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1" r:id="rId2"/>
  </p:sldMasterIdLst>
  <p:notesMasterIdLst>
    <p:notesMasterId r:id="rId17"/>
  </p:notesMasterIdLst>
  <p:handoutMasterIdLst>
    <p:handoutMasterId r:id="rId18"/>
  </p:handoutMasterIdLst>
  <p:sldIdLst>
    <p:sldId id="343" r:id="rId3"/>
    <p:sldId id="344" r:id="rId4"/>
    <p:sldId id="273" r:id="rId5"/>
    <p:sldId id="347" r:id="rId6"/>
    <p:sldId id="348" r:id="rId7"/>
    <p:sldId id="380" r:id="rId8"/>
    <p:sldId id="383" r:id="rId9"/>
    <p:sldId id="349" r:id="rId10"/>
    <p:sldId id="381" r:id="rId11"/>
    <p:sldId id="382" r:id="rId12"/>
    <p:sldId id="353" r:id="rId13"/>
    <p:sldId id="256" r:id="rId14"/>
    <p:sldId id="529" r:id="rId15"/>
    <p:sldId id="53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68" userDrawn="1">
          <p15:clr>
            <a:srgbClr val="A4A3A4"/>
          </p15:clr>
        </p15:guide>
        <p15:guide id="3" orient="horz" pos="560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890" userDrawn="1">
          <p15:clr>
            <a:srgbClr val="A4A3A4"/>
          </p15:clr>
        </p15:guide>
        <p15:guide id="10" pos="7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9B90"/>
    <a:srgbClr val="01AF8A"/>
    <a:srgbClr val="2EFED1"/>
    <a:srgbClr val="FFFF00"/>
    <a:srgbClr val="00615A"/>
    <a:srgbClr val="DC4F34"/>
    <a:srgbClr val="1F1F1F"/>
    <a:srgbClr val="015751"/>
    <a:srgbClr val="023F3B"/>
    <a:srgbClr val="FF5C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2" y="216"/>
      </p:cViewPr>
      <p:guideLst>
        <p:guide pos="304"/>
        <p:guide pos="7368"/>
        <p:guide orient="horz" pos="560"/>
        <p:guide orient="horz" pos="4056"/>
        <p:guide orient="horz" pos="3992"/>
        <p:guide pos="3840"/>
        <p:guide orient="horz" pos="890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29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706AD3D-CD53-4D49-B5F4-87AB9F6BBD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B51078-3234-4C25-8596-2EE512DF32D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D768-E684-4230-997A-9C098A71C183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D96087D-D683-4A70-B5D8-164CC02075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B94879A-0E21-41C2-A937-789939EE4D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2FC767-1D59-4125-9E22-C7B428EC6A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305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776E2-06DE-4537-ACB8-A716623DCC23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7F995-2176-4900-9A6D-CC28D81108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3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id="{957CAE1A-53BA-4874-AD23-9A89369161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629" y="-2554131"/>
            <a:ext cx="11086448" cy="11264942"/>
          </a:xfrm>
          <a:prstGeom prst="rect">
            <a:avLst/>
          </a:prstGeom>
        </p:spPr>
      </p:pic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06630D50-2769-4F1C-B014-CF891DA1DE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75" y="391509"/>
            <a:ext cx="2982871" cy="4974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C4646F7C-821D-47AC-83C7-DB7B15ED66E3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82600" y="367287"/>
            <a:ext cx="1887417" cy="521714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47FBCA-694A-4AE1-A155-7890626A8525}"/>
              </a:ext>
            </a:extLst>
          </p:cNvPr>
          <p:cNvSpPr/>
          <p:nvPr userDrawn="1"/>
        </p:nvSpPr>
        <p:spPr>
          <a:xfrm>
            <a:off x="1262818" y="1106425"/>
            <a:ext cx="140532" cy="343200"/>
          </a:xfrm>
          <a:prstGeom prst="roundRect">
            <a:avLst>
              <a:gd name="adj" fmla="val 0"/>
            </a:avLst>
          </a:prstGeom>
          <a:solidFill>
            <a:srgbClr val="DC4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40AA25-99A4-444F-861C-659610E166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2404" y="1111826"/>
            <a:ext cx="4483596" cy="3388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输入您的文字</a:t>
            </a:r>
          </a:p>
        </p:txBody>
      </p:sp>
    </p:spTree>
    <p:extLst>
      <p:ext uri="{BB962C8B-B14F-4D97-AF65-F5344CB8AC3E}">
        <p14:creationId xmlns:p14="http://schemas.microsoft.com/office/powerpoint/2010/main" val="648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手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1CB7E087-3178-486A-8476-7848E0CE5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  <p:sp>
        <p:nvSpPr>
          <p:cNvPr id="8" name="图片占位符 7">
            <a:extLst>
              <a:ext uri="{FF2B5EF4-FFF2-40B4-BE49-F238E27FC236}">
                <a16:creationId xmlns:a16="http://schemas.microsoft.com/office/drawing/2014/main" id="{D70C76C8-3B0C-4EF1-BC1B-C2C7C4CB55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78800" y="1409699"/>
            <a:ext cx="3352800" cy="44323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 descr="图片包含 文本&#10;&#10;描述已自动生成">
            <a:extLst>
              <a:ext uri="{FF2B5EF4-FFF2-40B4-BE49-F238E27FC236}">
                <a16:creationId xmlns:a16="http://schemas.microsoft.com/office/drawing/2014/main" id="{C4646F7C-821D-47AC-83C7-DB7B15ED66E3}"/>
              </a:ext>
            </a:extLst>
          </p:cNvPr>
          <p:cNvPicPr>
            <a:picLocks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82600" y="367287"/>
            <a:ext cx="1887417" cy="521714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47FBCA-694A-4AE1-A155-7890626A8525}"/>
              </a:ext>
            </a:extLst>
          </p:cNvPr>
          <p:cNvSpPr/>
          <p:nvPr userDrawn="1"/>
        </p:nvSpPr>
        <p:spPr>
          <a:xfrm>
            <a:off x="1262818" y="1106425"/>
            <a:ext cx="140532" cy="343200"/>
          </a:xfrm>
          <a:prstGeom prst="roundRect">
            <a:avLst>
              <a:gd name="adj" fmla="val 0"/>
            </a:avLst>
          </a:prstGeom>
          <a:solidFill>
            <a:srgbClr val="DC4F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40AA25-99A4-444F-861C-659610E1669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2404" y="1111826"/>
            <a:ext cx="4483596" cy="3388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输入您的文字</a:t>
            </a:r>
          </a:p>
        </p:txBody>
      </p:sp>
      <p:sp>
        <p:nvSpPr>
          <p:cNvPr id="11" name="Picture Placeholder 7+">
            <a:extLst>
              <a:ext uri="{FF2B5EF4-FFF2-40B4-BE49-F238E27FC236}">
                <a16:creationId xmlns:a16="http://schemas.microsoft.com/office/drawing/2014/main" id="{021DCB40-5878-479D-80A1-E96F66D6D3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78800" y="1409699"/>
            <a:ext cx="3352800" cy="44323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Picture Placeholder 7++">
            <a:extLst>
              <a:ext uri="{FF2B5EF4-FFF2-40B4-BE49-F238E27FC236}">
                <a16:creationId xmlns:a16="http://schemas.microsoft.com/office/drawing/2014/main" id="{80857419-4BEF-4A9A-9530-C9EC3C2D5C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78800" y="1409699"/>
            <a:ext cx="3352800" cy="44323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23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1047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作者信息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ABA414AE-520C-40F7-8E9D-4B3DF2F20F4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98371" y="2391528"/>
            <a:ext cx="5105308" cy="625596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 b="1">
                <a:gradFill>
                  <a:gsLst>
                    <a:gs pos="66254">
                      <a:srgbClr val="F1E193"/>
                    </a:gs>
                    <a:gs pos="42900">
                      <a:srgbClr val="F1E193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江城斜宋体 700W" panose="02020700000000000000" pitchFamily="18" charset="-122"/>
                <a:ea typeface="江城斜宋体 700W" panose="02020700000000000000" pitchFamily="18" charset="-122"/>
              </a:defRPr>
            </a:lvl1pPr>
          </a:lstStyle>
          <a:p>
            <a:pPr lvl="0"/>
            <a:r>
              <a:rPr lang="zh-CN" altLang="en-US" dirty="0"/>
              <a:t>请在这里输入你的姓名（微信昵称）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83CCFE6C-4C8B-485E-AE4A-51DCE0B2E2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98370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23" name="文本占位符 16">
            <a:extLst>
              <a:ext uri="{FF2B5EF4-FFF2-40B4-BE49-F238E27FC236}">
                <a16:creationId xmlns:a16="http://schemas.microsoft.com/office/drawing/2014/main" id="{3254661B-05DA-461D-80C1-7673C29E77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98370" y="3284243"/>
            <a:ext cx="6635333" cy="4912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5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一段小的文字介绍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08FDBCB-D48B-4407-B3DB-B6DCE8F9E0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05959" y="2243032"/>
            <a:ext cx="2603499" cy="2600476"/>
          </a:xfrm>
          <a:prstGeom prst="ellipse">
            <a:avLst/>
          </a:prstGeom>
          <a:ln w="25400">
            <a:gradFill>
              <a:gsLst>
                <a:gs pos="66254">
                  <a:srgbClr val="F1E193"/>
                </a:gs>
                <a:gs pos="42900">
                  <a:srgbClr val="F1E193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 </a:t>
            </a:r>
          </a:p>
        </p:txBody>
      </p:sp>
      <p:sp>
        <p:nvSpPr>
          <p:cNvPr id="12" name="文本占位符 16">
            <a:extLst>
              <a:ext uri="{FF2B5EF4-FFF2-40B4-BE49-F238E27FC236}">
                <a16:creationId xmlns:a16="http://schemas.microsoft.com/office/drawing/2014/main" id="{8F9F305A-DD01-435D-9BBB-3235AC0A53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33171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13" name="文本占位符 16">
            <a:extLst>
              <a:ext uri="{FF2B5EF4-FFF2-40B4-BE49-F238E27FC236}">
                <a16:creationId xmlns:a16="http://schemas.microsoft.com/office/drawing/2014/main" id="{9C3DE6D5-9FCA-483B-9C07-D74E51D9E6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972" y="4070975"/>
            <a:ext cx="1628944" cy="458530"/>
          </a:xfrm>
        </p:spPr>
        <p:txBody>
          <a:bodyPr anchor="ctr" anchorCtr="0">
            <a:noAutofit/>
          </a:bodyPr>
          <a:lstStyle>
            <a:lvl1pPr marL="214317" indent="-214317">
              <a:buFont typeface="Wingdings" panose="05000000000000000000" pitchFamily="2" charset="2"/>
              <a:buChar char="u"/>
              <a:defRPr sz="1286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标签</a:t>
            </a: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id="{21F4659F-BA0D-48DF-BB2A-3DCE4714D36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156173" y="2552670"/>
            <a:ext cx="1981200" cy="1981200"/>
          </a:xfrm>
          <a:prstGeom prst="rect">
            <a:avLst/>
          </a:prstGeom>
          <a:ln w="25400">
            <a:gradFill>
              <a:gsLst>
                <a:gs pos="66254">
                  <a:srgbClr val="F1E193"/>
                </a:gs>
                <a:gs pos="42900">
                  <a:srgbClr val="F1E193"/>
                </a:gs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</p:spPr>
        <p:txBody>
          <a:bodyPr/>
          <a:lstStyle>
            <a:lvl1pPr>
              <a:defRPr lang="en-GB"/>
            </a:lvl1pPr>
          </a:lstStyle>
          <a:p>
            <a:pPr marL="0" lv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450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4755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5886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615A"/>
            </a:gs>
            <a:gs pos="18000">
              <a:srgbClr val="00615A">
                <a:lumMod val="100000"/>
              </a:srgbClr>
            </a:gs>
            <a:gs pos="76000">
              <a:srgbClr val="055C56">
                <a:lumMod val="60000"/>
              </a:srgbClr>
            </a:gs>
            <a:gs pos="97000">
              <a:srgbClr val="055C56">
                <a:lumMod val="60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907296A-CF3D-4396-ADA9-6C6DF5FEDEDA}"/>
              </a:ext>
            </a:extLst>
          </p:cNvPr>
          <p:cNvSpPr/>
          <p:nvPr userDrawn="1"/>
        </p:nvSpPr>
        <p:spPr>
          <a:xfrm>
            <a:off x="12192000" y="0"/>
            <a:ext cx="282805" cy="128588"/>
          </a:xfrm>
          <a:prstGeom prst="roundRect">
            <a:avLst>
              <a:gd name="adj" fmla="val 0"/>
            </a:avLst>
          </a:prstGeom>
          <a:solidFill>
            <a:srgbClr val="01AF8A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3D82858-4633-4F23-ABE6-99904B1D0757}"/>
              </a:ext>
            </a:extLst>
          </p:cNvPr>
          <p:cNvSpPr/>
          <p:nvPr userDrawn="1"/>
        </p:nvSpPr>
        <p:spPr>
          <a:xfrm>
            <a:off x="12192000" y="128588"/>
            <a:ext cx="282805" cy="128588"/>
          </a:xfrm>
          <a:prstGeom prst="roundRect">
            <a:avLst>
              <a:gd name="adj" fmla="val 0"/>
            </a:avLst>
          </a:prstGeom>
          <a:solidFill>
            <a:srgbClr val="00615A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1CC5BF3-64FF-4205-9DBE-B5D668C017A9}"/>
              </a:ext>
            </a:extLst>
          </p:cNvPr>
          <p:cNvSpPr/>
          <p:nvPr userDrawn="1"/>
        </p:nvSpPr>
        <p:spPr>
          <a:xfrm>
            <a:off x="12192000" y="257176"/>
            <a:ext cx="282805" cy="128588"/>
          </a:xfrm>
          <a:prstGeom prst="roundRect">
            <a:avLst>
              <a:gd name="adj" fmla="val 0"/>
            </a:avLst>
          </a:prstGeom>
          <a:solidFill>
            <a:srgbClr val="DC4F34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8C9528E-DD3D-408B-8608-743206B5578A}"/>
              </a:ext>
            </a:extLst>
          </p:cNvPr>
          <p:cNvSpPr/>
          <p:nvPr userDrawn="1"/>
        </p:nvSpPr>
        <p:spPr>
          <a:xfrm>
            <a:off x="12192000" y="381983"/>
            <a:ext cx="282805" cy="128588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335BEB7-E0EE-4724-9C20-EF3853AD2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C0E6F6-05F7-427C-A26C-EE5FF4A2B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2DCC84-782F-4A44-86EE-35B8CF99E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D9322-86D5-440C-8A6E-E04CE8A82264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B298F7-3834-45C8-A9EE-165F493FC3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56844D-35A6-460D-B060-46A9AA81DB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3DAEF-2678-4462-83DE-D8D960340A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32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12" Type="http://schemas.microsoft.com/office/2007/relationships/hdphoto" Target="../media/hdphoto5.wdp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0.png"/><Relationship Id="rId11" Type="http://schemas.openxmlformats.org/officeDocument/2006/relationships/image" Target="../media/image37.png"/><Relationship Id="rId5" Type="http://schemas.openxmlformats.org/officeDocument/2006/relationships/image" Target="../media/image9.png"/><Relationship Id="rId10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18.jpe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17.jpeg"/><Relationship Id="rId2" Type="http://schemas.openxmlformats.org/officeDocument/2006/relationships/tags" Target="../tags/tag5.xml"/><Relationship Id="rId16" Type="http://schemas.openxmlformats.org/officeDocument/2006/relationships/image" Target="../media/image16.jpe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image" Target="../media/image15.png"/><Relationship Id="rId10" Type="http://schemas.openxmlformats.org/officeDocument/2006/relationships/tags" Target="../tags/tag13.xml"/><Relationship Id="rId19" Type="http://schemas.openxmlformats.org/officeDocument/2006/relationships/image" Target="../media/image19.pn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8.xml"/><Relationship Id="rId7" Type="http://schemas.openxmlformats.org/officeDocument/2006/relationships/image" Target="../media/image8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tags" Target="../tags/tag22.xml"/><Relationship Id="rId7" Type="http://schemas.openxmlformats.org/officeDocument/2006/relationships/image" Target="../media/image27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26.gif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1E27A1-D07F-416C-A064-6054989B4481}"/>
              </a:ext>
            </a:extLst>
          </p:cNvPr>
          <p:cNvGrpSpPr/>
          <p:nvPr/>
        </p:nvGrpSpPr>
        <p:grpSpPr>
          <a:xfrm>
            <a:off x="83312" y="1148194"/>
            <a:ext cx="12109999" cy="3626631"/>
            <a:chOff x="83312" y="1148194"/>
            <a:chExt cx="12109999" cy="3626631"/>
          </a:xfrm>
        </p:grpSpPr>
        <p:sp>
          <p:nvSpPr>
            <p:cNvPr id="39" name="!!形状 2">
              <a:extLst>
                <a:ext uri="{FF2B5EF4-FFF2-40B4-BE49-F238E27FC236}">
                  <a16:creationId xmlns:a16="http://schemas.microsoft.com/office/drawing/2014/main" id="{04A8A233-3E56-4B37-A4D7-1C4B4F0DB64E}"/>
                </a:ext>
              </a:extLst>
            </p:cNvPr>
            <p:cNvSpPr/>
            <p:nvPr/>
          </p:nvSpPr>
          <p:spPr>
            <a:xfrm rot="21374453">
              <a:off x="83312" y="1327976"/>
              <a:ext cx="12109999" cy="2706528"/>
            </a:xfrm>
            <a:custGeom>
              <a:avLst/>
              <a:gdLst>
                <a:gd name="connsiteX0" fmla="*/ 10475600 w 12232506"/>
                <a:gd name="connsiteY0" fmla="*/ 209982 h 1462201"/>
                <a:gd name="connsiteX1" fmla="*/ 10652402 w 12232506"/>
                <a:gd name="connsiteY1" fmla="*/ 294511 h 1462201"/>
                <a:gd name="connsiteX2" fmla="*/ 12093054 w 12232506"/>
                <a:gd name="connsiteY2" fmla="*/ 389625 h 1462201"/>
                <a:gd name="connsiteX3" fmla="*/ 12232506 w 12232506"/>
                <a:gd name="connsiteY3" fmla="*/ 398647 h 1462201"/>
                <a:gd name="connsiteX4" fmla="*/ 12219255 w 12232506"/>
                <a:gd name="connsiteY4" fmla="*/ 600326 h 1462201"/>
                <a:gd name="connsiteX5" fmla="*/ 12205898 w 12232506"/>
                <a:gd name="connsiteY5" fmla="*/ 598034 h 1462201"/>
                <a:gd name="connsiteX6" fmla="*/ 11646101 w 12232506"/>
                <a:gd name="connsiteY6" fmla="*/ 526848 h 1462201"/>
                <a:gd name="connsiteX7" fmla="*/ 10667746 w 12232506"/>
                <a:gd name="connsiteY7" fmla="*/ 543973 h 1462201"/>
                <a:gd name="connsiteX8" fmla="*/ 10053337 w 12232506"/>
                <a:gd name="connsiteY8" fmla="*/ 622654 h 1462201"/>
                <a:gd name="connsiteX9" fmla="*/ 9355355 w 12232506"/>
                <a:gd name="connsiteY9" fmla="*/ 872708 h 1462201"/>
                <a:gd name="connsiteX10" fmla="*/ 8205156 w 12232506"/>
                <a:gd name="connsiteY10" fmla="*/ 1293503 h 1462201"/>
                <a:gd name="connsiteX11" fmla="*/ 6891748 w 12232506"/>
                <a:gd name="connsiteY11" fmla="*/ 1448875 h 1462201"/>
                <a:gd name="connsiteX12" fmla="*/ 2514232 w 12232506"/>
                <a:gd name="connsiteY12" fmla="*/ 281000 h 1462201"/>
                <a:gd name="connsiteX13" fmla="*/ 165002 w 12232506"/>
                <a:gd name="connsiteY13" fmla="*/ 583938 h 1462201"/>
                <a:gd name="connsiteX14" fmla="*/ 0 w 12232506"/>
                <a:gd name="connsiteY14" fmla="*/ 615064 h 1462201"/>
                <a:gd name="connsiteX15" fmla="*/ 16365 w 12232506"/>
                <a:gd name="connsiteY15" fmla="*/ 365987 h 1462201"/>
                <a:gd name="connsiteX16" fmla="*/ 198107 w 12232506"/>
                <a:gd name="connsiteY16" fmla="*/ 327110 h 1462201"/>
                <a:gd name="connsiteX17" fmla="*/ 2581826 w 12232506"/>
                <a:gd name="connsiteY17" fmla="*/ 34257 h 1462201"/>
                <a:gd name="connsiteX18" fmla="*/ 6938139 w 12232506"/>
                <a:gd name="connsiteY18" fmla="*/ 1263551 h 1462201"/>
                <a:gd name="connsiteX19" fmla="*/ 8009009 w 12232506"/>
                <a:gd name="connsiteY19" fmla="*/ 1131071 h 1462201"/>
                <a:gd name="connsiteX20" fmla="*/ 9409363 w 12232506"/>
                <a:gd name="connsiteY20" fmla="*/ 631891 h 1462201"/>
                <a:gd name="connsiteX21" fmla="*/ 10442999 w 12232506"/>
                <a:gd name="connsiteY21" fmla="*/ 214336 h 1462201"/>
                <a:gd name="connsiteX22" fmla="*/ 10475600 w 12232506"/>
                <a:gd name="connsiteY22" fmla="*/ 209982 h 1462201"/>
                <a:gd name="connsiteX0" fmla="*/ 10475600 w 12232506"/>
                <a:gd name="connsiteY0" fmla="*/ 209982 h 1462201"/>
                <a:gd name="connsiteX1" fmla="*/ 10652402 w 12232506"/>
                <a:gd name="connsiteY1" fmla="*/ 294511 h 1462201"/>
                <a:gd name="connsiteX2" fmla="*/ 12093054 w 12232506"/>
                <a:gd name="connsiteY2" fmla="*/ 389625 h 1462201"/>
                <a:gd name="connsiteX3" fmla="*/ 12232506 w 12232506"/>
                <a:gd name="connsiteY3" fmla="*/ 398647 h 1462201"/>
                <a:gd name="connsiteX4" fmla="*/ 12219255 w 12232506"/>
                <a:gd name="connsiteY4" fmla="*/ 600326 h 1462201"/>
                <a:gd name="connsiteX5" fmla="*/ 12205898 w 12232506"/>
                <a:gd name="connsiteY5" fmla="*/ 598034 h 1462201"/>
                <a:gd name="connsiteX6" fmla="*/ 11646101 w 12232506"/>
                <a:gd name="connsiteY6" fmla="*/ 526848 h 1462201"/>
                <a:gd name="connsiteX7" fmla="*/ 10667746 w 12232506"/>
                <a:gd name="connsiteY7" fmla="*/ 543973 h 1462201"/>
                <a:gd name="connsiteX8" fmla="*/ 10053337 w 12232506"/>
                <a:gd name="connsiteY8" fmla="*/ 622654 h 1462201"/>
                <a:gd name="connsiteX9" fmla="*/ 9355355 w 12232506"/>
                <a:gd name="connsiteY9" fmla="*/ 872708 h 1462201"/>
                <a:gd name="connsiteX10" fmla="*/ 8205156 w 12232506"/>
                <a:gd name="connsiteY10" fmla="*/ 1293503 h 1462201"/>
                <a:gd name="connsiteX11" fmla="*/ 6891748 w 12232506"/>
                <a:gd name="connsiteY11" fmla="*/ 1448875 h 1462201"/>
                <a:gd name="connsiteX12" fmla="*/ 2514232 w 12232506"/>
                <a:gd name="connsiteY12" fmla="*/ 281000 h 1462201"/>
                <a:gd name="connsiteX13" fmla="*/ 165002 w 12232506"/>
                <a:gd name="connsiteY13" fmla="*/ 583938 h 1462201"/>
                <a:gd name="connsiteX14" fmla="*/ 0 w 12232506"/>
                <a:gd name="connsiteY14" fmla="*/ 615064 h 1462201"/>
                <a:gd name="connsiteX15" fmla="*/ 198107 w 12232506"/>
                <a:gd name="connsiteY15" fmla="*/ 327110 h 1462201"/>
                <a:gd name="connsiteX16" fmla="*/ 2581826 w 12232506"/>
                <a:gd name="connsiteY16" fmla="*/ 34257 h 1462201"/>
                <a:gd name="connsiteX17" fmla="*/ 6938139 w 12232506"/>
                <a:gd name="connsiteY17" fmla="*/ 1263551 h 1462201"/>
                <a:gd name="connsiteX18" fmla="*/ 8009009 w 12232506"/>
                <a:gd name="connsiteY18" fmla="*/ 1131071 h 1462201"/>
                <a:gd name="connsiteX19" fmla="*/ 9409363 w 12232506"/>
                <a:gd name="connsiteY19" fmla="*/ 631891 h 1462201"/>
                <a:gd name="connsiteX20" fmla="*/ 10442999 w 12232506"/>
                <a:gd name="connsiteY20" fmla="*/ 214336 h 1462201"/>
                <a:gd name="connsiteX21" fmla="*/ 10475600 w 12232506"/>
                <a:gd name="connsiteY21" fmla="*/ 209982 h 1462201"/>
                <a:gd name="connsiteX0" fmla="*/ 10475600 w 12232506"/>
                <a:gd name="connsiteY0" fmla="*/ 175725 h 1427944"/>
                <a:gd name="connsiteX1" fmla="*/ 10652402 w 12232506"/>
                <a:gd name="connsiteY1" fmla="*/ 260254 h 1427944"/>
                <a:gd name="connsiteX2" fmla="*/ 12093054 w 12232506"/>
                <a:gd name="connsiteY2" fmla="*/ 355368 h 1427944"/>
                <a:gd name="connsiteX3" fmla="*/ 12232506 w 12232506"/>
                <a:gd name="connsiteY3" fmla="*/ 364390 h 1427944"/>
                <a:gd name="connsiteX4" fmla="*/ 12219255 w 12232506"/>
                <a:gd name="connsiteY4" fmla="*/ 566069 h 1427944"/>
                <a:gd name="connsiteX5" fmla="*/ 12205898 w 12232506"/>
                <a:gd name="connsiteY5" fmla="*/ 563777 h 1427944"/>
                <a:gd name="connsiteX6" fmla="*/ 11646101 w 12232506"/>
                <a:gd name="connsiteY6" fmla="*/ 492591 h 1427944"/>
                <a:gd name="connsiteX7" fmla="*/ 10667746 w 12232506"/>
                <a:gd name="connsiteY7" fmla="*/ 509716 h 1427944"/>
                <a:gd name="connsiteX8" fmla="*/ 10053337 w 12232506"/>
                <a:gd name="connsiteY8" fmla="*/ 588397 h 1427944"/>
                <a:gd name="connsiteX9" fmla="*/ 9355355 w 12232506"/>
                <a:gd name="connsiteY9" fmla="*/ 838451 h 1427944"/>
                <a:gd name="connsiteX10" fmla="*/ 8205156 w 12232506"/>
                <a:gd name="connsiteY10" fmla="*/ 1259246 h 1427944"/>
                <a:gd name="connsiteX11" fmla="*/ 6891748 w 12232506"/>
                <a:gd name="connsiteY11" fmla="*/ 1414618 h 1427944"/>
                <a:gd name="connsiteX12" fmla="*/ 2514232 w 12232506"/>
                <a:gd name="connsiteY12" fmla="*/ 246743 h 1427944"/>
                <a:gd name="connsiteX13" fmla="*/ 165002 w 12232506"/>
                <a:gd name="connsiteY13" fmla="*/ 549681 h 1427944"/>
                <a:gd name="connsiteX14" fmla="*/ 0 w 12232506"/>
                <a:gd name="connsiteY14" fmla="*/ 580807 h 1427944"/>
                <a:gd name="connsiteX15" fmla="*/ 2581826 w 12232506"/>
                <a:gd name="connsiteY15" fmla="*/ 0 h 1427944"/>
                <a:gd name="connsiteX16" fmla="*/ 6938139 w 12232506"/>
                <a:gd name="connsiteY16" fmla="*/ 1229294 h 1427944"/>
                <a:gd name="connsiteX17" fmla="*/ 8009009 w 12232506"/>
                <a:gd name="connsiteY17" fmla="*/ 1096814 h 1427944"/>
                <a:gd name="connsiteX18" fmla="*/ 9409363 w 12232506"/>
                <a:gd name="connsiteY18" fmla="*/ 597634 h 1427944"/>
                <a:gd name="connsiteX19" fmla="*/ 10442999 w 12232506"/>
                <a:gd name="connsiteY19" fmla="*/ 180079 h 1427944"/>
                <a:gd name="connsiteX20" fmla="*/ 10475600 w 12232506"/>
                <a:gd name="connsiteY20" fmla="*/ 175725 h 1427944"/>
                <a:gd name="connsiteX0" fmla="*/ 10475600 w 12232506"/>
                <a:gd name="connsiteY0" fmla="*/ 188752 h 1440971"/>
                <a:gd name="connsiteX1" fmla="*/ 10652402 w 12232506"/>
                <a:gd name="connsiteY1" fmla="*/ 273281 h 1440971"/>
                <a:gd name="connsiteX2" fmla="*/ 12093054 w 12232506"/>
                <a:gd name="connsiteY2" fmla="*/ 368395 h 1440971"/>
                <a:gd name="connsiteX3" fmla="*/ 12232506 w 12232506"/>
                <a:gd name="connsiteY3" fmla="*/ 377417 h 1440971"/>
                <a:gd name="connsiteX4" fmla="*/ 12219255 w 12232506"/>
                <a:gd name="connsiteY4" fmla="*/ 579096 h 1440971"/>
                <a:gd name="connsiteX5" fmla="*/ 12205898 w 12232506"/>
                <a:gd name="connsiteY5" fmla="*/ 576804 h 1440971"/>
                <a:gd name="connsiteX6" fmla="*/ 11646101 w 12232506"/>
                <a:gd name="connsiteY6" fmla="*/ 505618 h 1440971"/>
                <a:gd name="connsiteX7" fmla="*/ 10667746 w 12232506"/>
                <a:gd name="connsiteY7" fmla="*/ 522743 h 1440971"/>
                <a:gd name="connsiteX8" fmla="*/ 10053337 w 12232506"/>
                <a:gd name="connsiteY8" fmla="*/ 601424 h 1440971"/>
                <a:gd name="connsiteX9" fmla="*/ 9355355 w 12232506"/>
                <a:gd name="connsiteY9" fmla="*/ 851478 h 1440971"/>
                <a:gd name="connsiteX10" fmla="*/ 8205156 w 12232506"/>
                <a:gd name="connsiteY10" fmla="*/ 1272273 h 1440971"/>
                <a:gd name="connsiteX11" fmla="*/ 6891748 w 12232506"/>
                <a:gd name="connsiteY11" fmla="*/ 1427645 h 1440971"/>
                <a:gd name="connsiteX12" fmla="*/ 2514232 w 12232506"/>
                <a:gd name="connsiteY12" fmla="*/ 259770 h 1440971"/>
                <a:gd name="connsiteX13" fmla="*/ 165002 w 12232506"/>
                <a:gd name="connsiteY13" fmla="*/ 562708 h 1440971"/>
                <a:gd name="connsiteX14" fmla="*/ 0 w 12232506"/>
                <a:gd name="connsiteY14" fmla="*/ 593834 h 1440971"/>
                <a:gd name="connsiteX15" fmla="*/ 2581826 w 12232506"/>
                <a:gd name="connsiteY15" fmla="*/ 13027 h 1440971"/>
                <a:gd name="connsiteX16" fmla="*/ 6938139 w 12232506"/>
                <a:gd name="connsiteY16" fmla="*/ 1242321 h 1440971"/>
                <a:gd name="connsiteX17" fmla="*/ 8009009 w 12232506"/>
                <a:gd name="connsiteY17" fmla="*/ 1109841 h 1440971"/>
                <a:gd name="connsiteX18" fmla="*/ 9409363 w 12232506"/>
                <a:gd name="connsiteY18" fmla="*/ 610661 h 1440971"/>
                <a:gd name="connsiteX19" fmla="*/ 10442999 w 12232506"/>
                <a:gd name="connsiteY19" fmla="*/ 193106 h 1440971"/>
                <a:gd name="connsiteX20" fmla="*/ 10475600 w 12232506"/>
                <a:gd name="connsiteY20" fmla="*/ 188752 h 1440971"/>
                <a:gd name="connsiteX0" fmla="*/ 10475600 w 12232506"/>
                <a:gd name="connsiteY0" fmla="*/ 294263 h 1546482"/>
                <a:gd name="connsiteX1" fmla="*/ 10652402 w 12232506"/>
                <a:gd name="connsiteY1" fmla="*/ 378792 h 1546482"/>
                <a:gd name="connsiteX2" fmla="*/ 12093054 w 12232506"/>
                <a:gd name="connsiteY2" fmla="*/ 473906 h 1546482"/>
                <a:gd name="connsiteX3" fmla="*/ 12232506 w 12232506"/>
                <a:gd name="connsiteY3" fmla="*/ 482928 h 1546482"/>
                <a:gd name="connsiteX4" fmla="*/ 12219255 w 12232506"/>
                <a:gd name="connsiteY4" fmla="*/ 684607 h 1546482"/>
                <a:gd name="connsiteX5" fmla="*/ 12205898 w 12232506"/>
                <a:gd name="connsiteY5" fmla="*/ 682315 h 1546482"/>
                <a:gd name="connsiteX6" fmla="*/ 11646101 w 12232506"/>
                <a:gd name="connsiteY6" fmla="*/ 611129 h 1546482"/>
                <a:gd name="connsiteX7" fmla="*/ 10667746 w 12232506"/>
                <a:gd name="connsiteY7" fmla="*/ 628254 h 1546482"/>
                <a:gd name="connsiteX8" fmla="*/ 10053337 w 12232506"/>
                <a:gd name="connsiteY8" fmla="*/ 706935 h 1546482"/>
                <a:gd name="connsiteX9" fmla="*/ 9355355 w 12232506"/>
                <a:gd name="connsiteY9" fmla="*/ 956989 h 1546482"/>
                <a:gd name="connsiteX10" fmla="*/ 8205156 w 12232506"/>
                <a:gd name="connsiteY10" fmla="*/ 1377784 h 1546482"/>
                <a:gd name="connsiteX11" fmla="*/ 6891748 w 12232506"/>
                <a:gd name="connsiteY11" fmla="*/ 1533156 h 1546482"/>
                <a:gd name="connsiteX12" fmla="*/ 2514232 w 12232506"/>
                <a:gd name="connsiteY12" fmla="*/ 365281 h 1546482"/>
                <a:gd name="connsiteX13" fmla="*/ 165002 w 12232506"/>
                <a:gd name="connsiteY13" fmla="*/ 668219 h 1546482"/>
                <a:gd name="connsiteX14" fmla="*/ 0 w 12232506"/>
                <a:gd name="connsiteY14" fmla="*/ 699345 h 1546482"/>
                <a:gd name="connsiteX15" fmla="*/ 1820460 w 12232506"/>
                <a:gd name="connsiteY15" fmla="*/ 11241 h 1546482"/>
                <a:gd name="connsiteX16" fmla="*/ 6938139 w 12232506"/>
                <a:gd name="connsiteY16" fmla="*/ 1347832 h 1546482"/>
                <a:gd name="connsiteX17" fmla="*/ 8009009 w 12232506"/>
                <a:gd name="connsiteY17" fmla="*/ 1215352 h 1546482"/>
                <a:gd name="connsiteX18" fmla="*/ 9409363 w 12232506"/>
                <a:gd name="connsiteY18" fmla="*/ 716172 h 1546482"/>
                <a:gd name="connsiteX19" fmla="*/ 10442999 w 12232506"/>
                <a:gd name="connsiteY19" fmla="*/ 298617 h 1546482"/>
                <a:gd name="connsiteX20" fmla="*/ 10475600 w 12232506"/>
                <a:gd name="connsiteY20" fmla="*/ 294263 h 1546482"/>
                <a:gd name="connsiteX0" fmla="*/ 10475600 w 12232506"/>
                <a:gd name="connsiteY0" fmla="*/ 294263 h 1611966"/>
                <a:gd name="connsiteX1" fmla="*/ 10652402 w 12232506"/>
                <a:gd name="connsiteY1" fmla="*/ 378792 h 1611966"/>
                <a:gd name="connsiteX2" fmla="*/ 12093054 w 12232506"/>
                <a:gd name="connsiteY2" fmla="*/ 473906 h 1611966"/>
                <a:gd name="connsiteX3" fmla="*/ 12232506 w 12232506"/>
                <a:gd name="connsiteY3" fmla="*/ 482928 h 1611966"/>
                <a:gd name="connsiteX4" fmla="*/ 12219255 w 12232506"/>
                <a:gd name="connsiteY4" fmla="*/ 684607 h 1611966"/>
                <a:gd name="connsiteX5" fmla="*/ 12205898 w 12232506"/>
                <a:gd name="connsiteY5" fmla="*/ 682315 h 1611966"/>
                <a:gd name="connsiteX6" fmla="*/ 11646101 w 12232506"/>
                <a:gd name="connsiteY6" fmla="*/ 611129 h 1611966"/>
                <a:gd name="connsiteX7" fmla="*/ 10667746 w 12232506"/>
                <a:gd name="connsiteY7" fmla="*/ 628254 h 1611966"/>
                <a:gd name="connsiteX8" fmla="*/ 10053337 w 12232506"/>
                <a:gd name="connsiteY8" fmla="*/ 706935 h 1611966"/>
                <a:gd name="connsiteX9" fmla="*/ 9355355 w 12232506"/>
                <a:gd name="connsiteY9" fmla="*/ 956989 h 1611966"/>
                <a:gd name="connsiteX10" fmla="*/ 8205156 w 12232506"/>
                <a:gd name="connsiteY10" fmla="*/ 1377784 h 1611966"/>
                <a:gd name="connsiteX11" fmla="*/ 6891748 w 12232506"/>
                <a:gd name="connsiteY11" fmla="*/ 1533156 h 1611966"/>
                <a:gd name="connsiteX12" fmla="*/ 1796505 w 12232506"/>
                <a:gd name="connsiteY12" fmla="*/ 174941 h 1611966"/>
                <a:gd name="connsiteX13" fmla="*/ 165002 w 12232506"/>
                <a:gd name="connsiteY13" fmla="*/ 668219 h 1611966"/>
                <a:gd name="connsiteX14" fmla="*/ 0 w 12232506"/>
                <a:gd name="connsiteY14" fmla="*/ 699345 h 1611966"/>
                <a:gd name="connsiteX15" fmla="*/ 1820460 w 12232506"/>
                <a:gd name="connsiteY15" fmla="*/ 11241 h 1611966"/>
                <a:gd name="connsiteX16" fmla="*/ 6938139 w 12232506"/>
                <a:gd name="connsiteY16" fmla="*/ 1347832 h 1611966"/>
                <a:gd name="connsiteX17" fmla="*/ 8009009 w 12232506"/>
                <a:gd name="connsiteY17" fmla="*/ 1215352 h 1611966"/>
                <a:gd name="connsiteX18" fmla="*/ 9409363 w 12232506"/>
                <a:gd name="connsiteY18" fmla="*/ 716172 h 1611966"/>
                <a:gd name="connsiteX19" fmla="*/ 10442999 w 12232506"/>
                <a:gd name="connsiteY19" fmla="*/ 298617 h 1611966"/>
                <a:gd name="connsiteX20" fmla="*/ 10475600 w 12232506"/>
                <a:gd name="connsiteY20" fmla="*/ 294263 h 1611966"/>
                <a:gd name="connsiteX0" fmla="*/ 10475618 w 12232524"/>
                <a:gd name="connsiteY0" fmla="*/ 293428 h 1611131"/>
                <a:gd name="connsiteX1" fmla="*/ 10652420 w 12232524"/>
                <a:gd name="connsiteY1" fmla="*/ 377957 h 1611131"/>
                <a:gd name="connsiteX2" fmla="*/ 12093072 w 12232524"/>
                <a:gd name="connsiteY2" fmla="*/ 473071 h 1611131"/>
                <a:gd name="connsiteX3" fmla="*/ 12232524 w 12232524"/>
                <a:gd name="connsiteY3" fmla="*/ 482093 h 1611131"/>
                <a:gd name="connsiteX4" fmla="*/ 12219273 w 12232524"/>
                <a:gd name="connsiteY4" fmla="*/ 683772 h 1611131"/>
                <a:gd name="connsiteX5" fmla="*/ 12205916 w 12232524"/>
                <a:gd name="connsiteY5" fmla="*/ 681480 h 1611131"/>
                <a:gd name="connsiteX6" fmla="*/ 11646119 w 12232524"/>
                <a:gd name="connsiteY6" fmla="*/ 610294 h 1611131"/>
                <a:gd name="connsiteX7" fmla="*/ 10667764 w 12232524"/>
                <a:gd name="connsiteY7" fmla="*/ 627419 h 1611131"/>
                <a:gd name="connsiteX8" fmla="*/ 10053355 w 12232524"/>
                <a:gd name="connsiteY8" fmla="*/ 706100 h 1611131"/>
                <a:gd name="connsiteX9" fmla="*/ 9355373 w 12232524"/>
                <a:gd name="connsiteY9" fmla="*/ 956154 h 1611131"/>
                <a:gd name="connsiteX10" fmla="*/ 8205174 w 12232524"/>
                <a:gd name="connsiteY10" fmla="*/ 1376949 h 1611131"/>
                <a:gd name="connsiteX11" fmla="*/ 6891766 w 12232524"/>
                <a:gd name="connsiteY11" fmla="*/ 1532321 h 1611131"/>
                <a:gd name="connsiteX12" fmla="*/ 1796523 w 12232524"/>
                <a:gd name="connsiteY12" fmla="*/ 174106 h 1611131"/>
                <a:gd name="connsiteX13" fmla="*/ 18 w 12232524"/>
                <a:gd name="connsiteY13" fmla="*/ 698510 h 1611131"/>
                <a:gd name="connsiteX14" fmla="*/ 1820478 w 12232524"/>
                <a:gd name="connsiteY14" fmla="*/ 10406 h 1611131"/>
                <a:gd name="connsiteX15" fmla="*/ 6938157 w 12232524"/>
                <a:gd name="connsiteY15" fmla="*/ 1346997 h 1611131"/>
                <a:gd name="connsiteX16" fmla="*/ 8009027 w 12232524"/>
                <a:gd name="connsiteY16" fmla="*/ 1214517 h 1611131"/>
                <a:gd name="connsiteX17" fmla="*/ 9409381 w 12232524"/>
                <a:gd name="connsiteY17" fmla="*/ 715337 h 1611131"/>
                <a:gd name="connsiteX18" fmla="*/ 10443017 w 12232524"/>
                <a:gd name="connsiteY18" fmla="*/ 297782 h 1611131"/>
                <a:gd name="connsiteX19" fmla="*/ 10475618 w 12232524"/>
                <a:gd name="connsiteY19" fmla="*/ 293428 h 1611131"/>
                <a:gd name="connsiteX0" fmla="*/ 10353115 w 12110021"/>
                <a:gd name="connsiteY0" fmla="*/ 1344034 h 2661737"/>
                <a:gd name="connsiteX1" fmla="*/ 10529917 w 12110021"/>
                <a:gd name="connsiteY1" fmla="*/ 1428563 h 2661737"/>
                <a:gd name="connsiteX2" fmla="*/ 11970569 w 12110021"/>
                <a:gd name="connsiteY2" fmla="*/ 1523677 h 2661737"/>
                <a:gd name="connsiteX3" fmla="*/ 12110021 w 12110021"/>
                <a:gd name="connsiteY3" fmla="*/ 1532699 h 2661737"/>
                <a:gd name="connsiteX4" fmla="*/ 12096770 w 12110021"/>
                <a:gd name="connsiteY4" fmla="*/ 1734378 h 2661737"/>
                <a:gd name="connsiteX5" fmla="*/ 12083413 w 12110021"/>
                <a:gd name="connsiteY5" fmla="*/ 1732086 h 2661737"/>
                <a:gd name="connsiteX6" fmla="*/ 11523616 w 12110021"/>
                <a:gd name="connsiteY6" fmla="*/ 1660900 h 2661737"/>
                <a:gd name="connsiteX7" fmla="*/ 10545261 w 12110021"/>
                <a:gd name="connsiteY7" fmla="*/ 1678025 h 2661737"/>
                <a:gd name="connsiteX8" fmla="*/ 9930852 w 12110021"/>
                <a:gd name="connsiteY8" fmla="*/ 1756706 h 2661737"/>
                <a:gd name="connsiteX9" fmla="*/ 9232870 w 12110021"/>
                <a:gd name="connsiteY9" fmla="*/ 2006760 h 2661737"/>
                <a:gd name="connsiteX10" fmla="*/ 8082671 w 12110021"/>
                <a:gd name="connsiteY10" fmla="*/ 2427555 h 2661737"/>
                <a:gd name="connsiteX11" fmla="*/ 6769263 w 12110021"/>
                <a:gd name="connsiteY11" fmla="*/ 2582927 h 2661737"/>
                <a:gd name="connsiteX12" fmla="*/ 1674020 w 12110021"/>
                <a:gd name="connsiteY12" fmla="*/ 1224712 h 2661737"/>
                <a:gd name="connsiteX13" fmla="*/ 22 w 12110021"/>
                <a:gd name="connsiteY13" fmla="*/ 787 h 2661737"/>
                <a:gd name="connsiteX14" fmla="*/ 1697975 w 12110021"/>
                <a:gd name="connsiteY14" fmla="*/ 1061012 h 2661737"/>
                <a:gd name="connsiteX15" fmla="*/ 6815654 w 12110021"/>
                <a:gd name="connsiteY15" fmla="*/ 2397603 h 2661737"/>
                <a:gd name="connsiteX16" fmla="*/ 7886524 w 12110021"/>
                <a:gd name="connsiteY16" fmla="*/ 2265123 h 2661737"/>
                <a:gd name="connsiteX17" fmla="*/ 9286878 w 12110021"/>
                <a:gd name="connsiteY17" fmla="*/ 1765943 h 2661737"/>
                <a:gd name="connsiteX18" fmla="*/ 10320514 w 12110021"/>
                <a:gd name="connsiteY18" fmla="*/ 1348388 h 2661737"/>
                <a:gd name="connsiteX19" fmla="*/ 10353115 w 12110021"/>
                <a:gd name="connsiteY19" fmla="*/ 1344034 h 2661737"/>
                <a:gd name="connsiteX0" fmla="*/ 10353175 w 12110081"/>
                <a:gd name="connsiteY0" fmla="*/ 1344034 h 2644342"/>
                <a:gd name="connsiteX1" fmla="*/ 10529977 w 12110081"/>
                <a:gd name="connsiteY1" fmla="*/ 1428563 h 2644342"/>
                <a:gd name="connsiteX2" fmla="*/ 11970629 w 12110081"/>
                <a:gd name="connsiteY2" fmla="*/ 1523677 h 2644342"/>
                <a:gd name="connsiteX3" fmla="*/ 12110081 w 12110081"/>
                <a:gd name="connsiteY3" fmla="*/ 1532699 h 2644342"/>
                <a:gd name="connsiteX4" fmla="*/ 12096830 w 12110081"/>
                <a:gd name="connsiteY4" fmla="*/ 1734378 h 2644342"/>
                <a:gd name="connsiteX5" fmla="*/ 12083473 w 12110081"/>
                <a:gd name="connsiteY5" fmla="*/ 1732086 h 2644342"/>
                <a:gd name="connsiteX6" fmla="*/ 11523676 w 12110081"/>
                <a:gd name="connsiteY6" fmla="*/ 1660900 h 2644342"/>
                <a:gd name="connsiteX7" fmla="*/ 10545321 w 12110081"/>
                <a:gd name="connsiteY7" fmla="*/ 1678025 h 2644342"/>
                <a:gd name="connsiteX8" fmla="*/ 9930912 w 12110081"/>
                <a:gd name="connsiteY8" fmla="*/ 1756706 h 2644342"/>
                <a:gd name="connsiteX9" fmla="*/ 9232930 w 12110081"/>
                <a:gd name="connsiteY9" fmla="*/ 2006760 h 2644342"/>
                <a:gd name="connsiteX10" fmla="*/ 8082731 w 12110081"/>
                <a:gd name="connsiteY10" fmla="*/ 2427555 h 2644342"/>
                <a:gd name="connsiteX11" fmla="*/ 6769323 w 12110081"/>
                <a:gd name="connsiteY11" fmla="*/ 2582927 h 2644342"/>
                <a:gd name="connsiteX12" fmla="*/ 1261207 w 12110081"/>
                <a:gd name="connsiteY12" fmla="*/ 1464860 h 2644342"/>
                <a:gd name="connsiteX13" fmla="*/ 82 w 12110081"/>
                <a:gd name="connsiteY13" fmla="*/ 787 h 2644342"/>
                <a:gd name="connsiteX14" fmla="*/ 1698035 w 12110081"/>
                <a:gd name="connsiteY14" fmla="*/ 1061012 h 2644342"/>
                <a:gd name="connsiteX15" fmla="*/ 6815714 w 12110081"/>
                <a:gd name="connsiteY15" fmla="*/ 2397603 h 2644342"/>
                <a:gd name="connsiteX16" fmla="*/ 7886584 w 12110081"/>
                <a:gd name="connsiteY16" fmla="*/ 2265123 h 2644342"/>
                <a:gd name="connsiteX17" fmla="*/ 9286938 w 12110081"/>
                <a:gd name="connsiteY17" fmla="*/ 1765943 h 2644342"/>
                <a:gd name="connsiteX18" fmla="*/ 10320574 w 12110081"/>
                <a:gd name="connsiteY18" fmla="*/ 1348388 h 2644342"/>
                <a:gd name="connsiteX19" fmla="*/ 10353175 w 12110081"/>
                <a:gd name="connsiteY19" fmla="*/ 1344034 h 2644342"/>
                <a:gd name="connsiteX0" fmla="*/ 10353175 w 12110081"/>
                <a:gd name="connsiteY0" fmla="*/ 1343838 h 2644146"/>
                <a:gd name="connsiteX1" fmla="*/ 10529977 w 12110081"/>
                <a:gd name="connsiteY1" fmla="*/ 1428367 h 2644146"/>
                <a:gd name="connsiteX2" fmla="*/ 11970629 w 12110081"/>
                <a:gd name="connsiteY2" fmla="*/ 1523481 h 2644146"/>
                <a:gd name="connsiteX3" fmla="*/ 12110081 w 12110081"/>
                <a:gd name="connsiteY3" fmla="*/ 1532503 h 2644146"/>
                <a:gd name="connsiteX4" fmla="*/ 12096830 w 12110081"/>
                <a:gd name="connsiteY4" fmla="*/ 1734182 h 2644146"/>
                <a:gd name="connsiteX5" fmla="*/ 12083473 w 12110081"/>
                <a:gd name="connsiteY5" fmla="*/ 1731890 h 2644146"/>
                <a:gd name="connsiteX6" fmla="*/ 11523676 w 12110081"/>
                <a:gd name="connsiteY6" fmla="*/ 1660704 h 2644146"/>
                <a:gd name="connsiteX7" fmla="*/ 10545321 w 12110081"/>
                <a:gd name="connsiteY7" fmla="*/ 1677829 h 2644146"/>
                <a:gd name="connsiteX8" fmla="*/ 9930912 w 12110081"/>
                <a:gd name="connsiteY8" fmla="*/ 1756510 h 2644146"/>
                <a:gd name="connsiteX9" fmla="*/ 9232930 w 12110081"/>
                <a:gd name="connsiteY9" fmla="*/ 2006564 h 2644146"/>
                <a:gd name="connsiteX10" fmla="*/ 8082731 w 12110081"/>
                <a:gd name="connsiteY10" fmla="*/ 2427359 h 2644146"/>
                <a:gd name="connsiteX11" fmla="*/ 6769323 w 12110081"/>
                <a:gd name="connsiteY11" fmla="*/ 2582731 h 2644146"/>
                <a:gd name="connsiteX12" fmla="*/ 1261207 w 12110081"/>
                <a:gd name="connsiteY12" fmla="*/ 1464664 h 2644146"/>
                <a:gd name="connsiteX13" fmla="*/ 82 w 12110081"/>
                <a:gd name="connsiteY13" fmla="*/ 591 h 2644146"/>
                <a:gd name="connsiteX14" fmla="*/ 1354094 w 12110081"/>
                <a:gd name="connsiteY14" fmla="*/ 1297857 h 2644146"/>
                <a:gd name="connsiteX15" fmla="*/ 6815714 w 12110081"/>
                <a:gd name="connsiteY15" fmla="*/ 2397407 h 2644146"/>
                <a:gd name="connsiteX16" fmla="*/ 7886584 w 12110081"/>
                <a:gd name="connsiteY16" fmla="*/ 2264927 h 2644146"/>
                <a:gd name="connsiteX17" fmla="*/ 9286938 w 12110081"/>
                <a:gd name="connsiteY17" fmla="*/ 1765747 h 2644146"/>
                <a:gd name="connsiteX18" fmla="*/ 10320574 w 12110081"/>
                <a:gd name="connsiteY18" fmla="*/ 1348192 h 2644146"/>
                <a:gd name="connsiteX19" fmla="*/ 10353175 w 12110081"/>
                <a:gd name="connsiteY19" fmla="*/ 1343838 h 2644146"/>
                <a:gd name="connsiteX0" fmla="*/ 10353152 w 12110058"/>
                <a:gd name="connsiteY0" fmla="*/ 1343838 h 2644146"/>
                <a:gd name="connsiteX1" fmla="*/ 10529954 w 12110058"/>
                <a:gd name="connsiteY1" fmla="*/ 1428367 h 2644146"/>
                <a:gd name="connsiteX2" fmla="*/ 11970606 w 12110058"/>
                <a:gd name="connsiteY2" fmla="*/ 1523481 h 2644146"/>
                <a:gd name="connsiteX3" fmla="*/ 12110058 w 12110058"/>
                <a:gd name="connsiteY3" fmla="*/ 1532503 h 2644146"/>
                <a:gd name="connsiteX4" fmla="*/ 12096807 w 12110058"/>
                <a:gd name="connsiteY4" fmla="*/ 1734182 h 2644146"/>
                <a:gd name="connsiteX5" fmla="*/ 12083450 w 12110058"/>
                <a:gd name="connsiteY5" fmla="*/ 1731890 h 2644146"/>
                <a:gd name="connsiteX6" fmla="*/ 11523653 w 12110058"/>
                <a:gd name="connsiteY6" fmla="*/ 1660704 h 2644146"/>
                <a:gd name="connsiteX7" fmla="*/ 10545298 w 12110058"/>
                <a:gd name="connsiteY7" fmla="*/ 1677829 h 2644146"/>
                <a:gd name="connsiteX8" fmla="*/ 9930889 w 12110058"/>
                <a:gd name="connsiteY8" fmla="*/ 1756510 h 2644146"/>
                <a:gd name="connsiteX9" fmla="*/ 9232907 w 12110058"/>
                <a:gd name="connsiteY9" fmla="*/ 2006564 h 2644146"/>
                <a:gd name="connsiteX10" fmla="*/ 8082708 w 12110058"/>
                <a:gd name="connsiteY10" fmla="*/ 2427359 h 2644146"/>
                <a:gd name="connsiteX11" fmla="*/ 6769300 w 12110058"/>
                <a:gd name="connsiteY11" fmla="*/ 2582731 h 2644146"/>
                <a:gd name="connsiteX12" fmla="*/ 1261184 w 12110058"/>
                <a:gd name="connsiteY12" fmla="*/ 1464664 h 2644146"/>
                <a:gd name="connsiteX13" fmla="*/ 59 w 12110058"/>
                <a:gd name="connsiteY13" fmla="*/ 591 h 2644146"/>
                <a:gd name="connsiteX14" fmla="*/ 1354071 w 12110058"/>
                <a:gd name="connsiteY14" fmla="*/ 1297857 h 2644146"/>
                <a:gd name="connsiteX15" fmla="*/ 6815691 w 12110058"/>
                <a:gd name="connsiteY15" fmla="*/ 2397407 h 2644146"/>
                <a:gd name="connsiteX16" fmla="*/ 7886561 w 12110058"/>
                <a:gd name="connsiteY16" fmla="*/ 2264927 h 2644146"/>
                <a:gd name="connsiteX17" fmla="*/ 9286915 w 12110058"/>
                <a:gd name="connsiteY17" fmla="*/ 1765747 h 2644146"/>
                <a:gd name="connsiteX18" fmla="*/ 10320551 w 12110058"/>
                <a:gd name="connsiteY18" fmla="*/ 1348192 h 2644146"/>
                <a:gd name="connsiteX19" fmla="*/ 10353152 w 12110058"/>
                <a:gd name="connsiteY19" fmla="*/ 1343838 h 2644146"/>
                <a:gd name="connsiteX0" fmla="*/ 10370709 w 12127615"/>
                <a:gd name="connsiteY0" fmla="*/ 1344661 h 2644969"/>
                <a:gd name="connsiteX1" fmla="*/ 10547511 w 12127615"/>
                <a:gd name="connsiteY1" fmla="*/ 1429190 h 2644969"/>
                <a:gd name="connsiteX2" fmla="*/ 11988163 w 12127615"/>
                <a:gd name="connsiteY2" fmla="*/ 1524304 h 2644969"/>
                <a:gd name="connsiteX3" fmla="*/ 12127615 w 12127615"/>
                <a:gd name="connsiteY3" fmla="*/ 1533326 h 2644969"/>
                <a:gd name="connsiteX4" fmla="*/ 12114364 w 12127615"/>
                <a:gd name="connsiteY4" fmla="*/ 1735005 h 2644969"/>
                <a:gd name="connsiteX5" fmla="*/ 12101007 w 12127615"/>
                <a:gd name="connsiteY5" fmla="*/ 1732713 h 2644969"/>
                <a:gd name="connsiteX6" fmla="*/ 11541210 w 12127615"/>
                <a:gd name="connsiteY6" fmla="*/ 1661527 h 2644969"/>
                <a:gd name="connsiteX7" fmla="*/ 10562855 w 12127615"/>
                <a:gd name="connsiteY7" fmla="*/ 1678652 h 2644969"/>
                <a:gd name="connsiteX8" fmla="*/ 9948446 w 12127615"/>
                <a:gd name="connsiteY8" fmla="*/ 1757333 h 2644969"/>
                <a:gd name="connsiteX9" fmla="*/ 9250464 w 12127615"/>
                <a:gd name="connsiteY9" fmla="*/ 2007387 h 2644969"/>
                <a:gd name="connsiteX10" fmla="*/ 8100265 w 12127615"/>
                <a:gd name="connsiteY10" fmla="*/ 2428182 h 2644969"/>
                <a:gd name="connsiteX11" fmla="*/ 6786857 w 12127615"/>
                <a:gd name="connsiteY11" fmla="*/ 2583554 h 2644969"/>
                <a:gd name="connsiteX12" fmla="*/ 1278741 w 12127615"/>
                <a:gd name="connsiteY12" fmla="*/ 1465487 h 2644969"/>
                <a:gd name="connsiteX13" fmla="*/ 17616 w 12127615"/>
                <a:gd name="connsiteY13" fmla="*/ 1414 h 2644969"/>
                <a:gd name="connsiteX14" fmla="*/ 1371628 w 12127615"/>
                <a:gd name="connsiteY14" fmla="*/ 1298680 h 2644969"/>
                <a:gd name="connsiteX15" fmla="*/ 6833248 w 12127615"/>
                <a:gd name="connsiteY15" fmla="*/ 2398230 h 2644969"/>
                <a:gd name="connsiteX16" fmla="*/ 7904118 w 12127615"/>
                <a:gd name="connsiteY16" fmla="*/ 2265750 h 2644969"/>
                <a:gd name="connsiteX17" fmla="*/ 9304472 w 12127615"/>
                <a:gd name="connsiteY17" fmla="*/ 1766570 h 2644969"/>
                <a:gd name="connsiteX18" fmla="*/ 10338108 w 12127615"/>
                <a:gd name="connsiteY18" fmla="*/ 1349015 h 2644969"/>
                <a:gd name="connsiteX19" fmla="*/ 10370709 w 12127615"/>
                <a:gd name="connsiteY19" fmla="*/ 1344661 h 2644969"/>
                <a:gd name="connsiteX0" fmla="*/ 10370709 w 12127615"/>
                <a:gd name="connsiteY0" fmla="*/ 1344961 h 2645269"/>
                <a:gd name="connsiteX1" fmla="*/ 10547511 w 12127615"/>
                <a:gd name="connsiteY1" fmla="*/ 1429490 h 2645269"/>
                <a:gd name="connsiteX2" fmla="*/ 11988163 w 12127615"/>
                <a:gd name="connsiteY2" fmla="*/ 1524604 h 2645269"/>
                <a:gd name="connsiteX3" fmla="*/ 12127615 w 12127615"/>
                <a:gd name="connsiteY3" fmla="*/ 1533626 h 2645269"/>
                <a:gd name="connsiteX4" fmla="*/ 12114364 w 12127615"/>
                <a:gd name="connsiteY4" fmla="*/ 1735305 h 2645269"/>
                <a:gd name="connsiteX5" fmla="*/ 12101007 w 12127615"/>
                <a:gd name="connsiteY5" fmla="*/ 1733013 h 2645269"/>
                <a:gd name="connsiteX6" fmla="*/ 11541210 w 12127615"/>
                <a:gd name="connsiteY6" fmla="*/ 1661827 h 2645269"/>
                <a:gd name="connsiteX7" fmla="*/ 10562855 w 12127615"/>
                <a:gd name="connsiteY7" fmla="*/ 1678952 h 2645269"/>
                <a:gd name="connsiteX8" fmla="*/ 9948446 w 12127615"/>
                <a:gd name="connsiteY8" fmla="*/ 1757633 h 2645269"/>
                <a:gd name="connsiteX9" fmla="*/ 9250464 w 12127615"/>
                <a:gd name="connsiteY9" fmla="*/ 2007687 h 2645269"/>
                <a:gd name="connsiteX10" fmla="*/ 8100265 w 12127615"/>
                <a:gd name="connsiteY10" fmla="*/ 2428482 h 2645269"/>
                <a:gd name="connsiteX11" fmla="*/ 6786857 w 12127615"/>
                <a:gd name="connsiteY11" fmla="*/ 2583854 h 2645269"/>
                <a:gd name="connsiteX12" fmla="*/ 1278741 w 12127615"/>
                <a:gd name="connsiteY12" fmla="*/ 1465787 h 2645269"/>
                <a:gd name="connsiteX13" fmla="*/ 17616 w 12127615"/>
                <a:gd name="connsiteY13" fmla="*/ 1714 h 2645269"/>
                <a:gd name="connsiteX14" fmla="*/ 1371628 w 12127615"/>
                <a:gd name="connsiteY14" fmla="*/ 1298980 h 2645269"/>
                <a:gd name="connsiteX15" fmla="*/ 6833248 w 12127615"/>
                <a:gd name="connsiteY15" fmla="*/ 2398530 h 2645269"/>
                <a:gd name="connsiteX16" fmla="*/ 7904118 w 12127615"/>
                <a:gd name="connsiteY16" fmla="*/ 2266050 h 2645269"/>
                <a:gd name="connsiteX17" fmla="*/ 9304472 w 12127615"/>
                <a:gd name="connsiteY17" fmla="*/ 1766870 h 2645269"/>
                <a:gd name="connsiteX18" fmla="*/ 10338108 w 12127615"/>
                <a:gd name="connsiteY18" fmla="*/ 1349315 h 2645269"/>
                <a:gd name="connsiteX19" fmla="*/ 10370709 w 12127615"/>
                <a:gd name="connsiteY19" fmla="*/ 1344961 h 2645269"/>
                <a:gd name="connsiteX0" fmla="*/ 10370709 w 12127615"/>
                <a:gd name="connsiteY0" fmla="*/ 1344662 h 2644970"/>
                <a:gd name="connsiteX1" fmla="*/ 10547511 w 12127615"/>
                <a:gd name="connsiteY1" fmla="*/ 1429191 h 2644970"/>
                <a:gd name="connsiteX2" fmla="*/ 11988163 w 12127615"/>
                <a:gd name="connsiteY2" fmla="*/ 1524305 h 2644970"/>
                <a:gd name="connsiteX3" fmla="*/ 12127615 w 12127615"/>
                <a:gd name="connsiteY3" fmla="*/ 1533327 h 2644970"/>
                <a:gd name="connsiteX4" fmla="*/ 12114364 w 12127615"/>
                <a:gd name="connsiteY4" fmla="*/ 1735006 h 2644970"/>
                <a:gd name="connsiteX5" fmla="*/ 12101007 w 12127615"/>
                <a:gd name="connsiteY5" fmla="*/ 1732714 h 2644970"/>
                <a:gd name="connsiteX6" fmla="*/ 11541210 w 12127615"/>
                <a:gd name="connsiteY6" fmla="*/ 1661528 h 2644970"/>
                <a:gd name="connsiteX7" fmla="*/ 10562855 w 12127615"/>
                <a:gd name="connsiteY7" fmla="*/ 1678653 h 2644970"/>
                <a:gd name="connsiteX8" fmla="*/ 9948446 w 12127615"/>
                <a:gd name="connsiteY8" fmla="*/ 1757334 h 2644970"/>
                <a:gd name="connsiteX9" fmla="*/ 9250464 w 12127615"/>
                <a:gd name="connsiteY9" fmla="*/ 2007388 h 2644970"/>
                <a:gd name="connsiteX10" fmla="*/ 8100265 w 12127615"/>
                <a:gd name="connsiteY10" fmla="*/ 2428183 h 2644970"/>
                <a:gd name="connsiteX11" fmla="*/ 6786857 w 12127615"/>
                <a:gd name="connsiteY11" fmla="*/ 2583555 h 2644970"/>
                <a:gd name="connsiteX12" fmla="*/ 1278741 w 12127615"/>
                <a:gd name="connsiteY12" fmla="*/ 1465488 h 2644970"/>
                <a:gd name="connsiteX13" fmla="*/ 17616 w 12127615"/>
                <a:gd name="connsiteY13" fmla="*/ 1415 h 2644970"/>
                <a:gd name="connsiteX14" fmla="*/ 1371628 w 12127615"/>
                <a:gd name="connsiteY14" fmla="*/ 1298681 h 2644970"/>
                <a:gd name="connsiteX15" fmla="*/ 6833248 w 12127615"/>
                <a:gd name="connsiteY15" fmla="*/ 2398231 h 2644970"/>
                <a:gd name="connsiteX16" fmla="*/ 7904118 w 12127615"/>
                <a:gd name="connsiteY16" fmla="*/ 2265751 h 2644970"/>
                <a:gd name="connsiteX17" fmla="*/ 9304472 w 12127615"/>
                <a:gd name="connsiteY17" fmla="*/ 1766571 h 2644970"/>
                <a:gd name="connsiteX18" fmla="*/ 10338108 w 12127615"/>
                <a:gd name="connsiteY18" fmla="*/ 1349016 h 2644970"/>
                <a:gd name="connsiteX19" fmla="*/ 10370709 w 12127615"/>
                <a:gd name="connsiteY19" fmla="*/ 1344662 h 2644970"/>
                <a:gd name="connsiteX0" fmla="*/ 10353235 w 12110141"/>
                <a:gd name="connsiteY0" fmla="*/ 1343247 h 2643555"/>
                <a:gd name="connsiteX1" fmla="*/ 10530037 w 12110141"/>
                <a:gd name="connsiteY1" fmla="*/ 1427776 h 2643555"/>
                <a:gd name="connsiteX2" fmla="*/ 11970689 w 12110141"/>
                <a:gd name="connsiteY2" fmla="*/ 1522890 h 2643555"/>
                <a:gd name="connsiteX3" fmla="*/ 12110141 w 12110141"/>
                <a:gd name="connsiteY3" fmla="*/ 1531912 h 2643555"/>
                <a:gd name="connsiteX4" fmla="*/ 12096890 w 12110141"/>
                <a:gd name="connsiteY4" fmla="*/ 1733591 h 2643555"/>
                <a:gd name="connsiteX5" fmla="*/ 12083533 w 12110141"/>
                <a:gd name="connsiteY5" fmla="*/ 1731299 h 2643555"/>
                <a:gd name="connsiteX6" fmla="*/ 11523736 w 12110141"/>
                <a:gd name="connsiteY6" fmla="*/ 1660113 h 2643555"/>
                <a:gd name="connsiteX7" fmla="*/ 10545381 w 12110141"/>
                <a:gd name="connsiteY7" fmla="*/ 1677238 h 2643555"/>
                <a:gd name="connsiteX8" fmla="*/ 9930972 w 12110141"/>
                <a:gd name="connsiteY8" fmla="*/ 1755919 h 2643555"/>
                <a:gd name="connsiteX9" fmla="*/ 9232990 w 12110141"/>
                <a:gd name="connsiteY9" fmla="*/ 2005973 h 2643555"/>
                <a:gd name="connsiteX10" fmla="*/ 8082791 w 12110141"/>
                <a:gd name="connsiteY10" fmla="*/ 2426768 h 2643555"/>
                <a:gd name="connsiteX11" fmla="*/ 6769383 w 12110141"/>
                <a:gd name="connsiteY11" fmla="*/ 2582140 h 2643555"/>
                <a:gd name="connsiteX12" fmla="*/ 1261267 w 12110141"/>
                <a:gd name="connsiteY12" fmla="*/ 1464073 h 2643555"/>
                <a:gd name="connsiteX13" fmla="*/ 142 w 12110141"/>
                <a:gd name="connsiteY13" fmla="*/ 0 h 2643555"/>
                <a:gd name="connsiteX14" fmla="*/ 1354154 w 12110141"/>
                <a:gd name="connsiteY14" fmla="*/ 1297266 h 2643555"/>
                <a:gd name="connsiteX15" fmla="*/ 6815774 w 12110141"/>
                <a:gd name="connsiteY15" fmla="*/ 2396816 h 2643555"/>
                <a:gd name="connsiteX16" fmla="*/ 7886644 w 12110141"/>
                <a:gd name="connsiteY16" fmla="*/ 2264336 h 2643555"/>
                <a:gd name="connsiteX17" fmla="*/ 9286998 w 12110141"/>
                <a:gd name="connsiteY17" fmla="*/ 1765156 h 2643555"/>
                <a:gd name="connsiteX18" fmla="*/ 10320634 w 12110141"/>
                <a:gd name="connsiteY18" fmla="*/ 1347601 h 2643555"/>
                <a:gd name="connsiteX19" fmla="*/ 10353235 w 12110141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43555"/>
                <a:gd name="connsiteX1" fmla="*/ 10529895 w 12109999"/>
                <a:gd name="connsiteY1" fmla="*/ 1427776 h 2643555"/>
                <a:gd name="connsiteX2" fmla="*/ 11970547 w 12109999"/>
                <a:gd name="connsiteY2" fmla="*/ 1522890 h 2643555"/>
                <a:gd name="connsiteX3" fmla="*/ 12109999 w 12109999"/>
                <a:gd name="connsiteY3" fmla="*/ 1531912 h 2643555"/>
                <a:gd name="connsiteX4" fmla="*/ 12096748 w 12109999"/>
                <a:gd name="connsiteY4" fmla="*/ 1733591 h 2643555"/>
                <a:gd name="connsiteX5" fmla="*/ 12083391 w 12109999"/>
                <a:gd name="connsiteY5" fmla="*/ 1731299 h 2643555"/>
                <a:gd name="connsiteX6" fmla="*/ 11523594 w 12109999"/>
                <a:gd name="connsiteY6" fmla="*/ 1660113 h 2643555"/>
                <a:gd name="connsiteX7" fmla="*/ 10545239 w 12109999"/>
                <a:gd name="connsiteY7" fmla="*/ 1677238 h 2643555"/>
                <a:gd name="connsiteX8" fmla="*/ 9930830 w 12109999"/>
                <a:gd name="connsiteY8" fmla="*/ 1755919 h 2643555"/>
                <a:gd name="connsiteX9" fmla="*/ 9232848 w 12109999"/>
                <a:gd name="connsiteY9" fmla="*/ 2005973 h 2643555"/>
                <a:gd name="connsiteX10" fmla="*/ 8082649 w 12109999"/>
                <a:gd name="connsiteY10" fmla="*/ 2426768 h 2643555"/>
                <a:gd name="connsiteX11" fmla="*/ 6769241 w 12109999"/>
                <a:gd name="connsiteY11" fmla="*/ 2582140 h 2643555"/>
                <a:gd name="connsiteX12" fmla="*/ 1261125 w 12109999"/>
                <a:gd name="connsiteY12" fmla="*/ 1464073 h 2643555"/>
                <a:gd name="connsiteX13" fmla="*/ 0 w 12109999"/>
                <a:gd name="connsiteY13" fmla="*/ 0 h 2643555"/>
                <a:gd name="connsiteX14" fmla="*/ 1354012 w 12109999"/>
                <a:gd name="connsiteY14" fmla="*/ 1297266 h 2643555"/>
                <a:gd name="connsiteX15" fmla="*/ 6815632 w 12109999"/>
                <a:gd name="connsiteY15" fmla="*/ 2396816 h 2643555"/>
                <a:gd name="connsiteX16" fmla="*/ 7886502 w 12109999"/>
                <a:gd name="connsiteY16" fmla="*/ 2264336 h 2643555"/>
                <a:gd name="connsiteX17" fmla="*/ 9286856 w 12109999"/>
                <a:gd name="connsiteY17" fmla="*/ 1765156 h 2643555"/>
                <a:gd name="connsiteX18" fmla="*/ 10320492 w 12109999"/>
                <a:gd name="connsiteY18" fmla="*/ 1347601 h 2643555"/>
                <a:gd name="connsiteX19" fmla="*/ 10353093 w 12109999"/>
                <a:gd name="connsiteY19" fmla="*/ 1343247 h 2643555"/>
                <a:gd name="connsiteX0" fmla="*/ 10353093 w 12109999"/>
                <a:gd name="connsiteY0" fmla="*/ 1343247 h 2611088"/>
                <a:gd name="connsiteX1" fmla="*/ 10529895 w 12109999"/>
                <a:gd name="connsiteY1" fmla="*/ 1427776 h 2611088"/>
                <a:gd name="connsiteX2" fmla="*/ 11970547 w 12109999"/>
                <a:gd name="connsiteY2" fmla="*/ 1522890 h 2611088"/>
                <a:gd name="connsiteX3" fmla="*/ 12109999 w 12109999"/>
                <a:gd name="connsiteY3" fmla="*/ 1531912 h 2611088"/>
                <a:gd name="connsiteX4" fmla="*/ 12096748 w 12109999"/>
                <a:gd name="connsiteY4" fmla="*/ 1733591 h 2611088"/>
                <a:gd name="connsiteX5" fmla="*/ 12083391 w 12109999"/>
                <a:gd name="connsiteY5" fmla="*/ 1731299 h 2611088"/>
                <a:gd name="connsiteX6" fmla="*/ 11523594 w 12109999"/>
                <a:gd name="connsiteY6" fmla="*/ 1660113 h 2611088"/>
                <a:gd name="connsiteX7" fmla="*/ 10545239 w 12109999"/>
                <a:gd name="connsiteY7" fmla="*/ 1677238 h 2611088"/>
                <a:gd name="connsiteX8" fmla="*/ 9930830 w 12109999"/>
                <a:gd name="connsiteY8" fmla="*/ 1755919 h 2611088"/>
                <a:gd name="connsiteX9" fmla="*/ 9232848 w 12109999"/>
                <a:gd name="connsiteY9" fmla="*/ 2005973 h 2611088"/>
                <a:gd name="connsiteX10" fmla="*/ 8082649 w 12109999"/>
                <a:gd name="connsiteY10" fmla="*/ 2426768 h 2611088"/>
                <a:gd name="connsiteX11" fmla="*/ 6769241 w 12109999"/>
                <a:gd name="connsiteY11" fmla="*/ 2582140 h 2611088"/>
                <a:gd name="connsiteX12" fmla="*/ 1261125 w 12109999"/>
                <a:gd name="connsiteY12" fmla="*/ 1464073 h 2611088"/>
                <a:gd name="connsiteX13" fmla="*/ 0 w 12109999"/>
                <a:gd name="connsiteY13" fmla="*/ 0 h 2611088"/>
                <a:gd name="connsiteX14" fmla="*/ 1354012 w 12109999"/>
                <a:gd name="connsiteY14" fmla="*/ 1297266 h 2611088"/>
                <a:gd name="connsiteX15" fmla="*/ 6815632 w 12109999"/>
                <a:gd name="connsiteY15" fmla="*/ 2396816 h 2611088"/>
                <a:gd name="connsiteX16" fmla="*/ 7886502 w 12109999"/>
                <a:gd name="connsiteY16" fmla="*/ 2264336 h 2611088"/>
                <a:gd name="connsiteX17" fmla="*/ 9286856 w 12109999"/>
                <a:gd name="connsiteY17" fmla="*/ 1765156 h 2611088"/>
                <a:gd name="connsiteX18" fmla="*/ 10320492 w 12109999"/>
                <a:gd name="connsiteY18" fmla="*/ 1347601 h 2611088"/>
                <a:gd name="connsiteX19" fmla="*/ 10353093 w 12109999"/>
                <a:gd name="connsiteY19" fmla="*/ 1343247 h 2611088"/>
                <a:gd name="connsiteX0" fmla="*/ 10353093 w 12109999"/>
                <a:gd name="connsiteY0" fmla="*/ 1343247 h 2609363"/>
                <a:gd name="connsiteX1" fmla="*/ 10529895 w 12109999"/>
                <a:gd name="connsiteY1" fmla="*/ 1427776 h 2609363"/>
                <a:gd name="connsiteX2" fmla="*/ 11970547 w 12109999"/>
                <a:gd name="connsiteY2" fmla="*/ 1522890 h 2609363"/>
                <a:gd name="connsiteX3" fmla="*/ 12109999 w 12109999"/>
                <a:gd name="connsiteY3" fmla="*/ 1531912 h 2609363"/>
                <a:gd name="connsiteX4" fmla="*/ 12096748 w 12109999"/>
                <a:gd name="connsiteY4" fmla="*/ 1733591 h 2609363"/>
                <a:gd name="connsiteX5" fmla="*/ 12083391 w 12109999"/>
                <a:gd name="connsiteY5" fmla="*/ 1731299 h 2609363"/>
                <a:gd name="connsiteX6" fmla="*/ 11523594 w 12109999"/>
                <a:gd name="connsiteY6" fmla="*/ 1660113 h 2609363"/>
                <a:gd name="connsiteX7" fmla="*/ 10545239 w 12109999"/>
                <a:gd name="connsiteY7" fmla="*/ 1677238 h 2609363"/>
                <a:gd name="connsiteX8" fmla="*/ 9930830 w 12109999"/>
                <a:gd name="connsiteY8" fmla="*/ 1755919 h 2609363"/>
                <a:gd name="connsiteX9" fmla="*/ 9232848 w 12109999"/>
                <a:gd name="connsiteY9" fmla="*/ 2005973 h 2609363"/>
                <a:gd name="connsiteX10" fmla="*/ 8082649 w 12109999"/>
                <a:gd name="connsiteY10" fmla="*/ 2426768 h 2609363"/>
                <a:gd name="connsiteX11" fmla="*/ 6769241 w 12109999"/>
                <a:gd name="connsiteY11" fmla="*/ 2582140 h 2609363"/>
                <a:gd name="connsiteX12" fmla="*/ 1261125 w 12109999"/>
                <a:gd name="connsiteY12" fmla="*/ 1464073 h 2609363"/>
                <a:gd name="connsiteX13" fmla="*/ 0 w 12109999"/>
                <a:gd name="connsiteY13" fmla="*/ 0 h 2609363"/>
                <a:gd name="connsiteX14" fmla="*/ 1354012 w 12109999"/>
                <a:gd name="connsiteY14" fmla="*/ 1297266 h 2609363"/>
                <a:gd name="connsiteX15" fmla="*/ 6815632 w 12109999"/>
                <a:gd name="connsiteY15" fmla="*/ 2396816 h 2609363"/>
                <a:gd name="connsiteX16" fmla="*/ 7886502 w 12109999"/>
                <a:gd name="connsiteY16" fmla="*/ 2264336 h 2609363"/>
                <a:gd name="connsiteX17" fmla="*/ 9286856 w 12109999"/>
                <a:gd name="connsiteY17" fmla="*/ 1765156 h 2609363"/>
                <a:gd name="connsiteX18" fmla="*/ 10320492 w 12109999"/>
                <a:gd name="connsiteY18" fmla="*/ 1347601 h 2609363"/>
                <a:gd name="connsiteX19" fmla="*/ 10353093 w 12109999"/>
                <a:gd name="connsiteY19" fmla="*/ 1343247 h 2609363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886502 w 12109999"/>
                <a:gd name="connsiteY16" fmla="*/ 2264336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886502 w 12109999"/>
                <a:gd name="connsiteY16" fmla="*/ 2264336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886502 w 12109999"/>
                <a:gd name="connsiteY16" fmla="*/ 2264336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684455 w 12109999"/>
                <a:gd name="connsiteY16" fmla="*/ 2336970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684455 w 12109999"/>
                <a:gd name="connsiteY16" fmla="*/ 2336970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590585"/>
                <a:gd name="connsiteX1" fmla="*/ 10529895 w 12109999"/>
                <a:gd name="connsiteY1" fmla="*/ 1427776 h 2590585"/>
                <a:gd name="connsiteX2" fmla="*/ 11970547 w 12109999"/>
                <a:gd name="connsiteY2" fmla="*/ 1522890 h 2590585"/>
                <a:gd name="connsiteX3" fmla="*/ 12109999 w 12109999"/>
                <a:gd name="connsiteY3" fmla="*/ 1531912 h 2590585"/>
                <a:gd name="connsiteX4" fmla="*/ 12096748 w 12109999"/>
                <a:gd name="connsiteY4" fmla="*/ 1733591 h 2590585"/>
                <a:gd name="connsiteX5" fmla="*/ 12083391 w 12109999"/>
                <a:gd name="connsiteY5" fmla="*/ 1731299 h 2590585"/>
                <a:gd name="connsiteX6" fmla="*/ 11523594 w 12109999"/>
                <a:gd name="connsiteY6" fmla="*/ 1660113 h 2590585"/>
                <a:gd name="connsiteX7" fmla="*/ 10545239 w 12109999"/>
                <a:gd name="connsiteY7" fmla="*/ 1677238 h 2590585"/>
                <a:gd name="connsiteX8" fmla="*/ 9930830 w 12109999"/>
                <a:gd name="connsiteY8" fmla="*/ 1755919 h 2590585"/>
                <a:gd name="connsiteX9" fmla="*/ 9232848 w 12109999"/>
                <a:gd name="connsiteY9" fmla="*/ 2005973 h 2590585"/>
                <a:gd name="connsiteX10" fmla="*/ 8082649 w 12109999"/>
                <a:gd name="connsiteY10" fmla="*/ 2426768 h 2590585"/>
                <a:gd name="connsiteX11" fmla="*/ 6769241 w 12109999"/>
                <a:gd name="connsiteY11" fmla="*/ 2582140 h 2590585"/>
                <a:gd name="connsiteX12" fmla="*/ 1261125 w 12109999"/>
                <a:gd name="connsiteY12" fmla="*/ 1464073 h 2590585"/>
                <a:gd name="connsiteX13" fmla="*/ 0 w 12109999"/>
                <a:gd name="connsiteY13" fmla="*/ 0 h 2590585"/>
                <a:gd name="connsiteX14" fmla="*/ 1354012 w 12109999"/>
                <a:gd name="connsiteY14" fmla="*/ 1297266 h 2590585"/>
                <a:gd name="connsiteX15" fmla="*/ 6815632 w 12109999"/>
                <a:gd name="connsiteY15" fmla="*/ 2396816 h 2590585"/>
                <a:gd name="connsiteX16" fmla="*/ 7684455 w 12109999"/>
                <a:gd name="connsiteY16" fmla="*/ 2336970 h 2590585"/>
                <a:gd name="connsiteX17" fmla="*/ 9286856 w 12109999"/>
                <a:gd name="connsiteY17" fmla="*/ 1765156 h 2590585"/>
                <a:gd name="connsiteX18" fmla="*/ 10320492 w 12109999"/>
                <a:gd name="connsiteY18" fmla="*/ 1347601 h 2590585"/>
                <a:gd name="connsiteX19" fmla="*/ 10353093 w 12109999"/>
                <a:gd name="connsiteY19" fmla="*/ 1343247 h 2590585"/>
                <a:gd name="connsiteX0" fmla="*/ 10353093 w 12109999"/>
                <a:gd name="connsiteY0" fmla="*/ 1343247 h 2634917"/>
                <a:gd name="connsiteX1" fmla="*/ 10529895 w 12109999"/>
                <a:gd name="connsiteY1" fmla="*/ 1427776 h 2634917"/>
                <a:gd name="connsiteX2" fmla="*/ 11970547 w 12109999"/>
                <a:gd name="connsiteY2" fmla="*/ 1522890 h 2634917"/>
                <a:gd name="connsiteX3" fmla="*/ 12109999 w 12109999"/>
                <a:gd name="connsiteY3" fmla="*/ 1531912 h 2634917"/>
                <a:gd name="connsiteX4" fmla="*/ 12096748 w 12109999"/>
                <a:gd name="connsiteY4" fmla="*/ 1733591 h 2634917"/>
                <a:gd name="connsiteX5" fmla="*/ 12083391 w 12109999"/>
                <a:gd name="connsiteY5" fmla="*/ 1731299 h 2634917"/>
                <a:gd name="connsiteX6" fmla="*/ 11523594 w 12109999"/>
                <a:gd name="connsiteY6" fmla="*/ 1660113 h 2634917"/>
                <a:gd name="connsiteX7" fmla="*/ 10545239 w 12109999"/>
                <a:gd name="connsiteY7" fmla="*/ 1677238 h 2634917"/>
                <a:gd name="connsiteX8" fmla="*/ 9930830 w 12109999"/>
                <a:gd name="connsiteY8" fmla="*/ 1755919 h 2634917"/>
                <a:gd name="connsiteX9" fmla="*/ 9232848 w 12109999"/>
                <a:gd name="connsiteY9" fmla="*/ 2005973 h 2634917"/>
                <a:gd name="connsiteX10" fmla="*/ 8008695 w 12109999"/>
                <a:gd name="connsiteY10" fmla="*/ 2390090 h 2634917"/>
                <a:gd name="connsiteX11" fmla="*/ 6769241 w 12109999"/>
                <a:gd name="connsiteY11" fmla="*/ 2582140 h 2634917"/>
                <a:gd name="connsiteX12" fmla="*/ 1261125 w 12109999"/>
                <a:gd name="connsiteY12" fmla="*/ 1464073 h 2634917"/>
                <a:gd name="connsiteX13" fmla="*/ 0 w 12109999"/>
                <a:gd name="connsiteY13" fmla="*/ 0 h 2634917"/>
                <a:gd name="connsiteX14" fmla="*/ 1354012 w 12109999"/>
                <a:gd name="connsiteY14" fmla="*/ 1297266 h 2634917"/>
                <a:gd name="connsiteX15" fmla="*/ 6815632 w 12109999"/>
                <a:gd name="connsiteY15" fmla="*/ 2396816 h 2634917"/>
                <a:gd name="connsiteX16" fmla="*/ 7684455 w 12109999"/>
                <a:gd name="connsiteY16" fmla="*/ 2336970 h 2634917"/>
                <a:gd name="connsiteX17" fmla="*/ 9286856 w 12109999"/>
                <a:gd name="connsiteY17" fmla="*/ 1765156 h 2634917"/>
                <a:gd name="connsiteX18" fmla="*/ 10320492 w 12109999"/>
                <a:gd name="connsiteY18" fmla="*/ 1347601 h 2634917"/>
                <a:gd name="connsiteX19" fmla="*/ 10353093 w 12109999"/>
                <a:gd name="connsiteY19" fmla="*/ 1343247 h 2634917"/>
                <a:gd name="connsiteX0" fmla="*/ 10353093 w 12109999"/>
                <a:gd name="connsiteY0" fmla="*/ 1343247 h 2632660"/>
                <a:gd name="connsiteX1" fmla="*/ 10529895 w 12109999"/>
                <a:gd name="connsiteY1" fmla="*/ 1427776 h 2632660"/>
                <a:gd name="connsiteX2" fmla="*/ 11970547 w 12109999"/>
                <a:gd name="connsiteY2" fmla="*/ 1522890 h 2632660"/>
                <a:gd name="connsiteX3" fmla="*/ 12109999 w 12109999"/>
                <a:gd name="connsiteY3" fmla="*/ 1531912 h 2632660"/>
                <a:gd name="connsiteX4" fmla="*/ 12096748 w 12109999"/>
                <a:gd name="connsiteY4" fmla="*/ 1733591 h 2632660"/>
                <a:gd name="connsiteX5" fmla="*/ 12083391 w 12109999"/>
                <a:gd name="connsiteY5" fmla="*/ 1731299 h 2632660"/>
                <a:gd name="connsiteX6" fmla="*/ 11523594 w 12109999"/>
                <a:gd name="connsiteY6" fmla="*/ 1660113 h 2632660"/>
                <a:gd name="connsiteX7" fmla="*/ 10545239 w 12109999"/>
                <a:gd name="connsiteY7" fmla="*/ 1677238 h 2632660"/>
                <a:gd name="connsiteX8" fmla="*/ 9930830 w 12109999"/>
                <a:gd name="connsiteY8" fmla="*/ 1755919 h 2632660"/>
                <a:gd name="connsiteX9" fmla="*/ 9232848 w 12109999"/>
                <a:gd name="connsiteY9" fmla="*/ 2005973 h 2632660"/>
                <a:gd name="connsiteX10" fmla="*/ 7847118 w 12109999"/>
                <a:gd name="connsiteY10" fmla="*/ 2379474 h 2632660"/>
                <a:gd name="connsiteX11" fmla="*/ 6769241 w 12109999"/>
                <a:gd name="connsiteY11" fmla="*/ 2582140 h 2632660"/>
                <a:gd name="connsiteX12" fmla="*/ 1261125 w 12109999"/>
                <a:gd name="connsiteY12" fmla="*/ 1464073 h 2632660"/>
                <a:gd name="connsiteX13" fmla="*/ 0 w 12109999"/>
                <a:gd name="connsiteY13" fmla="*/ 0 h 2632660"/>
                <a:gd name="connsiteX14" fmla="*/ 1354012 w 12109999"/>
                <a:gd name="connsiteY14" fmla="*/ 1297266 h 2632660"/>
                <a:gd name="connsiteX15" fmla="*/ 6815632 w 12109999"/>
                <a:gd name="connsiteY15" fmla="*/ 2396816 h 2632660"/>
                <a:gd name="connsiteX16" fmla="*/ 7684455 w 12109999"/>
                <a:gd name="connsiteY16" fmla="*/ 2336970 h 2632660"/>
                <a:gd name="connsiteX17" fmla="*/ 9286856 w 12109999"/>
                <a:gd name="connsiteY17" fmla="*/ 1765156 h 2632660"/>
                <a:gd name="connsiteX18" fmla="*/ 10320492 w 12109999"/>
                <a:gd name="connsiteY18" fmla="*/ 1347601 h 2632660"/>
                <a:gd name="connsiteX19" fmla="*/ 10353093 w 12109999"/>
                <a:gd name="connsiteY19" fmla="*/ 1343247 h 2632660"/>
                <a:gd name="connsiteX0" fmla="*/ 10353093 w 12109999"/>
                <a:gd name="connsiteY0" fmla="*/ 1343247 h 2642545"/>
                <a:gd name="connsiteX1" fmla="*/ 10529895 w 12109999"/>
                <a:gd name="connsiteY1" fmla="*/ 1427776 h 2642545"/>
                <a:gd name="connsiteX2" fmla="*/ 11970547 w 12109999"/>
                <a:gd name="connsiteY2" fmla="*/ 1522890 h 2642545"/>
                <a:gd name="connsiteX3" fmla="*/ 12109999 w 12109999"/>
                <a:gd name="connsiteY3" fmla="*/ 1531912 h 2642545"/>
                <a:gd name="connsiteX4" fmla="*/ 12096748 w 12109999"/>
                <a:gd name="connsiteY4" fmla="*/ 1733591 h 2642545"/>
                <a:gd name="connsiteX5" fmla="*/ 12083391 w 12109999"/>
                <a:gd name="connsiteY5" fmla="*/ 1731299 h 2642545"/>
                <a:gd name="connsiteX6" fmla="*/ 11523594 w 12109999"/>
                <a:gd name="connsiteY6" fmla="*/ 1660113 h 2642545"/>
                <a:gd name="connsiteX7" fmla="*/ 10545239 w 12109999"/>
                <a:gd name="connsiteY7" fmla="*/ 1677238 h 2642545"/>
                <a:gd name="connsiteX8" fmla="*/ 9930830 w 12109999"/>
                <a:gd name="connsiteY8" fmla="*/ 1755919 h 2642545"/>
                <a:gd name="connsiteX9" fmla="*/ 9232848 w 12109999"/>
                <a:gd name="connsiteY9" fmla="*/ 2005973 h 2642545"/>
                <a:gd name="connsiteX10" fmla="*/ 8070184 w 12109999"/>
                <a:gd name="connsiteY10" fmla="*/ 2422767 h 2642545"/>
                <a:gd name="connsiteX11" fmla="*/ 6769241 w 12109999"/>
                <a:gd name="connsiteY11" fmla="*/ 2582140 h 2642545"/>
                <a:gd name="connsiteX12" fmla="*/ 1261125 w 12109999"/>
                <a:gd name="connsiteY12" fmla="*/ 1464073 h 2642545"/>
                <a:gd name="connsiteX13" fmla="*/ 0 w 12109999"/>
                <a:gd name="connsiteY13" fmla="*/ 0 h 2642545"/>
                <a:gd name="connsiteX14" fmla="*/ 1354012 w 12109999"/>
                <a:gd name="connsiteY14" fmla="*/ 1297266 h 2642545"/>
                <a:gd name="connsiteX15" fmla="*/ 6815632 w 12109999"/>
                <a:gd name="connsiteY15" fmla="*/ 2396816 h 2642545"/>
                <a:gd name="connsiteX16" fmla="*/ 7684455 w 12109999"/>
                <a:gd name="connsiteY16" fmla="*/ 2336970 h 2642545"/>
                <a:gd name="connsiteX17" fmla="*/ 9286856 w 12109999"/>
                <a:gd name="connsiteY17" fmla="*/ 1765156 h 2642545"/>
                <a:gd name="connsiteX18" fmla="*/ 10320492 w 12109999"/>
                <a:gd name="connsiteY18" fmla="*/ 1347601 h 2642545"/>
                <a:gd name="connsiteX19" fmla="*/ 10353093 w 12109999"/>
                <a:gd name="connsiteY19" fmla="*/ 1343247 h 2642545"/>
                <a:gd name="connsiteX0" fmla="*/ 10353093 w 12109999"/>
                <a:gd name="connsiteY0" fmla="*/ 1343247 h 2660301"/>
                <a:gd name="connsiteX1" fmla="*/ 10529895 w 12109999"/>
                <a:gd name="connsiteY1" fmla="*/ 1427776 h 2660301"/>
                <a:gd name="connsiteX2" fmla="*/ 11970547 w 12109999"/>
                <a:gd name="connsiteY2" fmla="*/ 1522890 h 2660301"/>
                <a:gd name="connsiteX3" fmla="*/ 12109999 w 12109999"/>
                <a:gd name="connsiteY3" fmla="*/ 1531912 h 2660301"/>
                <a:gd name="connsiteX4" fmla="*/ 12096748 w 12109999"/>
                <a:gd name="connsiteY4" fmla="*/ 1733591 h 2660301"/>
                <a:gd name="connsiteX5" fmla="*/ 12083391 w 12109999"/>
                <a:gd name="connsiteY5" fmla="*/ 1731299 h 2660301"/>
                <a:gd name="connsiteX6" fmla="*/ 11523594 w 12109999"/>
                <a:gd name="connsiteY6" fmla="*/ 1660113 h 2660301"/>
                <a:gd name="connsiteX7" fmla="*/ 10545239 w 12109999"/>
                <a:gd name="connsiteY7" fmla="*/ 1677238 h 2660301"/>
                <a:gd name="connsiteX8" fmla="*/ 9930830 w 12109999"/>
                <a:gd name="connsiteY8" fmla="*/ 1755919 h 2660301"/>
                <a:gd name="connsiteX9" fmla="*/ 9232848 w 12109999"/>
                <a:gd name="connsiteY9" fmla="*/ 2005973 h 2660301"/>
                <a:gd name="connsiteX10" fmla="*/ 8070184 w 12109999"/>
                <a:gd name="connsiteY10" fmla="*/ 2422767 h 2660301"/>
                <a:gd name="connsiteX11" fmla="*/ 7683973 w 12109999"/>
                <a:gd name="connsiteY11" fmla="*/ 2550123 h 2660301"/>
                <a:gd name="connsiteX12" fmla="*/ 6769241 w 12109999"/>
                <a:gd name="connsiteY12" fmla="*/ 2582140 h 2660301"/>
                <a:gd name="connsiteX13" fmla="*/ 1261125 w 12109999"/>
                <a:gd name="connsiteY13" fmla="*/ 1464073 h 2660301"/>
                <a:gd name="connsiteX14" fmla="*/ 0 w 12109999"/>
                <a:gd name="connsiteY14" fmla="*/ 0 h 2660301"/>
                <a:gd name="connsiteX15" fmla="*/ 1354012 w 12109999"/>
                <a:gd name="connsiteY15" fmla="*/ 1297266 h 2660301"/>
                <a:gd name="connsiteX16" fmla="*/ 6815632 w 12109999"/>
                <a:gd name="connsiteY16" fmla="*/ 2396816 h 2660301"/>
                <a:gd name="connsiteX17" fmla="*/ 7684455 w 12109999"/>
                <a:gd name="connsiteY17" fmla="*/ 2336970 h 2660301"/>
                <a:gd name="connsiteX18" fmla="*/ 9286856 w 12109999"/>
                <a:gd name="connsiteY18" fmla="*/ 1765156 h 2660301"/>
                <a:gd name="connsiteX19" fmla="*/ 10320492 w 12109999"/>
                <a:gd name="connsiteY19" fmla="*/ 1347601 h 2660301"/>
                <a:gd name="connsiteX20" fmla="*/ 10353093 w 12109999"/>
                <a:gd name="connsiteY20" fmla="*/ 1343247 h 2660301"/>
                <a:gd name="connsiteX0" fmla="*/ 10353093 w 12109999"/>
                <a:gd name="connsiteY0" fmla="*/ 1343247 h 2660301"/>
                <a:gd name="connsiteX1" fmla="*/ 10529895 w 12109999"/>
                <a:gd name="connsiteY1" fmla="*/ 1427776 h 2660301"/>
                <a:gd name="connsiteX2" fmla="*/ 11970547 w 12109999"/>
                <a:gd name="connsiteY2" fmla="*/ 1522890 h 2660301"/>
                <a:gd name="connsiteX3" fmla="*/ 12109999 w 12109999"/>
                <a:gd name="connsiteY3" fmla="*/ 1531912 h 2660301"/>
                <a:gd name="connsiteX4" fmla="*/ 12096748 w 12109999"/>
                <a:gd name="connsiteY4" fmla="*/ 1733591 h 2660301"/>
                <a:gd name="connsiteX5" fmla="*/ 12083391 w 12109999"/>
                <a:gd name="connsiteY5" fmla="*/ 1731299 h 2660301"/>
                <a:gd name="connsiteX6" fmla="*/ 11523594 w 12109999"/>
                <a:gd name="connsiteY6" fmla="*/ 1660113 h 2660301"/>
                <a:gd name="connsiteX7" fmla="*/ 10545239 w 12109999"/>
                <a:gd name="connsiteY7" fmla="*/ 1677238 h 2660301"/>
                <a:gd name="connsiteX8" fmla="*/ 9930830 w 12109999"/>
                <a:gd name="connsiteY8" fmla="*/ 1755919 h 2660301"/>
                <a:gd name="connsiteX9" fmla="*/ 9232848 w 12109999"/>
                <a:gd name="connsiteY9" fmla="*/ 2005973 h 2660301"/>
                <a:gd name="connsiteX10" fmla="*/ 8070184 w 12109999"/>
                <a:gd name="connsiteY10" fmla="*/ 2422767 h 2660301"/>
                <a:gd name="connsiteX11" fmla="*/ 7683973 w 12109999"/>
                <a:gd name="connsiteY11" fmla="*/ 2550123 h 2660301"/>
                <a:gd name="connsiteX12" fmla="*/ 6769241 w 12109999"/>
                <a:gd name="connsiteY12" fmla="*/ 2582140 h 2660301"/>
                <a:gd name="connsiteX13" fmla="*/ 1261125 w 12109999"/>
                <a:gd name="connsiteY13" fmla="*/ 1464073 h 2660301"/>
                <a:gd name="connsiteX14" fmla="*/ 0 w 12109999"/>
                <a:gd name="connsiteY14" fmla="*/ 0 h 2660301"/>
                <a:gd name="connsiteX15" fmla="*/ 1354012 w 12109999"/>
                <a:gd name="connsiteY15" fmla="*/ 1297266 h 2660301"/>
                <a:gd name="connsiteX16" fmla="*/ 6815632 w 12109999"/>
                <a:gd name="connsiteY16" fmla="*/ 2396816 h 2660301"/>
                <a:gd name="connsiteX17" fmla="*/ 7684455 w 12109999"/>
                <a:gd name="connsiteY17" fmla="*/ 2336970 h 2660301"/>
                <a:gd name="connsiteX18" fmla="*/ 9286856 w 12109999"/>
                <a:gd name="connsiteY18" fmla="*/ 1765156 h 2660301"/>
                <a:gd name="connsiteX19" fmla="*/ 10320492 w 12109999"/>
                <a:gd name="connsiteY19" fmla="*/ 1347601 h 2660301"/>
                <a:gd name="connsiteX20" fmla="*/ 10353093 w 12109999"/>
                <a:gd name="connsiteY20" fmla="*/ 1343247 h 2660301"/>
                <a:gd name="connsiteX0" fmla="*/ 10353093 w 12109999"/>
                <a:gd name="connsiteY0" fmla="*/ 1343247 h 2660301"/>
                <a:gd name="connsiteX1" fmla="*/ 10529895 w 12109999"/>
                <a:gd name="connsiteY1" fmla="*/ 1427776 h 2660301"/>
                <a:gd name="connsiteX2" fmla="*/ 11970547 w 12109999"/>
                <a:gd name="connsiteY2" fmla="*/ 1522890 h 2660301"/>
                <a:gd name="connsiteX3" fmla="*/ 12109999 w 12109999"/>
                <a:gd name="connsiteY3" fmla="*/ 1531912 h 2660301"/>
                <a:gd name="connsiteX4" fmla="*/ 12096748 w 12109999"/>
                <a:gd name="connsiteY4" fmla="*/ 1733591 h 2660301"/>
                <a:gd name="connsiteX5" fmla="*/ 12083391 w 12109999"/>
                <a:gd name="connsiteY5" fmla="*/ 1731299 h 2660301"/>
                <a:gd name="connsiteX6" fmla="*/ 11523594 w 12109999"/>
                <a:gd name="connsiteY6" fmla="*/ 1660113 h 2660301"/>
                <a:gd name="connsiteX7" fmla="*/ 10545239 w 12109999"/>
                <a:gd name="connsiteY7" fmla="*/ 1677238 h 2660301"/>
                <a:gd name="connsiteX8" fmla="*/ 9930830 w 12109999"/>
                <a:gd name="connsiteY8" fmla="*/ 1755919 h 2660301"/>
                <a:gd name="connsiteX9" fmla="*/ 9232848 w 12109999"/>
                <a:gd name="connsiteY9" fmla="*/ 2005973 h 2660301"/>
                <a:gd name="connsiteX10" fmla="*/ 8070184 w 12109999"/>
                <a:gd name="connsiteY10" fmla="*/ 2422767 h 2660301"/>
                <a:gd name="connsiteX11" fmla="*/ 7683973 w 12109999"/>
                <a:gd name="connsiteY11" fmla="*/ 2550123 h 2660301"/>
                <a:gd name="connsiteX12" fmla="*/ 6769241 w 12109999"/>
                <a:gd name="connsiteY12" fmla="*/ 2582140 h 2660301"/>
                <a:gd name="connsiteX13" fmla="*/ 1261125 w 12109999"/>
                <a:gd name="connsiteY13" fmla="*/ 1464073 h 2660301"/>
                <a:gd name="connsiteX14" fmla="*/ 0 w 12109999"/>
                <a:gd name="connsiteY14" fmla="*/ 0 h 2660301"/>
                <a:gd name="connsiteX15" fmla="*/ 1354012 w 12109999"/>
                <a:gd name="connsiteY15" fmla="*/ 1297266 h 2660301"/>
                <a:gd name="connsiteX16" fmla="*/ 6815632 w 12109999"/>
                <a:gd name="connsiteY16" fmla="*/ 2396816 h 2660301"/>
                <a:gd name="connsiteX17" fmla="*/ 7684455 w 12109999"/>
                <a:gd name="connsiteY17" fmla="*/ 2336970 h 2660301"/>
                <a:gd name="connsiteX18" fmla="*/ 9286856 w 12109999"/>
                <a:gd name="connsiteY18" fmla="*/ 1765156 h 2660301"/>
                <a:gd name="connsiteX19" fmla="*/ 10320492 w 12109999"/>
                <a:gd name="connsiteY19" fmla="*/ 1347601 h 2660301"/>
                <a:gd name="connsiteX20" fmla="*/ 10353093 w 12109999"/>
                <a:gd name="connsiteY20" fmla="*/ 1343247 h 2660301"/>
                <a:gd name="connsiteX0" fmla="*/ 10353093 w 12109999"/>
                <a:gd name="connsiteY0" fmla="*/ 1343247 h 2660301"/>
                <a:gd name="connsiteX1" fmla="*/ 10529895 w 12109999"/>
                <a:gd name="connsiteY1" fmla="*/ 1427776 h 2660301"/>
                <a:gd name="connsiteX2" fmla="*/ 11970547 w 12109999"/>
                <a:gd name="connsiteY2" fmla="*/ 1522890 h 2660301"/>
                <a:gd name="connsiteX3" fmla="*/ 12109999 w 12109999"/>
                <a:gd name="connsiteY3" fmla="*/ 1531912 h 2660301"/>
                <a:gd name="connsiteX4" fmla="*/ 12096748 w 12109999"/>
                <a:gd name="connsiteY4" fmla="*/ 1733591 h 2660301"/>
                <a:gd name="connsiteX5" fmla="*/ 12083391 w 12109999"/>
                <a:gd name="connsiteY5" fmla="*/ 1731299 h 2660301"/>
                <a:gd name="connsiteX6" fmla="*/ 11523594 w 12109999"/>
                <a:gd name="connsiteY6" fmla="*/ 1660113 h 2660301"/>
                <a:gd name="connsiteX7" fmla="*/ 10545239 w 12109999"/>
                <a:gd name="connsiteY7" fmla="*/ 1677238 h 2660301"/>
                <a:gd name="connsiteX8" fmla="*/ 9930830 w 12109999"/>
                <a:gd name="connsiteY8" fmla="*/ 1755919 h 2660301"/>
                <a:gd name="connsiteX9" fmla="*/ 9232848 w 12109999"/>
                <a:gd name="connsiteY9" fmla="*/ 2005973 h 2660301"/>
                <a:gd name="connsiteX10" fmla="*/ 8070184 w 12109999"/>
                <a:gd name="connsiteY10" fmla="*/ 2422767 h 2660301"/>
                <a:gd name="connsiteX11" fmla="*/ 7683973 w 12109999"/>
                <a:gd name="connsiteY11" fmla="*/ 2550123 h 2660301"/>
                <a:gd name="connsiteX12" fmla="*/ 6769241 w 12109999"/>
                <a:gd name="connsiteY12" fmla="*/ 2582140 h 2660301"/>
                <a:gd name="connsiteX13" fmla="*/ 1261125 w 12109999"/>
                <a:gd name="connsiteY13" fmla="*/ 1464073 h 2660301"/>
                <a:gd name="connsiteX14" fmla="*/ 0 w 12109999"/>
                <a:gd name="connsiteY14" fmla="*/ 0 h 2660301"/>
                <a:gd name="connsiteX15" fmla="*/ 1354012 w 12109999"/>
                <a:gd name="connsiteY15" fmla="*/ 1297266 h 2660301"/>
                <a:gd name="connsiteX16" fmla="*/ 6815632 w 12109999"/>
                <a:gd name="connsiteY16" fmla="*/ 2396816 h 2660301"/>
                <a:gd name="connsiteX17" fmla="*/ 7684455 w 12109999"/>
                <a:gd name="connsiteY17" fmla="*/ 2336970 h 2660301"/>
                <a:gd name="connsiteX18" fmla="*/ 9286856 w 12109999"/>
                <a:gd name="connsiteY18" fmla="*/ 1765156 h 2660301"/>
                <a:gd name="connsiteX19" fmla="*/ 10320492 w 12109999"/>
                <a:gd name="connsiteY19" fmla="*/ 1347601 h 2660301"/>
                <a:gd name="connsiteX20" fmla="*/ 10353093 w 12109999"/>
                <a:gd name="connsiteY20" fmla="*/ 1343247 h 2660301"/>
                <a:gd name="connsiteX0" fmla="*/ 10353093 w 12109999"/>
                <a:gd name="connsiteY0" fmla="*/ 1343247 h 2598077"/>
                <a:gd name="connsiteX1" fmla="*/ 10529895 w 12109999"/>
                <a:gd name="connsiteY1" fmla="*/ 1427776 h 2598077"/>
                <a:gd name="connsiteX2" fmla="*/ 11970547 w 12109999"/>
                <a:gd name="connsiteY2" fmla="*/ 1522890 h 2598077"/>
                <a:gd name="connsiteX3" fmla="*/ 12109999 w 12109999"/>
                <a:gd name="connsiteY3" fmla="*/ 1531912 h 2598077"/>
                <a:gd name="connsiteX4" fmla="*/ 12096748 w 12109999"/>
                <a:gd name="connsiteY4" fmla="*/ 1733591 h 2598077"/>
                <a:gd name="connsiteX5" fmla="*/ 12083391 w 12109999"/>
                <a:gd name="connsiteY5" fmla="*/ 1731299 h 2598077"/>
                <a:gd name="connsiteX6" fmla="*/ 11523594 w 12109999"/>
                <a:gd name="connsiteY6" fmla="*/ 1660113 h 2598077"/>
                <a:gd name="connsiteX7" fmla="*/ 10545239 w 12109999"/>
                <a:gd name="connsiteY7" fmla="*/ 1677238 h 2598077"/>
                <a:gd name="connsiteX8" fmla="*/ 9930830 w 12109999"/>
                <a:gd name="connsiteY8" fmla="*/ 1755919 h 2598077"/>
                <a:gd name="connsiteX9" fmla="*/ 9232848 w 12109999"/>
                <a:gd name="connsiteY9" fmla="*/ 2005973 h 2598077"/>
                <a:gd name="connsiteX10" fmla="*/ 8070184 w 12109999"/>
                <a:gd name="connsiteY10" fmla="*/ 2422767 h 2598077"/>
                <a:gd name="connsiteX11" fmla="*/ 7683973 w 12109999"/>
                <a:gd name="connsiteY11" fmla="*/ 2550123 h 2598077"/>
                <a:gd name="connsiteX12" fmla="*/ 6769241 w 12109999"/>
                <a:gd name="connsiteY12" fmla="*/ 2582140 h 2598077"/>
                <a:gd name="connsiteX13" fmla="*/ 1261125 w 12109999"/>
                <a:gd name="connsiteY13" fmla="*/ 1464073 h 2598077"/>
                <a:gd name="connsiteX14" fmla="*/ 0 w 12109999"/>
                <a:gd name="connsiteY14" fmla="*/ 0 h 2598077"/>
                <a:gd name="connsiteX15" fmla="*/ 1354012 w 12109999"/>
                <a:gd name="connsiteY15" fmla="*/ 1297266 h 2598077"/>
                <a:gd name="connsiteX16" fmla="*/ 6815632 w 12109999"/>
                <a:gd name="connsiteY16" fmla="*/ 2396816 h 2598077"/>
                <a:gd name="connsiteX17" fmla="*/ 7684455 w 12109999"/>
                <a:gd name="connsiteY17" fmla="*/ 2336970 h 2598077"/>
                <a:gd name="connsiteX18" fmla="*/ 9286856 w 12109999"/>
                <a:gd name="connsiteY18" fmla="*/ 1765156 h 2598077"/>
                <a:gd name="connsiteX19" fmla="*/ 10320492 w 12109999"/>
                <a:gd name="connsiteY19" fmla="*/ 1347601 h 2598077"/>
                <a:gd name="connsiteX20" fmla="*/ 10353093 w 12109999"/>
                <a:gd name="connsiteY20" fmla="*/ 1343247 h 2598077"/>
                <a:gd name="connsiteX0" fmla="*/ 10353093 w 12109999"/>
                <a:gd name="connsiteY0" fmla="*/ 1343247 h 2602593"/>
                <a:gd name="connsiteX1" fmla="*/ 10529895 w 12109999"/>
                <a:gd name="connsiteY1" fmla="*/ 1427776 h 2602593"/>
                <a:gd name="connsiteX2" fmla="*/ 11970547 w 12109999"/>
                <a:gd name="connsiteY2" fmla="*/ 1522890 h 2602593"/>
                <a:gd name="connsiteX3" fmla="*/ 12109999 w 12109999"/>
                <a:gd name="connsiteY3" fmla="*/ 1531912 h 2602593"/>
                <a:gd name="connsiteX4" fmla="*/ 12096748 w 12109999"/>
                <a:gd name="connsiteY4" fmla="*/ 1733591 h 2602593"/>
                <a:gd name="connsiteX5" fmla="*/ 12083391 w 12109999"/>
                <a:gd name="connsiteY5" fmla="*/ 1731299 h 2602593"/>
                <a:gd name="connsiteX6" fmla="*/ 11523594 w 12109999"/>
                <a:gd name="connsiteY6" fmla="*/ 1660113 h 2602593"/>
                <a:gd name="connsiteX7" fmla="*/ 10545239 w 12109999"/>
                <a:gd name="connsiteY7" fmla="*/ 1677238 h 2602593"/>
                <a:gd name="connsiteX8" fmla="*/ 9930830 w 12109999"/>
                <a:gd name="connsiteY8" fmla="*/ 1755919 h 2602593"/>
                <a:gd name="connsiteX9" fmla="*/ 9232848 w 12109999"/>
                <a:gd name="connsiteY9" fmla="*/ 2005973 h 2602593"/>
                <a:gd name="connsiteX10" fmla="*/ 8070184 w 12109999"/>
                <a:gd name="connsiteY10" fmla="*/ 2422767 h 2602593"/>
                <a:gd name="connsiteX11" fmla="*/ 7683973 w 12109999"/>
                <a:gd name="connsiteY11" fmla="*/ 2550123 h 2602593"/>
                <a:gd name="connsiteX12" fmla="*/ 6769241 w 12109999"/>
                <a:gd name="connsiteY12" fmla="*/ 2582140 h 2602593"/>
                <a:gd name="connsiteX13" fmla="*/ 1261125 w 12109999"/>
                <a:gd name="connsiteY13" fmla="*/ 1464073 h 2602593"/>
                <a:gd name="connsiteX14" fmla="*/ 0 w 12109999"/>
                <a:gd name="connsiteY14" fmla="*/ 0 h 2602593"/>
                <a:gd name="connsiteX15" fmla="*/ 1354012 w 12109999"/>
                <a:gd name="connsiteY15" fmla="*/ 1297266 h 2602593"/>
                <a:gd name="connsiteX16" fmla="*/ 6815632 w 12109999"/>
                <a:gd name="connsiteY16" fmla="*/ 2396816 h 2602593"/>
                <a:gd name="connsiteX17" fmla="*/ 7684455 w 12109999"/>
                <a:gd name="connsiteY17" fmla="*/ 2336970 h 2602593"/>
                <a:gd name="connsiteX18" fmla="*/ 9286856 w 12109999"/>
                <a:gd name="connsiteY18" fmla="*/ 1765156 h 2602593"/>
                <a:gd name="connsiteX19" fmla="*/ 10320492 w 12109999"/>
                <a:gd name="connsiteY19" fmla="*/ 1347601 h 2602593"/>
                <a:gd name="connsiteX20" fmla="*/ 10353093 w 12109999"/>
                <a:gd name="connsiteY20" fmla="*/ 1343247 h 2602593"/>
                <a:gd name="connsiteX0" fmla="*/ 10353093 w 12109999"/>
                <a:gd name="connsiteY0" fmla="*/ 1343247 h 2665573"/>
                <a:gd name="connsiteX1" fmla="*/ 10529895 w 12109999"/>
                <a:gd name="connsiteY1" fmla="*/ 1427776 h 2665573"/>
                <a:gd name="connsiteX2" fmla="*/ 11970547 w 12109999"/>
                <a:gd name="connsiteY2" fmla="*/ 1522890 h 2665573"/>
                <a:gd name="connsiteX3" fmla="*/ 12109999 w 12109999"/>
                <a:gd name="connsiteY3" fmla="*/ 1531912 h 2665573"/>
                <a:gd name="connsiteX4" fmla="*/ 12096748 w 12109999"/>
                <a:gd name="connsiteY4" fmla="*/ 1733591 h 2665573"/>
                <a:gd name="connsiteX5" fmla="*/ 12083391 w 12109999"/>
                <a:gd name="connsiteY5" fmla="*/ 1731299 h 2665573"/>
                <a:gd name="connsiteX6" fmla="*/ 11523594 w 12109999"/>
                <a:gd name="connsiteY6" fmla="*/ 1660113 h 2665573"/>
                <a:gd name="connsiteX7" fmla="*/ 10545239 w 12109999"/>
                <a:gd name="connsiteY7" fmla="*/ 1677238 h 2665573"/>
                <a:gd name="connsiteX8" fmla="*/ 9930830 w 12109999"/>
                <a:gd name="connsiteY8" fmla="*/ 1755919 h 2665573"/>
                <a:gd name="connsiteX9" fmla="*/ 9232848 w 12109999"/>
                <a:gd name="connsiteY9" fmla="*/ 2005973 h 2665573"/>
                <a:gd name="connsiteX10" fmla="*/ 8070184 w 12109999"/>
                <a:gd name="connsiteY10" fmla="*/ 2422767 h 2665573"/>
                <a:gd name="connsiteX11" fmla="*/ 7706153 w 12109999"/>
                <a:gd name="connsiteY11" fmla="*/ 2551580 h 2665573"/>
                <a:gd name="connsiteX12" fmla="*/ 6769241 w 12109999"/>
                <a:gd name="connsiteY12" fmla="*/ 2582140 h 2665573"/>
                <a:gd name="connsiteX13" fmla="*/ 1261125 w 12109999"/>
                <a:gd name="connsiteY13" fmla="*/ 1464073 h 2665573"/>
                <a:gd name="connsiteX14" fmla="*/ 0 w 12109999"/>
                <a:gd name="connsiteY14" fmla="*/ 0 h 2665573"/>
                <a:gd name="connsiteX15" fmla="*/ 1354012 w 12109999"/>
                <a:gd name="connsiteY15" fmla="*/ 1297266 h 2665573"/>
                <a:gd name="connsiteX16" fmla="*/ 6815632 w 12109999"/>
                <a:gd name="connsiteY16" fmla="*/ 2396816 h 2665573"/>
                <a:gd name="connsiteX17" fmla="*/ 7684455 w 12109999"/>
                <a:gd name="connsiteY17" fmla="*/ 2336970 h 2665573"/>
                <a:gd name="connsiteX18" fmla="*/ 9286856 w 12109999"/>
                <a:gd name="connsiteY18" fmla="*/ 1765156 h 2665573"/>
                <a:gd name="connsiteX19" fmla="*/ 10320492 w 12109999"/>
                <a:gd name="connsiteY19" fmla="*/ 1347601 h 2665573"/>
                <a:gd name="connsiteX20" fmla="*/ 10353093 w 12109999"/>
                <a:gd name="connsiteY20" fmla="*/ 1343247 h 2665573"/>
                <a:gd name="connsiteX0" fmla="*/ 10353093 w 12109999"/>
                <a:gd name="connsiteY0" fmla="*/ 1343247 h 2602826"/>
                <a:gd name="connsiteX1" fmla="*/ 10529895 w 12109999"/>
                <a:gd name="connsiteY1" fmla="*/ 1427776 h 2602826"/>
                <a:gd name="connsiteX2" fmla="*/ 11970547 w 12109999"/>
                <a:gd name="connsiteY2" fmla="*/ 1522890 h 2602826"/>
                <a:gd name="connsiteX3" fmla="*/ 12109999 w 12109999"/>
                <a:gd name="connsiteY3" fmla="*/ 1531912 h 2602826"/>
                <a:gd name="connsiteX4" fmla="*/ 12096748 w 12109999"/>
                <a:gd name="connsiteY4" fmla="*/ 1733591 h 2602826"/>
                <a:gd name="connsiteX5" fmla="*/ 12083391 w 12109999"/>
                <a:gd name="connsiteY5" fmla="*/ 1731299 h 2602826"/>
                <a:gd name="connsiteX6" fmla="*/ 11523594 w 12109999"/>
                <a:gd name="connsiteY6" fmla="*/ 1660113 h 2602826"/>
                <a:gd name="connsiteX7" fmla="*/ 10545239 w 12109999"/>
                <a:gd name="connsiteY7" fmla="*/ 1677238 h 2602826"/>
                <a:gd name="connsiteX8" fmla="*/ 9930830 w 12109999"/>
                <a:gd name="connsiteY8" fmla="*/ 1755919 h 2602826"/>
                <a:gd name="connsiteX9" fmla="*/ 9232848 w 12109999"/>
                <a:gd name="connsiteY9" fmla="*/ 2005973 h 2602826"/>
                <a:gd name="connsiteX10" fmla="*/ 8070184 w 12109999"/>
                <a:gd name="connsiteY10" fmla="*/ 2422767 h 2602826"/>
                <a:gd name="connsiteX11" fmla="*/ 7706153 w 12109999"/>
                <a:gd name="connsiteY11" fmla="*/ 2551580 h 2602826"/>
                <a:gd name="connsiteX12" fmla="*/ 6769241 w 12109999"/>
                <a:gd name="connsiteY12" fmla="*/ 2582140 h 2602826"/>
                <a:gd name="connsiteX13" fmla="*/ 1261125 w 12109999"/>
                <a:gd name="connsiteY13" fmla="*/ 1464073 h 2602826"/>
                <a:gd name="connsiteX14" fmla="*/ 0 w 12109999"/>
                <a:gd name="connsiteY14" fmla="*/ 0 h 2602826"/>
                <a:gd name="connsiteX15" fmla="*/ 1354012 w 12109999"/>
                <a:gd name="connsiteY15" fmla="*/ 1297266 h 2602826"/>
                <a:gd name="connsiteX16" fmla="*/ 6815632 w 12109999"/>
                <a:gd name="connsiteY16" fmla="*/ 2396816 h 2602826"/>
                <a:gd name="connsiteX17" fmla="*/ 7684455 w 12109999"/>
                <a:gd name="connsiteY17" fmla="*/ 2336970 h 2602826"/>
                <a:gd name="connsiteX18" fmla="*/ 9286856 w 12109999"/>
                <a:gd name="connsiteY18" fmla="*/ 1765156 h 2602826"/>
                <a:gd name="connsiteX19" fmla="*/ 10320492 w 12109999"/>
                <a:gd name="connsiteY19" fmla="*/ 1347601 h 2602826"/>
                <a:gd name="connsiteX20" fmla="*/ 10353093 w 12109999"/>
                <a:gd name="connsiteY20" fmla="*/ 1343247 h 2602826"/>
                <a:gd name="connsiteX0" fmla="*/ 10353093 w 12109999"/>
                <a:gd name="connsiteY0" fmla="*/ 1343247 h 2599209"/>
                <a:gd name="connsiteX1" fmla="*/ 10529895 w 12109999"/>
                <a:gd name="connsiteY1" fmla="*/ 1427776 h 2599209"/>
                <a:gd name="connsiteX2" fmla="*/ 11970547 w 12109999"/>
                <a:gd name="connsiteY2" fmla="*/ 1522890 h 2599209"/>
                <a:gd name="connsiteX3" fmla="*/ 12109999 w 12109999"/>
                <a:gd name="connsiteY3" fmla="*/ 1531912 h 2599209"/>
                <a:gd name="connsiteX4" fmla="*/ 12096748 w 12109999"/>
                <a:gd name="connsiteY4" fmla="*/ 1733591 h 2599209"/>
                <a:gd name="connsiteX5" fmla="*/ 12083391 w 12109999"/>
                <a:gd name="connsiteY5" fmla="*/ 1731299 h 2599209"/>
                <a:gd name="connsiteX6" fmla="*/ 11523594 w 12109999"/>
                <a:gd name="connsiteY6" fmla="*/ 1660113 h 2599209"/>
                <a:gd name="connsiteX7" fmla="*/ 10545239 w 12109999"/>
                <a:gd name="connsiteY7" fmla="*/ 1677238 h 2599209"/>
                <a:gd name="connsiteX8" fmla="*/ 9930830 w 12109999"/>
                <a:gd name="connsiteY8" fmla="*/ 1755919 h 2599209"/>
                <a:gd name="connsiteX9" fmla="*/ 9232848 w 12109999"/>
                <a:gd name="connsiteY9" fmla="*/ 2005973 h 2599209"/>
                <a:gd name="connsiteX10" fmla="*/ 8193281 w 12109999"/>
                <a:gd name="connsiteY10" fmla="*/ 2389491 h 2599209"/>
                <a:gd name="connsiteX11" fmla="*/ 7706153 w 12109999"/>
                <a:gd name="connsiteY11" fmla="*/ 2551580 h 2599209"/>
                <a:gd name="connsiteX12" fmla="*/ 6769241 w 12109999"/>
                <a:gd name="connsiteY12" fmla="*/ 2582140 h 2599209"/>
                <a:gd name="connsiteX13" fmla="*/ 1261125 w 12109999"/>
                <a:gd name="connsiteY13" fmla="*/ 1464073 h 2599209"/>
                <a:gd name="connsiteX14" fmla="*/ 0 w 12109999"/>
                <a:gd name="connsiteY14" fmla="*/ 0 h 2599209"/>
                <a:gd name="connsiteX15" fmla="*/ 1354012 w 12109999"/>
                <a:gd name="connsiteY15" fmla="*/ 1297266 h 2599209"/>
                <a:gd name="connsiteX16" fmla="*/ 6815632 w 12109999"/>
                <a:gd name="connsiteY16" fmla="*/ 2396816 h 2599209"/>
                <a:gd name="connsiteX17" fmla="*/ 7684455 w 12109999"/>
                <a:gd name="connsiteY17" fmla="*/ 2336970 h 2599209"/>
                <a:gd name="connsiteX18" fmla="*/ 9286856 w 12109999"/>
                <a:gd name="connsiteY18" fmla="*/ 1765156 h 2599209"/>
                <a:gd name="connsiteX19" fmla="*/ 10320492 w 12109999"/>
                <a:gd name="connsiteY19" fmla="*/ 1347601 h 2599209"/>
                <a:gd name="connsiteX20" fmla="*/ 10353093 w 12109999"/>
                <a:gd name="connsiteY20" fmla="*/ 1343247 h 2599209"/>
                <a:gd name="connsiteX0" fmla="*/ 10353093 w 12109999"/>
                <a:gd name="connsiteY0" fmla="*/ 1343247 h 2599209"/>
                <a:gd name="connsiteX1" fmla="*/ 10529895 w 12109999"/>
                <a:gd name="connsiteY1" fmla="*/ 1427776 h 2599209"/>
                <a:gd name="connsiteX2" fmla="*/ 11970547 w 12109999"/>
                <a:gd name="connsiteY2" fmla="*/ 1522890 h 2599209"/>
                <a:gd name="connsiteX3" fmla="*/ 12109999 w 12109999"/>
                <a:gd name="connsiteY3" fmla="*/ 1531912 h 2599209"/>
                <a:gd name="connsiteX4" fmla="*/ 12096748 w 12109999"/>
                <a:gd name="connsiteY4" fmla="*/ 1733591 h 2599209"/>
                <a:gd name="connsiteX5" fmla="*/ 12083391 w 12109999"/>
                <a:gd name="connsiteY5" fmla="*/ 1731299 h 2599209"/>
                <a:gd name="connsiteX6" fmla="*/ 11523594 w 12109999"/>
                <a:gd name="connsiteY6" fmla="*/ 1660113 h 2599209"/>
                <a:gd name="connsiteX7" fmla="*/ 10545239 w 12109999"/>
                <a:gd name="connsiteY7" fmla="*/ 1677238 h 2599209"/>
                <a:gd name="connsiteX8" fmla="*/ 9930830 w 12109999"/>
                <a:gd name="connsiteY8" fmla="*/ 1755919 h 2599209"/>
                <a:gd name="connsiteX9" fmla="*/ 9232848 w 12109999"/>
                <a:gd name="connsiteY9" fmla="*/ 2005973 h 2599209"/>
                <a:gd name="connsiteX10" fmla="*/ 8193281 w 12109999"/>
                <a:gd name="connsiteY10" fmla="*/ 2389491 h 2599209"/>
                <a:gd name="connsiteX11" fmla="*/ 7706153 w 12109999"/>
                <a:gd name="connsiteY11" fmla="*/ 2551580 h 2599209"/>
                <a:gd name="connsiteX12" fmla="*/ 6769241 w 12109999"/>
                <a:gd name="connsiteY12" fmla="*/ 2582140 h 2599209"/>
                <a:gd name="connsiteX13" fmla="*/ 1261125 w 12109999"/>
                <a:gd name="connsiteY13" fmla="*/ 1464073 h 2599209"/>
                <a:gd name="connsiteX14" fmla="*/ 0 w 12109999"/>
                <a:gd name="connsiteY14" fmla="*/ 0 h 2599209"/>
                <a:gd name="connsiteX15" fmla="*/ 1354012 w 12109999"/>
                <a:gd name="connsiteY15" fmla="*/ 1297266 h 2599209"/>
                <a:gd name="connsiteX16" fmla="*/ 6815632 w 12109999"/>
                <a:gd name="connsiteY16" fmla="*/ 2396816 h 2599209"/>
                <a:gd name="connsiteX17" fmla="*/ 7727560 w 12109999"/>
                <a:gd name="connsiteY17" fmla="*/ 2358893 h 2599209"/>
                <a:gd name="connsiteX18" fmla="*/ 9286856 w 12109999"/>
                <a:gd name="connsiteY18" fmla="*/ 1765156 h 2599209"/>
                <a:gd name="connsiteX19" fmla="*/ 10320492 w 12109999"/>
                <a:gd name="connsiteY19" fmla="*/ 1347601 h 2599209"/>
                <a:gd name="connsiteX20" fmla="*/ 10353093 w 12109999"/>
                <a:gd name="connsiteY20" fmla="*/ 1343247 h 2599209"/>
                <a:gd name="connsiteX0" fmla="*/ 10353093 w 12109999"/>
                <a:gd name="connsiteY0" fmla="*/ 1343247 h 2599209"/>
                <a:gd name="connsiteX1" fmla="*/ 10529895 w 12109999"/>
                <a:gd name="connsiteY1" fmla="*/ 1427776 h 2599209"/>
                <a:gd name="connsiteX2" fmla="*/ 11970547 w 12109999"/>
                <a:gd name="connsiteY2" fmla="*/ 1522890 h 2599209"/>
                <a:gd name="connsiteX3" fmla="*/ 12109999 w 12109999"/>
                <a:gd name="connsiteY3" fmla="*/ 1531912 h 2599209"/>
                <a:gd name="connsiteX4" fmla="*/ 12096748 w 12109999"/>
                <a:gd name="connsiteY4" fmla="*/ 1733591 h 2599209"/>
                <a:gd name="connsiteX5" fmla="*/ 12083391 w 12109999"/>
                <a:gd name="connsiteY5" fmla="*/ 1731299 h 2599209"/>
                <a:gd name="connsiteX6" fmla="*/ 11523594 w 12109999"/>
                <a:gd name="connsiteY6" fmla="*/ 1660113 h 2599209"/>
                <a:gd name="connsiteX7" fmla="*/ 10545239 w 12109999"/>
                <a:gd name="connsiteY7" fmla="*/ 1677238 h 2599209"/>
                <a:gd name="connsiteX8" fmla="*/ 9930830 w 12109999"/>
                <a:gd name="connsiteY8" fmla="*/ 1755919 h 2599209"/>
                <a:gd name="connsiteX9" fmla="*/ 9232848 w 12109999"/>
                <a:gd name="connsiteY9" fmla="*/ 2005973 h 2599209"/>
                <a:gd name="connsiteX10" fmla="*/ 8193281 w 12109999"/>
                <a:gd name="connsiteY10" fmla="*/ 2389491 h 2599209"/>
                <a:gd name="connsiteX11" fmla="*/ 7706153 w 12109999"/>
                <a:gd name="connsiteY11" fmla="*/ 2551580 h 2599209"/>
                <a:gd name="connsiteX12" fmla="*/ 6769241 w 12109999"/>
                <a:gd name="connsiteY12" fmla="*/ 2582140 h 2599209"/>
                <a:gd name="connsiteX13" fmla="*/ 1261125 w 12109999"/>
                <a:gd name="connsiteY13" fmla="*/ 1464073 h 2599209"/>
                <a:gd name="connsiteX14" fmla="*/ 0 w 12109999"/>
                <a:gd name="connsiteY14" fmla="*/ 0 h 2599209"/>
                <a:gd name="connsiteX15" fmla="*/ 1354012 w 12109999"/>
                <a:gd name="connsiteY15" fmla="*/ 1297266 h 2599209"/>
                <a:gd name="connsiteX16" fmla="*/ 6815632 w 12109999"/>
                <a:gd name="connsiteY16" fmla="*/ 2396816 h 2599209"/>
                <a:gd name="connsiteX17" fmla="*/ 7674534 w 12109999"/>
                <a:gd name="connsiteY17" fmla="*/ 2342681 h 2599209"/>
                <a:gd name="connsiteX18" fmla="*/ 9286856 w 12109999"/>
                <a:gd name="connsiteY18" fmla="*/ 1765156 h 2599209"/>
                <a:gd name="connsiteX19" fmla="*/ 10320492 w 12109999"/>
                <a:gd name="connsiteY19" fmla="*/ 1347601 h 2599209"/>
                <a:gd name="connsiteX20" fmla="*/ 10353093 w 12109999"/>
                <a:gd name="connsiteY20" fmla="*/ 1343247 h 2599209"/>
                <a:gd name="connsiteX0" fmla="*/ 10353093 w 12109999"/>
                <a:gd name="connsiteY0" fmla="*/ 1343247 h 2599209"/>
                <a:gd name="connsiteX1" fmla="*/ 10529895 w 12109999"/>
                <a:gd name="connsiteY1" fmla="*/ 1427776 h 2599209"/>
                <a:gd name="connsiteX2" fmla="*/ 11970547 w 12109999"/>
                <a:gd name="connsiteY2" fmla="*/ 1522890 h 2599209"/>
                <a:gd name="connsiteX3" fmla="*/ 12109999 w 12109999"/>
                <a:gd name="connsiteY3" fmla="*/ 1531912 h 2599209"/>
                <a:gd name="connsiteX4" fmla="*/ 12096748 w 12109999"/>
                <a:gd name="connsiteY4" fmla="*/ 1733591 h 2599209"/>
                <a:gd name="connsiteX5" fmla="*/ 12083391 w 12109999"/>
                <a:gd name="connsiteY5" fmla="*/ 1731299 h 2599209"/>
                <a:gd name="connsiteX6" fmla="*/ 11523594 w 12109999"/>
                <a:gd name="connsiteY6" fmla="*/ 1660113 h 2599209"/>
                <a:gd name="connsiteX7" fmla="*/ 10545239 w 12109999"/>
                <a:gd name="connsiteY7" fmla="*/ 1677238 h 2599209"/>
                <a:gd name="connsiteX8" fmla="*/ 9930830 w 12109999"/>
                <a:gd name="connsiteY8" fmla="*/ 1755919 h 2599209"/>
                <a:gd name="connsiteX9" fmla="*/ 9232848 w 12109999"/>
                <a:gd name="connsiteY9" fmla="*/ 2005973 h 2599209"/>
                <a:gd name="connsiteX10" fmla="*/ 8193281 w 12109999"/>
                <a:gd name="connsiteY10" fmla="*/ 2389491 h 2599209"/>
                <a:gd name="connsiteX11" fmla="*/ 7706153 w 12109999"/>
                <a:gd name="connsiteY11" fmla="*/ 2551580 h 2599209"/>
                <a:gd name="connsiteX12" fmla="*/ 6769241 w 12109999"/>
                <a:gd name="connsiteY12" fmla="*/ 2582140 h 2599209"/>
                <a:gd name="connsiteX13" fmla="*/ 1261125 w 12109999"/>
                <a:gd name="connsiteY13" fmla="*/ 1464073 h 2599209"/>
                <a:gd name="connsiteX14" fmla="*/ 0 w 12109999"/>
                <a:gd name="connsiteY14" fmla="*/ 0 h 2599209"/>
                <a:gd name="connsiteX15" fmla="*/ 1354012 w 12109999"/>
                <a:gd name="connsiteY15" fmla="*/ 1297266 h 2599209"/>
                <a:gd name="connsiteX16" fmla="*/ 6815632 w 12109999"/>
                <a:gd name="connsiteY16" fmla="*/ 2396816 h 2599209"/>
                <a:gd name="connsiteX17" fmla="*/ 7674534 w 12109999"/>
                <a:gd name="connsiteY17" fmla="*/ 2342681 h 2599209"/>
                <a:gd name="connsiteX18" fmla="*/ 9286856 w 12109999"/>
                <a:gd name="connsiteY18" fmla="*/ 1765156 h 2599209"/>
                <a:gd name="connsiteX19" fmla="*/ 10320492 w 12109999"/>
                <a:gd name="connsiteY19" fmla="*/ 1347601 h 2599209"/>
                <a:gd name="connsiteX20" fmla="*/ 10353093 w 12109999"/>
                <a:gd name="connsiteY20" fmla="*/ 1343247 h 2599209"/>
                <a:gd name="connsiteX0" fmla="*/ 10353093 w 12109999"/>
                <a:gd name="connsiteY0" fmla="*/ 1343247 h 2631610"/>
                <a:gd name="connsiteX1" fmla="*/ 10529895 w 12109999"/>
                <a:gd name="connsiteY1" fmla="*/ 1427776 h 2631610"/>
                <a:gd name="connsiteX2" fmla="*/ 11970547 w 12109999"/>
                <a:gd name="connsiteY2" fmla="*/ 1522890 h 2631610"/>
                <a:gd name="connsiteX3" fmla="*/ 12109999 w 12109999"/>
                <a:gd name="connsiteY3" fmla="*/ 1531912 h 2631610"/>
                <a:gd name="connsiteX4" fmla="*/ 12096748 w 12109999"/>
                <a:gd name="connsiteY4" fmla="*/ 1733591 h 2631610"/>
                <a:gd name="connsiteX5" fmla="*/ 12083391 w 12109999"/>
                <a:gd name="connsiteY5" fmla="*/ 1731299 h 2631610"/>
                <a:gd name="connsiteX6" fmla="*/ 11523594 w 12109999"/>
                <a:gd name="connsiteY6" fmla="*/ 1660113 h 2631610"/>
                <a:gd name="connsiteX7" fmla="*/ 10545239 w 12109999"/>
                <a:gd name="connsiteY7" fmla="*/ 1677238 h 2631610"/>
                <a:gd name="connsiteX8" fmla="*/ 9930830 w 12109999"/>
                <a:gd name="connsiteY8" fmla="*/ 1755919 h 2631610"/>
                <a:gd name="connsiteX9" fmla="*/ 9232848 w 12109999"/>
                <a:gd name="connsiteY9" fmla="*/ 2005973 h 2631610"/>
                <a:gd name="connsiteX10" fmla="*/ 8193281 w 12109999"/>
                <a:gd name="connsiteY10" fmla="*/ 2389491 h 2631610"/>
                <a:gd name="connsiteX11" fmla="*/ 7706153 w 12109999"/>
                <a:gd name="connsiteY11" fmla="*/ 2551580 h 2631610"/>
                <a:gd name="connsiteX12" fmla="*/ 6759140 w 12109999"/>
                <a:gd name="connsiteY12" fmla="*/ 2619658 h 2631610"/>
                <a:gd name="connsiteX13" fmla="*/ 1261125 w 12109999"/>
                <a:gd name="connsiteY13" fmla="*/ 1464073 h 2631610"/>
                <a:gd name="connsiteX14" fmla="*/ 0 w 12109999"/>
                <a:gd name="connsiteY14" fmla="*/ 0 h 2631610"/>
                <a:gd name="connsiteX15" fmla="*/ 1354012 w 12109999"/>
                <a:gd name="connsiteY15" fmla="*/ 1297266 h 2631610"/>
                <a:gd name="connsiteX16" fmla="*/ 6815632 w 12109999"/>
                <a:gd name="connsiteY16" fmla="*/ 2396816 h 2631610"/>
                <a:gd name="connsiteX17" fmla="*/ 7674534 w 12109999"/>
                <a:gd name="connsiteY17" fmla="*/ 2342681 h 2631610"/>
                <a:gd name="connsiteX18" fmla="*/ 9286856 w 12109999"/>
                <a:gd name="connsiteY18" fmla="*/ 1765156 h 2631610"/>
                <a:gd name="connsiteX19" fmla="*/ 10320492 w 12109999"/>
                <a:gd name="connsiteY19" fmla="*/ 1347601 h 2631610"/>
                <a:gd name="connsiteX20" fmla="*/ 10353093 w 12109999"/>
                <a:gd name="connsiteY20" fmla="*/ 1343247 h 2631610"/>
                <a:gd name="connsiteX0" fmla="*/ 10353093 w 12109999"/>
                <a:gd name="connsiteY0" fmla="*/ 1343247 h 2692170"/>
                <a:gd name="connsiteX1" fmla="*/ 10529895 w 12109999"/>
                <a:gd name="connsiteY1" fmla="*/ 1427776 h 2692170"/>
                <a:gd name="connsiteX2" fmla="*/ 11970547 w 12109999"/>
                <a:gd name="connsiteY2" fmla="*/ 1522890 h 2692170"/>
                <a:gd name="connsiteX3" fmla="*/ 12109999 w 12109999"/>
                <a:gd name="connsiteY3" fmla="*/ 1531912 h 2692170"/>
                <a:gd name="connsiteX4" fmla="*/ 12096748 w 12109999"/>
                <a:gd name="connsiteY4" fmla="*/ 1733591 h 2692170"/>
                <a:gd name="connsiteX5" fmla="*/ 12083391 w 12109999"/>
                <a:gd name="connsiteY5" fmla="*/ 1731299 h 2692170"/>
                <a:gd name="connsiteX6" fmla="*/ 11523594 w 12109999"/>
                <a:gd name="connsiteY6" fmla="*/ 1660113 h 2692170"/>
                <a:gd name="connsiteX7" fmla="*/ 10545239 w 12109999"/>
                <a:gd name="connsiteY7" fmla="*/ 1677238 h 2692170"/>
                <a:gd name="connsiteX8" fmla="*/ 9930830 w 12109999"/>
                <a:gd name="connsiteY8" fmla="*/ 1755919 h 2692170"/>
                <a:gd name="connsiteX9" fmla="*/ 9232848 w 12109999"/>
                <a:gd name="connsiteY9" fmla="*/ 2005973 h 2692170"/>
                <a:gd name="connsiteX10" fmla="*/ 8193281 w 12109999"/>
                <a:gd name="connsiteY10" fmla="*/ 2389491 h 2692170"/>
                <a:gd name="connsiteX11" fmla="*/ 7706153 w 12109999"/>
                <a:gd name="connsiteY11" fmla="*/ 2551580 h 2692170"/>
                <a:gd name="connsiteX12" fmla="*/ 6759140 w 12109999"/>
                <a:gd name="connsiteY12" fmla="*/ 2619658 h 2692170"/>
                <a:gd name="connsiteX13" fmla="*/ 1261125 w 12109999"/>
                <a:gd name="connsiteY13" fmla="*/ 1464073 h 2692170"/>
                <a:gd name="connsiteX14" fmla="*/ 0 w 12109999"/>
                <a:gd name="connsiteY14" fmla="*/ 0 h 2692170"/>
                <a:gd name="connsiteX15" fmla="*/ 1354012 w 12109999"/>
                <a:gd name="connsiteY15" fmla="*/ 1297266 h 2692170"/>
                <a:gd name="connsiteX16" fmla="*/ 6815632 w 12109999"/>
                <a:gd name="connsiteY16" fmla="*/ 2396816 h 2692170"/>
                <a:gd name="connsiteX17" fmla="*/ 7674534 w 12109999"/>
                <a:gd name="connsiteY17" fmla="*/ 2342681 h 2692170"/>
                <a:gd name="connsiteX18" fmla="*/ 9286856 w 12109999"/>
                <a:gd name="connsiteY18" fmla="*/ 1765156 h 2692170"/>
                <a:gd name="connsiteX19" fmla="*/ 10320492 w 12109999"/>
                <a:gd name="connsiteY19" fmla="*/ 1347601 h 2692170"/>
                <a:gd name="connsiteX20" fmla="*/ 10353093 w 12109999"/>
                <a:gd name="connsiteY20" fmla="*/ 1343247 h 2692170"/>
                <a:gd name="connsiteX0" fmla="*/ 10353093 w 12109999"/>
                <a:gd name="connsiteY0" fmla="*/ 1343247 h 2712619"/>
                <a:gd name="connsiteX1" fmla="*/ 10529895 w 12109999"/>
                <a:gd name="connsiteY1" fmla="*/ 1427776 h 2712619"/>
                <a:gd name="connsiteX2" fmla="*/ 11970547 w 12109999"/>
                <a:gd name="connsiteY2" fmla="*/ 1522890 h 2712619"/>
                <a:gd name="connsiteX3" fmla="*/ 12109999 w 12109999"/>
                <a:gd name="connsiteY3" fmla="*/ 1531912 h 2712619"/>
                <a:gd name="connsiteX4" fmla="*/ 12096748 w 12109999"/>
                <a:gd name="connsiteY4" fmla="*/ 1733591 h 2712619"/>
                <a:gd name="connsiteX5" fmla="*/ 12083391 w 12109999"/>
                <a:gd name="connsiteY5" fmla="*/ 1731299 h 2712619"/>
                <a:gd name="connsiteX6" fmla="*/ 11523594 w 12109999"/>
                <a:gd name="connsiteY6" fmla="*/ 1660113 h 2712619"/>
                <a:gd name="connsiteX7" fmla="*/ 10545239 w 12109999"/>
                <a:gd name="connsiteY7" fmla="*/ 1677238 h 2712619"/>
                <a:gd name="connsiteX8" fmla="*/ 9930830 w 12109999"/>
                <a:gd name="connsiteY8" fmla="*/ 1755919 h 2712619"/>
                <a:gd name="connsiteX9" fmla="*/ 9232848 w 12109999"/>
                <a:gd name="connsiteY9" fmla="*/ 2005973 h 2712619"/>
                <a:gd name="connsiteX10" fmla="*/ 8193281 w 12109999"/>
                <a:gd name="connsiteY10" fmla="*/ 2389491 h 2712619"/>
                <a:gd name="connsiteX11" fmla="*/ 7706153 w 12109999"/>
                <a:gd name="connsiteY11" fmla="*/ 2551580 h 2712619"/>
                <a:gd name="connsiteX12" fmla="*/ 4953421 w 12109999"/>
                <a:gd name="connsiteY12" fmla="*/ 2644200 h 2712619"/>
                <a:gd name="connsiteX13" fmla="*/ 1261125 w 12109999"/>
                <a:gd name="connsiteY13" fmla="*/ 1464073 h 2712619"/>
                <a:gd name="connsiteX14" fmla="*/ 0 w 12109999"/>
                <a:gd name="connsiteY14" fmla="*/ 0 h 2712619"/>
                <a:gd name="connsiteX15" fmla="*/ 1354012 w 12109999"/>
                <a:gd name="connsiteY15" fmla="*/ 1297266 h 2712619"/>
                <a:gd name="connsiteX16" fmla="*/ 6815632 w 12109999"/>
                <a:gd name="connsiteY16" fmla="*/ 2396816 h 2712619"/>
                <a:gd name="connsiteX17" fmla="*/ 7674534 w 12109999"/>
                <a:gd name="connsiteY17" fmla="*/ 2342681 h 2712619"/>
                <a:gd name="connsiteX18" fmla="*/ 9286856 w 12109999"/>
                <a:gd name="connsiteY18" fmla="*/ 1765156 h 2712619"/>
                <a:gd name="connsiteX19" fmla="*/ 10320492 w 12109999"/>
                <a:gd name="connsiteY19" fmla="*/ 1347601 h 2712619"/>
                <a:gd name="connsiteX20" fmla="*/ 10353093 w 12109999"/>
                <a:gd name="connsiteY20" fmla="*/ 1343247 h 2712619"/>
                <a:gd name="connsiteX0" fmla="*/ 10353093 w 12109999"/>
                <a:gd name="connsiteY0" fmla="*/ 1343247 h 2712619"/>
                <a:gd name="connsiteX1" fmla="*/ 10529895 w 12109999"/>
                <a:gd name="connsiteY1" fmla="*/ 1427776 h 2712619"/>
                <a:gd name="connsiteX2" fmla="*/ 11970547 w 12109999"/>
                <a:gd name="connsiteY2" fmla="*/ 1522890 h 2712619"/>
                <a:gd name="connsiteX3" fmla="*/ 12109999 w 12109999"/>
                <a:gd name="connsiteY3" fmla="*/ 1531912 h 2712619"/>
                <a:gd name="connsiteX4" fmla="*/ 12096748 w 12109999"/>
                <a:gd name="connsiteY4" fmla="*/ 1733591 h 2712619"/>
                <a:gd name="connsiteX5" fmla="*/ 12083391 w 12109999"/>
                <a:gd name="connsiteY5" fmla="*/ 1731299 h 2712619"/>
                <a:gd name="connsiteX6" fmla="*/ 11523594 w 12109999"/>
                <a:gd name="connsiteY6" fmla="*/ 1660113 h 2712619"/>
                <a:gd name="connsiteX7" fmla="*/ 10545239 w 12109999"/>
                <a:gd name="connsiteY7" fmla="*/ 1677238 h 2712619"/>
                <a:gd name="connsiteX8" fmla="*/ 9930830 w 12109999"/>
                <a:gd name="connsiteY8" fmla="*/ 1755919 h 2712619"/>
                <a:gd name="connsiteX9" fmla="*/ 9232848 w 12109999"/>
                <a:gd name="connsiteY9" fmla="*/ 2005973 h 2712619"/>
                <a:gd name="connsiteX10" fmla="*/ 8193281 w 12109999"/>
                <a:gd name="connsiteY10" fmla="*/ 2389491 h 2712619"/>
                <a:gd name="connsiteX11" fmla="*/ 7706153 w 12109999"/>
                <a:gd name="connsiteY11" fmla="*/ 2551580 h 2712619"/>
                <a:gd name="connsiteX12" fmla="*/ 4953421 w 12109999"/>
                <a:gd name="connsiteY12" fmla="*/ 2644200 h 2712619"/>
                <a:gd name="connsiteX13" fmla="*/ 1261125 w 12109999"/>
                <a:gd name="connsiteY13" fmla="*/ 1464073 h 2712619"/>
                <a:gd name="connsiteX14" fmla="*/ 0 w 12109999"/>
                <a:gd name="connsiteY14" fmla="*/ 0 h 2712619"/>
                <a:gd name="connsiteX15" fmla="*/ 1354012 w 12109999"/>
                <a:gd name="connsiteY15" fmla="*/ 1297266 h 2712619"/>
                <a:gd name="connsiteX16" fmla="*/ 5002282 w 12109999"/>
                <a:gd name="connsiteY16" fmla="*/ 2392220 h 2712619"/>
                <a:gd name="connsiteX17" fmla="*/ 7674534 w 12109999"/>
                <a:gd name="connsiteY17" fmla="*/ 2342681 h 2712619"/>
                <a:gd name="connsiteX18" fmla="*/ 9286856 w 12109999"/>
                <a:gd name="connsiteY18" fmla="*/ 1765156 h 2712619"/>
                <a:gd name="connsiteX19" fmla="*/ 10320492 w 12109999"/>
                <a:gd name="connsiteY19" fmla="*/ 1347601 h 2712619"/>
                <a:gd name="connsiteX20" fmla="*/ 10353093 w 12109999"/>
                <a:gd name="connsiteY20" fmla="*/ 1343247 h 2712619"/>
                <a:gd name="connsiteX0" fmla="*/ 10353093 w 12109999"/>
                <a:gd name="connsiteY0" fmla="*/ 1343247 h 2712619"/>
                <a:gd name="connsiteX1" fmla="*/ 10529895 w 12109999"/>
                <a:gd name="connsiteY1" fmla="*/ 1427776 h 2712619"/>
                <a:gd name="connsiteX2" fmla="*/ 11970547 w 12109999"/>
                <a:gd name="connsiteY2" fmla="*/ 1522890 h 2712619"/>
                <a:gd name="connsiteX3" fmla="*/ 12109999 w 12109999"/>
                <a:gd name="connsiteY3" fmla="*/ 1531912 h 2712619"/>
                <a:gd name="connsiteX4" fmla="*/ 12096748 w 12109999"/>
                <a:gd name="connsiteY4" fmla="*/ 1733591 h 2712619"/>
                <a:gd name="connsiteX5" fmla="*/ 12083391 w 12109999"/>
                <a:gd name="connsiteY5" fmla="*/ 1731299 h 2712619"/>
                <a:gd name="connsiteX6" fmla="*/ 11523594 w 12109999"/>
                <a:gd name="connsiteY6" fmla="*/ 1660113 h 2712619"/>
                <a:gd name="connsiteX7" fmla="*/ 10545239 w 12109999"/>
                <a:gd name="connsiteY7" fmla="*/ 1677238 h 2712619"/>
                <a:gd name="connsiteX8" fmla="*/ 9930830 w 12109999"/>
                <a:gd name="connsiteY8" fmla="*/ 1755919 h 2712619"/>
                <a:gd name="connsiteX9" fmla="*/ 9232848 w 12109999"/>
                <a:gd name="connsiteY9" fmla="*/ 2005973 h 2712619"/>
                <a:gd name="connsiteX10" fmla="*/ 8193281 w 12109999"/>
                <a:gd name="connsiteY10" fmla="*/ 2389491 h 2712619"/>
                <a:gd name="connsiteX11" fmla="*/ 7706153 w 12109999"/>
                <a:gd name="connsiteY11" fmla="*/ 2551580 h 2712619"/>
                <a:gd name="connsiteX12" fmla="*/ 4953421 w 12109999"/>
                <a:gd name="connsiteY12" fmla="*/ 2644200 h 2712619"/>
                <a:gd name="connsiteX13" fmla="*/ 1261125 w 12109999"/>
                <a:gd name="connsiteY13" fmla="*/ 1464073 h 2712619"/>
                <a:gd name="connsiteX14" fmla="*/ 0 w 12109999"/>
                <a:gd name="connsiteY14" fmla="*/ 0 h 2712619"/>
                <a:gd name="connsiteX15" fmla="*/ 1354012 w 12109999"/>
                <a:gd name="connsiteY15" fmla="*/ 1297266 h 2712619"/>
                <a:gd name="connsiteX16" fmla="*/ 5002282 w 12109999"/>
                <a:gd name="connsiteY16" fmla="*/ 2392220 h 2712619"/>
                <a:gd name="connsiteX17" fmla="*/ 7674534 w 12109999"/>
                <a:gd name="connsiteY17" fmla="*/ 2342681 h 2712619"/>
                <a:gd name="connsiteX18" fmla="*/ 9286856 w 12109999"/>
                <a:gd name="connsiteY18" fmla="*/ 1765156 h 2712619"/>
                <a:gd name="connsiteX19" fmla="*/ 10320492 w 12109999"/>
                <a:gd name="connsiteY19" fmla="*/ 1347601 h 2712619"/>
                <a:gd name="connsiteX20" fmla="*/ 10353093 w 12109999"/>
                <a:gd name="connsiteY20" fmla="*/ 1343247 h 2712619"/>
                <a:gd name="connsiteX0" fmla="*/ 10353093 w 12109999"/>
                <a:gd name="connsiteY0" fmla="*/ 1343247 h 2711129"/>
                <a:gd name="connsiteX1" fmla="*/ 10529895 w 12109999"/>
                <a:gd name="connsiteY1" fmla="*/ 1427776 h 2711129"/>
                <a:gd name="connsiteX2" fmla="*/ 11970547 w 12109999"/>
                <a:gd name="connsiteY2" fmla="*/ 1522890 h 2711129"/>
                <a:gd name="connsiteX3" fmla="*/ 12109999 w 12109999"/>
                <a:gd name="connsiteY3" fmla="*/ 1531912 h 2711129"/>
                <a:gd name="connsiteX4" fmla="*/ 12096748 w 12109999"/>
                <a:gd name="connsiteY4" fmla="*/ 1733591 h 2711129"/>
                <a:gd name="connsiteX5" fmla="*/ 12083391 w 12109999"/>
                <a:gd name="connsiteY5" fmla="*/ 1731299 h 2711129"/>
                <a:gd name="connsiteX6" fmla="*/ 11523594 w 12109999"/>
                <a:gd name="connsiteY6" fmla="*/ 1660113 h 2711129"/>
                <a:gd name="connsiteX7" fmla="*/ 10545239 w 12109999"/>
                <a:gd name="connsiteY7" fmla="*/ 1677238 h 2711129"/>
                <a:gd name="connsiteX8" fmla="*/ 9930830 w 12109999"/>
                <a:gd name="connsiteY8" fmla="*/ 1755919 h 2711129"/>
                <a:gd name="connsiteX9" fmla="*/ 9232848 w 12109999"/>
                <a:gd name="connsiteY9" fmla="*/ 2005973 h 2711129"/>
                <a:gd name="connsiteX10" fmla="*/ 8193281 w 12109999"/>
                <a:gd name="connsiteY10" fmla="*/ 2389491 h 2711129"/>
                <a:gd name="connsiteX11" fmla="*/ 7706153 w 12109999"/>
                <a:gd name="connsiteY11" fmla="*/ 2551580 h 2711129"/>
                <a:gd name="connsiteX12" fmla="*/ 4953421 w 12109999"/>
                <a:gd name="connsiteY12" fmla="*/ 2644200 h 2711129"/>
                <a:gd name="connsiteX13" fmla="*/ 1261125 w 12109999"/>
                <a:gd name="connsiteY13" fmla="*/ 1464073 h 2711129"/>
                <a:gd name="connsiteX14" fmla="*/ 0 w 12109999"/>
                <a:gd name="connsiteY14" fmla="*/ 0 h 2711129"/>
                <a:gd name="connsiteX15" fmla="*/ 1354012 w 12109999"/>
                <a:gd name="connsiteY15" fmla="*/ 1297266 h 2711129"/>
                <a:gd name="connsiteX16" fmla="*/ 5002282 w 12109999"/>
                <a:gd name="connsiteY16" fmla="*/ 2392220 h 2711129"/>
                <a:gd name="connsiteX17" fmla="*/ 7674534 w 12109999"/>
                <a:gd name="connsiteY17" fmla="*/ 2342681 h 2711129"/>
                <a:gd name="connsiteX18" fmla="*/ 9286856 w 12109999"/>
                <a:gd name="connsiteY18" fmla="*/ 1765156 h 2711129"/>
                <a:gd name="connsiteX19" fmla="*/ 10320492 w 12109999"/>
                <a:gd name="connsiteY19" fmla="*/ 1347601 h 2711129"/>
                <a:gd name="connsiteX20" fmla="*/ 10353093 w 12109999"/>
                <a:gd name="connsiteY20" fmla="*/ 1343247 h 2711129"/>
                <a:gd name="connsiteX0" fmla="*/ 10353093 w 12109999"/>
                <a:gd name="connsiteY0" fmla="*/ 1343247 h 2711129"/>
                <a:gd name="connsiteX1" fmla="*/ 10529895 w 12109999"/>
                <a:gd name="connsiteY1" fmla="*/ 1427776 h 2711129"/>
                <a:gd name="connsiteX2" fmla="*/ 11970547 w 12109999"/>
                <a:gd name="connsiteY2" fmla="*/ 1522890 h 2711129"/>
                <a:gd name="connsiteX3" fmla="*/ 12109999 w 12109999"/>
                <a:gd name="connsiteY3" fmla="*/ 1531912 h 2711129"/>
                <a:gd name="connsiteX4" fmla="*/ 12096748 w 12109999"/>
                <a:gd name="connsiteY4" fmla="*/ 1733591 h 2711129"/>
                <a:gd name="connsiteX5" fmla="*/ 12083391 w 12109999"/>
                <a:gd name="connsiteY5" fmla="*/ 1731299 h 2711129"/>
                <a:gd name="connsiteX6" fmla="*/ 11523594 w 12109999"/>
                <a:gd name="connsiteY6" fmla="*/ 1660113 h 2711129"/>
                <a:gd name="connsiteX7" fmla="*/ 10545239 w 12109999"/>
                <a:gd name="connsiteY7" fmla="*/ 1677238 h 2711129"/>
                <a:gd name="connsiteX8" fmla="*/ 9930830 w 12109999"/>
                <a:gd name="connsiteY8" fmla="*/ 1755919 h 2711129"/>
                <a:gd name="connsiteX9" fmla="*/ 9232848 w 12109999"/>
                <a:gd name="connsiteY9" fmla="*/ 2005973 h 2711129"/>
                <a:gd name="connsiteX10" fmla="*/ 8193281 w 12109999"/>
                <a:gd name="connsiteY10" fmla="*/ 2389491 h 2711129"/>
                <a:gd name="connsiteX11" fmla="*/ 7706153 w 12109999"/>
                <a:gd name="connsiteY11" fmla="*/ 2551580 h 2711129"/>
                <a:gd name="connsiteX12" fmla="*/ 4953421 w 12109999"/>
                <a:gd name="connsiteY12" fmla="*/ 2644200 h 2711129"/>
                <a:gd name="connsiteX13" fmla="*/ 1261125 w 12109999"/>
                <a:gd name="connsiteY13" fmla="*/ 1464073 h 2711129"/>
                <a:gd name="connsiteX14" fmla="*/ 0 w 12109999"/>
                <a:gd name="connsiteY14" fmla="*/ 0 h 2711129"/>
                <a:gd name="connsiteX15" fmla="*/ 1354012 w 12109999"/>
                <a:gd name="connsiteY15" fmla="*/ 1297266 h 2711129"/>
                <a:gd name="connsiteX16" fmla="*/ 5002282 w 12109999"/>
                <a:gd name="connsiteY16" fmla="*/ 2392220 h 2711129"/>
                <a:gd name="connsiteX17" fmla="*/ 7674534 w 12109999"/>
                <a:gd name="connsiteY17" fmla="*/ 2342681 h 2711129"/>
                <a:gd name="connsiteX18" fmla="*/ 9286856 w 12109999"/>
                <a:gd name="connsiteY18" fmla="*/ 1765156 h 2711129"/>
                <a:gd name="connsiteX19" fmla="*/ 10320492 w 12109999"/>
                <a:gd name="connsiteY19" fmla="*/ 1347601 h 2711129"/>
                <a:gd name="connsiteX20" fmla="*/ 10353093 w 12109999"/>
                <a:gd name="connsiteY20" fmla="*/ 1343247 h 2711129"/>
                <a:gd name="connsiteX0" fmla="*/ 10353093 w 12109999"/>
                <a:gd name="connsiteY0" fmla="*/ 1343247 h 2711129"/>
                <a:gd name="connsiteX1" fmla="*/ 10529895 w 12109999"/>
                <a:gd name="connsiteY1" fmla="*/ 1427776 h 2711129"/>
                <a:gd name="connsiteX2" fmla="*/ 11970547 w 12109999"/>
                <a:gd name="connsiteY2" fmla="*/ 1522890 h 2711129"/>
                <a:gd name="connsiteX3" fmla="*/ 12109999 w 12109999"/>
                <a:gd name="connsiteY3" fmla="*/ 1531912 h 2711129"/>
                <a:gd name="connsiteX4" fmla="*/ 12096748 w 12109999"/>
                <a:gd name="connsiteY4" fmla="*/ 1733591 h 2711129"/>
                <a:gd name="connsiteX5" fmla="*/ 12083391 w 12109999"/>
                <a:gd name="connsiteY5" fmla="*/ 1731299 h 2711129"/>
                <a:gd name="connsiteX6" fmla="*/ 11523594 w 12109999"/>
                <a:gd name="connsiteY6" fmla="*/ 1660113 h 2711129"/>
                <a:gd name="connsiteX7" fmla="*/ 10545239 w 12109999"/>
                <a:gd name="connsiteY7" fmla="*/ 1677238 h 2711129"/>
                <a:gd name="connsiteX8" fmla="*/ 9930830 w 12109999"/>
                <a:gd name="connsiteY8" fmla="*/ 1755919 h 2711129"/>
                <a:gd name="connsiteX9" fmla="*/ 9232848 w 12109999"/>
                <a:gd name="connsiteY9" fmla="*/ 2005973 h 2711129"/>
                <a:gd name="connsiteX10" fmla="*/ 8193281 w 12109999"/>
                <a:gd name="connsiteY10" fmla="*/ 2389491 h 2711129"/>
                <a:gd name="connsiteX11" fmla="*/ 7706153 w 12109999"/>
                <a:gd name="connsiteY11" fmla="*/ 2551580 h 2711129"/>
                <a:gd name="connsiteX12" fmla="*/ 4953421 w 12109999"/>
                <a:gd name="connsiteY12" fmla="*/ 2644200 h 2711129"/>
                <a:gd name="connsiteX13" fmla="*/ 1261125 w 12109999"/>
                <a:gd name="connsiteY13" fmla="*/ 1464073 h 2711129"/>
                <a:gd name="connsiteX14" fmla="*/ 0 w 12109999"/>
                <a:gd name="connsiteY14" fmla="*/ 0 h 2711129"/>
                <a:gd name="connsiteX15" fmla="*/ 1354012 w 12109999"/>
                <a:gd name="connsiteY15" fmla="*/ 1297266 h 2711129"/>
                <a:gd name="connsiteX16" fmla="*/ 5002282 w 12109999"/>
                <a:gd name="connsiteY16" fmla="*/ 2392220 h 2711129"/>
                <a:gd name="connsiteX17" fmla="*/ 7675367 w 12109999"/>
                <a:gd name="connsiteY17" fmla="*/ 2330008 h 2711129"/>
                <a:gd name="connsiteX18" fmla="*/ 9286856 w 12109999"/>
                <a:gd name="connsiteY18" fmla="*/ 1765156 h 2711129"/>
                <a:gd name="connsiteX19" fmla="*/ 10320492 w 12109999"/>
                <a:gd name="connsiteY19" fmla="*/ 1347601 h 2711129"/>
                <a:gd name="connsiteX20" fmla="*/ 10353093 w 12109999"/>
                <a:gd name="connsiteY20" fmla="*/ 1343247 h 2711129"/>
                <a:gd name="connsiteX0" fmla="*/ 10353093 w 12109999"/>
                <a:gd name="connsiteY0" fmla="*/ 1343247 h 2709540"/>
                <a:gd name="connsiteX1" fmla="*/ 10529895 w 12109999"/>
                <a:gd name="connsiteY1" fmla="*/ 1427776 h 2709540"/>
                <a:gd name="connsiteX2" fmla="*/ 11970547 w 12109999"/>
                <a:gd name="connsiteY2" fmla="*/ 1522890 h 2709540"/>
                <a:gd name="connsiteX3" fmla="*/ 12109999 w 12109999"/>
                <a:gd name="connsiteY3" fmla="*/ 1531912 h 2709540"/>
                <a:gd name="connsiteX4" fmla="*/ 12096748 w 12109999"/>
                <a:gd name="connsiteY4" fmla="*/ 1733591 h 2709540"/>
                <a:gd name="connsiteX5" fmla="*/ 12083391 w 12109999"/>
                <a:gd name="connsiteY5" fmla="*/ 1731299 h 2709540"/>
                <a:gd name="connsiteX6" fmla="*/ 11523594 w 12109999"/>
                <a:gd name="connsiteY6" fmla="*/ 1660113 h 2709540"/>
                <a:gd name="connsiteX7" fmla="*/ 10545239 w 12109999"/>
                <a:gd name="connsiteY7" fmla="*/ 1677238 h 2709540"/>
                <a:gd name="connsiteX8" fmla="*/ 9930830 w 12109999"/>
                <a:gd name="connsiteY8" fmla="*/ 1755919 h 2709540"/>
                <a:gd name="connsiteX9" fmla="*/ 9232848 w 12109999"/>
                <a:gd name="connsiteY9" fmla="*/ 2005973 h 2709540"/>
                <a:gd name="connsiteX10" fmla="*/ 8193281 w 12109999"/>
                <a:gd name="connsiteY10" fmla="*/ 2389491 h 2709540"/>
                <a:gd name="connsiteX11" fmla="*/ 7607940 w 12109999"/>
                <a:gd name="connsiteY11" fmla="*/ 2545127 h 2709540"/>
                <a:gd name="connsiteX12" fmla="*/ 4953421 w 12109999"/>
                <a:gd name="connsiteY12" fmla="*/ 2644200 h 2709540"/>
                <a:gd name="connsiteX13" fmla="*/ 1261125 w 12109999"/>
                <a:gd name="connsiteY13" fmla="*/ 1464073 h 2709540"/>
                <a:gd name="connsiteX14" fmla="*/ 0 w 12109999"/>
                <a:gd name="connsiteY14" fmla="*/ 0 h 2709540"/>
                <a:gd name="connsiteX15" fmla="*/ 1354012 w 12109999"/>
                <a:gd name="connsiteY15" fmla="*/ 1297266 h 2709540"/>
                <a:gd name="connsiteX16" fmla="*/ 5002282 w 12109999"/>
                <a:gd name="connsiteY16" fmla="*/ 2392220 h 2709540"/>
                <a:gd name="connsiteX17" fmla="*/ 7675367 w 12109999"/>
                <a:gd name="connsiteY17" fmla="*/ 2330008 h 2709540"/>
                <a:gd name="connsiteX18" fmla="*/ 9286856 w 12109999"/>
                <a:gd name="connsiteY18" fmla="*/ 1765156 h 2709540"/>
                <a:gd name="connsiteX19" fmla="*/ 10320492 w 12109999"/>
                <a:gd name="connsiteY19" fmla="*/ 1347601 h 2709540"/>
                <a:gd name="connsiteX20" fmla="*/ 10353093 w 12109999"/>
                <a:gd name="connsiteY20" fmla="*/ 1343247 h 2709540"/>
                <a:gd name="connsiteX0" fmla="*/ 10353093 w 12109999"/>
                <a:gd name="connsiteY0" fmla="*/ 1343247 h 2706528"/>
                <a:gd name="connsiteX1" fmla="*/ 10529895 w 12109999"/>
                <a:gd name="connsiteY1" fmla="*/ 1427776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19" fmla="*/ 10320492 w 12109999"/>
                <a:gd name="connsiteY19" fmla="*/ 1347601 h 2706528"/>
                <a:gd name="connsiteX20" fmla="*/ 10353093 w 12109999"/>
                <a:gd name="connsiteY20" fmla="*/ 1343247 h 2706528"/>
                <a:gd name="connsiteX0" fmla="*/ 10320492 w 12109999"/>
                <a:gd name="connsiteY0" fmla="*/ 1347601 h 2706528"/>
                <a:gd name="connsiteX1" fmla="*/ 10529895 w 12109999"/>
                <a:gd name="connsiteY1" fmla="*/ 1427776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19" fmla="*/ 10320492 w 12109999"/>
                <a:gd name="connsiteY19" fmla="*/ 1347601 h 2706528"/>
                <a:gd name="connsiteX0" fmla="*/ 9286856 w 12109999"/>
                <a:gd name="connsiteY0" fmla="*/ 1765156 h 2706528"/>
                <a:gd name="connsiteX1" fmla="*/ 10529895 w 12109999"/>
                <a:gd name="connsiteY1" fmla="*/ 1427776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71278 w 12109999"/>
                <a:gd name="connsiteY1" fmla="*/ 1420536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71278 w 12109999"/>
                <a:gd name="connsiteY1" fmla="*/ 1420536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73867 w 12109999"/>
                <a:gd name="connsiteY1" fmla="*/ 1477980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73867 w 12109999"/>
                <a:gd name="connsiteY1" fmla="*/ 1477980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56869 w 12109999"/>
                <a:gd name="connsiteY1" fmla="*/ 1591410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415632 w 12109999"/>
                <a:gd name="connsiteY1" fmla="*/ 1423451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415632 w 12109999"/>
                <a:gd name="connsiteY1" fmla="*/ 1423451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415632 w 12109999"/>
                <a:gd name="connsiteY1" fmla="*/ 1423451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23594 w 12109999"/>
                <a:gd name="connsiteY6" fmla="*/ 1660113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09672 w 12109999"/>
                <a:gd name="connsiteY6" fmla="*/ 1678289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09672 w 12109999"/>
                <a:gd name="connsiteY6" fmla="*/ 1678289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05047 w 12109999"/>
                <a:gd name="connsiteY6" fmla="*/ 1700258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505047 w 12109999"/>
                <a:gd name="connsiteY6" fmla="*/ 1700258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496167 w 12109999"/>
                <a:gd name="connsiteY6" fmla="*/ 1690129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  <a:gd name="connsiteX0" fmla="*/ 9286856 w 12109999"/>
                <a:gd name="connsiteY0" fmla="*/ 1765156 h 2706528"/>
                <a:gd name="connsiteX1" fmla="*/ 10315211 w 12109999"/>
                <a:gd name="connsiteY1" fmla="*/ 1426399 h 2706528"/>
                <a:gd name="connsiteX2" fmla="*/ 11970547 w 12109999"/>
                <a:gd name="connsiteY2" fmla="*/ 1522890 h 2706528"/>
                <a:gd name="connsiteX3" fmla="*/ 12109999 w 12109999"/>
                <a:gd name="connsiteY3" fmla="*/ 1531912 h 2706528"/>
                <a:gd name="connsiteX4" fmla="*/ 12096748 w 12109999"/>
                <a:gd name="connsiteY4" fmla="*/ 1733591 h 2706528"/>
                <a:gd name="connsiteX5" fmla="*/ 12083391 w 12109999"/>
                <a:gd name="connsiteY5" fmla="*/ 1731299 h 2706528"/>
                <a:gd name="connsiteX6" fmla="*/ 11496167 w 12109999"/>
                <a:gd name="connsiteY6" fmla="*/ 1690129 h 2706528"/>
                <a:gd name="connsiteX7" fmla="*/ 10545239 w 12109999"/>
                <a:gd name="connsiteY7" fmla="*/ 1677238 h 2706528"/>
                <a:gd name="connsiteX8" fmla="*/ 9930830 w 12109999"/>
                <a:gd name="connsiteY8" fmla="*/ 1755919 h 2706528"/>
                <a:gd name="connsiteX9" fmla="*/ 9232848 w 12109999"/>
                <a:gd name="connsiteY9" fmla="*/ 2005973 h 2706528"/>
                <a:gd name="connsiteX10" fmla="*/ 8193281 w 12109999"/>
                <a:gd name="connsiteY10" fmla="*/ 2389491 h 2706528"/>
                <a:gd name="connsiteX11" fmla="*/ 7656503 w 12109999"/>
                <a:gd name="connsiteY11" fmla="*/ 2532409 h 2706528"/>
                <a:gd name="connsiteX12" fmla="*/ 4953421 w 12109999"/>
                <a:gd name="connsiteY12" fmla="*/ 2644200 h 2706528"/>
                <a:gd name="connsiteX13" fmla="*/ 1261125 w 12109999"/>
                <a:gd name="connsiteY13" fmla="*/ 1464073 h 2706528"/>
                <a:gd name="connsiteX14" fmla="*/ 0 w 12109999"/>
                <a:gd name="connsiteY14" fmla="*/ 0 h 2706528"/>
                <a:gd name="connsiteX15" fmla="*/ 1354012 w 12109999"/>
                <a:gd name="connsiteY15" fmla="*/ 1297266 h 2706528"/>
                <a:gd name="connsiteX16" fmla="*/ 5002282 w 12109999"/>
                <a:gd name="connsiteY16" fmla="*/ 2392220 h 2706528"/>
                <a:gd name="connsiteX17" fmla="*/ 7675367 w 12109999"/>
                <a:gd name="connsiteY17" fmla="*/ 2330008 h 2706528"/>
                <a:gd name="connsiteX18" fmla="*/ 9286856 w 12109999"/>
                <a:gd name="connsiteY18" fmla="*/ 1765156 h 2706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109999" h="2706528">
                  <a:moveTo>
                    <a:pt x="9286856" y="1765156"/>
                  </a:moveTo>
                  <a:cubicBezTo>
                    <a:pt x="9762611" y="1614784"/>
                    <a:pt x="10006889" y="1458406"/>
                    <a:pt x="10315211" y="1426399"/>
                  </a:cubicBezTo>
                  <a:cubicBezTo>
                    <a:pt x="10623533" y="1394392"/>
                    <a:pt x="11452242" y="1489744"/>
                    <a:pt x="11970547" y="1522890"/>
                  </a:cubicBezTo>
                  <a:lnTo>
                    <a:pt x="12109999" y="1531912"/>
                  </a:lnTo>
                  <a:lnTo>
                    <a:pt x="12096748" y="1733591"/>
                  </a:lnTo>
                  <a:lnTo>
                    <a:pt x="12083391" y="1731299"/>
                  </a:lnTo>
                  <a:cubicBezTo>
                    <a:pt x="11942652" y="1706768"/>
                    <a:pt x="11765621" y="1709718"/>
                    <a:pt x="11496167" y="1690129"/>
                  </a:cubicBezTo>
                  <a:cubicBezTo>
                    <a:pt x="11221281" y="1670145"/>
                    <a:pt x="10806129" y="1666273"/>
                    <a:pt x="10545239" y="1677238"/>
                  </a:cubicBezTo>
                  <a:cubicBezTo>
                    <a:pt x="10284350" y="1688203"/>
                    <a:pt x="10149561" y="1701130"/>
                    <a:pt x="9930830" y="1755919"/>
                  </a:cubicBezTo>
                  <a:cubicBezTo>
                    <a:pt x="9712099" y="1810708"/>
                    <a:pt x="9522439" y="1900378"/>
                    <a:pt x="9232848" y="2005973"/>
                  </a:cubicBezTo>
                  <a:cubicBezTo>
                    <a:pt x="8886326" y="2133812"/>
                    <a:pt x="8456005" y="2301752"/>
                    <a:pt x="8193281" y="2389491"/>
                  </a:cubicBezTo>
                  <a:cubicBezTo>
                    <a:pt x="7930557" y="2477230"/>
                    <a:pt x="7804506" y="2499204"/>
                    <a:pt x="7656503" y="2532409"/>
                  </a:cubicBezTo>
                  <a:cubicBezTo>
                    <a:pt x="7508500" y="2565614"/>
                    <a:pt x="6019317" y="2822256"/>
                    <a:pt x="4953421" y="2644200"/>
                  </a:cubicBezTo>
                  <a:cubicBezTo>
                    <a:pt x="3887525" y="2466144"/>
                    <a:pt x="2086695" y="1904773"/>
                    <a:pt x="1261125" y="1464073"/>
                  </a:cubicBezTo>
                  <a:cubicBezTo>
                    <a:pt x="435555" y="1023373"/>
                    <a:pt x="136846" y="547221"/>
                    <a:pt x="0" y="0"/>
                  </a:cubicBezTo>
                  <a:cubicBezTo>
                    <a:pt x="273321" y="522576"/>
                    <a:pt x="520298" y="898563"/>
                    <a:pt x="1354012" y="1297266"/>
                  </a:cubicBezTo>
                  <a:cubicBezTo>
                    <a:pt x="2187726" y="1695969"/>
                    <a:pt x="3948723" y="2220096"/>
                    <a:pt x="5002282" y="2392220"/>
                  </a:cubicBezTo>
                  <a:cubicBezTo>
                    <a:pt x="6055841" y="2564344"/>
                    <a:pt x="7432866" y="2424140"/>
                    <a:pt x="7675367" y="2330008"/>
                  </a:cubicBezTo>
                  <a:cubicBezTo>
                    <a:pt x="8171876" y="2179360"/>
                    <a:pt x="8749415" y="1957664"/>
                    <a:pt x="9286856" y="1765156"/>
                  </a:cubicBezTo>
                  <a:close/>
                </a:path>
              </a:pathLst>
            </a:custGeom>
            <a:gradFill>
              <a:gsLst>
                <a:gs pos="87000">
                  <a:srgbClr val="B16245"/>
                </a:gs>
                <a:gs pos="64000">
                  <a:srgbClr val="439270"/>
                </a:gs>
                <a:gs pos="0">
                  <a:srgbClr val="DC4F34"/>
                </a:gs>
                <a:gs pos="21000">
                  <a:schemeClr val="bg1"/>
                </a:gs>
                <a:gs pos="100000">
                  <a:srgbClr val="DC4F34"/>
                </a:gs>
              </a:gsLst>
              <a:lin ang="0" scaled="0"/>
            </a:gradFill>
            <a:ln w="190500">
              <a:noFill/>
            </a:ln>
            <a:effectLst>
              <a:outerShdw blurRad="63500" sx="105000" sy="105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3336E26-6324-47A2-B2D3-B79F7F0FCE6E}"/>
                </a:ext>
              </a:extLst>
            </p:cNvPr>
            <p:cNvSpPr txBox="1"/>
            <p:nvPr/>
          </p:nvSpPr>
          <p:spPr>
            <a:xfrm>
              <a:off x="7780459" y="1148194"/>
              <a:ext cx="2974661" cy="3626631"/>
            </a:xfrm>
            <a:custGeom>
              <a:avLst/>
              <a:gdLst>
                <a:gd name="connsiteX0" fmla="*/ 1797576 w 2974661"/>
                <a:gd name="connsiteY0" fmla="*/ 2722698 h 3626631"/>
                <a:gd name="connsiteX1" fmla="*/ 1728966 w 2974661"/>
                <a:gd name="connsiteY1" fmla="*/ 2757003 h 3626631"/>
                <a:gd name="connsiteX2" fmla="*/ 1677508 w 2974661"/>
                <a:gd name="connsiteY2" fmla="*/ 2799884 h 3626631"/>
                <a:gd name="connsiteX3" fmla="*/ 1686084 w 2974661"/>
                <a:gd name="connsiteY3" fmla="*/ 2808460 h 3626631"/>
                <a:gd name="connsiteX4" fmla="*/ 1754694 w 2974661"/>
                <a:gd name="connsiteY4" fmla="*/ 2782731 h 3626631"/>
                <a:gd name="connsiteX5" fmla="*/ 1814728 w 2974661"/>
                <a:gd name="connsiteY5" fmla="*/ 2735562 h 3626631"/>
                <a:gd name="connsiteX6" fmla="*/ 1797576 w 2974661"/>
                <a:gd name="connsiteY6" fmla="*/ 2722698 h 3626631"/>
                <a:gd name="connsiteX7" fmla="*/ 1801060 w 2974661"/>
                <a:gd name="connsiteY7" fmla="*/ 2177572 h 3626631"/>
                <a:gd name="connsiteX8" fmla="*/ 1737542 w 2974661"/>
                <a:gd name="connsiteY8" fmla="*/ 2208125 h 3626631"/>
                <a:gd name="connsiteX9" fmla="*/ 1591746 w 2974661"/>
                <a:gd name="connsiteY9" fmla="*/ 2302463 h 3626631"/>
                <a:gd name="connsiteX10" fmla="*/ 1458815 w 2974661"/>
                <a:gd name="connsiteY10" fmla="*/ 2418242 h 3626631"/>
                <a:gd name="connsiteX11" fmla="*/ 1411646 w 2974661"/>
                <a:gd name="connsiteY11" fmla="*/ 2482564 h 3626631"/>
                <a:gd name="connsiteX12" fmla="*/ 1394493 w 2974661"/>
                <a:gd name="connsiteY12" fmla="*/ 2499716 h 3626631"/>
                <a:gd name="connsiteX13" fmla="*/ 1355900 w 2974661"/>
                <a:gd name="connsiteY13" fmla="*/ 2551173 h 3626631"/>
                <a:gd name="connsiteX14" fmla="*/ 1325883 w 2974661"/>
                <a:gd name="connsiteY14" fmla="*/ 2602631 h 3626631"/>
                <a:gd name="connsiteX15" fmla="*/ 1338748 w 2974661"/>
                <a:gd name="connsiteY15" fmla="*/ 2611207 h 3626631"/>
                <a:gd name="connsiteX16" fmla="*/ 1420222 w 2974661"/>
                <a:gd name="connsiteY16" fmla="*/ 2576902 h 3626631"/>
                <a:gd name="connsiteX17" fmla="*/ 1591746 w 2974661"/>
                <a:gd name="connsiteY17" fmla="*/ 2508292 h 3626631"/>
                <a:gd name="connsiteX18" fmla="*/ 1763271 w 2974661"/>
                <a:gd name="connsiteY18" fmla="*/ 2456835 h 3626631"/>
                <a:gd name="connsiteX19" fmla="*/ 1840457 w 2974661"/>
                <a:gd name="connsiteY19" fmla="*/ 2448259 h 3626631"/>
                <a:gd name="connsiteX20" fmla="*/ 1831880 w 2974661"/>
                <a:gd name="connsiteY20" fmla="*/ 2328192 h 3626631"/>
                <a:gd name="connsiteX21" fmla="*/ 1810440 w 2974661"/>
                <a:gd name="connsiteY21" fmla="*/ 2182396 h 3626631"/>
                <a:gd name="connsiteX22" fmla="*/ 1801060 w 2974661"/>
                <a:gd name="connsiteY22" fmla="*/ 2177572 h 3626631"/>
                <a:gd name="connsiteX23" fmla="*/ 1364208 w 2974661"/>
                <a:gd name="connsiteY23" fmla="*/ 16 h 3626631"/>
                <a:gd name="connsiteX24" fmla="*/ 1381629 w 2974661"/>
                <a:gd name="connsiteY24" fmla="*/ 4036 h 3626631"/>
                <a:gd name="connsiteX25" fmla="*/ 1505984 w 2974661"/>
                <a:gd name="connsiteY25" fmla="*/ 115527 h 3626631"/>
                <a:gd name="connsiteX26" fmla="*/ 1608898 w 2974661"/>
                <a:gd name="connsiteY26" fmla="*/ 235594 h 3626631"/>
                <a:gd name="connsiteX27" fmla="*/ 1660356 w 2974661"/>
                <a:gd name="connsiteY27" fmla="*/ 338508 h 3626631"/>
                <a:gd name="connsiteX28" fmla="*/ 1686084 w 2974661"/>
                <a:gd name="connsiteY28" fmla="*/ 449999 h 3626631"/>
                <a:gd name="connsiteX29" fmla="*/ 1703237 w 2974661"/>
                <a:gd name="connsiteY29" fmla="*/ 505745 h 3626631"/>
                <a:gd name="connsiteX30" fmla="*/ 1728966 w 2974661"/>
                <a:gd name="connsiteY30" fmla="*/ 518609 h 3626631"/>
                <a:gd name="connsiteX31" fmla="*/ 1746118 w 2974661"/>
                <a:gd name="connsiteY31" fmla="*/ 488592 h 3626631"/>
                <a:gd name="connsiteX32" fmla="*/ 1728966 w 2974661"/>
                <a:gd name="connsiteY32" fmla="*/ 441423 h 3626631"/>
                <a:gd name="connsiteX33" fmla="*/ 1703237 w 2974661"/>
                <a:gd name="connsiteY33" fmla="*/ 415694 h 3626631"/>
                <a:gd name="connsiteX34" fmla="*/ 1728966 w 2974661"/>
                <a:gd name="connsiteY34" fmla="*/ 407118 h 3626631"/>
                <a:gd name="connsiteX35" fmla="*/ 1780423 w 2974661"/>
                <a:gd name="connsiteY35" fmla="*/ 394254 h 3626631"/>
                <a:gd name="connsiteX36" fmla="*/ 1823304 w 2974661"/>
                <a:gd name="connsiteY36" fmla="*/ 372813 h 3626631"/>
                <a:gd name="connsiteX37" fmla="*/ 1891914 w 2974661"/>
                <a:gd name="connsiteY37" fmla="*/ 338508 h 3626631"/>
                <a:gd name="connsiteX38" fmla="*/ 1934795 w 2974661"/>
                <a:gd name="connsiteY38" fmla="*/ 308492 h 3626631"/>
                <a:gd name="connsiteX39" fmla="*/ 1986252 w 2974661"/>
                <a:gd name="connsiteY39" fmla="*/ 304204 h 3626631"/>
                <a:gd name="connsiteX40" fmla="*/ 2016269 w 2974661"/>
                <a:gd name="connsiteY40" fmla="*/ 299916 h 3626631"/>
                <a:gd name="connsiteX41" fmla="*/ 2076303 w 2974661"/>
                <a:gd name="connsiteY41" fmla="*/ 287051 h 3626631"/>
                <a:gd name="connsiteX42" fmla="*/ 2157777 w 2974661"/>
                <a:gd name="connsiteY42" fmla="*/ 304204 h 3626631"/>
                <a:gd name="connsiteX43" fmla="*/ 2243539 w 2974661"/>
                <a:gd name="connsiteY43" fmla="*/ 329932 h 3626631"/>
                <a:gd name="connsiteX44" fmla="*/ 2376470 w 2974661"/>
                <a:gd name="connsiteY44" fmla="*/ 389966 h 3626631"/>
                <a:gd name="connsiteX45" fmla="*/ 2440792 w 2974661"/>
                <a:gd name="connsiteY45" fmla="*/ 445711 h 3626631"/>
                <a:gd name="connsiteX46" fmla="*/ 2406487 w 2974661"/>
                <a:gd name="connsiteY46" fmla="*/ 484304 h 3626631"/>
                <a:gd name="connsiteX47" fmla="*/ 2363606 w 2974661"/>
                <a:gd name="connsiteY47" fmla="*/ 527185 h 3626631"/>
                <a:gd name="connsiteX48" fmla="*/ 2333589 w 2974661"/>
                <a:gd name="connsiteY48" fmla="*/ 544338 h 3626631"/>
                <a:gd name="connsiteX49" fmla="*/ 2303572 w 2974661"/>
                <a:gd name="connsiteY49" fmla="*/ 552914 h 3626631"/>
                <a:gd name="connsiteX50" fmla="*/ 2312149 w 2974661"/>
                <a:gd name="connsiteY50" fmla="*/ 578643 h 3626631"/>
                <a:gd name="connsiteX51" fmla="*/ 2372182 w 2974661"/>
                <a:gd name="connsiteY51" fmla="*/ 604371 h 3626631"/>
                <a:gd name="connsiteX52" fmla="*/ 2406487 w 2974661"/>
                <a:gd name="connsiteY52" fmla="*/ 630100 h 3626631"/>
                <a:gd name="connsiteX53" fmla="*/ 2346454 w 2974661"/>
                <a:gd name="connsiteY53" fmla="*/ 647252 h 3626631"/>
                <a:gd name="connsiteX54" fmla="*/ 2243539 w 2974661"/>
                <a:gd name="connsiteY54" fmla="*/ 690133 h 3626631"/>
                <a:gd name="connsiteX55" fmla="*/ 2089167 w 2974661"/>
                <a:gd name="connsiteY55" fmla="*/ 758743 h 3626631"/>
                <a:gd name="connsiteX56" fmla="*/ 1990540 w 2974661"/>
                <a:gd name="connsiteY56" fmla="*/ 818777 h 3626631"/>
                <a:gd name="connsiteX57" fmla="*/ 1969100 w 2974661"/>
                <a:gd name="connsiteY57" fmla="*/ 827353 h 3626631"/>
                <a:gd name="connsiteX58" fmla="*/ 1939083 w 2974661"/>
                <a:gd name="connsiteY58" fmla="*/ 835929 h 3626631"/>
                <a:gd name="connsiteX59" fmla="*/ 1909066 w 2974661"/>
                <a:gd name="connsiteY59" fmla="*/ 844505 h 3626631"/>
                <a:gd name="connsiteX60" fmla="*/ 1879050 w 2974661"/>
                <a:gd name="connsiteY60" fmla="*/ 870234 h 3626631"/>
                <a:gd name="connsiteX61" fmla="*/ 1840457 w 2974661"/>
                <a:gd name="connsiteY61" fmla="*/ 895963 h 3626631"/>
                <a:gd name="connsiteX62" fmla="*/ 1788999 w 2974661"/>
                <a:gd name="connsiteY62" fmla="*/ 917403 h 3626631"/>
                <a:gd name="connsiteX63" fmla="*/ 1750406 w 2974661"/>
                <a:gd name="connsiteY63" fmla="*/ 938844 h 3626631"/>
                <a:gd name="connsiteX64" fmla="*/ 1733254 w 2974661"/>
                <a:gd name="connsiteY64" fmla="*/ 951708 h 3626631"/>
                <a:gd name="connsiteX65" fmla="*/ 1720390 w 2974661"/>
                <a:gd name="connsiteY65" fmla="*/ 1033182 h 3626631"/>
                <a:gd name="connsiteX66" fmla="*/ 1720390 w 2974661"/>
                <a:gd name="connsiteY66" fmla="*/ 1101792 h 3626631"/>
                <a:gd name="connsiteX67" fmla="*/ 1840457 w 2974661"/>
                <a:gd name="connsiteY67" fmla="*/ 1067487 h 3626631"/>
                <a:gd name="connsiteX68" fmla="*/ 1943371 w 2974661"/>
                <a:gd name="connsiteY68" fmla="*/ 1028894 h 3626631"/>
                <a:gd name="connsiteX69" fmla="*/ 1956236 w 2974661"/>
                <a:gd name="connsiteY69" fmla="*/ 1011742 h 3626631"/>
                <a:gd name="connsiteX70" fmla="*/ 2011981 w 2974661"/>
                <a:gd name="connsiteY70" fmla="*/ 1016030 h 3626631"/>
                <a:gd name="connsiteX71" fmla="*/ 2072014 w 2974661"/>
                <a:gd name="connsiteY71" fmla="*/ 1024606 h 3626631"/>
                <a:gd name="connsiteX72" fmla="*/ 2123472 w 2974661"/>
                <a:gd name="connsiteY72" fmla="*/ 1041759 h 3626631"/>
                <a:gd name="connsiteX73" fmla="*/ 2192082 w 2974661"/>
                <a:gd name="connsiteY73" fmla="*/ 1076063 h 3626631"/>
                <a:gd name="connsiteX74" fmla="*/ 2239251 w 2974661"/>
                <a:gd name="connsiteY74" fmla="*/ 1101792 h 3626631"/>
                <a:gd name="connsiteX75" fmla="*/ 2260692 w 2974661"/>
                <a:gd name="connsiteY75" fmla="*/ 1118945 h 3626631"/>
                <a:gd name="connsiteX76" fmla="*/ 2260692 w 2974661"/>
                <a:gd name="connsiteY76" fmla="*/ 1144673 h 3626631"/>
                <a:gd name="connsiteX77" fmla="*/ 2239251 w 2974661"/>
                <a:gd name="connsiteY77" fmla="*/ 1153249 h 3626631"/>
                <a:gd name="connsiteX78" fmla="*/ 2200658 w 2974661"/>
                <a:gd name="connsiteY78" fmla="*/ 1183266 h 3626631"/>
                <a:gd name="connsiteX79" fmla="*/ 2127760 w 2974661"/>
                <a:gd name="connsiteY79" fmla="*/ 1217571 h 3626631"/>
                <a:gd name="connsiteX80" fmla="*/ 2072014 w 2974661"/>
                <a:gd name="connsiteY80" fmla="*/ 1234724 h 3626631"/>
                <a:gd name="connsiteX81" fmla="*/ 2041998 w 2974661"/>
                <a:gd name="connsiteY81" fmla="*/ 1247588 h 3626631"/>
                <a:gd name="connsiteX82" fmla="*/ 2003405 w 2974661"/>
                <a:gd name="connsiteY82" fmla="*/ 1256164 h 3626631"/>
                <a:gd name="connsiteX83" fmla="*/ 1874762 w 2974661"/>
                <a:gd name="connsiteY83" fmla="*/ 1316198 h 3626631"/>
                <a:gd name="connsiteX84" fmla="*/ 1763271 w 2974661"/>
                <a:gd name="connsiteY84" fmla="*/ 1367655 h 3626631"/>
                <a:gd name="connsiteX85" fmla="*/ 1741830 w 2974661"/>
                <a:gd name="connsiteY85" fmla="*/ 1389095 h 3626631"/>
                <a:gd name="connsiteX86" fmla="*/ 1720390 w 2974661"/>
                <a:gd name="connsiteY86" fmla="*/ 1504874 h 3626631"/>
                <a:gd name="connsiteX87" fmla="*/ 1690373 w 2974661"/>
                <a:gd name="connsiteY87" fmla="*/ 1633518 h 3626631"/>
                <a:gd name="connsiteX88" fmla="*/ 1668932 w 2974661"/>
                <a:gd name="connsiteY88" fmla="*/ 1680687 h 3626631"/>
                <a:gd name="connsiteX89" fmla="*/ 1686084 w 2974661"/>
                <a:gd name="connsiteY89" fmla="*/ 1693551 h 3626631"/>
                <a:gd name="connsiteX90" fmla="*/ 1737542 w 2974661"/>
                <a:gd name="connsiteY90" fmla="*/ 1676399 h 3626631"/>
                <a:gd name="connsiteX91" fmla="*/ 1943371 w 2974661"/>
                <a:gd name="connsiteY91" fmla="*/ 1582060 h 3626631"/>
                <a:gd name="connsiteX92" fmla="*/ 2174929 w 2974661"/>
                <a:gd name="connsiteY92" fmla="*/ 1487722 h 3626631"/>
                <a:gd name="connsiteX93" fmla="*/ 2372182 w 2974661"/>
                <a:gd name="connsiteY93" fmla="*/ 1393384 h 3626631"/>
                <a:gd name="connsiteX94" fmla="*/ 2414411 w 2974661"/>
                <a:gd name="connsiteY94" fmla="*/ 1373256 h 3626631"/>
                <a:gd name="connsiteX95" fmla="*/ 2441063 w 2974661"/>
                <a:gd name="connsiteY95" fmla="*/ 1365515 h 3626631"/>
                <a:gd name="connsiteX96" fmla="*/ 2647563 w 2974661"/>
                <a:gd name="connsiteY96" fmla="*/ 1324578 h 3626631"/>
                <a:gd name="connsiteX97" fmla="*/ 2736888 w 2974661"/>
                <a:gd name="connsiteY97" fmla="*/ 1316557 h 3626631"/>
                <a:gd name="connsiteX98" fmla="*/ 2797101 w 2974661"/>
                <a:gd name="connsiteY98" fmla="*/ 1313841 h 3626631"/>
                <a:gd name="connsiteX99" fmla="*/ 2806353 w 2974661"/>
                <a:gd name="connsiteY99" fmla="*/ 1318342 h 3626631"/>
                <a:gd name="connsiteX100" fmla="*/ 2856739 w 2974661"/>
                <a:gd name="connsiteY100" fmla="*/ 1341926 h 3626631"/>
                <a:gd name="connsiteX101" fmla="*/ 2938213 w 2974661"/>
                <a:gd name="connsiteY101" fmla="*/ 1393384 h 3626631"/>
                <a:gd name="connsiteX102" fmla="*/ 2972518 w 2974661"/>
                <a:gd name="connsiteY102" fmla="*/ 1444841 h 3626631"/>
                <a:gd name="connsiteX103" fmla="*/ 2955365 w 2974661"/>
                <a:gd name="connsiteY103" fmla="*/ 1487722 h 3626631"/>
                <a:gd name="connsiteX104" fmla="*/ 2903908 w 2974661"/>
                <a:gd name="connsiteY104" fmla="*/ 1522027 h 3626631"/>
                <a:gd name="connsiteX105" fmla="*/ 2882468 w 2974661"/>
                <a:gd name="connsiteY105" fmla="*/ 1552044 h 3626631"/>
                <a:gd name="connsiteX106" fmla="*/ 2775265 w 2974661"/>
                <a:gd name="connsiteY106" fmla="*/ 1564908 h 3626631"/>
                <a:gd name="connsiteX107" fmla="*/ 2620893 w 2974661"/>
                <a:gd name="connsiteY107" fmla="*/ 1573484 h 3626631"/>
                <a:gd name="connsiteX108" fmla="*/ 2475097 w 2974661"/>
                <a:gd name="connsiteY108" fmla="*/ 1616365 h 3626631"/>
                <a:gd name="connsiteX109" fmla="*/ 2325013 w 2974661"/>
                <a:gd name="connsiteY109" fmla="*/ 1659246 h 3626631"/>
                <a:gd name="connsiteX110" fmla="*/ 2183506 w 2974661"/>
                <a:gd name="connsiteY110" fmla="*/ 1710704 h 3626631"/>
                <a:gd name="connsiteX111" fmla="*/ 2080591 w 2974661"/>
                <a:gd name="connsiteY111" fmla="*/ 1753585 h 3626631"/>
                <a:gd name="connsiteX112" fmla="*/ 2037710 w 2974661"/>
                <a:gd name="connsiteY112" fmla="*/ 1770737 h 3626631"/>
                <a:gd name="connsiteX113" fmla="*/ 1926219 w 2974661"/>
                <a:gd name="connsiteY113" fmla="*/ 1817907 h 3626631"/>
                <a:gd name="connsiteX114" fmla="*/ 1771847 w 2974661"/>
                <a:gd name="connsiteY114" fmla="*/ 1882228 h 3626631"/>
                <a:gd name="connsiteX115" fmla="*/ 1686084 w 2974661"/>
                <a:gd name="connsiteY115" fmla="*/ 1925109 h 3626631"/>
                <a:gd name="connsiteX116" fmla="*/ 1600322 w 2974661"/>
                <a:gd name="connsiteY116" fmla="*/ 1993719 h 3626631"/>
                <a:gd name="connsiteX117" fmla="*/ 1548865 w 2974661"/>
                <a:gd name="connsiteY117" fmla="*/ 2088057 h 3626631"/>
                <a:gd name="connsiteX118" fmla="*/ 1505984 w 2974661"/>
                <a:gd name="connsiteY118" fmla="*/ 2156667 h 3626631"/>
                <a:gd name="connsiteX119" fmla="*/ 1480255 w 2974661"/>
                <a:gd name="connsiteY119" fmla="*/ 2199548 h 3626631"/>
                <a:gd name="connsiteX120" fmla="*/ 1514560 w 2974661"/>
                <a:gd name="connsiteY120" fmla="*/ 2190972 h 3626631"/>
                <a:gd name="connsiteX121" fmla="*/ 1566018 w 2974661"/>
                <a:gd name="connsiteY121" fmla="*/ 2148091 h 3626631"/>
                <a:gd name="connsiteX122" fmla="*/ 1634627 w 2974661"/>
                <a:gd name="connsiteY122" fmla="*/ 2088057 h 3626631"/>
                <a:gd name="connsiteX123" fmla="*/ 1698949 w 2974661"/>
                <a:gd name="connsiteY123" fmla="*/ 2045176 h 3626631"/>
                <a:gd name="connsiteX124" fmla="*/ 1746118 w 2974661"/>
                <a:gd name="connsiteY124" fmla="*/ 2015160 h 3626631"/>
                <a:gd name="connsiteX125" fmla="*/ 1806152 w 2974661"/>
                <a:gd name="connsiteY125" fmla="*/ 1985143 h 3626631"/>
                <a:gd name="connsiteX126" fmla="*/ 1836168 w 2974661"/>
                <a:gd name="connsiteY126" fmla="*/ 1967990 h 3626631"/>
                <a:gd name="connsiteX127" fmla="*/ 1934795 w 2974661"/>
                <a:gd name="connsiteY127" fmla="*/ 1967990 h 3626631"/>
                <a:gd name="connsiteX128" fmla="*/ 2072014 w 2974661"/>
                <a:gd name="connsiteY128" fmla="*/ 2010871 h 3626631"/>
                <a:gd name="connsiteX129" fmla="*/ 2144912 w 2974661"/>
                <a:gd name="connsiteY129" fmla="*/ 2083769 h 3626631"/>
                <a:gd name="connsiteX130" fmla="*/ 2174929 w 2974661"/>
                <a:gd name="connsiteY130" fmla="*/ 2169532 h 3626631"/>
                <a:gd name="connsiteX131" fmla="*/ 2192082 w 2974661"/>
                <a:gd name="connsiteY131" fmla="*/ 2251006 h 3626631"/>
                <a:gd name="connsiteX132" fmla="*/ 2217810 w 2974661"/>
                <a:gd name="connsiteY132" fmla="*/ 2353920 h 3626631"/>
                <a:gd name="connsiteX133" fmla="*/ 2243539 w 2974661"/>
                <a:gd name="connsiteY133" fmla="*/ 2559750 h 3626631"/>
                <a:gd name="connsiteX134" fmla="*/ 2226386 w 2974661"/>
                <a:gd name="connsiteY134" fmla="*/ 2791308 h 3626631"/>
                <a:gd name="connsiteX135" fmla="*/ 2200658 w 2974661"/>
                <a:gd name="connsiteY135" fmla="*/ 3082899 h 3626631"/>
                <a:gd name="connsiteX136" fmla="*/ 2166353 w 2974661"/>
                <a:gd name="connsiteY136" fmla="*/ 3383067 h 3626631"/>
                <a:gd name="connsiteX137" fmla="*/ 2123472 w 2974661"/>
                <a:gd name="connsiteY137" fmla="*/ 3511710 h 3626631"/>
                <a:gd name="connsiteX138" fmla="*/ 2097743 w 2974661"/>
                <a:gd name="connsiteY138" fmla="*/ 3563168 h 3626631"/>
                <a:gd name="connsiteX139" fmla="*/ 2020557 w 2974661"/>
                <a:gd name="connsiteY139" fmla="*/ 3584608 h 3626631"/>
                <a:gd name="connsiteX140" fmla="*/ 1926219 w 2974661"/>
                <a:gd name="connsiteY140" fmla="*/ 3618913 h 3626631"/>
                <a:gd name="connsiteX141" fmla="*/ 1840457 w 2974661"/>
                <a:gd name="connsiteY141" fmla="*/ 3623201 h 3626631"/>
                <a:gd name="connsiteX142" fmla="*/ 1763271 w 2974661"/>
                <a:gd name="connsiteY142" fmla="*/ 3597472 h 3626631"/>
                <a:gd name="connsiteX143" fmla="*/ 1728966 w 2974661"/>
                <a:gd name="connsiteY143" fmla="*/ 3580320 h 3626631"/>
                <a:gd name="connsiteX144" fmla="*/ 1711813 w 2974661"/>
                <a:gd name="connsiteY144" fmla="*/ 3563168 h 3626631"/>
                <a:gd name="connsiteX145" fmla="*/ 1668932 w 2974661"/>
                <a:gd name="connsiteY145" fmla="*/ 3511710 h 3626631"/>
                <a:gd name="connsiteX146" fmla="*/ 1617475 w 2974661"/>
                <a:gd name="connsiteY146" fmla="*/ 3468829 h 3626631"/>
                <a:gd name="connsiteX147" fmla="*/ 1548865 w 2974661"/>
                <a:gd name="connsiteY147" fmla="*/ 3477405 h 3626631"/>
                <a:gd name="connsiteX148" fmla="*/ 1463103 w 2974661"/>
                <a:gd name="connsiteY148" fmla="*/ 3477405 h 3626631"/>
                <a:gd name="connsiteX149" fmla="*/ 1415934 w 2974661"/>
                <a:gd name="connsiteY149" fmla="*/ 3434524 h 3626631"/>
                <a:gd name="connsiteX150" fmla="*/ 1411646 w 2974661"/>
                <a:gd name="connsiteY150" fmla="*/ 3391643 h 3626631"/>
                <a:gd name="connsiteX151" fmla="*/ 1424510 w 2974661"/>
                <a:gd name="connsiteY151" fmla="*/ 3387355 h 3626631"/>
                <a:gd name="connsiteX152" fmla="*/ 1445950 w 2974661"/>
                <a:gd name="connsiteY152" fmla="*/ 3383067 h 3626631"/>
                <a:gd name="connsiteX153" fmla="*/ 1463103 w 2974661"/>
                <a:gd name="connsiteY153" fmla="*/ 3365914 h 3626631"/>
                <a:gd name="connsiteX154" fmla="*/ 1420222 w 2974661"/>
                <a:gd name="connsiteY154" fmla="*/ 3348762 h 3626631"/>
                <a:gd name="connsiteX155" fmla="*/ 1385917 w 2974661"/>
                <a:gd name="connsiteY155" fmla="*/ 3340186 h 3626631"/>
                <a:gd name="connsiteX156" fmla="*/ 1428798 w 2974661"/>
                <a:gd name="connsiteY156" fmla="*/ 3331610 h 3626631"/>
                <a:gd name="connsiteX157" fmla="*/ 1505984 w 2974661"/>
                <a:gd name="connsiteY157" fmla="*/ 3323033 h 3626631"/>
                <a:gd name="connsiteX158" fmla="*/ 1634627 w 2974661"/>
                <a:gd name="connsiteY158" fmla="*/ 3305881 h 3626631"/>
                <a:gd name="connsiteX159" fmla="*/ 1733254 w 2974661"/>
                <a:gd name="connsiteY159" fmla="*/ 3275864 h 3626631"/>
                <a:gd name="connsiteX160" fmla="*/ 1763271 w 2974661"/>
                <a:gd name="connsiteY160" fmla="*/ 3177238 h 3626631"/>
                <a:gd name="connsiteX161" fmla="*/ 1788999 w 2974661"/>
                <a:gd name="connsiteY161" fmla="*/ 2979985 h 3626631"/>
                <a:gd name="connsiteX162" fmla="*/ 1797576 w 2974661"/>
                <a:gd name="connsiteY162" fmla="*/ 2877070 h 3626631"/>
                <a:gd name="connsiteX163" fmla="*/ 1746118 w 2974661"/>
                <a:gd name="connsiteY163" fmla="*/ 2919951 h 3626631"/>
                <a:gd name="connsiteX164" fmla="*/ 1660356 w 2974661"/>
                <a:gd name="connsiteY164" fmla="*/ 2979985 h 3626631"/>
                <a:gd name="connsiteX165" fmla="*/ 1531712 w 2974661"/>
                <a:gd name="connsiteY165" fmla="*/ 3065747 h 3626631"/>
                <a:gd name="connsiteX166" fmla="*/ 1390205 w 2974661"/>
                <a:gd name="connsiteY166" fmla="*/ 3168661 h 3626631"/>
                <a:gd name="connsiteX167" fmla="*/ 1325883 w 2974661"/>
                <a:gd name="connsiteY167" fmla="*/ 3211542 h 3626631"/>
                <a:gd name="connsiteX168" fmla="*/ 1300155 w 2974661"/>
                <a:gd name="connsiteY168" fmla="*/ 3185814 h 3626631"/>
                <a:gd name="connsiteX169" fmla="*/ 1283002 w 2974661"/>
                <a:gd name="connsiteY169" fmla="*/ 3117204 h 3626631"/>
                <a:gd name="connsiteX170" fmla="*/ 1274426 w 2974661"/>
                <a:gd name="connsiteY170" fmla="*/ 3040018 h 3626631"/>
                <a:gd name="connsiteX171" fmla="*/ 1291578 w 2974661"/>
                <a:gd name="connsiteY171" fmla="*/ 2997137 h 3626631"/>
                <a:gd name="connsiteX172" fmla="*/ 1308731 w 2974661"/>
                <a:gd name="connsiteY172" fmla="*/ 2949968 h 3626631"/>
                <a:gd name="connsiteX173" fmla="*/ 1351612 w 2974661"/>
                <a:gd name="connsiteY173" fmla="*/ 2907087 h 3626631"/>
                <a:gd name="connsiteX174" fmla="*/ 1407357 w 2974661"/>
                <a:gd name="connsiteY174" fmla="*/ 2885646 h 3626631"/>
                <a:gd name="connsiteX175" fmla="*/ 1505984 w 2974661"/>
                <a:gd name="connsiteY175" fmla="*/ 2791308 h 3626631"/>
                <a:gd name="connsiteX176" fmla="*/ 1591746 w 2974661"/>
                <a:gd name="connsiteY176" fmla="*/ 2705545 h 3626631"/>
                <a:gd name="connsiteX177" fmla="*/ 1574594 w 2974661"/>
                <a:gd name="connsiteY177" fmla="*/ 2705545 h 3626631"/>
                <a:gd name="connsiteX178" fmla="*/ 1480255 w 2974661"/>
                <a:gd name="connsiteY178" fmla="*/ 2739850 h 3626631"/>
                <a:gd name="connsiteX179" fmla="*/ 1351612 w 2974661"/>
                <a:gd name="connsiteY179" fmla="*/ 2765579 h 3626631"/>
                <a:gd name="connsiteX180" fmla="*/ 1274426 w 2974661"/>
                <a:gd name="connsiteY180" fmla="*/ 2791308 h 3626631"/>
                <a:gd name="connsiteX181" fmla="*/ 1257274 w 2974661"/>
                <a:gd name="connsiteY181" fmla="*/ 2902798 h 3626631"/>
                <a:gd name="connsiteX182" fmla="*/ 1231545 w 2974661"/>
                <a:gd name="connsiteY182" fmla="*/ 3160085 h 3626631"/>
                <a:gd name="connsiteX183" fmla="*/ 1248697 w 2974661"/>
                <a:gd name="connsiteY183" fmla="*/ 3374491 h 3626631"/>
                <a:gd name="connsiteX184" fmla="*/ 1274426 w 2974661"/>
                <a:gd name="connsiteY184" fmla="*/ 3460253 h 3626631"/>
                <a:gd name="connsiteX185" fmla="*/ 1265850 w 2974661"/>
                <a:gd name="connsiteY185" fmla="*/ 3477405 h 3626631"/>
                <a:gd name="connsiteX186" fmla="*/ 1240121 w 2974661"/>
                <a:gd name="connsiteY186" fmla="*/ 3468829 h 3626631"/>
                <a:gd name="connsiteX187" fmla="*/ 1214392 w 2974661"/>
                <a:gd name="connsiteY187" fmla="*/ 3473117 h 3626631"/>
                <a:gd name="connsiteX188" fmla="*/ 1197240 w 2974661"/>
                <a:gd name="connsiteY188" fmla="*/ 3485982 h 3626631"/>
                <a:gd name="connsiteX189" fmla="*/ 1154359 w 2974661"/>
                <a:gd name="connsiteY189" fmla="*/ 3511710 h 3626631"/>
                <a:gd name="connsiteX190" fmla="*/ 1137206 w 2974661"/>
                <a:gd name="connsiteY190" fmla="*/ 3571744 h 3626631"/>
                <a:gd name="connsiteX191" fmla="*/ 1128630 w 2974661"/>
                <a:gd name="connsiteY191" fmla="*/ 3597472 h 3626631"/>
                <a:gd name="connsiteX192" fmla="*/ 1094325 w 2974661"/>
                <a:gd name="connsiteY192" fmla="*/ 3588896 h 3626631"/>
                <a:gd name="connsiteX193" fmla="*/ 1055732 w 2974661"/>
                <a:gd name="connsiteY193" fmla="*/ 3550303 h 3626631"/>
                <a:gd name="connsiteX194" fmla="*/ 1017139 w 2974661"/>
                <a:gd name="connsiteY194" fmla="*/ 3507422 h 3626631"/>
                <a:gd name="connsiteX195" fmla="*/ 999987 w 2974661"/>
                <a:gd name="connsiteY195" fmla="*/ 3511710 h 3626631"/>
                <a:gd name="connsiteX196" fmla="*/ 982834 w 2974661"/>
                <a:gd name="connsiteY196" fmla="*/ 3520286 h 3626631"/>
                <a:gd name="connsiteX197" fmla="*/ 948530 w 2974661"/>
                <a:gd name="connsiteY197" fmla="*/ 3485982 h 3626631"/>
                <a:gd name="connsiteX198" fmla="*/ 931377 w 2974661"/>
                <a:gd name="connsiteY198" fmla="*/ 3417372 h 3626631"/>
                <a:gd name="connsiteX199" fmla="*/ 888496 w 2974661"/>
                <a:gd name="connsiteY199" fmla="*/ 3331610 h 3626631"/>
                <a:gd name="connsiteX200" fmla="*/ 854191 w 2974661"/>
                <a:gd name="connsiteY200" fmla="*/ 3258712 h 3626631"/>
                <a:gd name="connsiteX201" fmla="*/ 845615 w 2974661"/>
                <a:gd name="connsiteY201" fmla="*/ 3220119 h 3626631"/>
                <a:gd name="connsiteX202" fmla="*/ 837039 w 2974661"/>
                <a:gd name="connsiteY202" fmla="*/ 3177238 h 3626631"/>
                <a:gd name="connsiteX203" fmla="*/ 828462 w 2974661"/>
                <a:gd name="connsiteY203" fmla="*/ 3142933 h 3626631"/>
                <a:gd name="connsiteX204" fmla="*/ 811310 w 2974661"/>
                <a:gd name="connsiteY204" fmla="*/ 3108628 h 3626631"/>
                <a:gd name="connsiteX205" fmla="*/ 845615 w 2974661"/>
                <a:gd name="connsiteY205" fmla="*/ 3048594 h 3626631"/>
                <a:gd name="connsiteX206" fmla="*/ 888496 w 2974661"/>
                <a:gd name="connsiteY206" fmla="*/ 3014289 h 3626631"/>
                <a:gd name="connsiteX207" fmla="*/ 897072 w 2974661"/>
                <a:gd name="connsiteY207" fmla="*/ 2992849 h 3626631"/>
                <a:gd name="connsiteX208" fmla="*/ 914225 w 2974661"/>
                <a:gd name="connsiteY208" fmla="*/ 2962832 h 3626631"/>
                <a:gd name="connsiteX209" fmla="*/ 948530 w 2974661"/>
                <a:gd name="connsiteY209" fmla="*/ 2842765 h 3626631"/>
                <a:gd name="connsiteX210" fmla="*/ 974258 w 2974661"/>
                <a:gd name="connsiteY210" fmla="*/ 2671240 h 3626631"/>
                <a:gd name="connsiteX211" fmla="*/ 999987 w 2974661"/>
                <a:gd name="connsiteY211" fmla="*/ 2551173 h 3626631"/>
                <a:gd name="connsiteX212" fmla="*/ 1042868 w 2974661"/>
                <a:gd name="connsiteY212" fmla="*/ 2405378 h 3626631"/>
                <a:gd name="connsiteX213" fmla="*/ 1111478 w 2974661"/>
                <a:gd name="connsiteY213" fmla="*/ 2242429 h 3626631"/>
                <a:gd name="connsiteX214" fmla="*/ 1145783 w 2974661"/>
                <a:gd name="connsiteY214" fmla="*/ 2173820 h 3626631"/>
                <a:gd name="connsiteX215" fmla="*/ 1068597 w 2974661"/>
                <a:gd name="connsiteY215" fmla="*/ 2199548 h 3626631"/>
                <a:gd name="connsiteX216" fmla="*/ 991411 w 2974661"/>
                <a:gd name="connsiteY216" fmla="*/ 2233853 h 3626631"/>
                <a:gd name="connsiteX217" fmla="*/ 931377 w 2974661"/>
                <a:gd name="connsiteY217" fmla="*/ 2259582 h 3626631"/>
                <a:gd name="connsiteX218" fmla="*/ 858479 w 2974661"/>
                <a:gd name="connsiteY218" fmla="*/ 2293887 h 3626631"/>
                <a:gd name="connsiteX219" fmla="*/ 785581 w 2974661"/>
                <a:gd name="connsiteY219" fmla="*/ 2319615 h 3626631"/>
                <a:gd name="connsiteX220" fmla="*/ 648362 w 2974661"/>
                <a:gd name="connsiteY220" fmla="*/ 2379649 h 3626631"/>
                <a:gd name="connsiteX221" fmla="*/ 545447 w 2974661"/>
                <a:gd name="connsiteY221" fmla="*/ 2431106 h 3626631"/>
                <a:gd name="connsiteX222" fmla="*/ 502566 w 2974661"/>
                <a:gd name="connsiteY222" fmla="*/ 2439683 h 3626631"/>
                <a:gd name="connsiteX223" fmla="*/ 476838 w 2974661"/>
                <a:gd name="connsiteY223" fmla="*/ 2456835 h 3626631"/>
                <a:gd name="connsiteX224" fmla="*/ 416804 w 2974661"/>
                <a:gd name="connsiteY224" fmla="*/ 2473987 h 3626631"/>
                <a:gd name="connsiteX225" fmla="*/ 296737 w 2974661"/>
                <a:gd name="connsiteY225" fmla="*/ 2508292 h 3626631"/>
                <a:gd name="connsiteX226" fmla="*/ 193822 w 2974661"/>
                <a:gd name="connsiteY226" fmla="*/ 2542597 h 3626631"/>
                <a:gd name="connsiteX227" fmla="*/ 133789 w 2974661"/>
                <a:gd name="connsiteY227" fmla="*/ 2568326 h 3626631"/>
                <a:gd name="connsiteX228" fmla="*/ 65179 w 2974661"/>
                <a:gd name="connsiteY228" fmla="*/ 2585478 h 3626631"/>
                <a:gd name="connsiteX229" fmla="*/ 22298 w 2974661"/>
                <a:gd name="connsiteY229" fmla="*/ 2559750 h 3626631"/>
                <a:gd name="connsiteX230" fmla="*/ 858 w 2974661"/>
                <a:gd name="connsiteY230" fmla="*/ 2495428 h 3626631"/>
                <a:gd name="connsiteX231" fmla="*/ 13722 w 2974661"/>
                <a:gd name="connsiteY231" fmla="*/ 2448259 h 3626631"/>
                <a:gd name="connsiteX232" fmla="*/ 26586 w 2974661"/>
                <a:gd name="connsiteY232" fmla="*/ 2428963 h 3626631"/>
                <a:gd name="connsiteX233" fmla="*/ 28855 w 2974661"/>
                <a:gd name="connsiteY233" fmla="*/ 2416486 h 3626631"/>
                <a:gd name="connsiteX234" fmla="*/ 31973 w 2974661"/>
                <a:gd name="connsiteY234" fmla="*/ 2415792 h 3626631"/>
                <a:gd name="connsiteX235" fmla="*/ 270875 w 2974661"/>
                <a:gd name="connsiteY235" fmla="*/ 2309623 h 3626631"/>
                <a:gd name="connsiteX236" fmla="*/ 273580 w 2974661"/>
                <a:gd name="connsiteY236" fmla="*/ 2307703 h 3626631"/>
                <a:gd name="connsiteX237" fmla="*/ 279585 w 2974661"/>
                <a:gd name="connsiteY237" fmla="*/ 2311039 h 3626631"/>
                <a:gd name="connsiteX238" fmla="*/ 373923 w 2974661"/>
                <a:gd name="connsiteY238" fmla="*/ 2276734 h 3626631"/>
                <a:gd name="connsiteX239" fmla="*/ 485414 w 2974661"/>
                <a:gd name="connsiteY239" fmla="*/ 2225277 h 3626631"/>
                <a:gd name="connsiteX240" fmla="*/ 614057 w 2974661"/>
                <a:gd name="connsiteY240" fmla="*/ 2165243 h 3626631"/>
                <a:gd name="connsiteX241" fmla="*/ 854191 w 2974661"/>
                <a:gd name="connsiteY241" fmla="*/ 2053753 h 3626631"/>
                <a:gd name="connsiteX242" fmla="*/ 1017139 w 2974661"/>
                <a:gd name="connsiteY242" fmla="*/ 1985143 h 3626631"/>
                <a:gd name="connsiteX243" fmla="*/ 1085749 w 2974661"/>
                <a:gd name="connsiteY243" fmla="*/ 1950838 h 3626631"/>
                <a:gd name="connsiteX244" fmla="*/ 1248697 w 2974661"/>
                <a:gd name="connsiteY244" fmla="*/ 1882228 h 3626631"/>
                <a:gd name="connsiteX245" fmla="*/ 1385917 w 2974661"/>
                <a:gd name="connsiteY245" fmla="*/ 1822195 h 3626631"/>
                <a:gd name="connsiteX246" fmla="*/ 1445950 w 2974661"/>
                <a:gd name="connsiteY246" fmla="*/ 1779314 h 3626631"/>
                <a:gd name="connsiteX247" fmla="*/ 1437374 w 2974661"/>
                <a:gd name="connsiteY247" fmla="*/ 1727856 h 3626631"/>
                <a:gd name="connsiteX248" fmla="*/ 1403069 w 2974661"/>
                <a:gd name="connsiteY248" fmla="*/ 1672111 h 3626631"/>
                <a:gd name="connsiteX249" fmla="*/ 1373052 w 2974661"/>
                <a:gd name="connsiteY249" fmla="*/ 1633518 h 3626631"/>
                <a:gd name="connsiteX250" fmla="*/ 1343036 w 2974661"/>
                <a:gd name="connsiteY250" fmla="*/ 1607789 h 3626631"/>
                <a:gd name="connsiteX251" fmla="*/ 1231545 w 2974661"/>
                <a:gd name="connsiteY251" fmla="*/ 1650670 h 3626631"/>
                <a:gd name="connsiteX252" fmla="*/ 1094325 w 2974661"/>
                <a:gd name="connsiteY252" fmla="*/ 1727856 h 3626631"/>
                <a:gd name="connsiteX253" fmla="*/ 1042868 w 2974661"/>
                <a:gd name="connsiteY253" fmla="*/ 1753585 h 3626631"/>
                <a:gd name="connsiteX254" fmla="*/ 1030004 w 2974661"/>
                <a:gd name="connsiteY254" fmla="*/ 1766449 h 3626631"/>
                <a:gd name="connsiteX255" fmla="*/ 995699 w 2974661"/>
                <a:gd name="connsiteY255" fmla="*/ 1779314 h 3626631"/>
                <a:gd name="connsiteX256" fmla="*/ 957106 w 2974661"/>
                <a:gd name="connsiteY256" fmla="*/ 1796466 h 3626631"/>
                <a:gd name="connsiteX257" fmla="*/ 746988 w 2974661"/>
                <a:gd name="connsiteY257" fmla="*/ 1920821 h 3626631"/>
                <a:gd name="connsiteX258" fmla="*/ 536871 w 2974661"/>
                <a:gd name="connsiteY258" fmla="*/ 2062329 h 3626631"/>
                <a:gd name="connsiteX259" fmla="*/ 468262 w 2974661"/>
                <a:gd name="connsiteY259" fmla="*/ 2113786 h 3626631"/>
                <a:gd name="connsiteX260" fmla="*/ 373923 w 2974661"/>
                <a:gd name="connsiteY260" fmla="*/ 2199548 h 3626631"/>
                <a:gd name="connsiteX261" fmla="*/ 335598 w 2974661"/>
                <a:gd name="connsiteY261" fmla="*/ 2230905 h 3626631"/>
                <a:gd name="connsiteX262" fmla="*/ 316320 w 2974661"/>
                <a:gd name="connsiteY262" fmla="*/ 2247708 h 3626631"/>
                <a:gd name="connsiteX263" fmla="*/ 318624 w 2974661"/>
                <a:gd name="connsiteY263" fmla="*/ 2234677 h 3626631"/>
                <a:gd name="connsiteX264" fmla="*/ 315554 w 2974661"/>
                <a:gd name="connsiteY264" fmla="*/ 2220883 h 3626631"/>
                <a:gd name="connsiteX265" fmla="*/ 645459 w 2974661"/>
                <a:gd name="connsiteY265" fmla="*/ 1940926 h 3626631"/>
                <a:gd name="connsiteX266" fmla="*/ 672483 w 2974661"/>
                <a:gd name="connsiteY266" fmla="*/ 1921090 h 3626631"/>
                <a:gd name="connsiteX267" fmla="*/ 828462 w 2974661"/>
                <a:gd name="connsiteY267" fmla="*/ 1809330 h 3626631"/>
                <a:gd name="connsiteX268" fmla="*/ 905648 w 2974661"/>
                <a:gd name="connsiteY268" fmla="*/ 1762161 h 3626631"/>
                <a:gd name="connsiteX269" fmla="*/ 965682 w 2974661"/>
                <a:gd name="connsiteY269" fmla="*/ 1727856 h 3626631"/>
                <a:gd name="connsiteX270" fmla="*/ 1128630 w 2974661"/>
                <a:gd name="connsiteY270" fmla="*/ 1624942 h 3626631"/>
                <a:gd name="connsiteX271" fmla="*/ 1248697 w 2974661"/>
                <a:gd name="connsiteY271" fmla="*/ 1556332 h 3626631"/>
                <a:gd name="connsiteX272" fmla="*/ 1231545 w 2974661"/>
                <a:gd name="connsiteY272" fmla="*/ 1539179 h 3626631"/>
                <a:gd name="connsiteX273" fmla="*/ 1184376 w 2974661"/>
                <a:gd name="connsiteY273" fmla="*/ 1543467 h 3626631"/>
                <a:gd name="connsiteX274" fmla="*/ 1102902 w 2974661"/>
                <a:gd name="connsiteY274" fmla="*/ 1573484 h 3626631"/>
                <a:gd name="connsiteX275" fmla="*/ 952818 w 2974661"/>
                <a:gd name="connsiteY275" fmla="*/ 1612077 h 3626631"/>
                <a:gd name="connsiteX276" fmla="*/ 811310 w 2974661"/>
                <a:gd name="connsiteY276" fmla="*/ 1642094 h 3626631"/>
                <a:gd name="connsiteX277" fmla="*/ 695531 w 2974661"/>
                <a:gd name="connsiteY277" fmla="*/ 1680687 h 3626631"/>
                <a:gd name="connsiteX278" fmla="*/ 614057 w 2974661"/>
                <a:gd name="connsiteY278" fmla="*/ 1710704 h 3626631"/>
                <a:gd name="connsiteX279" fmla="*/ 588328 w 2974661"/>
                <a:gd name="connsiteY279" fmla="*/ 1689263 h 3626631"/>
                <a:gd name="connsiteX280" fmla="*/ 605481 w 2974661"/>
                <a:gd name="connsiteY280" fmla="*/ 1659246 h 3626631"/>
                <a:gd name="connsiteX281" fmla="*/ 631209 w 2974661"/>
                <a:gd name="connsiteY281" fmla="*/ 1616365 h 3626631"/>
                <a:gd name="connsiteX282" fmla="*/ 674090 w 2974661"/>
                <a:gd name="connsiteY282" fmla="*/ 1573484 h 3626631"/>
                <a:gd name="connsiteX283" fmla="*/ 811310 w 2974661"/>
                <a:gd name="connsiteY283" fmla="*/ 1522027 h 3626631"/>
                <a:gd name="connsiteX284" fmla="*/ 914225 w 2974661"/>
                <a:gd name="connsiteY284" fmla="*/ 1487722 h 3626631"/>
                <a:gd name="connsiteX285" fmla="*/ 999987 w 2974661"/>
                <a:gd name="connsiteY285" fmla="*/ 1453417 h 3626631"/>
                <a:gd name="connsiteX286" fmla="*/ 1257274 w 2974661"/>
                <a:gd name="connsiteY286" fmla="*/ 1341926 h 3626631"/>
                <a:gd name="connsiteX287" fmla="*/ 1428798 w 2974661"/>
                <a:gd name="connsiteY287" fmla="*/ 1256164 h 3626631"/>
                <a:gd name="connsiteX288" fmla="*/ 1420222 w 2974661"/>
                <a:gd name="connsiteY288" fmla="*/ 1187554 h 3626631"/>
                <a:gd name="connsiteX289" fmla="*/ 1411646 w 2974661"/>
                <a:gd name="connsiteY289" fmla="*/ 1123233 h 3626631"/>
                <a:gd name="connsiteX290" fmla="*/ 1385917 w 2974661"/>
                <a:gd name="connsiteY290" fmla="*/ 1136097 h 3626631"/>
                <a:gd name="connsiteX291" fmla="*/ 1343036 w 2974661"/>
                <a:gd name="connsiteY291" fmla="*/ 1161826 h 3626631"/>
                <a:gd name="connsiteX292" fmla="*/ 1317307 w 2974661"/>
                <a:gd name="connsiteY292" fmla="*/ 1178978 h 3626631"/>
                <a:gd name="connsiteX293" fmla="*/ 1261562 w 2974661"/>
                <a:gd name="connsiteY293" fmla="*/ 1208995 h 3626631"/>
                <a:gd name="connsiteX294" fmla="*/ 1154359 w 2974661"/>
                <a:gd name="connsiteY294" fmla="*/ 1264740 h 3626631"/>
                <a:gd name="connsiteX295" fmla="*/ 1090037 w 2974661"/>
                <a:gd name="connsiteY295" fmla="*/ 1299045 h 3626631"/>
                <a:gd name="connsiteX296" fmla="*/ 1025716 w 2974661"/>
                <a:gd name="connsiteY296" fmla="*/ 1333350 h 3626631"/>
                <a:gd name="connsiteX297" fmla="*/ 939953 w 2974661"/>
                <a:gd name="connsiteY297" fmla="*/ 1376231 h 3626631"/>
                <a:gd name="connsiteX298" fmla="*/ 879920 w 2974661"/>
                <a:gd name="connsiteY298" fmla="*/ 1393384 h 3626631"/>
                <a:gd name="connsiteX299" fmla="*/ 751276 w 2974661"/>
                <a:gd name="connsiteY299" fmla="*/ 1419112 h 3626631"/>
                <a:gd name="connsiteX300" fmla="*/ 596905 w 2974661"/>
                <a:gd name="connsiteY300" fmla="*/ 1419112 h 3626631"/>
                <a:gd name="connsiteX301" fmla="*/ 493990 w 2974661"/>
                <a:gd name="connsiteY301" fmla="*/ 1371943 h 3626631"/>
                <a:gd name="connsiteX302" fmla="*/ 433957 w 2974661"/>
                <a:gd name="connsiteY302" fmla="*/ 1307621 h 3626631"/>
                <a:gd name="connsiteX303" fmla="*/ 373923 w 2974661"/>
                <a:gd name="connsiteY303" fmla="*/ 1230435 h 3626631"/>
                <a:gd name="connsiteX304" fmla="*/ 313890 w 2974661"/>
                <a:gd name="connsiteY304" fmla="*/ 1110368 h 3626631"/>
                <a:gd name="connsiteX305" fmla="*/ 296737 w 2974661"/>
                <a:gd name="connsiteY305" fmla="*/ 1016030 h 3626631"/>
                <a:gd name="connsiteX306" fmla="*/ 326754 w 2974661"/>
                <a:gd name="connsiteY306" fmla="*/ 998877 h 3626631"/>
                <a:gd name="connsiteX307" fmla="*/ 391076 w 2974661"/>
                <a:gd name="connsiteY307" fmla="*/ 1016030 h 3626631"/>
                <a:gd name="connsiteX308" fmla="*/ 468262 w 2974661"/>
                <a:gd name="connsiteY308" fmla="*/ 1067487 h 3626631"/>
                <a:gd name="connsiteX309" fmla="*/ 562600 w 2974661"/>
                <a:gd name="connsiteY309" fmla="*/ 1093216 h 3626631"/>
                <a:gd name="connsiteX310" fmla="*/ 682667 w 2974661"/>
                <a:gd name="connsiteY310" fmla="*/ 1067487 h 3626631"/>
                <a:gd name="connsiteX311" fmla="*/ 862767 w 2974661"/>
                <a:gd name="connsiteY311" fmla="*/ 981725 h 3626631"/>
                <a:gd name="connsiteX312" fmla="*/ 1077173 w 2974661"/>
                <a:gd name="connsiteY312" fmla="*/ 878810 h 3626631"/>
                <a:gd name="connsiteX313" fmla="*/ 1222969 w 2974661"/>
                <a:gd name="connsiteY313" fmla="*/ 793048 h 3626631"/>
                <a:gd name="connsiteX314" fmla="*/ 1351612 w 2974661"/>
                <a:gd name="connsiteY314" fmla="*/ 724438 h 3626631"/>
                <a:gd name="connsiteX315" fmla="*/ 1420222 w 2974661"/>
                <a:gd name="connsiteY315" fmla="*/ 690133 h 3626631"/>
                <a:gd name="connsiteX316" fmla="*/ 1428798 w 2974661"/>
                <a:gd name="connsiteY316" fmla="*/ 527185 h 3626631"/>
                <a:gd name="connsiteX317" fmla="*/ 1420222 w 2974661"/>
                <a:gd name="connsiteY317" fmla="*/ 312780 h 3626631"/>
                <a:gd name="connsiteX318" fmla="*/ 1364476 w 2974661"/>
                <a:gd name="connsiteY318" fmla="*/ 179848 h 3626631"/>
                <a:gd name="connsiteX319" fmla="*/ 1334460 w 2974661"/>
                <a:gd name="connsiteY319" fmla="*/ 42629 h 3626631"/>
                <a:gd name="connsiteX320" fmla="*/ 1364208 w 2974661"/>
                <a:gd name="connsiteY320" fmla="*/ 16 h 362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</a:cxnLst>
              <a:rect l="l" t="t" r="r" b="b"/>
              <a:pathLst>
                <a:path w="2974661" h="3626631">
                  <a:moveTo>
                    <a:pt x="1797576" y="2722698"/>
                  </a:moveTo>
                  <a:cubicBezTo>
                    <a:pt x="1786140" y="2722698"/>
                    <a:pt x="1763271" y="2734133"/>
                    <a:pt x="1728966" y="2757003"/>
                  </a:cubicBezTo>
                  <a:cubicBezTo>
                    <a:pt x="1694661" y="2779873"/>
                    <a:pt x="1677508" y="2794166"/>
                    <a:pt x="1677508" y="2799884"/>
                  </a:cubicBezTo>
                  <a:cubicBezTo>
                    <a:pt x="1677508" y="2805601"/>
                    <a:pt x="1680367" y="2808460"/>
                    <a:pt x="1686084" y="2808460"/>
                  </a:cubicBezTo>
                  <a:cubicBezTo>
                    <a:pt x="1686084" y="2808460"/>
                    <a:pt x="1708954" y="2799884"/>
                    <a:pt x="1754694" y="2782731"/>
                  </a:cubicBezTo>
                  <a:cubicBezTo>
                    <a:pt x="1794717" y="2759862"/>
                    <a:pt x="1814728" y="2744138"/>
                    <a:pt x="1814728" y="2735562"/>
                  </a:cubicBezTo>
                  <a:cubicBezTo>
                    <a:pt x="1814728" y="2726986"/>
                    <a:pt x="1809010" y="2722698"/>
                    <a:pt x="1797576" y="2722698"/>
                  </a:cubicBezTo>
                  <a:close/>
                  <a:moveTo>
                    <a:pt x="1801060" y="2177572"/>
                  </a:moveTo>
                  <a:cubicBezTo>
                    <a:pt x="1788731" y="2176500"/>
                    <a:pt x="1767559" y="2186684"/>
                    <a:pt x="1737542" y="2208125"/>
                  </a:cubicBezTo>
                  <a:cubicBezTo>
                    <a:pt x="1691802" y="2230995"/>
                    <a:pt x="1643204" y="2262441"/>
                    <a:pt x="1591746" y="2302463"/>
                  </a:cubicBezTo>
                  <a:cubicBezTo>
                    <a:pt x="1534572" y="2348203"/>
                    <a:pt x="1490261" y="2386796"/>
                    <a:pt x="1458815" y="2418242"/>
                  </a:cubicBezTo>
                  <a:cubicBezTo>
                    <a:pt x="1427368" y="2449688"/>
                    <a:pt x="1411646" y="2471129"/>
                    <a:pt x="1411646" y="2482564"/>
                  </a:cubicBezTo>
                  <a:cubicBezTo>
                    <a:pt x="1405928" y="2488281"/>
                    <a:pt x="1400210" y="2493999"/>
                    <a:pt x="1394493" y="2499716"/>
                  </a:cubicBezTo>
                  <a:cubicBezTo>
                    <a:pt x="1388776" y="2505433"/>
                    <a:pt x="1375911" y="2522586"/>
                    <a:pt x="1355900" y="2551173"/>
                  </a:cubicBezTo>
                  <a:cubicBezTo>
                    <a:pt x="1335889" y="2579761"/>
                    <a:pt x="1325883" y="2596913"/>
                    <a:pt x="1325883" y="2602631"/>
                  </a:cubicBezTo>
                  <a:cubicBezTo>
                    <a:pt x="1325883" y="2608348"/>
                    <a:pt x="1330171" y="2611207"/>
                    <a:pt x="1338748" y="2611207"/>
                  </a:cubicBezTo>
                  <a:cubicBezTo>
                    <a:pt x="1347324" y="2611207"/>
                    <a:pt x="1374482" y="2599772"/>
                    <a:pt x="1420222" y="2576902"/>
                  </a:cubicBezTo>
                  <a:cubicBezTo>
                    <a:pt x="1494549" y="2542597"/>
                    <a:pt x="1551724" y="2519727"/>
                    <a:pt x="1591746" y="2508292"/>
                  </a:cubicBezTo>
                  <a:cubicBezTo>
                    <a:pt x="1660356" y="2479705"/>
                    <a:pt x="1717531" y="2462552"/>
                    <a:pt x="1763271" y="2456835"/>
                  </a:cubicBezTo>
                  <a:lnTo>
                    <a:pt x="1840457" y="2448259"/>
                  </a:lnTo>
                  <a:lnTo>
                    <a:pt x="1831880" y="2328192"/>
                  </a:lnTo>
                  <a:cubicBezTo>
                    <a:pt x="1826163" y="2242429"/>
                    <a:pt x="1819016" y="2193831"/>
                    <a:pt x="1810440" y="2182396"/>
                  </a:cubicBezTo>
                  <a:cubicBezTo>
                    <a:pt x="1808296" y="2179537"/>
                    <a:pt x="1805169" y="2177929"/>
                    <a:pt x="1801060" y="2177572"/>
                  </a:cubicBezTo>
                  <a:close/>
                  <a:moveTo>
                    <a:pt x="1364208" y="16"/>
                  </a:moveTo>
                  <a:cubicBezTo>
                    <a:pt x="1369390" y="-163"/>
                    <a:pt x="1375196" y="1177"/>
                    <a:pt x="1381629" y="4036"/>
                  </a:cubicBezTo>
                  <a:cubicBezTo>
                    <a:pt x="1407357" y="15471"/>
                    <a:pt x="1448809" y="52634"/>
                    <a:pt x="1505984" y="115527"/>
                  </a:cubicBezTo>
                  <a:cubicBezTo>
                    <a:pt x="1551724" y="166984"/>
                    <a:pt x="1586029" y="207006"/>
                    <a:pt x="1608898" y="235594"/>
                  </a:cubicBezTo>
                  <a:cubicBezTo>
                    <a:pt x="1626051" y="264181"/>
                    <a:pt x="1643204" y="298486"/>
                    <a:pt x="1660356" y="338508"/>
                  </a:cubicBezTo>
                  <a:cubicBezTo>
                    <a:pt x="1671791" y="384248"/>
                    <a:pt x="1680367" y="421412"/>
                    <a:pt x="1686084" y="449999"/>
                  </a:cubicBezTo>
                  <a:cubicBezTo>
                    <a:pt x="1691802" y="478587"/>
                    <a:pt x="1697520" y="497169"/>
                    <a:pt x="1703237" y="505745"/>
                  </a:cubicBezTo>
                  <a:cubicBezTo>
                    <a:pt x="1708954" y="514321"/>
                    <a:pt x="1717531" y="518609"/>
                    <a:pt x="1728966" y="518609"/>
                  </a:cubicBezTo>
                  <a:cubicBezTo>
                    <a:pt x="1740401" y="512892"/>
                    <a:pt x="1746118" y="502886"/>
                    <a:pt x="1746118" y="488592"/>
                  </a:cubicBezTo>
                  <a:cubicBezTo>
                    <a:pt x="1746118" y="474299"/>
                    <a:pt x="1740401" y="458576"/>
                    <a:pt x="1728966" y="441423"/>
                  </a:cubicBezTo>
                  <a:lnTo>
                    <a:pt x="1703237" y="415694"/>
                  </a:lnTo>
                  <a:lnTo>
                    <a:pt x="1728966" y="407118"/>
                  </a:lnTo>
                  <a:cubicBezTo>
                    <a:pt x="1740401" y="407118"/>
                    <a:pt x="1757553" y="402830"/>
                    <a:pt x="1780423" y="394254"/>
                  </a:cubicBezTo>
                  <a:cubicBezTo>
                    <a:pt x="1803293" y="385678"/>
                    <a:pt x="1817587" y="378531"/>
                    <a:pt x="1823304" y="372813"/>
                  </a:cubicBezTo>
                  <a:cubicBezTo>
                    <a:pt x="1863326" y="361378"/>
                    <a:pt x="1886196" y="349943"/>
                    <a:pt x="1891914" y="338508"/>
                  </a:cubicBezTo>
                  <a:cubicBezTo>
                    <a:pt x="1903349" y="327073"/>
                    <a:pt x="1917643" y="317068"/>
                    <a:pt x="1934795" y="308492"/>
                  </a:cubicBezTo>
                  <a:cubicBezTo>
                    <a:pt x="1951948" y="299916"/>
                    <a:pt x="1969100" y="298486"/>
                    <a:pt x="1986252" y="304204"/>
                  </a:cubicBezTo>
                  <a:cubicBezTo>
                    <a:pt x="2003405" y="309921"/>
                    <a:pt x="2013410" y="308492"/>
                    <a:pt x="2016269" y="299916"/>
                  </a:cubicBezTo>
                  <a:cubicBezTo>
                    <a:pt x="2019128" y="291339"/>
                    <a:pt x="2039139" y="287051"/>
                    <a:pt x="2076303" y="287051"/>
                  </a:cubicBezTo>
                  <a:cubicBezTo>
                    <a:pt x="2113466" y="287051"/>
                    <a:pt x="2140624" y="292768"/>
                    <a:pt x="2157777" y="304204"/>
                  </a:cubicBezTo>
                  <a:cubicBezTo>
                    <a:pt x="2169212" y="309921"/>
                    <a:pt x="2197799" y="318497"/>
                    <a:pt x="2243539" y="329932"/>
                  </a:cubicBezTo>
                  <a:cubicBezTo>
                    <a:pt x="2289279" y="341367"/>
                    <a:pt x="2333589" y="361378"/>
                    <a:pt x="2376470" y="389966"/>
                  </a:cubicBezTo>
                  <a:cubicBezTo>
                    <a:pt x="2419352" y="418553"/>
                    <a:pt x="2440792" y="437135"/>
                    <a:pt x="2440792" y="445711"/>
                  </a:cubicBezTo>
                  <a:cubicBezTo>
                    <a:pt x="2440792" y="454287"/>
                    <a:pt x="2429357" y="467152"/>
                    <a:pt x="2406487" y="484304"/>
                  </a:cubicBezTo>
                  <a:cubicBezTo>
                    <a:pt x="2377900" y="501457"/>
                    <a:pt x="2363606" y="515750"/>
                    <a:pt x="2363606" y="527185"/>
                  </a:cubicBezTo>
                  <a:cubicBezTo>
                    <a:pt x="2357889" y="538620"/>
                    <a:pt x="2347883" y="544338"/>
                    <a:pt x="2333589" y="544338"/>
                  </a:cubicBezTo>
                  <a:cubicBezTo>
                    <a:pt x="2319296" y="544338"/>
                    <a:pt x="2309290" y="547197"/>
                    <a:pt x="2303572" y="552914"/>
                  </a:cubicBezTo>
                  <a:cubicBezTo>
                    <a:pt x="2297855" y="558631"/>
                    <a:pt x="2300714" y="567207"/>
                    <a:pt x="2312149" y="578643"/>
                  </a:cubicBezTo>
                  <a:cubicBezTo>
                    <a:pt x="2317866" y="590078"/>
                    <a:pt x="2337878" y="598654"/>
                    <a:pt x="2372182" y="604371"/>
                  </a:cubicBezTo>
                  <a:lnTo>
                    <a:pt x="2406487" y="630100"/>
                  </a:lnTo>
                  <a:cubicBezTo>
                    <a:pt x="2389335" y="635817"/>
                    <a:pt x="2369324" y="641535"/>
                    <a:pt x="2346454" y="647252"/>
                  </a:cubicBezTo>
                  <a:cubicBezTo>
                    <a:pt x="2323584" y="658687"/>
                    <a:pt x="2289279" y="672981"/>
                    <a:pt x="2243539" y="690133"/>
                  </a:cubicBezTo>
                  <a:cubicBezTo>
                    <a:pt x="2197799" y="707286"/>
                    <a:pt x="2146342" y="730156"/>
                    <a:pt x="2089167" y="758743"/>
                  </a:cubicBezTo>
                  <a:cubicBezTo>
                    <a:pt x="2026275" y="793048"/>
                    <a:pt x="1993399" y="813059"/>
                    <a:pt x="1990540" y="818777"/>
                  </a:cubicBezTo>
                  <a:cubicBezTo>
                    <a:pt x="1987682" y="824494"/>
                    <a:pt x="1980535" y="827353"/>
                    <a:pt x="1969100" y="827353"/>
                  </a:cubicBezTo>
                  <a:cubicBezTo>
                    <a:pt x="1951948" y="827353"/>
                    <a:pt x="1941942" y="830212"/>
                    <a:pt x="1939083" y="835929"/>
                  </a:cubicBezTo>
                  <a:cubicBezTo>
                    <a:pt x="1936224" y="841647"/>
                    <a:pt x="1926219" y="844505"/>
                    <a:pt x="1909066" y="844505"/>
                  </a:cubicBezTo>
                  <a:cubicBezTo>
                    <a:pt x="1897631" y="844505"/>
                    <a:pt x="1887626" y="853082"/>
                    <a:pt x="1879050" y="870234"/>
                  </a:cubicBezTo>
                  <a:cubicBezTo>
                    <a:pt x="1870474" y="887387"/>
                    <a:pt x="1857609" y="895963"/>
                    <a:pt x="1840457" y="895963"/>
                  </a:cubicBezTo>
                  <a:cubicBezTo>
                    <a:pt x="1823304" y="895963"/>
                    <a:pt x="1806152" y="903110"/>
                    <a:pt x="1788999" y="917403"/>
                  </a:cubicBezTo>
                  <a:cubicBezTo>
                    <a:pt x="1771847" y="931697"/>
                    <a:pt x="1758982" y="938844"/>
                    <a:pt x="1750406" y="938844"/>
                  </a:cubicBezTo>
                  <a:cubicBezTo>
                    <a:pt x="1741830" y="938844"/>
                    <a:pt x="1736113" y="943132"/>
                    <a:pt x="1733254" y="951708"/>
                  </a:cubicBezTo>
                  <a:cubicBezTo>
                    <a:pt x="1730395" y="960284"/>
                    <a:pt x="1726107" y="987442"/>
                    <a:pt x="1720390" y="1033182"/>
                  </a:cubicBezTo>
                  <a:cubicBezTo>
                    <a:pt x="1714672" y="1078922"/>
                    <a:pt x="1714672" y="1101792"/>
                    <a:pt x="1720390" y="1101792"/>
                  </a:cubicBezTo>
                  <a:cubicBezTo>
                    <a:pt x="1726107" y="1101792"/>
                    <a:pt x="1766130" y="1090357"/>
                    <a:pt x="1840457" y="1067487"/>
                  </a:cubicBezTo>
                  <a:cubicBezTo>
                    <a:pt x="1909066" y="1050335"/>
                    <a:pt x="1943371" y="1037470"/>
                    <a:pt x="1943371" y="1028894"/>
                  </a:cubicBezTo>
                  <a:cubicBezTo>
                    <a:pt x="1943371" y="1020318"/>
                    <a:pt x="1947660" y="1014601"/>
                    <a:pt x="1956236" y="1011742"/>
                  </a:cubicBezTo>
                  <a:cubicBezTo>
                    <a:pt x="1964812" y="1008883"/>
                    <a:pt x="1983394" y="1010312"/>
                    <a:pt x="2011981" y="1016030"/>
                  </a:cubicBezTo>
                  <a:cubicBezTo>
                    <a:pt x="2040568" y="1027465"/>
                    <a:pt x="2060580" y="1030323"/>
                    <a:pt x="2072014" y="1024606"/>
                  </a:cubicBezTo>
                  <a:cubicBezTo>
                    <a:pt x="2077732" y="1024606"/>
                    <a:pt x="2094884" y="1030323"/>
                    <a:pt x="2123472" y="1041759"/>
                  </a:cubicBezTo>
                  <a:cubicBezTo>
                    <a:pt x="2152060" y="1053194"/>
                    <a:pt x="2174929" y="1064628"/>
                    <a:pt x="2192082" y="1076063"/>
                  </a:cubicBezTo>
                  <a:cubicBezTo>
                    <a:pt x="2214952" y="1093216"/>
                    <a:pt x="2230675" y="1101792"/>
                    <a:pt x="2239251" y="1101792"/>
                  </a:cubicBezTo>
                  <a:cubicBezTo>
                    <a:pt x="2247827" y="1101792"/>
                    <a:pt x="2254974" y="1107509"/>
                    <a:pt x="2260692" y="1118945"/>
                  </a:cubicBezTo>
                  <a:cubicBezTo>
                    <a:pt x="2260692" y="1130380"/>
                    <a:pt x="2260692" y="1138956"/>
                    <a:pt x="2260692" y="1144673"/>
                  </a:cubicBezTo>
                  <a:cubicBezTo>
                    <a:pt x="2254974" y="1150391"/>
                    <a:pt x="2247827" y="1153249"/>
                    <a:pt x="2239251" y="1153249"/>
                  </a:cubicBezTo>
                  <a:cubicBezTo>
                    <a:pt x="2230675" y="1153249"/>
                    <a:pt x="2217810" y="1163255"/>
                    <a:pt x="2200658" y="1183266"/>
                  </a:cubicBezTo>
                  <a:cubicBezTo>
                    <a:pt x="2183506" y="1203277"/>
                    <a:pt x="2159206" y="1214713"/>
                    <a:pt x="2127760" y="1217571"/>
                  </a:cubicBezTo>
                  <a:cubicBezTo>
                    <a:pt x="2096314" y="1220430"/>
                    <a:pt x="2077732" y="1226147"/>
                    <a:pt x="2072014" y="1234724"/>
                  </a:cubicBezTo>
                  <a:cubicBezTo>
                    <a:pt x="2066297" y="1243300"/>
                    <a:pt x="2056292" y="1247588"/>
                    <a:pt x="2041998" y="1247588"/>
                  </a:cubicBezTo>
                  <a:cubicBezTo>
                    <a:pt x="2027704" y="1247588"/>
                    <a:pt x="2014840" y="1250446"/>
                    <a:pt x="2003405" y="1256164"/>
                  </a:cubicBezTo>
                  <a:cubicBezTo>
                    <a:pt x="1986252" y="1261882"/>
                    <a:pt x="1943371" y="1281893"/>
                    <a:pt x="1874762" y="1316198"/>
                  </a:cubicBezTo>
                  <a:cubicBezTo>
                    <a:pt x="1806152" y="1350502"/>
                    <a:pt x="1768988" y="1367655"/>
                    <a:pt x="1763271" y="1367655"/>
                  </a:cubicBezTo>
                  <a:cubicBezTo>
                    <a:pt x="1757553" y="1367655"/>
                    <a:pt x="1750406" y="1374802"/>
                    <a:pt x="1741830" y="1389095"/>
                  </a:cubicBezTo>
                  <a:cubicBezTo>
                    <a:pt x="1733254" y="1403389"/>
                    <a:pt x="1726107" y="1441982"/>
                    <a:pt x="1720390" y="1504874"/>
                  </a:cubicBezTo>
                  <a:cubicBezTo>
                    <a:pt x="1714672" y="1567767"/>
                    <a:pt x="1704666" y="1610648"/>
                    <a:pt x="1690373" y="1633518"/>
                  </a:cubicBezTo>
                  <a:cubicBezTo>
                    <a:pt x="1676079" y="1656388"/>
                    <a:pt x="1668932" y="1672111"/>
                    <a:pt x="1668932" y="1680687"/>
                  </a:cubicBezTo>
                  <a:cubicBezTo>
                    <a:pt x="1668932" y="1689263"/>
                    <a:pt x="1674650" y="1693551"/>
                    <a:pt x="1686084" y="1693551"/>
                  </a:cubicBezTo>
                  <a:cubicBezTo>
                    <a:pt x="1691802" y="1693551"/>
                    <a:pt x="1708954" y="1687834"/>
                    <a:pt x="1737542" y="1676399"/>
                  </a:cubicBezTo>
                  <a:cubicBezTo>
                    <a:pt x="1748977" y="1670681"/>
                    <a:pt x="1817587" y="1639235"/>
                    <a:pt x="1943371" y="1582060"/>
                  </a:cubicBezTo>
                  <a:cubicBezTo>
                    <a:pt x="2057721" y="1536321"/>
                    <a:pt x="2134907" y="1504874"/>
                    <a:pt x="2174929" y="1487722"/>
                  </a:cubicBezTo>
                  <a:cubicBezTo>
                    <a:pt x="2226386" y="1464852"/>
                    <a:pt x="2292138" y="1433406"/>
                    <a:pt x="2372182" y="1393384"/>
                  </a:cubicBezTo>
                  <a:lnTo>
                    <a:pt x="2414411" y="1373256"/>
                  </a:lnTo>
                  <a:lnTo>
                    <a:pt x="2441063" y="1365515"/>
                  </a:lnTo>
                  <a:cubicBezTo>
                    <a:pt x="2509290" y="1347250"/>
                    <a:pt x="2579548" y="1332064"/>
                    <a:pt x="2647563" y="1324578"/>
                  </a:cubicBezTo>
                  <a:cubicBezTo>
                    <a:pt x="2681570" y="1320836"/>
                    <a:pt x="2711064" y="1318281"/>
                    <a:pt x="2736888" y="1316557"/>
                  </a:cubicBezTo>
                  <a:lnTo>
                    <a:pt x="2797101" y="1313841"/>
                  </a:lnTo>
                  <a:lnTo>
                    <a:pt x="2806353" y="1318342"/>
                  </a:lnTo>
                  <a:cubicBezTo>
                    <a:pt x="2821362" y="1325489"/>
                    <a:pt x="2838157" y="1333350"/>
                    <a:pt x="2856739" y="1341926"/>
                  </a:cubicBezTo>
                  <a:cubicBezTo>
                    <a:pt x="2893902" y="1359079"/>
                    <a:pt x="2921060" y="1376231"/>
                    <a:pt x="2938213" y="1393384"/>
                  </a:cubicBezTo>
                  <a:cubicBezTo>
                    <a:pt x="2955365" y="1404819"/>
                    <a:pt x="2966800" y="1421971"/>
                    <a:pt x="2972518" y="1444841"/>
                  </a:cubicBezTo>
                  <a:cubicBezTo>
                    <a:pt x="2978235" y="1461993"/>
                    <a:pt x="2972518" y="1476287"/>
                    <a:pt x="2955365" y="1487722"/>
                  </a:cubicBezTo>
                  <a:cubicBezTo>
                    <a:pt x="2932496" y="1499157"/>
                    <a:pt x="2915343" y="1510592"/>
                    <a:pt x="2903908" y="1522027"/>
                  </a:cubicBezTo>
                  <a:cubicBezTo>
                    <a:pt x="2892473" y="1533462"/>
                    <a:pt x="2885326" y="1543467"/>
                    <a:pt x="2882468" y="1552044"/>
                  </a:cubicBezTo>
                  <a:cubicBezTo>
                    <a:pt x="2879609" y="1560620"/>
                    <a:pt x="2843874" y="1564908"/>
                    <a:pt x="2775265" y="1564908"/>
                  </a:cubicBezTo>
                  <a:cubicBezTo>
                    <a:pt x="2712372" y="1564908"/>
                    <a:pt x="2660915" y="1567767"/>
                    <a:pt x="2620893" y="1573484"/>
                  </a:cubicBezTo>
                  <a:cubicBezTo>
                    <a:pt x="2563718" y="1590637"/>
                    <a:pt x="2515119" y="1604931"/>
                    <a:pt x="2475097" y="1616365"/>
                  </a:cubicBezTo>
                  <a:cubicBezTo>
                    <a:pt x="2423640" y="1627800"/>
                    <a:pt x="2373612" y="1642094"/>
                    <a:pt x="2325013" y="1659246"/>
                  </a:cubicBezTo>
                  <a:cubicBezTo>
                    <a:pt x="2276415" y="1676399"/>
                    <a:pt x="2229246" y="1693551"/>
                    <a:pt x="2183506" y="1710704"/>
                  </a:cubicBezTo>
                  <a:cubicBezTo>
                    <a:pt x="2149200" y="1727856"/>
                    <a:pt x="2114896" y="1742150"/>
                    <a:pt x="2080591" y="1753585"/>
                  </a:cubicBezTo>
                  <a:cubicBezTo>
                    <a:pt x="2057721" y="1765020"/>
                    <a:pt x="2043427" y="1770737"/>
                    <a:pt x="2037710" y="1770737"/>
                  </a:cubicBezTo>
                  <a:cubicBezTo>
                    <a:pt x="2031992" y="1770737"/>
                    <a:pt x="1994828" y="1786460"/>
                    <a:pt x="1926219" y="1817907"/>
                  </a:cubicBezTo>
                  <a:cubicBezTo>
                    <a:pt x="1857609" y="1849353"/>
                    <a:pt x="1806152" y="1870793"/>
                    <a:pt x="1771847" y="1882228"/>
                  </a:cubicBezTo>
                  <a:cubicBezTo>
                    <a:pt x="1766130" y="1887946"/>
                    <a:pt x="1737542" y="1902239"/>
                    <a:pt x="1686084" y="1925109"/>
                  </a:cubicBezTo>
                  <a:cubicBezTo>
                    <a:pt x="1657497" y="1936544"/>
                    <a:pt x="1628910" y="1959414"/>
                    <a:pt x="1600322" y="1993719"/>
                  </a:cubicBezTo>
                  <a:cubicBezTo>
                    <a:pt x="1583170" y="2022306"/>
                    <a:pt x="1566018" y="2053753"/>
                    <a:pt x="1548865" y="2088057"/>
                  </a:cubicBezTo>
                  <a:cubicBezTo>
                    <a:pt x="1531712" y="2116645"/>
                    <a:pt x="1517419" y="2139515"/>
                    <a:pt x="1505984" y="2156667"/>
                  </a:cubicBezTo>
                  <a:cubicBezTo>
                    <a:pt x="1488832" y="2173820"/>
                    <a:pt x="1480255" y="2188114"/>
                    <a:pt x="1480255" y="2199548"/>
                  </a:cubicBezTo>
                  <a:cubicBezTo>
                    <a:pt x="1480255" y="2210983"/>
                    <a:pt x="1491690" y="2208125"/>
                    <a:pt x="1514560" y="2190972"/>
                  </a:cubicBezTo>
                  <a:cubicBezTo>
                    <a:pt x="1531712" y="2179537"/>
                    <a:pt x="1548865" y="2165243"/>
                    <a:pt x="1566018" y="2148091"/>
                  </a:cubicBezTo>
                  <a:cubicBezTo>
                    <a:pt x="1571735" y="2142373"/>
                    <a:pt x="1594605" y="2122362"/>
                    <a:pt x="1634627" y="2088057"/>
                  </a:cubicBezTo>
                  <a:cubicBezTo>
                    <a:pt x="1668932" y="2059470"/>
                    <a:pt x="1690373" y="2045176"/>
                    <a:pt x="1698949" y="2045176"/>
                  </a:cubicBezTo>
                  <a:cubicBezTo>
                    <a:pt x="1707525" y="2045176"/>
                    <a:pt x="1723248" y="2035171"/>
                    <a:pt x="1746118" y="2015160"/>
                  </a:cubicBezTo>
                  <a:cubicBezTo>
                    <a:pt x="1768988" y="1995149"/>
                    <a:pt x="1788999" y="1985143"/>
                    <a:pt x="1806152" y="1985143"/>
                  </a:cubicBezTo>
                  <a:cubicBezTo>
                    <a:pt x="1823304" y="1985143"/>
                    <a:pt x="1833310" y="1979425"/>
                    <a:pt x="1836168" y="1967990"/>
                  </a:cubicBezTo>
                  <a:cubicBezTo>
                    <a:pt x="1839028" y="1956556"/>
                    <a:pt x="1871903" y="1956556"/>
                    <a:pt x="1934795" y="1967990"/>
                  </a:cubicBezTo>
                  <a:cubicBezTo>
                    <a:pt x="2003405" y="1979425"/>
                    <a:pt x="2049145" y="1993719"/>
                    <a:pt x="2072014" y="2010871"/>
                  </a:cubicBezTo>
                  <a:cubicBezTo>
                    <a:pt x="2100602" y="2028024"/>
                    <a:pt x="2124901" y="2052323"/>
                    <a:pt x="2144912" y="2083769"/>
                  </a:cubicBezTo>
                  <a:cubicBezTo>
                    <a:pt x="2164924" y="2115216"/>
                    <a:pt x="2174929" y="2143803"/>
                    <a:pt x="2174929" y="2169532"/>
                  </a:cubicBezTo>
                  <a:cubicBezTo>
                    <a:pt x="2174929" y="2195260"/>
                    <a:pt x="2180647" y="2222418"/>
                    <a:pt x="2192082" y="2251006"/>
                  </a:cubicBezTo>
                  <a:cubicBezTo>
                    <a:pt x="2203517" y="2291028"/>
                    <a:pt x="2212093" y="2325333"/>
                    <a:pt x="2217810" y="2353920"/>
                  </a:cubicBezTo>
                  <a:cubicBezTo>
                    <a:pt x="2229246" y="2388225"/>
                    <a:pt x="2237822" y="2456835"/>
                    <a:pt x="2243539" y="2559750"/>
                  </a:cubicBezTo>
                  <a:cubicBezTo>
                    <a:pt x="2243539" y="2662664"/>
                    <a:pt x="2237822" y="2739850"/>
                    <a:pt x="2226386" y="2791308"/>
                  </a:cubicBezTo>
                  <a:cubicBezTo>
                    <a:pt x="2214952" y="2842765"/>
                    <a:pt x="2206375" y="2939962"/>
                    <a:pt x="2200658" y="3082899"/>
                  </a:cubicBezTo>
                  <a:cubicBezTo>
                    <a:pt x="2194940" y="3225836"/>
                    <a:pt x="2183506" y="3325892"/>
                    <a:pt x="2166353" y="3383067"/>
                  </a:cubicBezTo>
                  <a:cubicBezTo>
                    <a:pt x="2149200" y="3445959"/>
                    <a:pt x="2134907" y="3488840"/>
                    <a:pt x="2123472" y="3511710"/>
                  </a:cubicBezTo>
                  <a:cubicBezTo>
                    <a:pt x="2106320" y="3546015"/>
                    <a:pt x="2097743" y="3563168"/>
                    <a:pt x="2097743" y="3563168"/>
                  </a:cubicBezTo>
                  <a:cubicBezTo>
                    <a:pt x="2092026" y="3563168"/>
                    <a:pt x="2066297" y="3570314"/>
                    <a:pt x="2020557" y="3584608"/>
                  </a:cubicBezTo>
                  <a:cubicBezTo>
                    <a:pt x="1974817" y="3598902"/>
                    <a:pt x="1943371" y="3610337"/>
                    <a:pt x="1926219" y="3618913"/>
                  </a:cubicBezTo>
                  <a:cubicBezTo>
                    <a:pt x="1909066" y="3627489"/>
                    <a:pt x="1880479" y="3628919"/>
                    <a:pt x="1840457" y="3623201"/>
                  </a:cubicBezTo>
                  <a:cubicBezTo>
                    <a:pt x="1800434" y="3617484"/>
                    <a:pt x="1774706" y="3608907"/>
                    <a:pt x="1763271" y="3597472"/>
                  </a:cubicBezTo>
                  <a:cubicBezTo>
                    <a:pt x="1751836" y="3586037"/>
                    <a:pt x="1740401" y="3580320"/>
                    <a:pt x="1728966" y="3580320"/>
                  </a:cubicBezTo>
                  <a:cubicBezTo>
                    <a:pt x="1717531" y="3580320"/>
                    <a:pt x="1711813" y="3574603"/>
                    <a:pt x="1711813" y="3563168"/>
                  </a:cubicBezTo>
                  <a:cubicBezTo>
                    <a:pt x="1711813" y="3557450"/>
                    <a:pt x="1697520" y="3540298"/>
                    <a:pt x="1668932" y="3511710"/>
                  </a:cubicBezTo>
                  <a:lnTo>
                    <a:pt x="1617475" y="3468829"/>
                  </a:lnTo>
                  <a:lnTo>
                    <a:pt x="1548865" y="3477405"/>
                  </a:lnTo>
                  <a:cubicBezTo>
                    <a:pt x="1503125" y="3477405"/>
                    <a:pt x="1474538" y="3477405"/>
                    <a:pt x="1463103" y="3477405"/>
                  </a:cubicBezTo>
                  <a:cubicBezTo>
                    <a:pt x="1445950" y="3471688"/>
                    <a:pt x="1430227" y="3457394"/>
                    <a:pt x="1415934" y="3434524"/>
                  </a:cubicBezTo>
                  <a:cubicBezTo>
                    <a:pt x="1401640" y="3411654"/>
                    <a:pt x="1400210" y="3397361"/>
                    <a:pt x="1411646" y="3391643"/>
                  </a:cubicBezTo>
                  <a:cubicBezTo>
                    <a:pt x="1411646" y="3391643"/>
                    <a:pt x="1415934" y="3390214"/>
                    <a:pt x="1424510" y="3387355"/>
                  </a:cubicBezTo>
                  <a:cubicBezTo>
                    <a:pt x="1433086" y="3384496"/>
                    <a:pt x="1440233" y="3383067"/>
                    <a:pt x="1445950" y="3383067"/>
                  </a:cubicBezTo>
                  <a:cubicBezTo>
                    <a:pt x="1457385" y="3383067"/>
                    <a:pt x="1463103" y="3377350"/>
                    <a:pt x="1463103" y="3365914"/>
                  </a:cubicBezTo>
                  <a:cubicBezTo>
                    <a:pt x="1457385" y="3354479"/>
                    <a:pt x="1443092" y="3348762"/>
                    <a:pt x="1420222" y="3348762"/>
                  </a:cubicBezTo>
                  <a:lnTo>
                    <a:pt x="1385917" y="3340186"/>
                  </a:lnTo>
                  <a:lnTo>
                    <a:pt x="1428798" y="3331610"/>
                  </a:lnTo>
                  <a:cubicBezTo>
                    <a:pt x="1451668" y="3325892"/>
                    <a:pt x="1477396" y="3323033"/>
                    <a:pt x="1505984" y="3323033"/>
                  </a:cubicBezTo>
                  <a:cubicBezTo>
                    <a:pt x="1528854" y="3323033"/>
                    <a:pt x="1571735" y="3317316"/>
                    <a:pt x="1634627" y="3305881"/>
                  </a:cubicBezTo>
                  <a:cubicBezTo>
                    <a:pt x="1697520" y="3288728"/>
                    <a:pt x="1730395" y="3278723"/>
                    <a:pt x="1733254" y="3275864"/>
                  </a:cubicBezTo>
                  <a:cubicBezTo>
                    <a:pt x="1736113" y="3273005"/>
                    <a:pt x="1746118" y="3240130"/>
                    <a:pt x="1763271" y="3177238"/>
                  </a:cubicBezTo>
                  <a:cubicBezTo>
                    <a:pt x="1774706" y="3108628"/>
                    <a:pt x="1783282" y="3042877"/>
                    <a:pt x="1788999" y="2979985"/>
                  </a:cubicBezTo>
                  <a:lnTo>
                    <a:pt x="1797576" y="2877070"/>
                  </a:lnTo>
                  <a:lnTo>
                    <a:pt x="1746118" y="2919951"/>
                  </a:lnTo>
                  <a:cubicBezTo>
                    <a:pt x="1711813" y="2942821"/>
                    <a:pt x="1683226" y="2962832"/>
                    <a:pt x="1660356" y="2979985"/>
                  </a:cubicBezTo>
                  <a:cubicBezTo>
                    <a:pt x="1631768" y="2997137"/>
                    <a:pt x="1588887" y="3025724"/>
                    <a:pt x="1531712" y="3065747"/>
                  </a:cubicBezTo>
                  <a:cubicBezTo>
                    <a:pt x="1468820" y="3105769"/>
                    <a:pt x="1421651" y="3140074"/>
                    <a:pt x="1390205" y="3168661"/>
                  </a:cubicBezTo>
                  <a:cubicBezTo>
                    <a:pt x="1358759" y="3197249"/>
                    <a:pt x="1337318" y="3211542"/>
                    <a:pt x="1325883" y="3211542"/>
                  </a:cubicBezTo>
                  <a:cubicBezTo>
                    <a:pt x="1314448" y="3211542"/>
                    <a:pt x="1305872" y="3202966"/>
                    <a:pt x="1300155" y="3185814"/>
                  </a:cubicBezTo>
                  <a:cubicBezTo>
                    <a:pt x="1300155" y="3174379"/>
                    <a:pt x="1294437" y="3151509"/>
                    <a:pt x="1283002" y="3117204"/>
                  </a:cubicBezTo>
                  <a:cubicBezTo>
                    <a:pt x="1277285" y="3088617"/>
                    <a:pt x="1274426" y="3062888"/>
                    <a:pt x="1274426" y="3040018"/>
                  </a:cubicBezTo>
                  <a:cubicBezTo>
                    <a:pt x="1274426" y="3017148"/>
                    <a:pt x="1280144" y="3002855"/>
                    <a:pt x="1291578" y="2997137"/>
                  </a:cubicBezTo>
                  <a:cubicBezTo>
                    <a:pt x="1303013" y="2991420"/>
                    <a:pt x="1308731" y="2975696"/>
                    <a:pt x="1308731" y="2949968"/>
                  </a:cubicBezTo>
                  <a:cubicBezTo>
                    <a:pt x="1308731" y="2924239"/>
                    <a:pt x="1323025" y="2909945"/>
                    <a:pt x="1351612" y="2907087"/>
                  </a:cubicBezTo>
                  <a:cubicBezTo>
                    <a:pt x="1380199" y="2904228"/>
                    <a:pt x="1398781" y="2897081"/>
                    <a:pt x="1407357" y="2885646"/>
                  </a:cubicBezTo>
                  <a:cubicBezTo>
                    <a:pt x="1415934" y="2874211"/>
                    <a:pt x="1448809" y="2842765"/>
                    <a:pt x="1505984" y="2791308"/>
                  </a:cubicBezTo>
                  <a:cubicBezTo>
                    <a:pt x="1563158" y="2739850"/>
                    <a:pt x="1591746" y="2711263"/>
                    <a:pt x="1591746" y="2705545"/>
                  </a:cubicBezTo>
                  <a:cubicBezTo>
                    <a:pt x="1591746" y="2699828"/>
                    <a:pt x="1586029" y="2699828"/>
                    <a:pt x="1574594" y="2705545"/>
                  </a:cubicBezTo>
                  <a:cubicBezTo>
                    <a:pt x="1557441" y="2711263"/>
                    <a:pt x="1525995" y="2722698"/>
                    <a:pt x="1480255" y="2739850"/>
                  </a:cubicBezTo>
                  <a:cubicBezTo>
                    <a:pt x="1428798" y="2757003"/>
                    <a:pt x="1385917" y="2765579"/>
                    <a:pt x="1351612" y="2765579"/>
                  </a:cubicBezTo>
                  <a:cubicBezTo>
                    <a:pt x="1305872" y="2771296"/>
                    <a:pt x="1280144" y="2779873"/>
                    <a:pt x="1274426" y="2791308"/>
                  </a:cubicBezTo>
                  <a:cubicBezTo>
                    <a:pt x="1274426" y="2791308"/>
                    <a:pt x="1268708" y="2828471"/>
                    <a:pt x="1257274" y="2902798"/>
                  </a:cubicBezTo>
                  <a:cubicBezTo>
                    <a:pt x="1245839" y="2971408"/>
                    <a:pt x="1237262" y="3057171"/>
                    <a:pt x="1231545" y="3160085"/>
                  </a:cubicBezTo>
                  <a:cubicBezTo>
                    <a:pt x="1225827" y="3257282"/>
                    <a:pt x="1231545" y="3328751"/>
                    <a:pt x="1248697" y="3374491"/>
                  </a:cubicBezTo>
                  <a:cubicBezTo>
                    <a:pt x="1265850" y="3420231"/>
                    <a:pt x="1274426" y="3448818"/>
                    <a:pt x="1274426" y="3460253"/>
                  </a:cubicBezTo>
                  <a:cubicBezTo>
                    <a:pt x="1274426" y="3471688"/>
                    <a:pt x="1271567" y="3477405"/>
                    <a:pt x="1265850" y="3477405"/>
                  </a:cubicBezTo>
                  <a:cubicBezTo>
                    <a:pt x="1260132" y="3477405"/>
                    <a:pt x="1251556" y="3474547"/>
                    <a:pt x="1240121" y="3468829"/>
                  </a:cubicBezTo>
                  <a:cubicBezTo>
                    <a:pt x="1228686" y="3463112"/>
                    <a:pt x="1220110" y="3464541"/>
                    <a:pt x="1214392" y="3473117"/>
                  </a:cubicBezTo>
                  <a:cubicBezTo>
                    <a:pt x="1208675" y="3481693"/>
                    <a:pt x="1202958" y="3485982"/>
                    <a:pt x="1197240" y="3485982"/>
                  </a:cubicBezTo>
                  <a:cubicBezTo>
                    <a:pt x="1185805" y="3491699"/>
                    <a:pt x="1171511" y="3500275"/>
                    <a:pt x="1154359" y="3511710"/>
                  </a:cubicBezTo>
                  <a:cubicBezTo>
                    <a:pt x="1137206" y="3528863"/>
                    <a:pt x="1131489" y="3548874"/>
                    <a:pt x="1137206" y="3571744"/>
                  </a:cubicBezTo>
                  <a:cubicBezTo>
                    <a:pt x="1137206" y="3588896"/>
                    <a:pt x="1134348" y="3597472"/>
                    <a:pt x="1128630" y="3597472"/>
                  </a:cubicBezTo>
                  <a:cubicBezTo>
                    <a:pt x="1117195" y="3591755"/>
                    <a:pt x="1105760" y="3588896"/>
                    <a:pt x="1094325" y="3588896"/>
                  </a:cubicBezTo>
                  <a:cubicBezTo>
                    <a:pt x="1082890" y="3588896"/>
                    <a:pt x="1070026" y="3576032"/>
                    <a:pt x="1055732" y="3550303"/>
                  </a:cubicBezTo>
                  <a:cubicBezTo>
                    <a:pt x="1041438" y="3524575"/>
                    <a:pt x="1028574" y="3510281"/>
                    <a:pt x="1017139" y="3507422"/>
                  </a:cubicBezTo>
                  <a:cubicBezTo>
                    <a:pt x="1005704" y="3504563"/>
                    <a:pt x="999987" y="3505993"/>
                    <a:pt x="999987" y="3511710"/>
                  </a:cubicBezTo>
                  <a:cubicBezTo>
                    <a:pt x="999987" y="3517428"/>
                    <a:pt x="994269" y="3520286"/>
                    <a:pt x="982834" y="3520286"/>
                  </a:cubicBezTo>
                  <a:cubicBezTo>
                    <a:pt x="971400" y="3520286"/>
                    <a:pt x="959964" y="3508851"/>
                    <a:pt x="948530" y="3485982"/>
                  </a:cubicBezTo>
                  <a:cubicBezTo>
                    <a:pt x="937095" y="3463112"/>
                    <a:pt x="931377" y="3440242"/>
                    <a:pt x="931377" y="3417372"/>
                  </a:cubicBezTo>
                  <a:cubicBezTo>
                    <a:pt x="925660" y="3388784"/>
                    <a:pt x="911366" y="3360197"/>
                    <a:pt x="888496" y="3331610"/>
                  </a:cubicBezTo>
                  <a:cubicBezTo>
                    <a:pt x="865626" y="3303022"/>
                    <a:pt x="854191" y="3278723"/>
                    <a:pt x="854191" y="3258712"/>
                  </a:cubicBezTo>
                  <a:cubicBezTo>
                    <a:pt x="854191" y="3238700"/>
                    <a:pt x="851332" y="3225836"/>
                    <a:pt x="845615" y="3220119"/>
                  </a:cubicBezTo>
                  <a:cubicBezTo>
                    <a:pt x="834180" y="3214401"/>
                    <a:pt x="831321" y="3200107"/>
                    <a:pt x="837039" y="3177238"/>
                  </a:cubicBezTo>
                  <a:cubicBezTo>
                    <a:pt x="842756" y="3160085"/>
                    <a:pt x="839897" y="3148650"/>
                    <a:pt x="828462" y="3142933"/>
                  </a:cubicBezTo>
                  <a:cubicBezTo>
                    <a:pt x="817028" y="3137215"/>
                    <a:pt x="811310" y="3125780"/>
                    <a:pt x="811310" y="3108628"/>
                  </a:cubicBezTo>
                  <a:cubicBezTo>
                    <a:pt x="811310" y="3091475"/>
                    <a:pt x="822745" y="3071464"/>
                    <a:pt x="845615" y="3048594"/>
                  </a:cubicBezTo>
                  <a:cubicBezTo>
                    <a:pt x="868485" y="3025724"/>
                    <a:pt x="882778" y="3014289"/>
                    <a:pt x="888496" y="3014289"/>
                  </a:cubicBezTo>
                  <a:cubicBezTo>
                    <a:pt x="894214" y="3014289"/>
                    <a:pt x="897072" y="3007142"/>
                    <a:pt x="897072" y="2992849"/>
                  </a:cubicBezTo>
                  <a:cubicBezTo>
                    <a:pt x="897072" y="2978555"/>
                    <a:pt x="902790" y="2968549"/>
                    <a:pt x="914225" y="2962832"/>
                  </a:cubicBezTo>
                  <a:cubicBezTo>
                    <a:pt x="925660" y="2957115"/>
                    <a:pt x="937095" y="2917092"/>
                    <a:pt x="948530" y="2842765"/>
                  </a:cubicBezTo>
                  <a:cubicBezTo>
                    <a:pt x="959964" y="2762720"/>
                    <a:pt x="968541" y="2705545"/>
                    <a:pt x="974258" y="2671240"/>
                  </a:cubicBezTo>
                  <a:cubicBezTo>
                    <a:pt x="979976" y="2625501"/>
                    <a:pt x="988552" y="2585478"/>
                    <a:pt x="999987" y="2551173"/>
                  </a:cubicBezTo>
                  <a:cubicBezTo>
                    <a:pt x="1005704" y="2511151"/>
                    <a:pt x="1019998" y="2462552"/>
                    <a:pt x="1042868" y="2405378"/>
                  </a:cubicBezTo>
                  <a:cubicBezTo>
                    <a:pt x="1065738" y="2342485"/>
                    <a:pt x="1088608" y="2288169"/>
                    <a:pt x="1111478" y="2242429"/>
                  </a:cubicBezTo>
                  <a:cubicBezTo>
                    <a:pt x="1140065" y="2202407"/>
                    <a:pt x="1151500" y="2179537"/>
                    <a:pt x="1145783" y="2173820"/>
                  </a:cubicBezTo>
                  <a:cubicBezTo>
                    <a:pt x="1145783" y="2168102"/>
                    <a:pt x="1120054" y="2176678"/>
                    <a:pt x="1068597" y="2199548"/>
                  </a:cubicBezTo>
                  <a:cubicBezTo>
                    <a:pt x="1051444" y="2205266"/>
                    <a:pt x="1025716" y="2216701"/>
                    <a:pt x="991411" y="2233853"/>
                  </a:cubicBezTo>
                  <a:cubicBezTo>
                    <a:pt x="957106" y="2251006"/>
                    <a:pt x="937095" y="2259582"/>
                    <a:pt x="931377" y="2259582"/>
                  </a:cubicBezTo>
                  <a:cubicBezTo>
                    <a:pt x="885637" y="2282452"/>
                    <a:pt x="861338" y="2293887"/>
                    <a:pt x="858479" y="2293887"/>
                  </a:cubicBezTo>
                  <a:cubicBezTo>
                    <a:pt x="855620" y="2293887"/>
                    <a:pt x="831321" y="2302463"/>
                    <a:pt x="785581" y="2319615"/>
                  </a:cubicBezTo>
                  <a:cubicBezTo>
                    <a:pt x="762711" y="2331050"/>
                    <a:pt x="716972" y="2351061"/>
                    <a:pt x="648362" y="2379649"/>
                  </a:cubicBezTo>
                  <a:cubicBezTo>
                    <a:pt x="608339" y="2402519"/>
                    <a:pt x="574035" y="2419671"/>
                    <a:pt x="545447" y="2431106"/>
                  </a:cubicBezTo>
                  <a:cubicBezTo>
                    <a:pt x="534012" y="2431106"/>
                    <a:pt x="519719" y="2433965"/>
                    <a:pt x="502566" y="2439683"/>
                  </a:cubicBezTo>
                  <a:cubicBezTo>
                    <a:pt x="485414" y="2445400"/>
                    <a:pt x="476838" y="2451118"/>
                    <a:pt x="476838" y="2456835"/>
                  </a:cubicBezTo>
                  <a:cubicBezTo>
                    <a:pt x="465403" y="2462552"/>
                    <a:pt x="445392" y="2468270"/>
                    <a:pt x="416804" y="2473987"/>
                  </a:cubicBezTo>
                  <a:cubicBezTo>
                    <a:pt x="388217" y="2485422"/>
                    <a:pt x="348194" y="2496857"/>
                    <a:pt x="296737" y="2508292"/>
                  </a:cubicBezTo>
                  <a:cubicBezTo>
                    <a:pt x="250997" y="2525445"/>
                    <a:pt x="216692" y="2536880"/>
                    <a:pt x="193822" y="2542597"/>
                  </a:cubicBezTo>
                  <a:cubicBezTo>
                    <a:pt x="176670" y="2548315"/>
                    <a:pt x="156659" y="2556891"/>
                    <a:pt x="133789" y="2568326"/>
                  </a:cubicBezTo>
                  <a:cubicBezTo>
                    <a:pt x="110919" y="2579761"/>
                    <a:pt x="88049" y="2585478"/>
                    <a:pt x="65179" y="2585478"/>
                  </a:cubicBezTo>
                  <a:cubicBezTo>
                    <a:pt x="42309" y="2585478"/>
                    <a:pt x="28016" y="2576902"/>
                    <a:pt x="22298" y="2559750"/>
                  </a:cubicBezTo>
                  <a:cubicBezTo>
                    <a:pt x="10863" y="2536880"/>
                    <a:pt x="3716" y="2515439"/>
                    <a:pt x="858" y="2495428"/>
                  </a:cubicBezTo>
                  <a:cubicBezTo>
                    <a:pt x="-2001" y="2475417"/>
                    <a:pt x="2287" y="2459694"/>
                    <a:pt x="13722" y="2448259"/>
                  </a:cubicBezTo>
                  <a:cubicBezTo>
                    <a:pt x="19440" y="2442542"/>
                    <a:pt x="23728" y="2436109"/>
                    <a:pt x="26586" y="2428963"/>
                  </a:cubicBezTo>
                  <a:lnTo>
                    <a:pt x="28855" y="2416486"/>
                  </a:lnTo>
                  <a:lnTo>
                    <a:pt x="31973" y="2415792"/>
                  </a:lnTo>
                  <a:lnTo>
                    <a:pt x="270875" y="2309623"/>
                  </a:lnTo>
                  <a:lnTo>
                    <a:pt x="273580" y="2307703"/>
                  </a:lnTo>
                  <a:lnTo>
                    <a:pt x="279585" y="2311039"/>
                  </a:lnTo>
                  <a:cubicBezTo>
                    <a:pt x="291020" y="2311039"/>
                    <a:pt x="322466" y="2299604"/>
                    <a:pt x="373923" y="2276734"/>
                  </a:cubicBezTo>
                  <a:cubicBezTo>
                    <a:pt x="408228" y="2259582"/>
                    <a:pt x="445392" y="2242429"/>
                    <a:pt x="485414" y="2225277"/>
                  </a:cubicBezTo>
                  <a:cubicBezTo>
                    <a:pt x="502566" y="2219559"/>
                    <a:pt x="545447" y="2199548"/>
                    <a:pt x="614057" y="2165243"/>
                  </a:cubicBezTo>
                  <a:cubicBezTo>
                    <a:pt x="768429" y="2090916"/>
                    <a:pt x="848474" y="2053753"/>
                    <a:pt x="854191" y="2053753"/>
                  </a:cubicBezTo>
                  <a:cubicBezTo>
                    <a:pt x="962823" y="2008013"/>
                    <a:pt x="1017139" y="1985143"/>
                    <a:pt x="1017139" y="1985143"/>
                  </a:cubicBezTo>
                  <a:cubicBezTo>
                    <a:pt x="1017139" y="1985143"/>
                    <a:pt x="1040009" y="1973708"/>
                    <a:pt x="1085749" y="1950838"/>
                  </a:cubicBezTo>
                  <a:cubicBezTo>
                    <a:pt x="1154359" y="1922251"/>
                    <a:pt x="1208675" y="1899381"/>
                    <a:pt x="1248697" y="1882228"/>
                  </a:cubicBezTo>
                  <a:cubicBezTo>
                    <a:pt x="1277285" y="1865076"/>
                    <a:pt x="1323025" y="1845065"/>
                    <a:pt x="1385917" y="1822195"/>
                  </a:cubicBezTo>
                  <a:cubicBezTo>
                    <a:pt x="1425939" y="1805042"/>
                    <a:pt x="1445950" y="1790748"/>
                    <a:pt x="1445950" y="1779314"/>
                  </a:cubicBezTo>
                  <a:cubicBezTo>
                    <a:pt x="1451668" y="1767879"/>
                    <a:pt x="1448809" y="1750726"/>
                    <a:pt x="1437374" y="1727856"/>
                  </a:cubicBezTo>
                  <a:cubicBezTo>
                    <a:pt x="1425939" y="1699269"/>
                    <a:pt x="1414504" y="1680687"/>
                    <a:pt x="1403069" y="1672111"/>
                  </a:cubicBezTo>
                  <a:cubicBezTo>
                    <a:pt x="1391634" y="1663535"/>
                    <a:pt x="1381629" y="1650670"/>
                    <a:pt x="1373052" y="1633518"/>
                  </a:cubicBezTo>
                  <a:cubicBezTo>
                    <a:pt x="1364476" y="1616365"/>
                    <a:pt x="1354471" y="1607789"/>
                    <a:pt x="1343036" y="1607789"/>
                  </a:cubicBezTo>
                  <a:cubicBezTo>
                    <a:pt x="1331601" y="1607789"/>
                    <a:pt x="1294437" y="1622083"/>
                    <a:pt x="1231545" y="1650670"/>
                  </a:cubicBezTo>
                  <a:cubicBezTo>
                    <a:pt x="1162935" y="1684975"/>
                    <a:pt x="1117195" y="1710704"/>
                    <a:pt x="1094325" y="1727856"/>
                  </a:cubicBezTo>
                  <a:cubicBezTo>
                    <a:pt x="1082890" y="1739291"/>
                    <a:pt x="1065738" y="1747867"/>
                    <a:pt x="1042868" y="1753585"/>
                  </a:cubicBezTo>
                  <a:cubicBezTo>
                    <a:pt x="1042868" y="1759303"/>
                    <a:pt x="1038580" y="1763591"/>
                    <a:pt x="1030004" y="1766449"/>
                  </a:cubicBezTo>
                  <a:cubicBezTo>
                    <a:pt x="1021427" y="1769308"/>
                    <a:pt x="1009992" y="1773596"/>
                    <a:pt x="995699" y="1779314"/>
                  </a:cubicBezTo>
                  <a:cubicBezTo>
                    <a:pt x="981405" y="1785031"/>
                    <a:pt x="968541" y="1790748"/>
                    <a:pt x="957106" y="1796466"/>
                  </a:cubicBezTo>
                  <a:cubicBezTo>
                    <a:pt x="911366" y="1813618"/>
                    <a:pt x="841327" y="1855070"/>
                    <a:pt x="746988" y="1920821"/>
                  </a:cubicBezTo>
                  <a:cubicBezTo>
                    <a:pt x="652650" y="1986572"/>
                    <a:pt x="582611" y="2033742"/>
                    <a:pt x="536871" y="2062329"/>
                  </a:cubicBezTo>
                  <a:lnTo>
                    <a:pt x="468262" y="2113786"/>
                  </a:lnTo>
                  <a:cubicBezTo>
                    <a:pt x="456827" y="2125221"/>
                    <a:pt x="425380" y="2153809"/>
                    <a:pt x="373923" y="2199548"/>
                  </a:cubicBezTo>
                  <a:cubicBezTo>
                    <a:pt x="359630" y="2210983"/>
                    <a:pt x="346855" y="2221435"/>
                    <a:pt x="335598" y="2230905"/>
                  </a:cubicBezTo>
                  <a:lnTo>
                    <a:pt x="316320" y="2247708"/>
                  </a:lnTo>
                  <a:lnTo>
                    <a:pt x="318624" y="2234677"/>
                  </a:lnTo>
                  <a:lnTo>
                    <a:pt x="315554" y="2220883"/>
                  </a:lnTo>
                  <a:lnTo>
                    <a:pt x="645459" y="1940926"/>
                  </a:lnTo>
                  <a:lnTo>
                    <a:pt x="672483" y="1921090"/>
                  </a:lnTo>
                  <a:cubicBezTo>
                    <a:pt x="742165" y="1870168"/>
                    <a:pt x="794158" y="1832915"/>
                    <a:pt x="828462" y="1809330"/>
                  </a:cubicBezTo>
                  <a:cubicBezTo>
                    <a:pt x="874202" y="1777884"/>
                    <a:pt x="899931" y="1762161"/>
                    <a:pt x="905648" y="1762161"/>
                  </a:cubicBezTo>
                  <a:cubicBezTo>
                    <a:pt x="911366" y="1762161"/>
                    <a:pt x="931377" y="1750726"/>
                    <a:pt x="965682" y="1727856"/>
                  </a:cubicBezTo>
                  <a:cubicBezTo>
                    <a:pt x="1005704" y="1699269"/>
                    <a:pt x="1060020" y="1664964"/>
                    <a:pt x="1128630" y="1624942"/>
                  </a:cubicBezTo>
                  <a:cubicBezTo>
                    <a:pt x="1202958" y="1584919"/>
                    <a:pt x="1242980" y="1562049"/>
                    <a:pt x="1248697" y="1556332"/>
                  </a:cubicBezTo>
                  <a:cubicBezTo>
                    <a:pt x="1248697" y="1550614"/>
                    <a:pt x="1242980" y="1544897"/>
                    <a:pt x="1231545" y="1539179"/>
                  </a:cubicBezTo>
                  <a:cubicBezTo>
                    <a:pt x="1214392" y="1533462"/>
                    <a:pt x="1198669" y="1534891"/>
                    <a:pt x="1184376" y="1543467"/>
                  </a:cubicBezTo>
                  <a:cubicBezTo>
                    <a:pt x="1170082" y="1552044"/>
                    <a:pt x="1142924" y="1562049"/>
                    <a:pt x="1102902" y="1573484"/>
                  </a:cubicBezTo>
                  <a:cubicBezTo>
                    <a:pt x="1062879" y="1584919"/>
                    <a:pt x="1012851" y="1597783"/>
                    <a:pt x="952818" y="1612077"/>
                  </a:cubicBezTo>
                  <a:cubicBezTo>
                    <a:pt x="892784" y="1626371"/>
                    <a:pt x="845615" y="1636376"/>
                    <a:pt x="811310" y="1642094"/>
                  </a:cubicBezTo>
                  <a:cubicBezTo>
                    <a:pt x="771288" y="1647812"/>
                    <a:pt x="732695" y="1660676"/>
                    <a:pt x="695531" y="1680687"/>
                  </a:cubicBezTo>
                  <a:cubicBezTo>
                    <a:pt x="658368" y="1700698"/>
                    <a:pt x="631209" y="1710704"/>
                    <a:pt x="614057" y="1710704"/>
                  </a:cubicBezTo>
                  <a:cubicBezTo>
                    <a:pt x="596905" y="1710704"/>
                    <a:pt x="588328" y="1703557"/>
                    <a:pt x="588328" y="1689263"/>
                  </a:cubicBezTo>
                  <a:cubicBezTo>
                    <a:pt x="588328" y="1674969"/>
                    <a:pt x="594046" y="1664964"/>
                    <a:pt x="605481" y="1659246"/>
                  </a:cubicBezTo>
                  <a:cubicBezTo>
                    <a:pt x="616916" y="1653529"/>
                    <a:pt x="625492" y="1639235"/>
                    <a:pt x="631209" y="1616365"/>
                  </a:cubicBezTo>
                  <a:cubicBezTo>
                    <a:pt x="636927" y="1593495"/>
                    <a:pt x="651220" y="1579202"/>
                    <a:pt x="674090" y="1573484"/>
                  </a:cubicBezTo>
                  <a:cubicBezTo>
                    <a:pt x="702678" y="1567767"/>
                    <a:pt x="748418" y="1550614"/>
                    <a:pt x="811310" y="1522027"/>
                  </a:cubicBezTo>
                  <a:cubicBezTo>
                    <a:pt x="874202" y="1499157"/>
                    <a:pt x="908507" y="1487722"/>
                    <a:pt x="914225" y="1487722"/>
                  </a:cubicBezTo>
                  <a:cubicBezTo>
                    <a:pt x="919942" y="1487722"/>
                    <a:pt x="948530" y="1476287"/>
                    <a:pt x="999987" y="1453417"/>
                  </a:cubicBezTo>
                  <a:cubicBezTo>
                    <a:pt x="1045727" y="1436265"/>
                    <a:pt x="1131489" y="1399101"/>
                    <a:pt x="1257274" y="1341926"/>
                  </a:cubicBezTo>
                  <a:lnTo>
                    <a:pt x="1428798" y="1256164"/>
                  </a:lnTo>
                  <a:lnTo>
                    <a:pt x="1420222" y="1187554"/>
                  </a:lnTo>
                  <a:cubicBezTo>
                    <a:pt x="1414504" y="1147532"/>
                    <a:pt x="1411646" y="1126091"/>
                    <a:pt x="1411646" y="1123233"/>
                  </a:cubicBezTo>
                  <a:cubicBezTo>
                    <a:pt x="1411646" y="1120374"/>
                    <a:pt x="1403069" y="1124662"/>
                    <a:pt x="1385917" y="1136097"/>
                  </a:cubicBezTo>
                  <a:cubicBezTo>
                    <a:pt x="1374482" y="1141814"/>
                    <a:pt x="1360188" y="1150391"/>
                    <a:pt x="1343036" y="1161826"/>
                  </a:cubicBezTo>
                  <a:cubicBezTo>
                    <a:pt x="1331601" y="1173261"/>
                    <a:pt x="1323025" y="1178978"/>
                    <a:pt x="1317307" y="1178978"/>
                  </a:cubicBezTo>
                  <a:cubicBezTo>
                    <a:pt x="1311590" y="1178978"/>
                    <a:pt x="1293008" y="1188984"/>
                    <a:pt x="1261562" y="1208995"/>
                  </a:cubicBezTo>
                  <a:cubicBezTo>
                    <a:pt x="1230115" y="1229006"/>
                    <a:pt x="1194381" y="1247588"/>
                    <a:pt x="1154359" y="1264740"/>
                  </a:cubicBezTo>
                  <a:cubicBezTo>
                    <a:pt x="1142924" y="1270458"/>
                    <a:pt x="1121483" y="1281893"/>
                    <a:pt x="1090037" y="1299045"/>
                  </a:cubicBezTo>
                  <a:cubicBezTo>
                    <a:pt x="1058591" y="1316198"/>
                    <a:pt x="1037150" y="1327632"/>
                    <a:pt x="1025716" y="1333350"/>
                  </a:cubicBezTo>
                  <a:cubicBezTo>
                    <a:pt x="985693" y="1356220"/>
                    <a:pt x="957106" y="1370513"/>
                    <a:pt x="939953" y="1376231"/>
                  </a:cubicBezTo>
                  <a:cubicBezTo>
                    <a:pt x="928518" y="1381949"/>
                    <a:pt x="908507" y="1387666"/>
                    <a:pt x="879920" y="1393384"/>
                  </a:cubicBezTo>
                  <a:cubicBezTo>
                    <a:pt x="857050" y="1404819"/>
                    <a:pt x="814169" y="1413395"/>
                    <a:pt x="751276" y="1419112"/>
                  </a:cubicBezTo>
                  <a:cubicBezTo>
                    <a:pt x="688384" y="1430547"/>
                    <a:pt x="636927" y="1430547"/>
                    <a:pt x="596905" y="1419112"/>
                  </a:cubicBezTo>
                  <a:cubicBezTo>
                    <a:pt x="556882" y="1407677"/>
                    <a:pt x="522577" y="1391954"/>
                    <a:pt x="493990" y="1371943"/>
                  </a:cubicBezTo>
                  <a:cubicBezTo>
                    <a:pt x="465403" y="1351932"/>
                    <a:pt x="445392" y="1330491"/>
                    <a:pt x="433957" y="1307621"/>
                  </a:cubicBezTo>
                  <a:cubicBezTo>
                    <a:pt x="422522" y="1290469"/>
                    <a:pt x="402510" y="1264740"/>
                    <a:pt x="373923" y="1230435"/>
                  </a:cubicBezTo>
                  <a:cubicBezTo>
                    <a:pt x="345336" y="1201848"/>
                    <a:pt x="325324" y="1161826"/>
                    <a:pt x="313890" y="1110368"/>
                  </a:cubicBezTo>
                  <a:cubicBezTo>
                    <a:pt x="302455" y="1058911"/>
                    <a:pt x="296737" y="1027465"/>
                    <a:pt x="296737" y="1016030"/>
                  </a:cubicBezTo>
                  <a:cubicBezTo>
                    <a:pt x="296737" y="1004595"/>
                    <a:pt x="306743" y="998877"/>
                    <a:pt x="326754" y="998877"/>
                  </a:cubicBezTo>
                  <a:cubicBezTo>
                    <a:pt x="346765" y="998877"/>
                    <a:pt x="368206" y="1004595"/>
                    <a:pt x="391076" y="1016030"/>
                  </a:cubicBezTo>
                  <a:cubicBezTo>
                    <a:pt x="419663" y="1027465"/>
                    <a:pt x="445392" y="1044617"/>
                    <a:pt x="468262" y="1067487"/>
                  </a:cubicBezTo>
                  <a:cubicBezTo>
                    <a:pt x="485414" y="1084640"/>
                    <a:pt x="516860" y="1093216"/>
                    <a:pt x="562600" y="1093216"/>
                  </a:cubicBezTo>
                  <a:cubicBezTo>
                    <a:pt x="608339" y="1093216"/>
                    <a:pt x="648362" y="1084640"/>
                    <a:pt x="682667" y="1067487"/>
                  </a:cubicBezTo>
                  <a:cubicBezTo>
                    <a:pt x="745559" y="1038900"/>
                    <a:pt x="805592" y="1010312"/>
                    <a:pt x="862767" y="981725"/>
                  </a:cubicBezTo>
                  <a:cubicBezTo>
                    <a:pt x="937095" y="947420"/>
                    <a:pt x="1008563" y="913115"/>
                    <a:pt x="1077173" y="878810"/>
                  </a:cubicBezTo>
                  <a:cubicBezTo>
                    <a:pt x="1168653" y="827353"/>
                    <a:pt x="1217251" y="798766"/>
                    <a:pt x="1222969" y="793048"/>
                  </a:cubicBezTo>
                  <a:cubicBezTo>
                    <a:pt x="1245839" y="781613"/>
                    <a:pt x="1288720" y="758743"/>
                    <a:pt x="1351612" y="724438"/>
                  </a:cubicBezTo>
                  <a:lnTo>
                    <a:pt x="1420222" y="690133"/>
                  </a:lnTo>
                  <a:lnTo>
                    <a:pt x="1428798" y="527185"/>
                  </a:lnTo>
                  <a:cubicBezTo>
                    <a:pt x="1428798" y="418553"/>
                    <a:pt x="1425939" y="347085"/>
                    <a:pt x="1420222" y="312780"/>
                  </a:cubicBezTo>
                  <a:cubicBezTo>
                    <a:pt x="1408787" y="278475"/>
                    <a:pt x="1390205" y="234165"/>
                    <a:pt x="1364476" y="179848"/>
                  </a:cubicBezTo>
                  <a:cubicBezTo>
                    <a:pt x="1338748" y="125532"/>
                    <a:pt x="1328742" y="79793"/>
                    <a:pt x="1334460" y="42629"/>
                  </a:cubicBezTo>
                  <a:cubicBezTo>
                    <a:pt x="1338748" y="14756"/>
                    <a:pt x="1348664" y="552"/>
                    <a:pt x="1364208" y="16"/>
                  </a:cubicBezTo>
                  <a:close/>
                </a:path>
              </a:pathLst>
            </a:custGeom>
            <a:gradFill>
              <a:gsLst>
                <a:gs pos="0">
                  <a:srgbClr val="01AF8A"/>
                </a:gs>
                <a:gs pos="18000">
                  <a:srgbClr val="01AF8A"/>
                </a:gs>
                <a:gs pos="76000">
                  <a:srgbClr val="DC4F34"/>
                </a:gs>
                <a:gs pos="97000">
                  <a:srgbClr val="DC4F34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34600" b="0" i="0" u="none" strike="noStrike" kern="1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1AF8A"/>
                    </a:gs>
                    <a:gs pos="18000">
                      <a:srgbClr val="01AF8A"/>
                    </a:gs>
                    <a:gs pos="76000">
                      <a:srgbClr val="DC4F34"/>
                    </a:gs>
                    <a:gs pos="97000">
                      <a:srgbClr val="DC4F34"/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演示少年行" panose="000005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BBA0EA-506E-480C-9CCD-D737CA849E56}"/>
              </a:ext>
            </a:extLst>
          </p:cNvPr>
          <p:cNvSpPr txBox="1"/>
          <p:nvPr/>
        </p:nvSpPr>
        <p:spPr>
          <a:xfrm>
            <a:off x="9813083" y="5676642"/>
            <a:ext cx="1789272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gradFill>
                  <a:gsLst>
                    <a:gs pos="0">
                      <a:schemeClr val="bg1"/>
                    </a:gs>
                    <a:gs pos="18000">
                      <a:schemeClr val="bg1"/>
                    </a:gs>
                    <a:gs pos="76000">
                      <a:srgbClr val="01AF8A"/>
                    </a:gs>
                    <a:gs pos="97000">
                      <a:srgbClr val="055C56">
                        <a:lumMod val="60000"/>
                      </a:srgbClr>
                    </a:gs>
                  </a:gsLst>
                  <a:lin ang="2700000" scaled="1"/>
                </a:gra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ea typeface="庞门正道粗书体" panose="02010600030101010101" pitchFamily="2" charset="-122"/>
                <a:sym typeface="Arial" panose="020B0604020202020204" pitchFamily="34" charset="0"/>
              </a:rPr>
              <a:t>设计支持 </a:t>
            </a:r>
            <a:r>
              <a:rPr lang="en-US" altLang="zh-CN" sz="1600" dirty="0">
                <a:ea typeface="庞门正道粗书体" panose="02010600030101010101" pitchFamily="2" charset="-122"/>
                <a:sym typeface="Arial" panose="020B0604020202020204" pitchFamily="34" charset="0"/>
              </a:rPr>
              <a:t>| </a:t>
            </a:r>
            <a:r>
              <a:rPr lang="zh-CN" altLang="en-US" sz="1600" dirty="0">
                <a:ea typeface="庞门正道粗书体" panose="02010600030101010101" pitchFamily="2" charset="-122"/>
                <a:sym typeface="Arial" panose="020B0604020202020204" pitchFamily="34" charset="0"/>
              </a:rPr>
              <a:t>墨鲜声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3EAEE-FD95-42CF-BE1C-B23D25ADEBB3}"/>
              </a:ext>
            </a:extLst>
          </p:cNvPr>
          <p:cNvSpPr txBox="1"/>
          <p:nvPr/>
        </p:nvSpPr>
        <p:spPr>
          <a:xfrm>
            <a:off x="857282" y="5676642"/>
            <a:ext cx="220925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gradFill>
                  <a:gsLst>
                    <a:gs pos="0">
                      <a:schemeClr val="bg1"/>
                    </a:gs>
                    <a:gs pos="18000">
                      <a:schemeClr val="bg1"/>
                    </a:gs>
                    <a:gs pos="76000">
                      <a:srgbClr val="01AF8A"/>
                    </a:gs>
                    <a:gs pos="97000">
                      <a:srgbClr val="055C56">
                        <a:lumMod val="60000"/>
                      </a:srgbClr>
                    </a:gs>
                  </a:gsLst>
                  <a:lin ang="2700000" scaled="1"/>
                </a:gradFill>
                <a:latin typeface="Arial" panose="020B0604020202020204" pitchFamily="34" charset="0"/>
                <a:ea typeface="庞门正道粗书体" panose="02010600030101010101" pitchFamily="2" charset="-122"/>
                <a:sym typeface="Arial" panose="020B0604020202020204" pitchFamily="34" charset="0"/>
              </a:rPr>
              <a:t>设计活动组织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8000">
                      <a:schemeClr val="bg1"/>
                    </a:gs>
                    <a:gs pos="76000">
                      <a:srgbClr val="01AF8A"/>
                    </a:gs>
                    <a:gs pos="97000">
                      <a:srgbClr val="055C56">
                        <a:lumMod val="60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 panose="020B0604020202020204" pitchFamily="34" charset="0"/>
                <a:ea typeface="庞门正道粗书体" panose="02010600030101010101" pitchFamily="2" charset="-122"/>
                <a:sym typeface="Arial" panose="020B0604020202020204" pitchFamily="34" charset="0"/>
              </a:rPr>
              <a:t>| 51PPT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bg1"/>
                  </a:gs>
                  <a:gs pos="18000">
                    <a:schemeClr val="bg1"/>
                  </a:gs>
                  <a:gs pos="76000">
                    <a:srgbClr val="01AF8A"/>
                  </a:gs>
                  <a:gs pos="97000">
                    <a:srgbClr val="055C56">
                      <a:lumMod val="60000"/>
                    </a:srgbClr>
                  </a:gs>
                </a:gsLst>
                <a:lin ang="2700000" scaled="1"/>
              </a:gradFill>
              <a:effectLst/>
              <a:uLnTx/>
              <a:uFillTx/>
              <a:latin typeface="Arial" panose="020B0604020202020204" pitchFamily="34" charset="0"/>
              <a:ea typeface="庞门正道粗书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7AA0586-A7F6-4007-B1B7-33B5CE0ADA17}"/>
              </a:ext>
            </a:extLst>
          </p:cNvPr>
          <p:cNvSpPr txBox="1"/>
          <p:nvPr/>
        </p:nvSpPr>
        <p:spPr>
          <a:xfrm>
            <a:off x="9969372" y="2636022"/>
            <a:ext cx="1669852" cy="1518047"/>
          </a:xfrm>
          <a:custGeom>
            <a:avLst/>
            <a:gdLst/>
            <a:ahLst/>
            <a:cxnLst/>
            <a:rect l="l" t="t" r="r" b="b"/>
            <a:pathLst>
              <a:path w="1669852" h="1518047">
                <a:moveTo>
                  <a:pt x="290215" y="1393031"/>
                </a:moveTo>
                <a:cubicBezTo>
                  <a:pt x="293192" y="1393031"/>
                  <a:pt x="294680" y="1394519"/>
                  <a:pt x="294680" y="1397496"/>
                </a:cubicBezTo>
                <a:cubicBezTo>
                  <a:pt x="294680" y="1400472"/>
                  <a:pt x="288727" y="1404937"/>
                  <a:pt x="276821" y="1410890"/>
                </a:cubicBezTo>
                <a:cubicBezTo>
                  <a:pt x="264914" y="1416844"/>
                  <a:pt x="258961" y="1418332"/>
                  <a:pt x="258961" y="1415355"/>
                </a:cubicBezTo>
                <a:cubicBezTo>
                  <a:pt x="258961" y="1412379"/>
                  <a:pt x="263426" y="1407914"/>
                  <a:pt x="272356" y="1401961"/>
                </a:cubicBezTo>
                <a:cubicBezTo>
                  <a:pt x="281285" y="1396008"/>
                  <a:pt x="287238" y="1393031"/>
                  <a:pt x="290215" y="1393031"/>
                </a:cubicBezTo>
                <a:close/>
                <a:moveTo>
                  <a:pt x="779674" y="1018124"/>
                </a:moveTo>
                <a:cubicBezTo>
                  <a:pt x="774092" y="1017287"/>
                  <a:pt x="770186" y="1020217"/>
                  <a:pt x="767953" y="1026914"/>
                </a:cubicBezTo>
                <a:cubicBezTo>
                  <a:pt x="764977" y="1035844"/>
                  <a:pt x="767209" y="1045517"/>
                  <a:pt x="774651" y="1055935"/>
                </a:cubicBezTo>
                <a:cubicBezTo>
                  <a:pt x="782092" y="1066353"/>
                  <a:pt x="785813" y="1065609"/>
                  <a:pt x="785813" y="1053703"/>
                </a:cubicBezTo>
                <a:cubicBezTo>
                  <a:pt x="785813" y="1050726"/>
                  <a:pt x="786557" y="1048494"/>
                  <a:pt x="788045" y="1047006"/>
                </a:cubicBezTo>
                <a:cubicBezTo>
                  <a:pt x="789534" y="1045517"/>
                  <a:pt x="791766" y="1044773"/>
                  <a:pt x="794742" y="1044773"/>
                </a:cubicBezTo>
                <a:cubicBezTo>
                  <a:pt x="800696" y="1047750"/>
                  <a:pt x="802928" y="1045517"/>
                  <a:pt x="801440" y="1038076"/>
                </a:cubicBezTo>
                <a:cubicBezTo>
                  <a:pt x="799951" y="1030635"/>
                  <a:pt x="794742" y="1024682"/>
                  <a:pt x="785813" y="1020217"/>
                </a:cubicBezTo>
                <a:cubicBezTo>
                  <a:pt x="783580" y="1019100"/>
                  <a:pt x="781534" y="1018403"/>
                  <a:pt x="779674" y="1018124"/>
                </a:cubicBezTo>
                <a:close/>
                <a:moveTo>
                  <a:pt x="620614" y="736699"/>
                </a:moveTo>
                <a:cubicBezTo>
                  <a:pt x="623590" y="736699"/>
                  <a:pt x="625078" y="739676"/>
                  <a:pt x="625078" y="745629"/>
                </a:cubicBezTo>
                <a:cubicBezTo>
                  <a:pt x="625078" y="751582"/>
                  <a:pt x="624334" y="754558"/>
                  <a:pt x="622846" y="754558"/>
                </a:cubicBezTo>
                <a:cubicBezTo>
                  <a:pt x="621358" y="754558"/>
                  <a:pt x="619125" y="751582"/>
                  <a:pt x="616149" y="745629"/>
                </a:cubicBezTo>
                <a:cubicBezTo>
                  <a:pt x="616149" y="739676"/>
                  <a:pt x="617637" y="736699"/>
                  <a:pt x="620614" y="736699"/>
                </a:cubicBezTo>
                <a:close/>
                <a:moveTo>
                  <a:pt x="1393032" y="406301"/>
                </a:moveTo>
                <a:cubicBezTo>
                  <a:pt x="1378149" y="406301"/>
                  <a:pt x="1352848" y="412254"/>
                  <a:pt x="1317129" y="424160"/>
                </a:cubicBezTo>
                <a:cubicBezTo>
                  <a:pt x="1278434" y="433090"/>
                  <a:pt x="1253133" y="440531"/>
                  <a:pt x="1241227" y="446484"/>
                </a:cubicBezTo>
                <a:cubicBezTo>
                  <a:pt x="1229320" y="449461"/>
                  <a:pt x="1215926" y="461367"/>
                  <a:pt x="1201043" y="482203"/>
                </a:cubicBezTo>
                <a:cubicBezTo>
                  <a:pt x="1177231" y="511969"/>
                  <a:pt x="1162348" y="531316"/>
                  <a:pt x="1156395" y="540246"/>
                </a:cubicBezTo>
                <a:cubicBezTo>
                  <a:pt x="1141512" y="558105"/>
                  <a:pt x="1131094" y="570012"/>
                  <a:pt x="1125141" y="575965"/>
                </a:cubicBezTo>
                <a:cubicBezTo>
                  <a:pt x="1119188" y="581918"/>
                  <a:pt x="1108770" y="595312"/>
                  <a:pt x="1093887" y="616148"/>
                </a:cubicBezTo>
                <a:cubicBezTo>
                  <a:pt x="1073051" y="642937"/>
                  <a:pt x="1059656" y="659308"/>
                  <a:pt x="1053703" y="665262"/>
                </a:cubicBezTo>
                <a:cubicBezTo>
                  <a:pt x="1044774" y="677168"/>
                  <a:pt x="1040309" y="683865"/>
                  <a:pt x="1040309" y="685353"/>
                </a:cubicBezTo>
                <a:cubicBezTo>
                  <a:pt x="1040309" y="686842"/>
                  <a:pt x="1032867" y="695027"/>
                  <a:pt x="1017985" y="709910"/>
                </a:cubicBezTo>
                <a:cubicBezTo>
                  <a:pt x="1003102" y="733723"/>
                  <a:pt x="989707" y="750094"/>
                  <a:pt x="977801" y="759023"/>
                </a:cubicBezTo>
                <a:cubicBezTo>
                  <a:pt x="959942" y="776883"/>
                  <a:pt x="951012" y="787301"/>
                  <a:pt x="951012" y="790277"/>
                </a:cubicBezTo>
                <a:cubicBezTo>
                  <a:pt x="951012" y="793254"/>
                  <a:pt x="942082" y="806648"/>
                  <a:pt x="924223" y="830461"/>
                </a:cubicBezTo>
                <a:cubicBezTo>
                  <a:pt x="897434" y="860226"/>
                  <a:pt x="882551" y="878086"/>
                  <a:pt x="879574" y="884039"/>
                </a:cubicBezTo>
                <a:cubicBezTo>
                  <a:pt x="870645" y="892969"/>
                  <a:pt x="860227" y="904875"/>
                  <a:pt x="848320" y="919758"/>
                </a:cubicBezTo>
                <a:cubicBezTo>
                  <a:pt x="833438" y="934640"/>
                  <a:pt x="824508" y="946547"/>
                  <a:pt x="821532" y="955476"/>
                </a:cubicBezTo>
                <a:cubicBezTo>
                  <a:pt x="815578" y="967383"/>
                  <a:pt x="810369" y="973336"/>
                  <a:pt x="805904" y="973336"/>
                </a:cubicBezTo>
                <a:cubicBezTo>
                  <a:pt x="801440" y="973336"/>
                  <a:pt x="799207" y="977801"/>
                  <a:pt x="799207" y="986730"/>
                </a:cubicBezTo>
                <a:cubicBezTo>
                  <a:pt x="799207" y="998637"/>
                  <a:pt x="803672" y="1013519"/>
                  <a:pt x="812602" y="1031379"/>
                </a:cubicBezTo>
                <a:cubicBezTo>
                  <a:pt x="821532" y="1049238"/>
                  <a:pt x="839391" y="1073051"/>
                  <a:pt x="866180" y="1102816"/>
                </a:cubicBezTo>
                <a:cubicBezTo>
                  <a:pt x="895946" y="1129605"/>
                  <a:pt x="913061" y="1143000"/>
                  <a:pt x="917526" y="1143000"/>
                </a:cubicBezTo>
                <a:cubicBezTo>
                  <a:pt x="921990" y="1143000"/>
                  <a:pt x="924223" y="1145976"/>
                  <a:pt x="924223" y="1151930"/>
                </a:cubicBezTo>
                <a:cubicBezTo>
                  <a:pt x="924223" y="1157883"/>
                  <a:pt x="930920" y="1165324"/>
                  <a:pt x="944315" y="1174254"/>
                </a:cubicBezTo>
                <a:cubicBezTo>
                  <a:pt x="957709" y="1183183"/>
                  <a:pt x="970360" y="1184672"/>
                  <a:pt x="982266" y="1178719"/>
                </a:cubicBezTo>
                <a:cubicBezTo>
                  <a:pt x="997149" y="1172765"/>
                  <a:pt x="1006078" y="1166812"/>
                  <a:pt x="1009055" y="1160859"/>
                </a:cubicBezTo>
                <a:cubicBezTo>
                  <a:pt x="1009055" y="1154906"/>
                  <a:pt x="1019473" y="1145976"/>
                  <a:pt x="1040309" y="1134070"/>
                </a:cubicBezTo>
                <a:cubicBezTo>
                  <a:pt x="1058168" y="1125140"/>
                  <a:pt x="1080492" y="1111746"/>
                  <a:pt x="1107282" y="1093887"/>
                </a:cubicBezTo>
                <a:cubicBezTo>
                  <a:pt x="1137047" y="1076027"/>
                  <a:pt x="1162348" y="1056680"/>
                  <a:pt x="1183184" y="1035844"/>
                </a:cubicBezTo>
                <a:cubicBezTo>
                  <a:pt x="1209973" y="1012031"/>
                  <a:pt x="1230809" y="991195"/>
                  <a:pt x="1245692" y="973336"/>
                </a:cubicBezTo>
                <a:cubicBezTo>
                  <a:pt x="1263551" y="952500"/>
                  <a:pt x="1278434" y="933152"/>
                  <a:pt x="1290340" y="915293"/>
                </a:cubicBezTo>
                <a:cubicBezTo>
                  <a:pt x="1302246" y="894457"/>
                  <a:pt x="1317129" y="866180"/>
                  <a:pt x="1334988" y="830461"/>
                </a:cubicBezTo>
                <a:cubicBezTo>
                  <a:pt x="1352848" y="788789"/>
                  <a:pt x="1369219" y="751582"/>
                  <a:pt x="1384102" y="718840"/>
                </a:cubicBezTo>
                <a:cubicBezTo>
                  <a:pt x="1398985" y="683121"/>
                  <a:pt x="1410891" y="648890"/>
                  <a:pt x="1419820" y="616148"/>
                </a:cubicBezTo>
                <a:cubicBezTo>
                  <a:pt x="1425774" y="583406"/>
                  <a:pt x="1428750" y="546199"/>
                  <a:pt x="1428750" y="504527"/>
                </a:cubicBezTo>
                <a:cubicBezTo>
                  <a:pt x="1428750" y="459879"/>
                  <a:pt x="1426518" y="432346"/>
                  <a:pt x="1422053" y="421928"/>
                </a:cubicBezTo>
                <a:cubicBezTo>
                  <a:pt x="1417588" y="411510"/>
                  <a:pt x="1407914" y="406301"/>
                  <a:pt x="1393032" y="406301"/>
                </a:cubicBezTo>
                <a:close/>
                <a:moveTo>
                  <a:pt x="1143000" y="0"/>
                </a:moveTo>
                <a:cubicBezTo>
                  <a:pt x="1163836" y="2976"/>
                  <a:pt x="1186160" y="5953"/>
                  <a:pt x="1209973" y="8930"/>
                </a:cubicBezTo>
                <a:cubicBezTo>
                  <a:pt x="1236762" y="8930"/>
                  <a:pt x="1260574" y="13394"/>
                  <a:pt x="1281410" y="22324"/>
                </a:cubicBezTo>
                <a:cubicBezTo>
                  <a:pt x="1302246" y="31254"/>
                  <a:pt x="1318617" y="43160"/>
                  <a:pt x="1330524" y="58043"/>
                </a:cubicBezTo>
                <a:cubicBezTo>
                  <a:pt x="1342430" y="75902"/>
                  <a:pt x="1351360" y="87808"/>
                  <a:pt x="1357313" y="93762"/>
                </a:cubicBezTo>
                <a:cubicBezTo>
                  <a:pt x="1363266" y="102691"/>
                  <a:pt x="1366242" y="123527"/>
                  <a:pt x="1366242" y="156269"/>
                </a:cubicBezTo>
                <a:cubicBezTo>
                  <a:pt x="1366242" y="189012"/>
                  <a:pt x="1360289" y="217289"/>
                  <a:pt x="1348383" y="241101"/>
                </a:cubicBezTo>
                <a:cubicBezTo>
                  <a:pt x="1342430" y="250031"/>
                  <a:pt x="1338709" y="257473"/>
                  <a:pt x="1337221" y="263426"/>
                </a:cubicBezTo>
                <a:cubicBezTo>
                  <a:pt x="1335733" y="269379"/>
                  <a:pt x="1334988" y="272355"/>
                  <a:pt x="1334988" y="272355"/>
                </a:cubicBezTo>
                <a:cubicBezTo>
                  <a:pt x="1346895" y="272355"/>
                  <a:pt x="1358801" y="272355"/>
                  <a:pt x="1370707" y="272355"/>
                </a:cubicBezTo>
                <a:cubicBezTo>
                  <a:pt x="1394520" y="272355"/>
                  <a:pt x="1419820" y="275332"/>
                  <a:pt x="1446610" y="281285"/>
                </a:cubicBezTo>
                <a:cubicBezTo>
                  <a:pt x="1473399" y="287238"/>
                  <a:pt x="1498699" y="296168"/>
                  <a:pt x="1522512" y="308074"/>
                </a:cubicBezTo>
                <a:cubicBezTo>
                  <a:pt x="1546324" y="319980"/>
                  <a:pt x="1564184" y="333375"/>
                  <a:pt x="1576090" y="348258"/>
                </a:cubicBezTo>
                <a:cubicBezTo>
                  <a:pt x="1585020" y="360164"/>
                  <a:pt x="1593949" y="375047"/>
                  <a:pt x="1602879" y="392906"/>
                </a:cubicBezTo>
                <a:cubicBezTo>
                  <a:pt x="1608832" y="401836"/>
                  <a:pt x="1616274" y="415230"/>
                  <a:pt x="1625203" y="433090"/>
                </a:cubicBezTo>
                <a:cubicBezTo>
                  <a:pt x="1631156" y="447973"/>
                  <a:pt x="1637110" y="470297"/>
                  <a:pt x="1643063" y="500062"/>
                </a:cubicBezTo>
                <a:cubicBezTo>
                  <a:pt x="1649016" y="529828"/>
                  <a:pt x="1653481" y="544711"/>
                  <a:pt x="1656457" y="544711"/>
                </a:cubicBezTo>
                <a:cubicBezTo>
                  <a:pt x="1659434" y="544711"/>
                  <a:pt x="1660922" y="549176"/>
                  <a:pt x="1660922" y="558105"/>
                </a:cubicBezTo>
                <a:cubicBezTo>
                  <a:pt x="1657946" y="570012"/>
                  <a:pt x="1657946" y="584894"/>
                  <a:pt x="1660922" y="602754"/>
                </a:cubicBezTo>
                <a:cubicBezTo>
                  <a:pt x="1666875" y="620613"/>
                  <a:pt x="1669852" y="638473"/>
                  <a:pt x="1669852" y="656332"/>
                </a:cubicBezTo>
                <a:cubicBezTo>
                  <a:pt x="1669852" y="668238"/>
                  <a:pt x="1668364" y="684609"/>
                  <a:pt x="1665387" y="705445"/>
                </a:cubicBezTo>
                <a:cubicBezTo>
                  <a:pt x="1665387" y="726281"/>
                  <a:pt x="1662410" y="750094"/>
                  <a:pt x="1656457" y="776883"/>
                </a:cubicBezTo>
                <a:cubicBezTo>
                  <a:pt x="1653481" y="803672"/>
                  <a:pt x="1646783" y="822275"/>
                  <a:pt x="1636365" y="832693"/>
                </a:cubicBezTo>
                <a:cubicBezTo>
                  <a:pt x="1625948" y="843111"/>
                  <a:pt x="1622971" y="851297"/>
                  <a:pt x="1627436" y="857250"/>
                </a:cubicBezTo>
                <a:cubicBezTo>
                  <a:pt x="1631901" y="863203"/>
                  <a:pt x="1631156" y="869156"/>
                  <a:pt x="1625203" y="875109"/>
                </a:cubicBezTo>
                <a:cubicBezTo>
                  <a:pt x="1616274" y="887015"/>
                  <a:pt x="1608832" y="895945"/>
                  <a:pt x="1602879" y="901898"/>
                </a:cubicBezTo>
                <a:cubicBezTo>
                  <a:pt x="1593949" y="910828"/>
                  <a:pt x="1589485" y="919758"/>
                  <a:pt x="1589485" y="928687"/>
                </a:cubicBezTo>
                <a:cubicBezTo>
                  <a:pt x="1589485" y="934640"/>
                  <a:pt x="1586508" y="940594"/>
                  <a:pt x="1580555" y="946547"/>
                </a:cubicBezTo>
                <a:cubicBezTo>
                  <a:pt x="1571625" y="952500"/>
                  <a:pt x="1564184" y="964406"/>
                  <a:pt x="1558231" y="982265"/>
                </a:cubicBezTo>
                <a:cubicBezTo>
                  <a:pt x="1552278" y="994172"/>
                  <a:pt x="1549301" y="1003846"/>
                  <a:pt x="1549301" y="1011287"/>
                </a:cubicBezTo>
                <a:cubicBezTo>
                  <a:pt x="1549301" y="1018728"/>
                  <a:pt x="1547068" y="1022449"/>
                  <a:pt x="1542604" y="1022449"/>
                </a:cubicBezTo>
                <a:cubicBezTo>
                  <a:pt x="1538139" y="1022449"/>
                  <a:pt x="1526977" y="1038076"/>
                  <a:pt x="1509117" y="1069330"/>
                </a:cubicBezTo>
                <a:cubicBezTo>
                  <a:pt x="1491258" y="1100584"/>
                  <a:pt x="1481584" y="1116211"/>
                  <a:pt x="1480096" y="1116211"/>
                </a:cubicBezTo>
                <a:cubicBezTo>
                  <a:pt x="1478608" y="1116211"/>
                  <a:pt x="1472654" y="1123652"/>
                  <a:pt x="1462236" y="1138535"/>
                </a:cubicBezTo>
                <a:cubicBezTo>
                  <a:pt x="1451818" y="1153418"/>
                  <a:pt x="1445121" y="1160859"/>
                  <a:pt x="1442145" y="1160859"/>
                </a:cubicBezTo>
                <a:cubicBezTo>
                  <a:pt x="1439168" y="1160859"/>
                  <a:pt x="1433215" y="1169789"/>
                  <a:pt x="1424285" y="1187648"/>
                </a:cubicBezTo>
                <a:cubicBezTo>
                  <a:pt x="1415356" y="1202531"/>
                  <a:pt x="1406426" y="1215182"/>
                  <a:pt x="1397496" y="1225599"/>
                </a:cubicBezTo>
                <a:cubicBezTo>
                  <a:pt x="1388567" y="1236017"/>
                  <a:pt x="1384102" y="1244947"/>
                  <a:pt x="1384102" y="1252389"/>
                </a:cubicBezTo>
                <a:cubicBezTo>
                  <a:pt x="1384102" y="1259830"/>
                  <a:pt x="1377404" y="1269504"/>
                  <a:pt x="1364010" y="1281410"/>
                </a:cubicBezTo>
                <a:cubicBezTo>
                  <a:pt x="1350615" y="1293316"/>
                  <a:pt x="1343918" y="1302246"/>
                  <a:pt x="1343918" y="1308199"/>
                </a:cubicBezTo>
                <a:cubicBezTo>
                  <a:pt x="1343918" y="1314152"/>
                  <a:pt x="1339453" y="1318617"/>
                  <a:pt x="1330524" y="1321594"/>
                </a:cubicBezTo>
                <a:cubicBezTo>
                  <a:pt x="1324570" y="1324570"/>
                  <a:pt x="1320106" y="1330523"/>
                  <a:pt x="1317129" y="1339453"/>
                </a:cubicBezTo>
                <a:cubicBezTo>
                  <a:pt x="1314152" y="1345406"/>
                  <a:pt x="1306711" y="1351359"/>
                  <a:pt x="1294805" y="1357312"/>
                </a:cubicBezTo>
                <a:cubicBezTo>
                  <a:pt x="1282899" y="1366242"/>
                  <a:pt x="1272481" y="1375172"/>
                  <a:pt x="1263551" y="1384101"/>
                </a:cubicBezTo>
                <a:cubicBezTo>
                  <a:pt x="1254621" y="1393031"/>
                  <a:pt x="1245692" y="1400472"/>
                  <a:pt x="1236762" y="1406426"/>
                </a:cubicBezTo>
                <a:cubicBezTo>
                  <a:pt x="1230809" y="1409402"/>
                  <a:pt x="1223367" y="1415355"/>
                  <a:pt x="1214438" y="1424285"/>
                </a:cubicBezTo>
                <a:cubicBezTo>
                  <a:pt x="1211461" y="1424285"/>
                  <a:pt x="1192114" y="1434703"/>
                  <a:pt x="1156395" y="1455539"/>
                </a:cubicBezTo>
                <a:cubicBezTo>
                  <a:pt x="1123652" y="1473398"/>
                  <a:pt x="1104305" y="1482328"/>
                  <a:pt x="1098352" y="1482328"/>
                </a:cubicBezTo>
                <a:cubicBezTo>
                  <a:pt x="1092399" y="1482328"/>
                  <a:pt x="1074539" y="1487537"/>
                  <a:pt x="1044774" y="1497955"/>
                </a:cubicBezTo>
                <a:cubicBezTo>
                  <a:pt x="1015008" y="1508373"/>
                  <a:pt x="995660" y="1512094"/>
                  <a:pt x="986731" y="1509117"/>
                </a:cubicBezTo>
                <a:lnTo>
                  <a:pt x="973336" y="1504652"/>
                </a:lnTo>
                <a:lnTo>
                  <a:pt x="986731" y="1500187"/>
                </a:lnTo>
                <a:cubicBezTo>
                  <a:pt x="995660" y="1494234"/>
                  <a:pt x="1000125" y="1489769"/>
                  <a:pt x="1000125" y="1486793"/>
                </a:cubicBezTo>
                <a:cubicBezTo>
                  <a:pt x="1000125" y="1483816"/>
                  <a:pt x="994172" y="1482328"/>
                  <a:pt x="982266" y="1482328"/>
                </a:cubicBezTo>
                <a:cubicBezTo>
                  <a:pt x="970360" y="1482328"/>
                  <a:pt x="961430" y="1479351"/>
                  <a:pt x="955477" y="1473398"/>
                </a:cubicBezTo>
                <a:cubicBezTo>
                  <a:pt x="946547" y="1467445"/>
                  <a:pt x="939106" y="1464469"/>
                  <a:pt x="933152" y="1464469"/>
                </a:cubicBezTo>
                <a:cubicBezTo>
                  <a:pt x="924223" y="1464469"/>
                  <a:pt x="918270" y="1466701"/>
                  <a:pt x="915293" y="1471166"/>
                </a:cubicBezTo>
                <a:cubicBezTo>
                  <a:pt x="912317" y="1475631"/>
                  <a:pt x="901899" y="1477119"/>
                  <a:pt x="884039" y="1475631"/>
                </a:cubicBezTo>
                <a:cubicBezTo>
                  <a:pt x="866180" y="1474142"/>
                  <a:pt x="851297" y="1470422"/>
                  <a:pt x="839391" y="1464469"/>
                </a:cubicBezTo>
                <a:cubicBezTo>
                  <a:pt x="824508" y="1461492"/>
                  <a:pt x="808137" y="1449586"/>
                  <a:pt x="790278" y="1428750"/>
                </a:cubicBezTo>
                <a:cubicBezTo>
                  <a:pt x="766465" y="1407914"/>
                  <a:pt x="742652" y="1378148"/>
                  <a:pt x="718840" y="1339453"/>
                </a:cubicBezTo>
                <a:cubicBezTo>
                  <a:pt x="692051" y="1303734"/>
                  <a:pt x="674192" y="1275457"/>
                  <a:pt x="665262" y="1254621"/>
                </a:cubicBezTo>
                <a:cubicBezTo>
                  <a:pt x="656332" y="1239738"/>
                  <a:pt x="647403" y="1226344"/>
                  <a:pt x="638473" y="1214437"/>
                </a:cubicBezTo>
                <a:lnTo>
                  <a:pt x="629543" y="1201043"/>
                </a:lnTo>
                <a:lnTo>
                  <a:pt x="589360" y="1232297"/>
                </a:lnTo>
                <a:cubicBezTo>
                  <a:pt x="562570" y="1250156"/>
                  <a:pt x="547688" y="1259086"/>
                  <a:pt x="544711" y="1259086"/>
                </a:cubicBezTo>
                <a:cubicBezTo>
                  <a:pt x="541735" y="1259086"/>
                  <a:pt x="540246" y="1260574"/>
                  <a:pt x="540246" y="1263551"/>
                </a:cubicBezTo>
                <a:cubicBezTo>
                  <a:pt x="537270" y="1266527"/>
                  <a:pt x="523131" y="1276945"/>
                  <a:pt x="497830" y="1294805"/>
                </a:cubicBezTo>
                <a:cubicBezTo>
                  <a:pt x="472530" y="1312664"/>
                  <a:pt x="446485" y="1329035"/>
                  <a:pt x="419696" y="1343918"/>
                </a:cubicBezTo>
                <a:cubicBezTo>
                  <a:pt x="389930" y="1355824"/>
                  <a:pt x="372071" y="1361777"/>
                  <a:pt x="366117" y="1361777"/>
                </a:cubicBezTo>
                <a:cubicBezTo>
                  <a:pt x="360164" y="1361777"/>
                  <a:pt x="357188" y="1364754"/>
                  <a:pt x="357188" y="1370707"/>
                </a:cubicBezTo>
                <a:lnTo>
                  <a:pt x="352723" y="1375172"/>
                </a:lnTo>
                <a:cubicBezTo>
                  <a:pt x="349746" y="1369219"/>
                  <a:pt x="344537" y="1367730"/>
                  <a:pt x="337096" y="1370707"/>
                </a:cubicBezTo>
                <a:cubicBezTo>
                  <a:pt x="329654" y="1373683"/>
                  <a:pt x="321469" y="1378148"/>
                  <a:pt x="312539" y="1384101"/>
                </a:cubicBezTo>
                <a:cubicBezTo>
                  <a:pt x="306586" y="1390055"/>
                  <a:pt x="302121" y="1390055"/>
                  <a:pt x="299145" y="1384101"/>
                </a:cubicBezTo>
                <a:cubicBezTo>
                  <a:pt x="296168" y="1381125"/>
                  <a:pt x="288727" y="1382613"/>
                  <a:pt x="276821" y="1388566"/>
                </a:cubicBezTo>
                <a:cubicBezTo>
                  <a:pt x="273844" y="1391543"/>
                  <a:pt x="268635" y="1394519"/>
                  <a:pt x="261194" y="1397496"/>
                </a:cubicBezTo>
                <a:cubicBezTo>
                  <a:pt x="253752" y="1400472"/>
                  <a:pt x="248543" y="1403449"/>
                  <a:pt x="245567" y="1406426"/>
                </a:cubicBezTo>
                <a:cubicBezTo>
                  <a:pt x="239614" y="1409402"/>
                  <a:pt x="236637" y="1412379"/>
                  <a:pt x="236637" y="1415355"/>
                </a:cubicBezTo>
                <a:cubicBezTo>
                  <a:pt x="236637" y="1418332"/>
                  <a:pt x="239614" y="1419820"/>
                  <a:pt x="245567" y="1419820"/>
                </a:cubicBezTo>
                <a:lnTo>
                  <a:pt x="241102" y="1424285"/>
                </a:lnTo>
                <a:cubicBezTo>
                  <a:pt x="235149" y="1427262"/>
                  <a:pt x="229940" y="1428750"/>
                  <a:pt x="225475" y="1428750"/>
                </a:cubicBezTo>
                <a:cubicBezTo>
                  <a:pt x="221010" y="1428750"/>
                  <a:pt x="220266" y="1427262"/>
                  <a:pt x="223242" y="1424285"/>
                </a:cubicBezTo>
                <a:lnTo>
                  <a:pt x="218778" y="1424285"/>
                </a:lnTo>
                <a:cubicBezTo>
                  <a:pt x="206871" y="1427262"/>
                  <a:pt x="181571" y="1437680"/>
                  <a:pt x="142875" y="1455539"/>
                </a:cubicBezTo>
                <a:cubicBezTo>
                  <a:pt x="101203" y="1476375"/>
                  <a:pt x="75903" y="1486793"/>
                  <a:pt x="66973" y="1486793"/>
                </a:cubicBezTo>
                <a:cubicBezTo>
                  <a:pt x="58043" y="1486793"/>
                  <a:pt x="49114" y="1492746"/>
                  <a:pt x="40184" y="1504652"/>
                </a:cubicBezTo>
                <a:cubicBezTo>
                  <a:pt x="31254" y="1513582"/>
                  <a:pt x="22324" y="1518047"/>
                  <a:pt x="13395" y="1518047"/>
                </a:cubicBezTo>
                <a:cubicBezTo>
                  <a:pt x="4465" y="1518047"/>
                  <a:pt x="0" y="1515814"/>
                  <a:pt x="0" y="1511349"/>
                </a:cubicBezTo>
                <a:cubicBezTo>
                  <a:pt x="0" y="1506885"/>
                  <a:pt x="2977" y="1503908"/>
                  <a:pt x="8930" y="1502420"/>
                </a:cubicBezTo>
                <a:cubicBezTo>
                  <a:pt x="14883" y="1500931"/>
                  <a:pt x="16371" y="1492002"/>
                  <a:pt x="13395" y="1475631"/>
                </a:cubicBezTo>
                <a:cubicBezTo>
                  <a:pt x="10418" y="1459260"/>
                  <a:pt x="8930" y="1451074"/>
                  <a:pt x="8930" y="1451074"/>
                </a:cubicBezTo>
                <a:cubicBezTo>
                  <a:pt x="8930" y="1451074"/>
                  <a:pt x="16371" y="1448097"/>
                  <a:pt x="31254" y="1442144"/>
                </a:cubicBezTo>
                <a:cubicBezTo>
                  <a:pt x="46137" y="1433215"/>
                  <a:pt x="56555" y="1425773"/>
                  <a:pt x="62508" y="1419820"/>
                </a:cubicBezTo>
                <a:cubicBezTo>
                  <a:pt x="68461" y="1410890"/>
                  <a:pt x="73670" y="1406426"/>
                  <a:pt x="78135" y="1406426"/>
                </a:cubicBezTo>
                <a:cubicBezTo>
                  <a:pt x="82600" y="1406426"/>
                  <a:pt x="92274" y="1401961"/>
                  <a:pt x="107157" y="1393031"/>
                </a:cubicBezTo>
                <a:cubicBezTo>
                  <a:pt x="122039" y="1381125"/>
                  <a:pt x="130969" y="1373683"/>
                  <a:pt x="133946" y="1370707"/>
                </a:cubicBezTo>
                <a:cubicBezTo>
                  <a:pt x="139899" y="1364754"/>
                  <a:pt x="153293" y="1355824"/>
                  <a:pt x="174129" y="1343918"/>
                </a:cubicBezTo>
                <a:cubicBezTo>
                  <a:pt x="191989" y="1329035"/>
                  <a:pt x="200918" y="1320105"/>
                  <a:pt x="200918" y="1317129"/>
                </a:cubicBezTo>
                <a:cubicBezTo>
                  <a:pt x="200918" y="1314152"/>
                  <a:pt x="203895" y="1312664"/>
                  <a:pt x="209848" y="1312664"/>
                </a:cubicBezTo>
                <a:cubicBezTo>
                  <a:pt x="212824" y="1309687"/>
                  <a:pt x="230684" y="1293316"/>
                  <a:pt x="263426" y="1263551"/>
                </a:cubicBezTo>
                <a:cubicBezTo>
                  <a:pt x="293192" y="1233785"/>
                  <a:pt x="309563" y="1218902"/>
                  <a:pt x="312539" y="1218902"/>
                </a:cubicBezTo>
                <a:cubicBezTo>
                  <a:pt x="315516" y="1218902"/>
                  <a:pt x="325934" y="1209973"/>
                  <a:pt x="343793" y="1192113"/>
                </a:cubicBezTo>
                <a:cubicBezTo>
                  <a:pt x="367606" y="1171277"/>
                  <a:pt x="397371" y="1141512"/>
                  <a:pt x="433090" y="1102816"/>
                </a:cubicBezTo>
                <a:cubicBezTo>
                  <a:pt x="483692" y="1055191"/>
                  <a:pt x="517922" y="1025426"/>
                  <a:pt x="535781" y="1013519"/>
                </a:cubicBezTo>
                <a:cubicBezTo>
                  <a:pt x="553641" y="995660"/>
                  <a:pt x="567035" y="982265"/>
                  <a:pt x="575965" y="973336"/>
                </a:cubicBezTo>
                <a:cubicBezTo>
                  <a:pt x="584895" y="967383"/>
                  <a:pt x="589360" y="962174"/>
                  <a:pt x="589360" y="957709"/>
                </a:cubicBezTo>
                <a:cubicBezTo>
                  <a:pt x="589360" y="953244"/>
                  <a:pt x="587871" y="951012"/>
                  <a:pt x="584895" y="951012"/>
                </a:cubicBezTo>
                <a:lnTo>
                  <a:pt x="580430" y="937617"/>
                </a:lnTo>
                <a:lnTo>
                  <a:pt x="584895" y="933152"/>
                </a:lnTo>
                <a:lnTo>
                  <a:pt x="589360" y="942082"/>
                </a:lnTo>
                <a:cubicBezTo>
                  <a:pt x="592336" y="939105"/>
                  <a:pt x="595313" y="939105"/>
                  <a:pt x="598289" y="942082"/>
                </a:cubicBezTo>
                <a:lnTo>
                  <a:pt x="602754" y="866180"/>
                </a:lnTo>
                <a:cubicBezTo>
                  <a:pt x="602754" y="809625"/>
                  <a:pt x="604242" y="779859"/>
                  <a:pt x="607219" y="776883"/>
                </a:cubicBezTo>
                <a:cubicBezTo>
                  <a:pt x="610196" y="773906"/>
                  <a:pt x="614660" y="776883"/>
                  <a:pt x="620614" y="785812"/>
                </a:cubicBezTo>
                <a:cubicBezTo>
                  <a:pt x="626567" y="794742"/>
                  <a:pt x="630287" y="817810"/>
                  <a:pt x="631776" y="855017"/>
                </a:cubicBezTo>
                <a:cubicBezTo>
                  <a:pt x="633264" y="892224"/>
                  <a:pt x="635496" y="912316"/>
                  <a:pt x="638473" y="915293"/>
                </a:cubicBezTo>
                <a:cubicBezTo>
                  <a:pt x="641449" y="918269"/>
                  <a:pt x="650379" y="910828"/>
                  <a:pt x="665262" y="892969"/>
                </a:cubicBezTo>
                <a:cubicBezTo>
                  <a:pt x="680145" y="875109"/>
                  <a:pt x="687586" y="858738"/>
                  <a:pt x="687586" y="843855"/>
                </a:cubicBezTo>
                <a:cubicBezTo>
                  <a:pt x="687586" y="828973"/>
                  <a:pt x="686098" y="805160"/>
                  <a:pt x="683121" y="772418"/>
                </a:cubicBezTo>
                <a:cubicBezTo>
                  <a:pt x="677168" y="739676"/>
                  <a:pt x="675680" y="703957"/>
                  <a:pt x="678656" y="665262"/>
                </a:cubicBezTo>
                <a:lnTo>
                  <a:pt x="687586" y="607219"/>
                </a:lnTo>
                <a:lnTo>
                  <a:pt x="687586" y="696515"/>
                </a:lnTo>
                <a:cubicBezTo>
                  <a:pt x="690563" y="756047"/>
                  <a:pt x="695028" y="796230"/>
                  <a:pt x="700981" y="817066"/>
                </a:cubicBezTo>
                <a:lnTo>
                  <a:pt x="705446" y="848320"/>
                </a:lnTo>
                <a:lnTo>
                  <a:pt x="732235" y="821531"/>
                </a:lnTo>
                <a:cubicBezTo>
                  <a:pt x="753070" y="800695"/>
                  <a:pt x="776883" y="773906"/>
                  <a:pt x="803672" y="741164"/>
                </a:cubicBezTo>
                <a:cubicBezTo>
                  <a:pt x="845344" y="693539"/>
                  <a:pt x="867668" y="668238"/>
                  <a:pt x="870645" y="665262"/>
                </a:cubicBezTo>
                <a:cubicBezTo>
                  <a:pt x="888504" y="644426"/>
                  <a:pt x="897434" y="632519"/>
                  <a:pt x="897434" y="629543"/>
                </a:cubicBezTo>
                <a:cubicBezTo>
                  <a:pt x="906364" y="620613"/>
                  <a:pt x="910828" y="613172"/>
                  <a:pt x="910828" y="607219"/>
                </a:cubicBezTo>
                <a:cubicBezTo>
                  <a:pt x="910828" y="601265"/>
                  <a:pt x="891481" y="598289"/>
                  <a:pt x="852785" y="598289"/>
                </a:cubicBezTo>
                <a:cubicBezTo>
                  <a:pt x="814090" y="598289"/>
                  <a:pt x="783580" y="593080"/>
                  <a:pt x="761256" y="582662"/>
                </a:cubicBezTo>
                <a:cubicBezTo>
                  <a:pt x="738932" y="572244"/>
                  <a:pt x="719584" y="560338"/>
                  <a:pt x="703213" y="546943"/>
                </a:cubicBezTo>
                <a:cubicBezTo>
                  <a:pt x="686842" y="533549"/>
                  <a:pt x="677168" y="521642"/>
                  <a:pt x="674192" y="511224"/>
                </a:cubicBezTo>
                <a:cubicBezTo>
                  <a:pt x="671215" y="500807"/>
                  <a:pt x="668238" y="495598"/>
                  <a:pt x="665262" y="495598"/>
                </a:cubicBezTo>
                <a:cubicBezTo>
                  <a:pt x="662285" y="492621"/>
                  <a:pt x="664518" y="486668"/>
                  <a:pt x="671959" y="477738"/>
                </a:cubicBezTo>
                <a:cubicBezTo>
                  <a:pt x="679401" y="468808"/>
                  <a:pt x="685354" y="464344"/>
                  <a:pt x="689819" y="464344"/>
                </a:cubicBezTo>
                <a:cubicBezTo>
                  <a:pt x="694283" y="464344"/>
                  <a:pt x="698748" y="467320"/>
                  <a:pt x="703213" y="473273"/>
                </a:cubicBezTo>
                <a:cubicBezTo>
                  <a:pt x="707678" y="479226"/>
                  <a:pt x="712887" y="479971"/>
                  <a:pt x="718840" y="475506"/>
                </a:cubicBezTo>
                <a:cubicBezTo>
                  <a:pt x="724793" y="471041"/>
                  <a:pt x="727770" y="470297"/>
                  <a:pt x="727770" y="473273"/>
                </a:cubicBezTo>
                <a:cubicBezTo>
                  <a:pt x="727770" y="476250"/>
                  <a:pt x="734467" y="477738"/>
                  <a:pt x="747862" y="477738"/>
                </a:cubicBezTo>
                <a:cubicBezTo>
                  <a:pt x="761256" y="477738"/>
                  <a:pt x="773906" y="476250"/>
                  <a:pt x="785813" y="473273"/>
                </a:cubicBezTo>
                <a:cubicBezTo>
                  <a:pt x="803672" y="464344"/>
                  <a:pt x="824508" y="455414"/>
                  <a:pt x="848320" y="446484"/>
                </a:cubicBezTo>
                <a:cubicBezTo>
                  <a:pt x="881063" y="431601"/>
                  <a:pt x="913805" y="416719"/>
                  <a:pt x="946547" y="401836"/>
                </a:cubicBezTo>
                <a:cubicBezTo>
                  <a:pt x="979289" y="383976"/>
                  <a:pt x="1004590" y="372070"/>
                  <a:pt x="1022449" y="366117"/>
                </a:cubicBezTo>
                <a:cubicBezTo>
                  <a:pt x="1037332" y="360164"/>
                  <a:pt x="1052215" y="354211"/>
                  <a:pt x="1067098" y="348258"/>
                </a:cubicBezTo>
                <a:cubicBezTo>
                  <a:pt x="1081981" y="342305"/>
                  <a:pt x="1093887" y="333375"/>
                  <a:pt x="1102817" y="321469"/>
                </a:cubicBezTo>
                <a:cubicBezTo>
                  <a:pt x="1105793" y="315515"/>
                  <a:pt x="1120676" y="282773"/>
                  <a:pt x="1147465" y="223242"/>
                </a:cubicBezTo>
                <a:cubicBezTo>
                  <a:pt x="1171278" y="175617"/>
                  <a:pt x="1186160" y="142875"/>
                  <a:pt x="1192114" y="125015"/>
                </a:cubicBezTo>
                <a:cubicBezTo>
                  <a:pt x="1198067" y="110133"/>
                  <a:pt x="1198067" y="101203"/>
                  <a:pt x="1192114" y="98226"/>
                </a:cubicBezTo>
                <a:cubicBezTo>
                  <a:pt x="1189137" y="92273"/>
                  <a:pt x="1177231" y="90785"/>
                  <a:pt x="1156395" y="93762"/>
                </a:cubicBezTo>
                <a:cubicBezTo>
                  <a:pt x="1135559" y="96738"/>
                  <a:pt x="1120676" y="99715"/>
                  <a:pt x="1111746" y="102691"/>
                </a:cubicBezTo>
                <a:cubicBezTo>
                  <a:pt x="1105793" y="105668"/>
                  <a:pt x="1092399" y="113109"/>
                  <a:pt x="1071563" y="125015"/>
                </a:cubicBezTo>
                <a:cubicBezTo>
                  <a:pt x="1044774" y="136922"/>
                  <a:pt x="1028402" y="144363"/>
                  <a:pt x="1022449" y="147340"/>
                </a:cubicBezTo>
                <a:cubicBezTo>
                  <a:pt x="1010543" y="153293"/>
                  <a:pt x="991196" y="165199"/>
                  <a:pt x="964406" y="183058"/>
                </a:cubicBezTo>
                <a:cubicBezTo>
                  <a:pt x="955477" y="189012"/>
                  <a:pt x="936129" y="200918"/>
                  <a:pt x="906364" y="218777"/>
                </a:cubicBezTo>
                <a:cubicBezTo>
                  <a:pt x="894457" y="227707"/>
                  <a:pt x="876598" y="244078"/>
                  <a:pt x="852785" y="267890"/>
                </a:cubicBezTo>
                <a:cubicBezTo>
                  <a:pt x="834926" y="285750"/>
                  <a:pt x="818555" y="305098"/>
                  <a:pt x="803672" y="325933"/>
                </a:cubicBezTo>
                <a:cubicBezTo>
                  <a:pt x="788789" y="346769"/>
                  <a:pt x="780604" y="358676"/>
                  <a:pt x="779115" y="361652"/>
                </a:cubicBezTo>
                <a:cubicBezTo>
                  <a:pt x="777627" y="364629"/>
                  <a:pt x="775395" y="365373"/>
                  <a:pt x="772418" y="363885"/>
                </a:cubicBezTo>
                <a:cubicBezTo>
                  <a:pt x="769442" y="362396"/>
                  <a:pt x="770930" y="354211"/>
                  <a:pt x="776883" y="339328"/>
                </a:cubicBezTo>
                <a:cubicBezTo>
                  <a:pt x="782836" y="324445"/>
                  <a:pt x="785813" y="316260"/>
                  <a:pt x="785813" y="314771"/>
                </a:cubicBezTo>
                <a:cubicBezTo>
                  <a:pt x="785813" y="313283"/>
                  <a:pt x="782092" y="316260"/>
                  <a:pt x="774651" y="323701"/>
                </a:cubicBezTo>
                <a:cubicBezTo>
                  <a:pt x="767209" y="331142"/>
                  <a:pt x="754559" y="346769"/>
                  <a:pt x="736699" y="370582"/>
                </a:cubicBezTo>
                <a:cubicBezTo>
                  <a:pt x="718840" y="397371"/>
                  <a:pt x="708422" y="410765"/>
                  <a:pt x="705446" y="410765"/>
                </a:cubicBezTo>
                <a:cubicBezTo>
                  <a:pt x="702469" y="410765"/>
                  <a:pt x="698004" y="415974"/>
                  <a:pt x="692051" y="426392"/>
                </a:cubicBezTo>
                <a:cubicBezTo>
                  <a:pt x="686098" y="436810"/>
                  <a:pt x="683121" y="439043"/>
                  <a:pt x="683121" y="433090"/>
                </a:cubicBezTo>
                <a:cubicBezTo>
                  <a:pt x="683121" y="430113"/>
                  <a:pt x="693539" y="407789"/>
                  <a:pt x="714375" y="366117"/>
                </a:cubicBezTo>
                <a:cubicBezTo>
                  <a:pt x="735211" y="324445"/>
                  <a:pt x="757535" y="285750"/>
                  <a:pt x="781348" y="250031"/>
                </a:cubicBezTo>
                <a:cubicBezTo>
                  <a:pt x="799207" y="220265"/>
                  <a:pt x="820043" y="193476"/>
                  <a:pt x="843856" y="169664"/>
                </a:cubicBezTo>
                <a:cubicBezTo>
                  <a:pt x="864692" y="148828"/>
                  <a:pt x="882551" y="132457"/>
                  <a:pt x="897434" y="120551"/>
                </a:cubicBezTo>
                <a:cubicBezTo>
                  <a:pt x="915293" y="108644"/>
                  <a:pt x="925711" y="101203"/>
                  <a:pt x="928688" y="98226"/>
                </a:cubicBezTo>
                <a:cubicBezTo>
                  <a:pt x="934641" y="92273"/>
                  <a:pt x="939106" y="89297"/>
                  <a:pt x="942082" y="89297"/>
                </a:cubicBezTo>
                <a:cubicBezTo>
                  <a:pt x="945059" y="89297"/>
                  <a:pt x="949524" y="86320"/>
                  <a:pt x="955477" y="80367"/>
                </a:cubicBezTo>
                <a:cubicBezTo>
                  <a:pt x="961430" y="74414"/>
                  <a:pt x="973336" y="66973"/>
                  <a:pt x="991196" y="58043"/>
                </a:cubicBezTo>
                <a:cubicBezTo>
                  <a:pt x="1006078" y="52090"/>
                  <a:pt x="1013520" y="47625"/>
                  <a:pt x="1013520" y="44648"/>
                </a:cubicBezTo>
                <a:cubicBezTo>
                  <a:pt x="1016496" y="41672"/>
                  <a:pt x="1026914" y="35719"/>
                  <a:pt x="1044774" y="26789"/>
                </a:cubicBezTo>
                <a:cubicBezTo>
                  <a:pt x="1059656" y="17859"/>
                  <a:pt x="1076028" y="10418"/>
                  <a:pt x="1093887" y="4465"/>
                </a:cubicBezTo>
                <a:cubicBezTo>
                  <a:pt x="1108770" y="1488"/>
                  <a:pt x="1125141" y="0"/>
                  <a:pt x="1143000" y="0"/>
                </a:cubicBezTo>
                <a:close/>
              </a:path>
            </a:pathLst>
          </a:custGeom>
          <a:gradFill>
            <a:gsLst>
              <a:gs pos="0">
                <a:srgbClr val="01AF8A"/>
              </a:gs>
              <a:gs pos="18000">
                <a:srgbClr val="01AF8A"/>
              </a:gs>
              <a:gs pos="76000">
                <a:srgbClr val="DC4F34"/>
              </a:gs>
              <a:gs pos="97000">
                <a:srgbClr val="DC4F34"/>
              </a:gs>
            </a:gsLst>
            <a:lin ang="2700000" scaled="1"/>
          </a:gradFill>
          <a:ln w="635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4600" b="0" i="0" u="none" strike="noStrike" kern="100" cap="none" spc="0" normalizeH="0" baseline="0">
                <a:ln>
                  <a:noFill/>
                </a:ln>
                <a:gradFill>
                  <a:gsLst>
                    <a:gs pos="0">
                      <a:srgbClr val="01AF8A"/>
                    </a:gs>
                    <a:gs pos="18000">
                      <a:srgbClr val="01AF8A"/>
                    </a:gs>
                    <a:gs pos="76000">
                      <a:srgbClr val="DC4F34"/>
                    </a:gs>
                    <a:gs pos="97000">
                      <a:srgbClr val="DC4F34"/>
                    </a:gs>
                  </a:gsLst>
                  <a:lin ang="2700000" scaled="1"/>
                </a:gradFill>
                <a:effectLst/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方正小标宋_GBK" panose="03000509000000000000" pitchFamily="65" charset="-122"/>
              </a:defRPr>
            </a:lvl1pPr>
          </a:lstStyle>
          <a:p>
            <a:endParaRPr lang="zh-CN" altLang="zh-CN" sz="180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1C133D-1E33-4CE6-A368-7576C3DCCAF7}"/>
              </a:ext>
            </a:extLst>
          </p:cNvPr>
          <p:cNvGrpSpPr/>
          <p:nvPr/>
        </p:nvGrpSpPr>
        <p:grpSpPr>
          <a:xfrm>
            <a:off x="936769" y="2470423"/>
            <a:ext cx="1152000" cy="1152000"/>
            <a:chOff x="929322" y="2381329"/>
            <a:chExt cx="1152000" cy="11520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D9ADE60F-B39A-4B1B-91C3-2EFAA7A46670}"/>
                </a:ext>
              </a:extLst>
            </p:cNvPr>
            <p:cNvSpPr/>
            <p:nvPr/>
          </p:nvSpPr>
          <p:spPr>
            <a:xfrm>
              <a:off x="929322" y="2381329"/>
              <a:ext cx="1152000" cy="1152000"/>
            </a:xfrm>
            <a:prstGeom prst="ellipse">
              <a:avLst/>
            </a:prstGeom>
            <a:solidFill>
              <a:srgbClr val="01AF8A"/>
            </a:solidFill>
            <a:ln>
              <a:noFill/>
            </a:ln>
            <a:effectLst>
              <a:innerShdw blurRad="254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DDEC48F-AFA4-448F-84E3-B10413BCE6F8}"/>
                </a:ext>
              </a:extLst>
            </p:cNvPr>
            <p:cNvSpPr txBox="1"/>
            <p:nvPr/>
          </p:nvSpPr>
          <p:spPr>
            <a:xfrm>
              <a:off x="1166424" y="2675948"/>
              <a:ext cx="677796" cy="562762"/>
            </a:xfrm>
            <a:custGeom>
              <a:avLst/>
              <a:gdLst/>
              <a:ahLst/>
              <a:cxnLst/>
              <a:rect l="l" t="t" r="r" b="b"/>
              <a:pathLst>
                <a:path w="677796" h="562762">
                  <a:moveTo>
                    <a:pt x="418928" y="253085"/>
                  </a:moveTo>
                  <a:cubicBezTo>
                    <a:pt x="414017" y="253085"/>
                    <a:pt x="409242" y="254040"/>
                    <a:pt x="404604" y="255950"/>
                  </a:cubicBezTo>
                  <a:cubicBezTo>
                    <a:pt x="399965" y="257860"/>
                    <a:pt x="394918" y="260180"/>
                    <a:pt x="389460" y="262908"/>
                  </a:cubicBezTo>
                  <a:cubicBezTo>
                    <a:pt x="380184" y="268365"/>
                    <a:pt x="371043" y="272458"/>
                    <a:pt x="362039" y="275186"/>
                  </a:cubicBezTo>
                  <a:cubicBezTo>
                    <a:pt x="353035" y="277915"/>
                    <a:pt x="344167" y="282553"/>
                    <a:pt x="335436" y="289102"/>
                  </a:cubicBezTo>
                  <a:cubicBezTo>
                    <a:pt x="325613" y="310384"/>
                    <a:pt x="317428" y="331257"/>
                    <a:pt x="310879" y="351721"/>
                  </a:cubicBezTo>
                  <a:cubicBezTo>
                    <a:pt x="304331" y="372185"/>
                    <a:pt x="298328" y="393877"/>
                    <a:pt x="292871" y="416796"/>
                  </a:cubicBezTo>
                  <a:cubicBezTo>
                    <a:pt x="291780" y="423345"/>
                    <a:pt x="292189" y="427438"/>
                    <a:pt x="294099" y="429075"/>
                  </a:cubicBezTo>
                  <a:cubicBezTo>
                    <a:pt x="296009" y="430712"/>
                    <a:pt x="300511" y="431530"/>
                    <a:pt x="307605" y="431530"/>
                  </a:cubicBezTo>
                  <a:cubicBezTo>
                    <a:pt x="316336" y="428256"/>
                    <a:pt x="325340" y="426619"/>
                    <a:pt x="334617" y="426619"/>
                  </a:cubicBezTo>
                  <a:cubicBezTo>
                    <a:pt x="343894" y="426619"/>
                    <a:pt x="353990" y="424436"/>
                    <a:pt x="364904" y="420071"/>
                  </a:cubicBezTo>
                  <a:cubicBezTo>
                    <a:pt x="383458" y="394423"/>
                    <a:pt x="398192" y="370412"/>
                    <a:pt x="409106" y="348038"/>
                  </a:cubicBezTo>
                  <a:cubicBezTo>
                    <a:pt x="420020" y="325664"/>
                    <a:pt x="428751" y="301653"/>
                    <a:pt x="435300" y="276005"/>
                  </a:cubicBezTo>
                  <a:cubicBezTo>
                    <a:pt x="438028" y="269457"/>
                    <a:pt x="438847" y="264272"/>
                    <a:pt x="437755" y="260452"/>
                  </a:cubicBezTo>
                  <a:cubicBezTo>
                    <a:pt x="436664" y="256633"/>
                    <a:pt x="432571" y="254177"/>
                    <a:pt x="425477" y="253085"/>
                  </a:cubicBezTo>
                  <a:close/>
                  <a:moveTo>
                    <a:pt x="393758" y="459"/>
                  </a:moveTo>
                  <a:cubicBezTo>
                    <a:pt x="400170" y="1209"/>
                    <a:pt x="407196" y="2881"/>
                    <a:pt x="414836" y="5473"/>
                  </a:cubicBezTo>
                  <a:cubicBezTo>
                    <a:pt x="430115" y="10657"/>
                    <a:pt x="443485" y="17342"/>
                    <a:pt x="454945" y="25527"/>
                  </a:cubicBezTo>
                  <a:cubicBezTo>
                    <a:pt x="465313" y="33167"/>
                    <a:pt x="470225" y="39306"/>
                    <a:pt x="469679" y="43945"/>
                  </a:cubicBezTo>
                  <a:cubicBezTo>
                    <a:pt x="469133" y="48583"/>
                    <a:pt x="464767" y="56087"/>
                    <a:pt x="456582" y="66455"/>
                  </a:cubicBezTo>
                  <a:cubicBezTo>
                    <a:pt x="453853" y="70821"/>
                    <a:pt x="450989" y="74231"/>
                    <a:pt x="447987" y="76687"/>
                  </a:cubicBezTo>
                  <a:cubicBezTo>
                    <a:pt x="444986" y="79143"/>
                    <a:pt x="441302" y="81189"/>
                    <a:pt x="436937" y="82826"/>
                  </a:cubicBezTo>
                  <a:cubicBezTo>
                    <a:pt x="423294" y="97560"/>
                    <a:pt x="411425" y="112703"/>
                    <a:pt x="401330" y="128256"/>
                  </a:cubicBezTo>
                  <a:cubicBezTo>
                    <a:pt x="391234" y="143808"/>
                    <a:pt x="383458" y="159770"/>
                    <a:pt x="378001" y="176141"/>
                  </a:cubicBezTo>
                  <a:cubicBezTo>
                    <a:pt x="376364" y="179961"/>
                    <a:pt x="376227" y="182690"/>
                    <a:pt x="377591" y="184327"/>
                  </a:cubicBezTo>
                  <a:cubicBezTo>
                    <a:pt x="378956" y="185964"/>
                    <a:pt x="381275" y="187601"/>
                    <a:pt x="384549" y="189238"/>
                  </a:cubicBezTo>
                  <a:cubicBezTo>
                    <a:pt x="398192" y="189238"/>
                    <a:pt x="410743" y="190466"/>
                    <a:pt x="422203" y="192922"/>
                  </a:cubicBezTo>
                  <a:cubicBezTo>
                    <a:pt x="433662" y="195377"/>
                    <a:pt x="446214" y="198515"/>
                    <a:pt x="459856" y="202335"/>
                  </a:cubicBezTo>
                  <a:cubicBezTo>
                    <a:pt x="468042" y="202881"/>
                    <a:pt x="474044" y="205746"/>
                    <a:pt x="477864" y="210930"/>
                  </a:cubicBezTo>
                  <a:cubicBezTo>
                    <a:pt x="481684" y="216114"/>
                    <a:pt x="486050" y="222526"/>
                    <a:pt x="490961" y="230166"/>
                  </a:cubicBezTo>
                  <a:cubicBezTo>
                    <a:pt x="504058" y="239989"/>
                    <a:pt x="514836" y="251721"/>
                    <a:pt x="523294" y="265364"/>
                  </a:cubicBezTo>
                  <a:cubicBezTo>
                    <a:pt x="531752" y="279006"/>
                    <a:pt x="529706" y="291830"/>
                    <a:pt x="517155" y="303836"/>
                  </a:cubicBezTo>
                  <a:cubicBezTo>
                    <a:pt x="504604" y="318570"/>
                    <a:pt x="495190" y="333031"/>
                    <a:pt x="488915" y="347219"/>
                  </a:cubicBezTo>
                  <a:cubicBezTo>
                    <a:pt x="482639" y="361408"/>
                    <a:pt x="475136" y="376414"/>
                    <a:pt x="466405" y="392240"/>
                  </a:cubicBezTo>
                  <a:cubicBezTo>
                    <a:pt x="462585" y="396605"/>
                    <a:pt x="461903" y="400016"/>
                    <a:pt x="464358" y="402472"/>
                  </a:cubicBezTo>
                  <a:cubicBezTo>
                    <a:pt x="466814" y="404927"/>
                    <a:pt x="470770" y="406428"/>
                    <a:pt x="476227" y="406974"/>
                  </a:cubicBezTo>
                  <a:lnTo>
                    <a:pt x="479501" y="406974"/>
                  </a:lnTo>
                  <a:cubicBezTo>
                    <a:pt x="501875" y="408611"/>
                    <a:pt x="523294" y="408474"/>
                    <a:pt x="543758" y="406564"/>
                  </a:cubicBezTo>
                  <a:cubicBezTo>
                    <a:pt x="564222" y="404655"/>
                    <a:pt x="586459" y="404791"/>
                    <a:pt x="610470" y="406974"/>
                  </a:cubicBezTo>
                  <a:cubicBezTo>
                    <a:pt x="621930" y="413522"/>
                    <a:pt x="632162" y="421981"/>
                    <a:pt x="641166" y="432349"/>
                  </a:cubicBezTo>
                  <a:cubicBezTo>
                    <a:pt x="650170" y="442717"/>
                    <a:pt x="660675" y="453904"/>
                    <a:pt x="672680" y="465910"/>
                  </a:cubicBezTo>
                  <a:cubicBezTo>
                    <a:pt x="678137" y="473549"/>
                    <a:pt x="679229" y="480371"/>
                    <a:pt x="675955" y="486374"/>
                  </a:cubicBezTo>
                  <a:cubicBezTo>
                    <a:pt x="672680" y="492376"/>
                    <a:pt x="666678" y="496469"/>
                    <a:pt x="657946" y="498652"/>
                  </a:cubicBezTo>
                  <a:cubicBezTo>
                    <a:pt x="643212" y="500835"/>
                    <a:pt x="629433" y="503290"/>
                    <a:pt x="616609" y="506019"/>
                  </a:cubicBezTo>
                  <a:cubicBezTo>
                    <a:pt x="603785" y="508747"/>
                    <a:pt x="590279" y="509566"/>
                    <a:pt x="576091" y="508475"/>
                  </a:cubicBezTo>
                  <a:cubicBezTo>
                    <a:pt x="562994" y="510657"/>
                    <a:pt x="548806" y="512158"/>
                    <a:pt x="533526" y="512977"/>
                  </a:cubicBezTo>
                  <a:cubicBezTo>
                    <a:pt x="518246" y="513795"/>
                    <a:pt x="505695" y="507929"/>
                    <a:pt x="495873" y="495378"/>
                  </a:cubicBezTo>
                  <a:cubicBezTo>
                    <a:pt x="490961" y="489375"/>
                    <a:pt x="486732" y="486374"/>
                    <a:pt x="483185" y="486374"/>
                  </a:cubicBezTo>
                  <a:cubicBezTo>
                    <a:pt x="479638" y="486374"/>
                    <a:pt x="475682" y="486646"/>
                    <a:pt x="471316" y="487192"/>
                  </a:cubicBezTo>
                  <a:lnTo>
                    <a:pt x="400920" y="493741"/>
                  </a:lnTo>
                  <a:cubicBezTo>
                    <a:pt x="373089" y="497560"/>
                    <a:pt x="346759" y="501790"/>
                    <a:pt x="321930" y="506428"/>
                  </a:cubicBezTo>
                  <a:cubicBezTo>
                    <a:pt x="297100" y="511067"/>
                    <a:pt x="270497" y="516114"/>
                    <a:pt x="242121" y="521571"/>
                  </a:cubicBezTo>
                  <a:cubicBezTo>
                    <a:pt x="214290" y="527574"/>
                    <a:pt x="188369" y="533713"/>
                    <a:pt x="164358" y="539989"/>
                  </a:cubicBezTo>
                  <a:cubicBezTo>
                    <a:pt x="140347" y="546264"/>
                    <a:pt x="114426" y="552676"/>
                    <a:pt x="86595" y="559225"/>
                  </a:cubicBezTo>
                  <a:cubicBezTo>
                    <a:pt x="69133" y="565228"/>
                    <a:pt x="53989" y="563591"/>
                    <a:pt x="41165" y="554314"/>
                  </a:cubicBezTo>
                  <a:cubicBezTo>
                    <a:pt x="28341" y="545037"/>
                    <a:pt x="17837" y="530848"/>
                    <a:pt x="9651" y="511749"/>
                  </a:cubicBezTo>
                  <a:cubicBezTo>
                    <a:pt x="5831" y="506292"/>
                    <a:pt x="2966" y="501380"/>
                    <a:pt x="1056" y="497015"/>
                  </a:cubicBezTo>
                  <a:cubicBezTo>
                    <a:pt x="-854" y="492649"/>
                    <a:pt x="-172" y="487192"/>
                    <a:pt x="3103" y="480644"/>
                  </a:cubicBezTo>
                  <a:cubicBezTo>
                    <a:pt x="5831" y="467001"/>
                    <a:pt x="12107" y="458543"/>
                    <a:pt x="21929" y="455268"/>
                  </a:cubicBezTo>
                  <a:cubicBezTo>
                    <a:pt x="31752" y="451994"/>
                    <a:pt x="41848" y="455541"/>
                    <a:pt x="52216" y="465910"/>
                  </a:cubicBezTo>
                  <a:cubicBezTo>
                    <a:pt x="61493" y="475187"/>
                    <a:pt x="68314" y="480371"/>
                    <a:pt x="72680" y="481462"/>
                  </a:cubicBezTo>
                  <a:cubicBezTo>
                    <a:pt x="77045" y="482554"/>
                    <a:pt x="83867" y="482281"/>
                    <a:pt x="93144" y="480644"/>
                  </a:cubicBezTo>
                  <a:cubicBezTo>
                    <a:pt x="106241" y="475732"/>
                    <a:pt x="118792" y="471912"/>
                    <a:pt x="130797" y="469184"/>
                  </a:cubicBezTo>
                  <a:cubicBezTo>
                    <a:pt x="142803" y="466455"/>
                    <a:pt x="155900" y="464273"/>
                    <a:pt x="170088" y="462635"/>
                  </a:cubicBezTo>
                  <a:cubicBezTo>
                    <a:pt x="181002" y="459361"/>
                    <a:pt x="187141" y="454586"/>
                    <a:pt x="188505" y="448311"/>
                  </a:cubicBezTo>
                  <a:cubicBezTo>
                    <a:pt x="189870" y="442035"/>
                    <a:pt x="189733" y="434805"/>
                    <a:pt x="188096" y="426619"/>
                  </a:cubicBezTo>
                  <a:cubicBezTo>
                    <a:pt x="185913" y="421162"/>
                    <a:pt x="185095" y="416660"/>
                    <a:pt x="185640" y="413113"/>
                  </a:cubicBezTo>
                  <a:cubicBezTo>
                    <a:pt x="186186" y="409566"/>
                    <a:pt x="190279" y="407519"/>
                    <a:pt x="197919" y="406974"/>
                  </a:cubicBezTo>
                  <a:cubicBezTo>
                    <a:pt x="201193" y="406428"/>
                    <a:pt x="203649" y="404382"/>
                    <a:pt x="205286" y="400835"/>
                  </a:cubicBezTo>
                  <a:cubicBezTo>
                    <a:pt x="206923" y="397288"/>
                    <a:pt x="208287" y="393877"/>
                    <a:pt x="209378" y="390603"/>
                  </a:cubicBezTo>
                  <a:lnTo>
                    <a:pt x="225750" y="339852"/>
                  </a:lnTo>
                  <a:cubicBezTo>
                    <a:pt x="226841" y="332212"/>
                    <a:pt x="225340" y="327847"/>
                    <a:pt x="221247" y="326755"/>
                  </a:cubicBezTo>
                  <a:cubicBezTo>
                    <a:pt x="217155" y="325664"/>
                    <a:pt x="212653" y="325664"/>
                    <a:pt x="207741" y="326755"/>
                  </a:cubicBezTo>
                  <a:cubicBezTo>
                    <a:pt x="195190" y="330030"/>
                    <a:pt x="184413" y="332622"/>
                    <a:pt x="175408" y="334532"/>
                  </a:cubicBezTo>
                  <a:cubicBezTo>
                    <a:pt x="166404" y="336442"/>
                    <a:pt x="155900" y="334941"/>
                    <a:pt x="143894" y="330030"/>
                  </a:cubicBezTo>
                  <a:cubicBezTo>
                    <a:pt x="134617" y="324573"/>
                    <a:pt x="125886" y="318570"/>
                    <a:pt x="117700" y="312021"/>
                  </a:cubicBezTo>
                  <a:cubicBezTo>
                    <a:pt x="109515" y="305473"/>
                    <a:pt x="104058" y="297833"/>
                    <a:pt x="101329" y="289102"/>
                  </a:cubicBezTo>
                  <a:cubicBezTo>
                    <a:pt x="99146" y="279825"/>
                    <a:pt x="100238" y="271639"/>
                    <a:pt x="104603" y="264545"/>
                  </a:cubicBezTo>
                  <a:cubicBezTo>
                    <a:pt x="108969" y="257451"/>
                    <a:pt x="116609" y="257451"/>
                    <a:pt x="127523" y="264545"/>
                  </a:cubicBezTo>
                  <a:cubicBezTo>
                    <a:pt x="132980" y="268911"/>
                    <a:pt x="137618" y="270821"/>
                    <a:pt x="141438" y="270275"/>
                  </a:cubicBezTo>
                  <a:cubicBezTo>
                    <a:pt x="145258" y="269729"/>
                    <a:pt x="149897" y="268911"/>
                    <a:pt x="155354" y="267819"/>
                  </a:cubicBezTo>
                  <a:cubicBezTo>
                    <a:pt x="172816" y="257997"/>
                    <a:pt x="190142" y="250766"/>
                    <a:pt x="207332" y="246128"/>
                  </a:cubicBezTo>
                  <a:cubicBezTo>
                    <a:pt x="224522" y="241489"/>
                    <a:pt x="242121" y="233986"/>
                    <a:pt x="260129" y="223617"/>
                  </a:cubicBezTo>
                  <a:cubicBezTo>
                    <a:pt x="268860" y="207246"/>
                    <a:pt x="276364" y="191012"/>
                    <a:pt x="282639" y="174913"/>
                  </a:cubicBezTo>
                  <a:cubicBezTo>
                    <a:pt x="288915" y="158815"/>
                    <a:pt x="296145" y="141762"/>
                    <a:pt x="304331" y="123754"/>
                  </a:cubicBezTo>
                  <a:cubicBezTo>
                    <a:pt x="307059" y="117205"/>
                    <a:pt x="306923" y="112430"/>
                    <a:pt x="303922" y="109429"/>
                  </a:cubicBezTo>
                  <a:cubicBezTo>
                    <a:pt x="300920" y="106428"/>
                    <a:pt x="296691" y="104654"/>
                    <a:pt x="291234" y="104108"/>
                  </a:cubicBezTo>
                  <a:cubicBezTo>
                    <a:pt x="275408" y="102471"/>
                    <a:pt x="260675" y="99334"/>
                    <a:pt x="247032" y="94695"/>
                  </a:cubicBezTo>
                  <a:cubicBezTo>
                    <a:pt x="233389" y="90057"/>
                    <a:pt x="218655" y="84463"/>
                    <a:pt x="202830" y="77915"/>
                  </a:cubicBezTo>
                  <a:cubicBezTo>
                    <a:pt x="182639" y="52267"/>
                    <a:pt x="190142" y="37123"/>
                    <a:pt x="225340" y="32485"/>
                  </a:cubicBezTo>
                  <a:cubicBezTo>
                    <a:pt x="260538" y="27846"/>
                    <a:pt x="286868" y="23890"/>
                    <a:pt x="304331" y="20616"/>
                  </a:cubicBezTo>
                  <a:cubicBezTo>
                    <a:pt x="316336" y="17887"/>
                    <a:pt x="328069" y="14886"/>
                    <a:pt x="339529" y="11612"/>
                  </a:cubicBezTo>
                  <a:cubicBezTo>
                    <a:pt x="350988" y="8338"/>
                    <a:pt x="363267" y="4791"/>
                    <a:pt x="376364" y="971"/>
                  </a:cubicBezTo>
                  <a:cubicBezTo>
                    <a:pt x="381548" y="-121"/>
                    <a:pt x="387346" y="-291"/>
                    <a:pt x="393758" y="459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中山行书百年纪念版" panose="02010609000101010101" pitchFamily="49" charset="-122"/>
                <a:cs typeface="胡晓波男神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703690D-A5F9-4802-BCA4-D10F60030D3A}"/>
              </a:ext>
            </a:extLst>
          </p:cNvPr>
          <p:cNvGrpSpPr/>
          <p:nvPr/>
        </p:nvGrpSpPr>
        <p:grpSpPr>
          <a:xfrm>
            <a:off x="2302148" y="2885084"/>
            <a:ext cx="1152000" cy="1152000"/>
            <a:chOff x="2265661" y="2787426"/>
            <a:chExt cx="1152000" cy="11520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2FE5FCFC-E8EC-4A46-8070-80A710F3E208}"/>
                </a:ext>
              </a:extLst>
            </p:cNvPr>
            <p:cNvSpPr/>
            <p:nvPr/>
          </p:nvSpPr>
          <p:spPr>
            <a:xfrm>
              <a:off x="2265661" y="2787426"/>
              <a:ext cx="1152000" cy="1152000"/>
            </a:xfrm>
            <a:prstGeom prst="ellipse">
              <a:avLst/>
            </a:prstGeom>
            <a:solidFill>
              <a:srgbClr val="00615A"/>
            </a:solidFill>
            <a:ln>
              <a:noFill/>
            </a:ln>
            <a:effectLst>
              <a:innerShdw blurRad="254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5D0C82A-480F-4725-80A6-2CE1EA92B8FC}"/>
                </a:ext>
              </a:extLst>
            </p:cNvPr>
            <p:cNvSpPr txBox="1"/>
            <p:nvPr/>
          </p:nvSpPr>
          <p:spPr>
            <a:xfrm>
              <a:off x="2530424" y="3046423"/>
              <a:ext cx="622475" cy="634006"/>
            </a:xfrm>
            <a:custGeom>
              <a:avLst/>
              <a:gdLst/>
              <a:ahLst/>
              <a:cxnLst/>
              <a:rect l="l" t="t" r="r" b="b"/>
              <a:pathLst>
                <a:path w="622475" h="634006">
                  <a:moveTo>
                    <a:pt x="98012" y="158870"/>
                  </a:moveTo>
                  <a:cubicBezTo>
                    <a:pt x="99718" y="158256"/>
                    <a:pt x="101730" y="158427"/>
                    <a:pt x="104049" y="159382"/>
                  </a:cubicBezTo>
                  <a:cubicBezTo>
                    <a:pt x="108688" y="161291"/>
                    <a:pt x="112917" y="164156"/>
                    <a:pt x="116737" y="167976"/>
                  </a:cubicBezTo>
                  <a:cubicBezTo>
                    <a:pt x="119465" y="174525"/>
                    <a:pt x="122876" y="180118"/>
                    <a:pt x="126969" y="184757"/>
                  </a:cubicBezTo>
                  <a:cubicBezTo>
                    <a:pt x="131061" y="189395"/>
                    <a:pt x="136382" y="190896"/>
                    <a:pt x="142931" y="189259"/>
                  </a:cubicBezTo>
                  <a:cubicBezTo>
                    <a:pt x="151116" y="188713"/>
                    <a:pt x="155891" y="191169"/>
                    <a:pt x="157255" y="196626"/>
                  </a:cubicBezTo>
                  <a:cubicBezTo>
                    <a:pt x="158619" y="202083"/>
                    <a:pt x="160393" y="207813"/>
                    <a:pt x="162576" y="213815"/>
                  </a:cubicBezTo>
                  <a:cubicBezTo>
                    <a:pt x="160939" y="222547"/>
                    <a:pt x="158756" y="231141"/>
                    <a:pt x="156027" y="239600"/>
                  </a:cubicBezTo>
                  <a:cubicBezTo>
                    <a:pt x="153299" y="248058"/>
                    <a:pt x="149479" y="256926"/>
                    <a:pt x="144568" y="266203"/>
                  </a:cubicBezTo>
                  <a:cubicBezTo>
                    <a:pt x="129288" y="275480"/>
                    <a:pt x="113872" y="273979"/>
                    <a:pt x="98319" y="261701"/>
                  </a:cubicBezTo>
                  <a:cubicBezTo>
                    <a:pt x="82767" y="249423"/>
                    <a:pt x="75809" y="234552"/>
                    <a:pt x="77446" y="217090"/>
                  </a:cubicBezTo>
                  <a:cubicBezTo>
                    <a:pt x="75263" y="206176"/>
                    <a:pt x="74990" y="197854"/>
                    <a:pt x="76628" y="192124"/>
                  </a:cubicBezTo>
                  <a:cubicBezTo>
                    <a:pt x="78265" y="186394"/>
                    <a:pt x="83449" y="178345"/>
                    <a:pt x="92180" y="167976"/>
                  </a:cubicBezTo>
                  <a:lnTo>
                    <a:pt x="93817" y="163065"/>
                  </a:lnTo>
                  <a:cubicBezTo>
                    <a:pt x="94909" y="160882"/>
                    <a:pt x="96307" y="159484"/>
                    <a:pt x="98012" y="158870"/>
                  </a:cubicBezTo>
                  <a:close/>
                  <a:moveTo>
                    <a:pt x="308279" y="148331"/>
                  </a:moveTo>
                  <a:lnTo>
                    <a:pt x="303367" y="149968"/>
                  </a:lnTo>
                  <a:cubicBezTo>
                    <a:pt x="295727" y="154334"/>
                    <a:pt x="289043" y="159245"/>
                    <a:pt x="283313" y="164702"/>
                  </a:cubicBezTo>
                  <a:cubicBezTo>
                    <a:pt x="277583" y="170159"/>
                    <a:pt x="272808" y="177253"/>
                    <a:pt x="268988" y="185985"/>
                  </a:cubicBezTo>
                  <a:cubicBezTo>
                    <a:pt x="266805" y="191987"/>
                    <a:pt x="267214" y="195807"/>
                    <a:pt x="270216" y="197444"/>
                  </a:cubicBezTo>
                  <a:cubicBezTo>
                    <a:pt x="273217" y="199081"/>
                    <a:pt x="277719" y="197990"/>
                    <a:pt x="283722" y="194170"/>
                  </a:cubicBezTo>
                  <a:cubicBezTo>
                    <a:pt x="289179" y="188167"/>
                    <a:pt x="296000" y="179845"/>
                    <a:pt x="304186" y="169204"/>
                  </a:cubicBezTo>
                  <a:cubicBezTo>
                    <a:pt x="312371" y="158563"/>
                    <a:pt x="313736" y="151605"/>
                    <a:pt x="308279" y="148331"/>
                  </a:cubicBezTo>
                  <a:close/>
                  <a:moveTo>
                    <a:pt x="539623" y="9791"/>
                  </a:moveTo>
                  <a:cubicBezTo>
                    <a:pt x="546512" y="10200"/>
                    <a:pt x="551935" y="12451"/>
                    <a:pt x="555891" y="16544"/>
                  </a:cubicBezTo>
                  <a:cubicBezTo>
                    <a:pt x="563804" y="24729"/>
                    <a:pt x="565850" y="38645"/>
                    <a:pt x="562030" y="58290"/>
                  </a:cubicBezTo>
                  <a:cubicBezTo>
                    <a:pt x="550571" y="87212"/>
                    <a:pt x="539657" y="114907"/>
                    <a:pt x="529288" y="141373"/>
                  </a:cubicBezTo>
                  <a:cubicBezTo>
                    <a:pt x="518920" y="167840"/>
                    <a:pt x="514009" y="196353"/>
                    <a:pt x="514554" y="226912"/>
                  </a:cubicBezTo>
                  <a:cubicBezTo>
                    <a:pt x="520557" y="236735"/>
                    <a:pt x="527242" y="246558"/>
                    <a:pt x="534609" y="256380"/>
                  </a:cubicBezTo>
                  <a:cubicBezTo>
                    <a:pt x="541976" y="266203"/>
                    <a:pt x="546751" y="276026"/>
                    <a:pt x="548934" y="285848"/>
                  </a:cubicBezTo>
                  <a:cubicBezTo>
                    <a:pt x="542385" y="311496"/>
                    <a:pt x="535837" y="335644"/>
                    <a:pt x="529288" y="358290"/>
                  </a:cubicBezTo>
                  <a:cubicBezTo>
                    <a:pt x="522740" y="380937"/>
                    <a:pt x="514554" y="405357"/>
                    <a:pt x="504732" y="431551"/>
                  </a:cubicBezTo>
                  <a:cubicBezTo>
                    <a:pt x="503095" y="440282"/>
                    <a:pt x="503231" y="446285"/>
                    <a:pt x="505141" y="449559"/>
                  </a:cubicBezTo>
                  <a:cubicBezTo>
                    <a:pt x="507051" y="452833"/>
                    <a:pt x="512371" y="457199"/>
                    <a:pt x="521103" y="462656"/>
                  </a:cubicBezTo>
                  <a:cubicBezTo>
                    <a:pt x="536382" y="468113"/>
                    <a:pt x="550844" y="474934"/>
                    <a:pt x="564486" y="483120"/>
                  </a:cubicBezTo>
                  <a:cubicBezTo>
                    <a:pt x="578129" y="491305"/>
                    <a:pt x="592044" y="503584"/>
                    <a:pt x="606232" y="519955"/>
                  </a:cubicBezTo>
                  <a:lnTo>
                    <a:pt x="616055" y="536326"/>
                  </a:lnTo>
                  <a:cubicBezTo>
                    <a:pt x="626969" y="558700"/>
                    <a:pt x="623968" y="577390"/>
                    <a:pt x="607051" y="592397"/>
                  </a:cubicBezTo>
                  <a:cubicBezTo>
                    <a:pt x="590134" y="607404"/>
                    <a:pt x="571853" y="614907"/>
                    <a:pt x="552208" y="614907"/>
                  </a:cubicBezTo>
                  <a:cubicBezTo>
                    <a:pt x="527105" y="611087"/>
                    <a:pt x="503504" y="610678"/>
                    <a:pt x="481403" y="613679"/>
                  </a:cubicBezTo>
                  <a:cubicBezTo>
                    <a:pt x="459302" y="616681"/>
                    <a:pt x="434882" y="623093"/>
                    <a:pt x="408142" y="632915"/>
                  </a:cubicBezTo>
                  <a:cubicBezTo>
                    <a:pt x="401594" y="635098"/>
                    <a:pt x="396410" y="634007"/>
                    <a:pt x="392590" y="629641"/>
                  </a:cubicBezTo>
                  <a:cubicBezTo>
                    <a:pt x="388770" y="625276"/>
                    <a:pt x="388497" y="619819"/>
                    <a:pt x="391771" y="613270"/>
                  </a:cubicBezTo>
                  <a:cubicBezTo>
                    <a:pt x="392863" y="607267"/>
                    <a:pt x="395864" y="601947"/>
                    <a:pt x="400775" y="597308"/>
                  </a:cubicBezTo>
                  <a:cubicBezTo>
                    <a:pt x="405687" y="592670"/>
                    <a:pt x="409779" y="587622"/>
                    <a:pt x="413054" y="582165"/>
                  </a:cubicBezTo>
                  <a:cubicBezTo>
                    <a:pt x="417965" y="573434"/>
                    <a:pt x="423831" y="567295"/>
                    <a:pt x="430652" y="563748"/>
                  </a:cubicBezTo>
                  <a:cubicBezTo>
                    <a:pt x="437474" y="560200"/>
                    <a:pt x="444704" y="557063"/>
                    <a:pt x="452344" y="554334"/>
                  </a:cubicBezTo>
                  <a:cubicBezTo>
                    <a:pt x="457255" y="552697"/>
                    <a:pt x="462167" y="550651"/>
                    <a:pt x="467078" y="548195"/>
                  </a:cubicBezTo>
                  <a:cubicBezTo>
                    <a:pt x="471989" y="545739"/>
                    <a:pt x="477447" y="542329"/>
                    <a:pt x="483449" y="537963"/>
                  </a:cubicBezTo>
                  <a:cubicBezTo>
                    <a:pt x="491089" y="529232"/>
                    <a:pt x="495864" y="522547"/>
                    <a:pt x="497774" y="517909"/>
                  </a:cubicBezTo>
                  <a:cubicBezTo>
                    <a:pt x="499684" y="513270"/>
                    <a:pt x="496000" y="507949"/>
                    <a:pt x="486723" y="501947"/>
                  </a:cubicBezTo>
                  <a:cubicBezTo>
                    <a:pt x="473081" y="488304"/>
                    <a:pt x="464213" y="474798"/>
                    <a:pt x="460120" y="461428"/>
                  </a:cubicBezTo>
                  <a:cubicBezTo>
                    <a:pt x="456028" y="448058"/>
                    <a:pt x="457255" y="434279"/>
                    <a:pt x="463804" y="420091"/>
                  </a:cubicBezTo>
                  <a:cubicBezTo>
                    <a:pt x="471444" y="392806"/>
                    <a:pt x="478538" y="366339"/>
                    <a:pt x="485086" y="340691"/>
                  </a:cubicBezTo>
                  <a:cubicBezTo>
                    <a:pt x="491635" y="315043"/>
                    <a:pt x="495455" y="288577"/>
                    <a:pt x="496546" y="261292"/>
                  </a:cubicBezTo>
                  <a:cubicBezTo>
                    <a:pt x="485086" y="246012"/>
                    <a:pt x="478402" y="233051"/>
                    <a:pt x="476492" y="222410"/>
                  </a:cubicBezTo>
                  <a:cubicBezTo>
                    <a:pt x="474582" y="211769"/>
                    <a:pt x="475809" y="199081"/>
                    <a:pt x="480175" y="184347"/>
                  </a:cubicBezTo>
                  <a:cubicBezTo>
                    <a:pt x="485086" y="161428"/>
                    <a:pt x="489861" y="139736"/>
                    <a:pt x="494500" y="119272"/>
                  </a:cubicBezTo>
                  <a:cubicBezTo>
                    <a:pt x="499138" y="98808"/>
                    <a:pt x="502003" y="76844"/>
                    <a:pt x="503095" y="53379"/>
                  </a:cubicBezTo>
                  <a:cubicBezTo>
                    <a:pt x="500366" y="49559"/>
                    <a:pt x="498047" y="45602"/>
                    <a:pt x="496137" y="41510"/>
                  </a:cubicBezTo>
                  <a:cubicBezTo>
                    <a:pt x="494227" y="37417"/>
                    <a:pt x="494363" y="33733"/>
                    <a:pt x="496546" y="30459"/>
                  </a:cubicBezTo>
                  <a:lnTo>
                    <a:pt x="514554" y="14088"/>
                  </a:lnTo>
                  <a:cubicBezTo>
                    <a:pt x="524377" y="10814"/>
                    <a:pt x="532733" y="9381"/>
                    <a:pt x="539623" y="9791"/>
                  </a:cubicBezTo>
                  <a:close/>
                  <a:moveTo>
                    <a:pt x="264895" y="173"/>
                  </a:moveTo>
                  <a:cubicBezTo>
                    <a:pt x="270898" y="1264"/>
                    <a:pt x="278265" y="3174"/>
                    <a:pt x="286996" y="5903"/>
                  </a:cubicBezTo>
                  <a:cubicBezTo>
                    <a:pt x="294090" y="5903"/>
                    <a:pt x="301184" y="7267"/>
                    <a:pt x="308279" y="9995"/>
                  </a:cubicBezTo>
                  <a:cubicBezTo>
                    <a:pt x="315373" y="12724"/>
                    <a:pt x="323013" y="17362"/>
                    <a:pt x="331198" y="23911"/>
                  </a:cubicBezTo>
                  <a:cubicBezTo>
                    <a:pt x="338292" y="37008"/>
                    <a:pt x="340475" y="49422"/>
                    <a:pt x="337747" y="61155"/>
                  </a:cubicBezTo>
                  <a:cubicBezTo>
                    <a:pt x="335018" y="72888"/>
                    <a:pt x="325741" y="83938"/>
                    <a:pt x="309916" y="94306"/>
                  </a:cubicBezTo>
                  <a:cubicBezTo>
                    <a:pt x="292999" y="102492"/>
                    <a:pt x="277173" y="109723"/>
                    <a:pt x="262439" y="115998"/>
                  </a:cubicBezTo>
                  <a:cubicBezTo>
                    <a:pt x="247706" y="122274"/>
                    <a:pt x="231880" y="129777"/>
                    <a:pt x="214963" y="138508"/>
                  </a:cubicBezTo>
                  <a:cubicBezTo>
                    <a:pt x="208961" y="141237"/>
                    <a:pt x="205550" y="143693"/>
                    <a:pt x="204731" y="145875"/>
                  </a:cubicBezTo>
                  <a:cubicBezTo>
                    <a:pt x="203913" y="148058"/>
                    <a:pt x="206232" y="150514"/>
                    <a:pt x="211689" y="153242"/>
                  </a:cubicBezTo>
                  <a:cubicBezTo>
                    <a:pt x="215509" y="154879"/>
                    <a:pt x="218920" y="157335"/>
                    <a:pt x="221921" y="160609"/>
                  </a:cubicBezTo>
                  <a:cubicBezTo>
                    <a:pt x="224922" y="163884"/>
                    <a:pt x="228606" y="165794"/>
                    <a:pt x="232972" y="166339"/>
                  </a:cubicBezTo>
                  <a:cubicBezTo>
                    <a:pt x="243886" y="163065"/>
                    <a:pt x="256164" y="157881"/>
                    <a:pt x="269806" y="150787"/>
                  </a:cubicBezTo>
                  <a:cubicBezTo>
                    <a:pt x="283449" y="143693"/>
                    <a:pt x="296273" y="135234"/>
                    <a:pt x="308279" y="125411"/>
                  </a:cubicBezTo>
                  <a:cubicBezTo>
                    <a:pt x="313736" y="117772"/>
                    <a:pt x="321239" y="113406"/>
                    <a:pt x="330789" y="112315"/>
                  </a:cubicBezTo>
                  <a:cubicBezTo>
                    <a:pt x="340339" y="111223"/>
                    <a:pt x="349206" y="110678"/>
                    <a:pt x="357392" y="110678"/>
                  </a:cubicBezTo>
                  <a:cubicBezTo>
                    <a:pt x="369943" y="112315"/>
                    <a:pt x="377719" y="117090"/>
                    <a:pt x="380721" y="125002"/>
                  </a:cubicBezTo>
                  <a:cubicBezTo>
                    <a:pt x="383722" y="132915"/>
                    <a:pt x="382494" y="142328"/>
                    <a:pt x="377037" y="153242"/>
                  </a:cubicBezTo>
                  <a:cubicBezTo>
                    <a:pt x="367215" y="165248"/>
                    <a:pt x="356437" y="176435"/>
                    <a:pt x="344704" y="186803"/>
                  </a:cubicBezTo>
                  <a:cubicBezTo>
                    <a:pt x="332972" y="197171"/>
                    <a:pt x="320830" y="207267"/>
                    <a:pt x="308279" y="217090"/>
                  </a:cubicBezTo>
                  <a:cubicBezTo>
                    <a:pt x="297364" y="225275"/>
                    <a:pt x="293135" y="234006"/>
                    <a:pt x="295591" y="243283"/>
                  </a:cubicBezTo>
                  <a:cubicBezTo>
                    <a:pt x="298047" y="252560"/>
                    <a:pt x="305550" y="256926"/>
                    <a:pt x="318101" y="256380"/>
                  </a:cubicBezTo>
                  <a:cubicBezTo>
                    <a:pt x="327378" y="249832"/>
                    <a:pt x="339656" y="248740"/>
                    <a:pt x="354936" y="253106"/>
                  </a:cubicBezTo>
                  <a:cubicBezTo>
                    <a:pt x="370216" y="257472"/>
                    <a:pt x="383040" y="262929"/>
                    <a:pt x="393408" y="269477"/>
                  </a:cubicBezTo>
                  <a:cubicBezTo>
                    <a:pt x="397774" y="272206"/>
                    <a:pt x="399820" y="275071"/>
                    <a:pt x="399547" y="278072"/>
                  </a:cubicBezTo>
                  <a:cubicBezTo>
                    <a:pt x="399275" y="281073"/>
                    <a:pt x="396682" y="284211"/>
                    <a:pt x="391771" y="287485"/>
                  </a:cubicBezTo>
                  <a:cubicBezTo>
                    <a:pt x="375946" y="294034"/>
                    <a:pt x="360803" y="300719"/>
                    <a:pt x="346341" y="307540"/>
                  </a:cubicBezTo>
                  <a:cubicBezTo>
                    <a:pt x="331880" y="314361"/>
                    <a:pt x="316464" y="322410"/>
                    <a:pt x="300093" y="331687"/>
                  </a:cubicBezTo>
                  <a:cubicBezTo>
                    <a:pt x="289179" y="334416"/>
                    <a:pt x="283313" y="339327"/>
                    <a:pt x="282494" y="346421"/>
                  </a:cubicBezTo>
                  <a:cubicBezTo>
                    <a:pt x="281676" y="353515"/>
                    <a:pt x="281539" y="361155"/>
                    <a:pt x="282085" y="369341"/>
                  </a:cubicBezTo>
                  <a:cubicBezTo>
                    <a:pt x="281539" y="374252"/>
                    <a:pt x="282358" y="376708"/>
                    <a:pt x="284540" y="376708"/>
                  </a:cubicBezTo>
                  <a:cubicBezTo>
                    <a:pt x="286723" y="376708"/>
                    <a:pt x="289725" y="375889"/>
                    <a:pt x="293545" y="374252"/>
                  </a:cubicBezTo>
                  <a:cubicBezTo>
                    <a:pt x="298456" y="369887"/>
                    <a:pt x="302958" y="366203"/>
                    <a:pt x="307051" y="363202"/>
                  </a:cubicBezTo>
                  <a:cubicBezTo>
                    <a:pt x="311143" y="360200"/>
                    <a:pt x="315373" y="357335"/>
                    <a:pt x="319738" y="354607"/>
                  </a:cubicBezTo>
                  <a:cubicBezTo>
                    <a:pt x="325741" y="352424"/>
                    <a:pt x="329834" y="352288"/>
                    <a:pt x="332017" y="354198"/>
                  </a:cubicBezTo>
                  <a:cubicBezTo>
                    <a:pt x="334199" y="356107"/>
                    <a:pt x="335018" y="359518"/>
                    <a:pt x="334472" y="364430"/>
                  </a:cubicBezTo>
                  <a:cubicBezTo>
                    <a:pt x="329015" y="376981"/>
                    <a:pt x="320284" y="389259"/>
                    <a:pt x="308279" y="401264"/>
                  </a:cubicBezTo>
                  <a:cubicBezTo>
                    <a:pt x="296273" y="413270"/>
                    <a:pt x="285359" y="426640"/>
                    <a:pt x="275536" y="441374"/>
                  </a:cubicBezTo>
                  <a:cubicBezTo>
                    <a:pt x="273354" y="467567"/>
                    <a:pt x="272671" y="493625"/>
                    <a:pt x="273490" y="519546"/>
                  </a:cubicBezTo>
                  <a:cubicBezTo>
                    <a:pt x="274309" y="545467"/>
                    <a:pt x="274445" y="573434"/>
                    <a:pt x="273899" y="603447"/>
                  </a:cubicBezTo>
                  <a:cubicBezTo>
                    <a:pt x="272808" y="609996"/>
                    <a:pt x="269943" y="615044"/>
                    <a:pt x="265304" y="618591"/>
                  </a:cubicBezTo>
                  <a:cubicBezTo>
                    <a:pt x="260666" y="622138"/>
                    <a:pt x="254800" y="620910"/>
                    <a:pt x="247706" y="614907"/>
                  </a:cubicBezTo>
                  <a:lnTo>
                    <a:pt x="206778" y="570705"/>
                  </a:lnTo>
                  <a:cubicBezTo>
                    <a:pt x="202958" y="563065"/>
                    <a:pt x="200639" y="555698"/>
                    <a:pt x="199820" y="548604"/>
                  </a:cubicBezTo>
                  <a:cubicBezTo>
                    <a:pt x="199001" y="541510"/>
                    <a:pt x="197501" y="534143"/>
                    <a:pt x="195318" y="526503"/>
                  </a:cubicBezTo>
                  <a:cubicBezTo>
                    <a:pt x="193681" y="522138"/>
                    <a:pt x="191498" y="519000"/>
                    <a:pt x="188770" y="517090"/>
                  </a:cubicBezTo>
                  <a:cubicBezTo>
                    <a:pt x="186041" y="515180"/>
                    <a:pt x="182221" y="515589"/>
                    <a:pt x="177310" y="518318"/>
                  </a:cubicBezTo>
                  <a:cubicBezTo>
                    <a:pt x="165304" y="527049"/>
                    <a:pt x="154663" y="535098"/>
                    <a:pt x="145386" y="542465"/>
                  </a:cubicBezTo>
                  <a:cubicBezTo>
                    <a:pt x="136109" y="549832"/>
                    <a:pt x="126559" y="560337"/>
                    <a:pt x="116737" y="573980"/>
                  </a:cubicBezTo>
                  <a:cubicBezTo>
                    <a:pt x="110734" y="580528"/>
                    <a:pt x="105141" y="583120"/>
                    <a:pt x="99956" y="581756"/>
                  </a:cubicBezTo>
                  <a:cubicBezTo>
                    <a:pt x="94772" y="580391"/>
                    <a:pt x="90543" y="576162"/>
                    <a:pt x="87269" y="569068"/>
                  </a:cubicBezTo>
                  <a:cubicBezTo>
                    <a:pt x="75809" y="551060"/>
                    <a:pt x="70216" y="533870"/>
                    <a:pt x="70488" y="517499"/>
                  </a:cubicBezTo>
                  <a:cubicBezTo>
                    <a:pt x="70761" y="501128"/>
                    <a:pt x="76355" y="483938"/>
                    <a:pt x="87269" y="465930"/>
                  </a:cubicBezTo>
                  <a:lnTo>
                    <a:pt x="129834" y="418454"/>
                  </a:lnTo>
                  <a:cubicBezTo>
                    <a:pt x="131471" y="414088"/>
                    <a:pt x="132289" y="410951"/>
                    <a:pt x="132289" y="409041"/>
                  </a:cubicBezTo>
                  <a:cubicBezTo>
                    <a:pt x="132289" y="407131"/>
                    <a:pt x="130379" y="406449"/>
                    <a:pt x="126559" y="406994"/>
                  </a:cubicBezTo>
                  <a:cubicBezTo>
                    <a:pt x="112371" y="412451"/>
                    <a:pt x="99274" y="416681"/>
                    <a:pt x="87269" y="419682"/>
                  </a:cubicBezTo>
                  <a:cubicBezTo>
                    <a:pt x="75263" y="422683"/>
                    <a:pt x="62712" y="426094"/>
                    <a:pt x="49615" y="429914"/>
                  </a:cubicBezTo>
                  <a:cubicBezTo>
                    <a:pt x="31607" y="431551"/>
                    <a:pt x="18101" y="426912"/>
                    <a:pt x="9097" y="415998"/>
                  </a:cubicBezTo>
                  <a:cubicBezTo>
                    <a:pt x="93" y="405084"/>
                    <a:pt x="-2227" y="391169"/>
                    <a:pt x="2139" y="374252"/>
                  </a:cubicBezTo>
                  <a:cubicBezTo>
                    <a:pt x="1048" y="367158"/>
                    <a:pt x="1457" y="361701"/>
                    <a:pt x="3367" y="357881"/>
                  </a:cubicBezTo>
                  <a:cubicBezTo>
                    <a:pt x="5277" y="354061"/>
                    <a:pt x="9779" y="349696"/>
                    <a:pt x="16873" y="344784"/>
                  </a:cubicBezTo>
                  <a:cubicBezTo>
                    <a:pt x="23422" y="339327"/>
                    <a:pt x="29970" y="336053"/>
                    <a:pt x="36518" y="334962"/>
                  </a:cubicBezTo>
                  <a:cubicBezTo>
                    <a:pt x="43067" y="333870"/>
                    <a:pt x="47978" y="338236"/>
                    <a:pt x="51252" y="348058"/>
                  </a:cubicBezTo>
                  <a:cubicBezTo>
                    <a:pt x="52889" y="352970"/>
                    <a:pt x="55891" y="355971"/>
                    <a:pt x="60256" y="357063"/>
                  </a:cubicBezTo>
                  <a:cubicBezTo>
                    <a:pt x="64622" y="358154"/>
                    <a:pt x="68715" y="358427"/>
                    <a:pt x="72535" y="357881"/>
                  </a:cubicBezTo>
                  <a:cubicBezTo>
                    <a:pt x="82903" y="355153"/>
                    <a:pt x="92999" y="351878"/>
                    <a:pt x="102821" y="348058"/>
                  </a:cubicBezTo>
                  <a:cubicBezTo>
                    <a:pt x="112644" y="344238"/>
                    <a:pt x="123285" y="340964"/>
                    <a:pt x="134745" y="338236"/>
                  </a:cubicBezTo>
                  <a:cubicBezTo>
                    <a:pt x="143476" y="333870"/>
                    <a:pt x="153572" y="328959"/>
                    <a:pt x="165031" y="323502"/>
                  </a:cubicBezTo>
                  <a:cubicBezTo>
                    <a:pt x="176491" y="318045"/>
                    <a:pt x="185495" y="311496"/>
                    <a:pt x="192044" y="303856"/>
                  </a:cubicBezTo>
                  <a:cubicBezTo>
                    <a:pt x="186041" y="306039"/>
                    <a:pt x="177583" y="309586"/>
                    <a:pt x="166669" y="314498"/>
                  </a:cubicBezTo>
                  <a:cubicBezTo>
                    <a:pt x="155755" y="319409"/>
                    <a:pt x="154390" y="316408"/>
                    <a:pt x="162576" y="305494"/>
                  </a:cubicBezTo>
                  <a:cubicBezTo>
                    <a:pt x="178947" y="291851"/>
                    <a:pt x="192726" y="279709"/>
                    <a:pt x="203913" y="269068"/>
                  </a:cubicBezTo>
                  <a:cubicBezTo>
                    <a:pt x="215100" y="258427"/>
                    <a:pt x="219875" y="244375"/>
                    <a:pt x="218238" y="226912"/>
                  </a:cubicBezTo>
                  <a:cubicBezTo>
                    <a:pt x="213872" y="222001"/>
                    <a:pt x="210188" y="217499"/>
                    <a:pt x="207187" y="213406"/>
                  </a:cubicBezTo>
                  <a:cubicBezTo>
                    <a:pt x="204186" y="209313"/>
                    <a:pt x="202412" y="205084"/>
                    <a:pt x="201866" y="200719"/>
                  </a:cubicBezTo>
                  <a:lnTo>
                    <a:pt x="198592" y="166339"/>
                  </a:lnTo>
                  <a:cubicBezTo>
                    <a:pt x="197501" y="159245"/>
                    <a:pt x="195182" y="154197"/>
                    <a:pt x="191635" y="151196"/>
                  </a:cubicBezTo>
                  <a:cubicBezTo>
                    <a:pt x="188087" y="148195"/>
                    <a:pt x="183313" y="148877"/>
                    <a:pt x="177310" y="153242"/>
                  </a:cubicBezTo>
                  <a:cubicBezTo>
                    <a:pt x="169124" y="157608"/>
                    <a:pt x="160529" y="158699"/>
                    <a:pt x="151525" y="156517"/>
                  </a:cubicBezTo>
                  <a:cubicBezTo>
                    <a:pt x="142521" y="154334"/>
                    <a:pt x="134199" y="150514"/>
                    <a:pt x="126559" y="145057"/>
                  </a:cubicBezTo>
                  <a:cubicBezTo>
                    <a:pt x="120557" y="136326"/>
                    <a:pt x="119056" y="125548"/>
                    <a:pt x="122057" y="112724"/>
                  </a:cubicBezTo>
                  <a:cubicBezTo>
                    <a:pt x="125059" y="99900"/>
                    <a:pt x="132016" y="89395"/>
                    <a:pt x="142931" y="81210"/>
                  </a:cubicBezTo>
                  <a:cubicBezTo>
                    <a:pt x="150570" y="76844"/>
                    <a:pt x="157801" y="73570"/>
                    <a:pt x="164622" y="71387"/>
                  </a:cubicBezTo>
                  <a:cubicBezTo>
                    <a:pt x="171443" y="69204"/>
                    <a:pt x="178401" y="65930"/>
                    <a:pt x="185495" y="61564"/>
                  </a:cubicBezTo>
                  <a:cubicBezTo>
                    <a:pt x="195864" y="54470"/>
                    <a:pt x="206505" y="46967"/>
                    <a:pt x="217419" y="39054"/>
                  </a:cubicBezTo>
                  <a:cubicBezTo>
                    <a:pt x="228333" y="31141"/>
                    <a:pt x="237337" y="22274"/>
                    <a:pt x="244431" y="12451"/>
                  </a:cubicBezTo>
                  <a:cubicBezTo>
                    <a:pt x="252071" y="3174"/>
                    <a:pt x="258892" y="-919"/>
                    <a:pt x="264895" y="173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中山行书百年纪念版" panose="02010609000101010101" pitchFamily="49" charset="-122"/>
                <a:cs typeface="胡晓波男神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09CD8E-29FF-4979-B930-6D18957819E5}"/>
              </a:ext>
            </a:extLst>
          </p:cNvPr>
          <p:cNvGrpSpPr/>
          <p:nvPr/>
        </p:nvGrpSpPr>
        <p:grpSpPr>
          <a:xfrm>
            <a:off x="3667527" y="3144081"/>
            <a:ext cx="1152000" cy="1152000"/>
            <a:chOff x="3601999" y="2964045"/>
            <a:chExt cx="1152000" cy="1152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D9AA687-E326-4398-89F0-E9A90A1819E8}"/>
                </a:ext>
              </a:extLst>
            </p:cNvPr>
            <p:cNvSpPr/>
            <p:nvPr/>
          </p:nvSpPr>
          <p:spPr>
            <a:xfrm>
              <a:off x="3601999" y="2964045"/>
              <a:ext cx="1152000" cy="1152000"/>
            </a:xfrm>
            <a:prstGeom prst="ellipse">
              <a:avLst/>
            </a:prstGeom>
            <a:solidFill>
              <a:srgbClr val="DC4F34"/>
            </a:solidFill>
            <a:ln>
              <a:noFill/>
            </a:ln>
            <a:effectLst>
              <a:innerShdw blurRad="254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A72462B-ABE6-4CDD-8A0B-0E03CB22A460}"/>
                </a:ext>
              </a:extLst>
            </p:cNvPr>
            <p:cNvSpPr txBox="1"/>
            <p:nvPr/>
          </p:nvSpPr>
          <p:spPr>
            <a:xfrm>
              <a:off x="3823193" y="3266587"/>
              <a:ext cx="709612" cy="546916"/>
            </a:xfrm>
            <a:custGeom>
              <a:avLst/>
              <a:gdLst/>
              <a:ahLst/>
              <a:cxnLst/>
              <a:rect l="l" t="t" r="r" b="b"/>
              <a:pathLst>
                <a:path w="709612" h="546916">
                  <a:moveTo>
                    <a:pt x="524210" y="421602"/>
                  </a:moveTo>
                  <a:cubicBezTo>
                    <a:pt x="523119" y="421875"/>
                    <a:pt x="520936" y="423103"/>
                    <a:pt x="517662" y="425285"/>
                  </a:cubicBezTo>
                  <a:cubicBezTo>
                    <a:pt x="508385" y="429651"/>
                    <a:pt x="499381" y="435790"/>
                    <a:pt x="490649" y="443703"/>
                  </a:cubicBezTo>
                  <a:cubicBezTo>
                    <a:pt x="481918" y="451616"/>
                    <a:pt x="472368" y="458573"/>
                    <a:pt x="462000" y="464576"/>
                  </a:cubicBezTo>
                  <a:cubicBezTo>
                    <a:pt x="457089" y="467850"/>
                    <a:pt x="455451" y="470306"/>
                    <a:pt x="457089" y="471943"/>
                  </a:cubicBezTo>
                  <a:cubicBezTo>
                    <a:pt x="458726" y="473580"/>
                    <a:pt x="461454" y="474944"/>
                    <a:pt x="465274" y="476036"/>
                  </a:cubicBezTo>
                  <a:cubicBezTo>
                    <a:pt x="470731" y="476581"/>
                    <a:pt x="476870" y="476172"/>
                    <a:pt x="483692" y="474808"/>
                  </a:cubicBezTo>
                  <a:cubicBezTo>
                    <a:pt x="490513" y="473444"/>
                    <a:pt x="497471" y="472216"/>
                    <a:pt x="504565" y="471124"/>
                  </a:cubicBezTo>
                  <a:cubicBezTo>
                    <a:pt x="520936" y="467850"/>
                    <a:pt x="530076" y="462939"/>
                    <a:pt x="531986" y="456390"/>
                  </a:cubicBezTo>
                  <a:cubicBezTo>
                    <a:pt x="533896" y="449842"/>
                    <a:pt x="532941" y="438928"/>
                    <a:pt x="529121" y="423648"/>
                  </a:cubicBezTo>
                  <a:cubicBezTo>
                    <a:pt x="526939" y="422011"/>
                    <a:pt x="525302" y="421329"/>
                    <a:pt x="524210" y="421602"/>
                  </a:cubicBezTo>
                  <a:close/>
                  <a:moveTo>
                    <a:pt x="109203" y="397455"/>
                  </a:moveTo>
                  <a:cubicBezTo>
                    <a:pt x="107020" y="398000"/>
                    <a:pt x="104564" y="399637"/>
                    <a:pt x="101836" y="402366"/>
                  </a:cubicBezTo>
                  <a:lnTo>
                    <a:pt x="69094" y="431834"/>
                  </a:lnTo>
                  <a:cubicBezTo>
                    <a:pt x="65819" y="436745"/>
                    <a:pt x="64864" y="440292"/>
                    <a:pt x="66229" y="442475"/>
                  </a:cubicBezTo>
                  <a:cubicBezTo>
                    <a:pt x="67593" y="444658"/>
                    <a:pt x="70731" y="445476"/>
                    <a:pt x="75642" y="444931"/>
                  </a:cubicBezTo>
                  <a:cubicBezTo>
                    <a:pt x="88739" y="443294"/>
                    <a:pt x="102245" y="438246"/>
                    <a:pt x="116161" y="429787"/>
                  </a:cubicBezTo>
                  <a:cubicBezTo>
                    <a:pt x="130076" y="421329"/>
                    <a:pt x="130212" y="410551"/>
                    <a:pt x="116570" y="397455"/>
                  </a:cubicBezTo>
                  <a:cubicBezTo>
                    <a:pt x="113841" y="396909"/>
                    <a:pt x="111386" y="396909"/>
                    <a:pt x="109203" y="397455"/>
                  </a:cubicBezTo>
                  <a:close/>
                  <a:moveTo>
                    <a:pt x="340854" y="251752"/>
                  </a:moveTo>
                  <a:lnTo>
                    <a:pt x="327757" y="255026"/>
                  </a:lnTo>
                  <a:cubicBezTo>
                    <a:pt x="313569" y="262120"/>
                    <a:pt x="301836" y="267031"/>
                    <a:pt x="292559" y="269760"/>
                  </a:cubicBezTo>
                  <a:cubicBezTo>
                    <a:pt x="283282" y="272489"/>
                    <a:pt x="272095" y="272489"/>
                    <a:pt x="258998" y="269760"/>
                  </a:cubicBezTo>
                  <a:cubicBezTo>
                    <a:pt x="253541" y="268123"/>
                    <a:pt x="249176" y="265531"/>
                    <a:pt x="245901" y="261984"/>
                  </a:cubicBezTo>
                  <a:cubicBezTo>
                    <a:pt x="242627" y="258437"/>
                    <a:pt x="238807" y="256663"/>
                    <a:pt x="234442" y="256663"/>
                  </a:cubicBezTo>
                  <a:cubicBezTo>
                    <a:pt x="208794" y="273580"/>
                    <a:pt x="193650" y="290087"/>
                    <a:pt x="189012" y="306186"/>
                  </a:cubicBezTo>
                  <a:cubicBezTo>
                    <a:pt x="184373" y="322284"/>
                    <a:pt x="183146" y="341793"/>
                    <a:pt x="185328" y="364712"/>
                  </a:cubicBezTo>
                  <a:cubicBezTo>
                    <a:pt x="185874" y="369624"/>
                    <a:pt x="187784" y="372216"/>
                    <a:pt x="191058" y="372489"/>
                  </a:cubicBezTo>
                  <a:cubicBezTo>
                    <a:pt x="194332" y="372761"/>
                    <a:pt x="197334" y="371806"/>
                    <a:pt x="200062" y="369624"/>
                  </a:cubicBezTo>
                  <a:cubicBezTo>
                    <a:pt x="208794" y="364712"/>
                    <a:pt x="217252" y="359392"/>
                    <a:pt x="225438" y="353662"/>
                  </a:cubicBezTo>
                  <a:cubicBezTo>
                    <a:pt x="233623" y="347932"/>
                    <a:pt x="242082" y="342339"/>
                    <a:pt x="250813" y="336881"/>
                  </a:cubicBezTo>
                  <a:cubicBezTo>
                    <a:pt x="251358" y="332516"/>
                    <a:pt x="251358" y="328832"/>
                    <a:pt x="250813" y="325831"/>
                  </a:cubicBezTo>
                  <a:cubicBezTo>
                    <a:pt x="250267" y="322830"/>
                    <a:pt x="251358" y="319965"/>
                    <a:pt x="254087" y="317236"/>
                  </a:cubicBezTo>
                  <a:cubicBezTo>
                    <a:pt x="264455" y="313416"/>
                    <a:pt x="274278" y="310142"/>
                    <a:pt x="283555" y="307414"/>
                  </a:cubicBezTo>
                  <a:cubicBezTo>
                    <a:pt x="292832" y="304685"/>
                    <a:pt x="303200" y="303048"/>
                    <a:pt x="314660" y="302502"/>
                  </a:cubicBezTo>
                  <a:cubicBezTo>
                    <a:pt x="327211" y="301956"/>
                    <a:pt x="335260" y="298546"/>
                    <a:pt x="338807" y="292270"/>
                  </a:cubicBezTo>
                  <a:cubicBezTo>
                    <a:pt x="342354" y="285995"/>
                    <a:pt x="346311" y="277400"/>
                    <a:pt x="350676" y="266486"/>
                  </a:cubicBezTo>
                  <a:cubicBezTo>
                    <a:pt x="351768" y="262120"/>
                    <a:pt x="351631" y="258437"/>
                    <a:pt x="350267" y="255435"/>
                  </a:cubicBezTo>
                  <a:cubicBezTo>
                    <a:pt x="348903" y="252434"/>
                    <a:pt x="345765" y="251206"/>
                    <a:pt x="340854" y="251752"/>
                  </a:cubicBezTo>
                  <a:close/>
                  <a:moveTo>
                    <a:pt x="189217" y="36779"/>
                  </a:moveTo>
                  <a:cubicBezTo>
                    <a:pt x="191809" y="36438"/>
                    <a:pt x="194060" y="36472"/>
                    <a:pt x="195970" y="36881"/>
                  </a:cubicBezTo>
                  <a:cubicBezTo>
                    <a:pt x="199790" y="37700"/>
                    <a:pt x="204428" y="38382"/>
                    <a:pt x="209885" y="38928"/>
                  </a:cubicBezTo>
                  <a:cubicBezTo>
                    <a:pt x="230076" y="43293"/>
                    <a:pt x="243173" y="51752"/>
                    <a:pt x="249176" y="64303"/>
                  </a:cubicBezTo>
                  <a:cubicBezTo>
                    <a:pt x="255178" y="76854"/>
                    <a:pt x="249176" y="91315"/>
                    <a:pt x="231167" y="107686"/>
                  </a:cubicBezTo>
                  <a:cubicBezTo>
                    <a:pt x="226802" y="110415"/>
                    <a:pt x="222709" y="113416"/>
                    <a:pt x="218889" y="116690"/>
                  </a:cubicBezTo>
                  <a:cubicBezTo>
                    <a:pt x="215069" y="119964"/>
                    <a:pt x="212068" y="124603"/>
                    <a:pt x="209885" y="130606"/>
                  </a:cubicBezTo>
                  <a:cubicBezTo>
                    <a:pt x="211522" y="139337"/>
                    <a:pt x="211659" y="147932"/>
                    <a:pt x="210294" y="156390"/>
                  </a:cubicBezTo>
                  <a:cubicBezTo>
                    <a:pt x="208930" y="164849"/>
                    <a:pt x="206611" y="174262"/>
                    <a:pt x="203337" y="184630"/>
                  </a:cubicBezTo>
                  <a:cubicBezTo>
                    <a:pt x="200608" y="193907"/>
                    <a:pt x="200608" y="200592"/>
                    <a:pt x="203337" y="204685"/>
                  </a:cubicBezTo>
                  <a:cubicBezTo>
                    <a:pt x="206065" y="208778"/>
                    <a:pt x="212614" y="213553"/>
                    <a:pt x="222982" y="219010"/>
                  </a:cubicBezTo>
                  <a:cubicBezTo>
                    <a:pt x="226256" y="220101"/>
                    <a:pt x="228985" y="219146"/>
                    <a:pt x="231167" y="216145"/>
                  </a:cubicBezTo>
                  <a:cubicBezTo>
                    <a:pt x="233350" y="213143"/>
                    <a:pt x="234987" y="210278"/>
                    <a:pt x="236079" y="207550"/>
                  </a:cubicBezTo>
                  <a:cubicBezTo>
                    <a:pt x="237716" y="202093"/>
                    <a:pt x="240035" y="198273"/>
                    <a:pt x="243036" y="196090"/>
                  </a:cubicBezTo>
                  <a:cubicBezTo>
                    <a:pt x="246038" y="193907"/>
                    <a:pt x="249721" y="196090"/>
                    <a:pt x="254087" y="202638"/>
                  </a:cubicBezTo>
                  <a:cubicBezTo>
                    <a:pt x="258998" y="206458"/>
                    <a:pt x="263910" y="208095"/>
                    <a:pt x="268821" y="207550"/>
                  </a:cubicBezTo>
                  <a:cubicBezTo>
                    <a:pt x="273732" y="207004"/>
                    <a:pt x="279735" y="205913"/>
                    <a:pt x="286829" y="204276"/>
                  </a:cubicBezTo>
                  <a:cubicBezTo>
                    <a:pt x="303200" y="194999"/>
                    <a:pt x="319298" y="186267"/>
                    <a:pt x="335124" y="178082"/>
                  </a:cubicBezTo>
                  <a:cubicBezTo>
                    <a:pt x="350949" y="169896"/>
                    <a:pt x="367593" y="161711"/>
                    <a:pt x="385056" y="153525"/>
                  </a:cubicBezTo>
                  <a:cubicBezTo>
                    <a:pt x="404155" y="144794"/>
                    <a:pt x="419981" y="140155"/>
                    <a:pt x="432532" y="139610"/>
                  </a:cubicBezTo>
                  <a:cubicBezTo>
                    <a:pt x="445083" y="139064"/>
                    <a:pt x="461454" y="143703"/>
                    <a:pt x="481645" y="153525"/>
                  </a:cubicBezTo>
                  <a:cubicBezTo>
                    <a:pt x="492014" y="161711"/>
                    <a:pt x="495697" y="168532"/>
                    <a:pt x="492696" y="173989"/>
                  </a:cubicBezTo>
                  <a:cubicBezTo>
                    <a:pt x="489694" y="179446"/>
                    <a:pt x="483282" y="184085"/>
                    <a:pt x="473460" y="187904"/>
                  </a:cubicBezTo>
                  <a:lnTo>
                    <a:pt x="442355" y="202638"/>
                  </a:lnTo>
                  <a:cubicBezTo>
                    <a:pt x="436352" y="207550"/>
                    <a:pt x="432259" y="213280"/>
                    <a:pt x="430076" y="219828"/>
                  </a:cubicBezTo>
                  <a:cubicBezTo>
                    <a:pt x="427893" y="226377"/>
                    <a:pt x="423801" y="233198"/>
                    <a:pt x="417798" y="240292"/>
                  </a:cubicBezTo>
                  <a:cubicBezTo>
                    <a:pt x="412341" y="249569"/>
                    <a:pt x="407839" y="258846"/>
                    <a:pt x="404292" y="268123"/>
                  </a:cubicBezTo>
                  <a:cubicBezTo>
                    <a:pt x="400745" y="277400"/>
                    <a:pt x="395970" y="287768"/>
                    <a:pt x="389967" y="299228"/>
                  </a:cubicBezTo>
                  <a:cubicBezTo>
                    <a:pt x="387239" y="304685"/>
                    <a:pt x="386556" y="308914"/>
                    <a:pt x="387921" y="311916"/>
                  </a:cubicBezTo>
                  <a:cubicBezTo>
                    <a:pt x="389285" y="314917"/>
                    <a:pt x="393241" y="318328"/>
                    <a:pt x="399790" y="322148"/>
                  </a:cubicBezTo>
                  <a:cubicBezTo>
                    <a:pt x="408521" y="330333"/>
                    <a:pt x="416843" y="339201"/>
                    <a:pt x="424756" y="348751"/>
                  </a:cubicBezTo>
                  <a:cubicBezTo>
                    <a:pt x="432668" y="358300"/>
                    <a:pt x="439626" y="367987"/>
                    <a:pt x="445629" y="377809"/>
                  </a:cubicBezTo>
                  <a:cubicBezTo>
                    <a:pt x="448903" y="382175"/>
                    <a:pt x="449994" y="386950"/>
                    <a:pt x="448903" y="392134"/>
                  </a:cubicBezTo>
                  <a:cubicBezTo>
                    <a:pt x="447812" y="397318"/>
                    <a:pt x="444537" y="400729"/>
                    <a:pt x="439080" y="402366"/>
                  </a:cubicBezTo>
                  <a:cubicBezTo>
                    <a:pt x="424346" y="406731"/>
                    <a:pt x="413023" y="409460"/>
                    <a:pt x="405110" y="410551"/>
                  </a:cubicBezTo>
                  <a:cubicBezTo>
                    <a:pt x="397198" y="411643"/>
                    <a:pt x="386147" y="407277"/>
                    <a:pt x="371959" y="397455"/>
                  </a:cubicBezTo>
                  <a:cubicBezTo>
                    <a:pt x="364319" y="391452"/>
                    <a:pt x="358316" y="388723"/>
                    <a:pt x="353951" y="389269"/>
                  </a:cubicBezTo>
                  <a:cubicBezTo>
                    <a:pt x="349585" y="389815"/>
                    <a:pt x="345219" y="394726"/>
                    <a:pt x="340854" y="404003"/>
                  </a:cubicBezTo>
                  <a:cubicBezTo>
                    <a:pt x="328303" y="425285"/>
                    <a:pt x="316706" y="445886"/>
                    <a:pt x="306065" y="465804"/>
                  </a:cubicBezTo>
                  <a:cubicBezTo>
                    <a:pt x="295424" y="485722"/>
                    <a:pt x="282464" y="507141"/>
                    <a:pt x="267184" y="530060"/>
                  </a:cubicBezTo>
                  <a:cubicBezTo>
                    <a:pt x="253541" y="540974"/>
                    <a:pt x="242082" y="544794"/>
                    <a:pt x="232805" y="541520"/>
                  </a:cubicBezTo>
                  <a:cubicBezTo>
                    <a:pt x="223528" y="538246"/>
                    <a:pt x="219162" y="528423"/>
                    <a:pt x="219708" y="512052"/>
                  </a:cubicBezTo>
                  <a:lnTo>
                    <a:pt x="219708" y="505504"/>
                  </a:lnTo>
                  <a:lnTo>
                    <a:pt x="234442" y="423648"/>
                  </a:lnTo>
                  <a:cubicBezTo>
                    <a:pt x="234987" y="418737"/>
                    <a:pt x="236624" y="415872"/>
                    <a:pt x="239353" y="415053"/>
                  </a:cubicBezTo>
                  <a:cubicBezTo>
                    <a:pt x="242082" y="414235"/>
                    <a:pt x="245356" y="416008"/>
                    <a:pt x="249176" y="420374"/>
                  </a:cubicBezTo>
                  <a:cubicBezTo>
                    <a:pt x="254087" y="424740"/>
                    <a:pt x="257770" y="426240"/>
                    <a:pt x="260226" y="424876"/>
                  </a:cubicBezTo>
                  <a:cubicBezTo>
                    <a:pt x="262682" y="423512"/>
                    <a:pt x="265547" y="421465"/>
                    <a:pt x="268821" y="418737"/>
                  </a:cubicBezTo>
                  <a:cubicBezTo>
                    <a:pt x="275915" y="411643"/>
                    <a:pt x="281509" y="404685"/>
                    <a:pt x="285601" y="397864"/>
                  </a:cubicBezTo>
                  <a:cubicBezTo>
                    <a:pt x="289694" y="391043"/>
                    <a:pt x="293923" y="384358"/>
                    <a:pt x="298289" y="377809"/>
                  </a:cubicBezTo>
                  <a:cubicBezTo>
                    <a:pt x="303200" y="366895"/>
                    <a:pt x="298835" y="357755"/>
                    <a:pt x="285192" y="350388"/>
                  </a:cubicBezTo>
                  <a:cubicBezTo>
                    <a:pt x="271550" y="343021"/>
                    <a:pt x="262818" y="345067"/>
                    <a:pt x="258998" y="356527"/>
                  </a:cubicBezTo>
                  <a:cubicBezTo>
                    <a:pt x="240444" y="379446"/>
                    <a:pt x="221890" y="400183"/>
                    <a:pt x="203337" y="418737"/>
                  </a:cubicBezTo>
                  <a:cubicBezTo>
                    <a:pt x="184783" y="437291"/>
                    <a:pt x="165683" y="455299"/>
                    <a:pt x="146038" y="472762"/>
                  </a:cubicBezTo>
                  <a:cubicBezTo>
                    <a:pt x="128575" y="483130"/>
                    <a:pt x="112204" y="492543"/>
                    <a:pt x="96924" y="501002"/>
                  </a:cubicBezTo>
                  <a:cubicBezTo>
                    <a:pt x="81645" y="509460"/>
                    <a:pt x="65274" y="519692"/>
                    <a:pt x="47811" y="531698"/>
                  </a:cubicBezTo>
                  <a:cubicBezTo>
                    <a:pt x="45628" y="532789"/>
                    <a:pt x="42627" y="533471"/>
                    <a:pt x="38807" y="533744"/>
                  </a:cubicBezTo>
                  <a:cubicBezTo>
                    <a:pt x="34987" y="534017"/>
                    <a:pt x="31986" y="533880"/>
                    <a:pt x="29803" y="533335"/>
                  </a:cubicBezTo>
                  <a:cubicBezTo>
                    <a:pt x="27074" y="532243"/>
                    <a:pt x="24346" y="530606"/>
                    <a:pt x="21617" y="528423"/>
                  </a:cubicBezTo>
                  <a:cubicBezTo>
                    <a:pt x="18889" y="526240"/>
                    <a:pt x="16160" y="524058"/>
                    <a:pt x="13432" y="521875"/>
                  </a:cubicBezTo>
                  <a:cubicBezTo>
                    <a:pt x="3064" y="509324"/>
                    <a:pt x="-1302" y="493771"/>
                    <a:pt x="335" y="475217"/>
                  </a:cubicBezTo>
                  <a:cubicBezTo>
                    <a:pt x="1972" y="456663"/>
                    <a:pt x="9612" y="441656"/>
                    <a:pt x="23255" y="430197"/>
                  </a:cubicBezTo>
                  <a:cubicBezTo>
                    <a:pt x="34714" y="423103"/>
                    <a:pt x="45492" y="415326"/>
                    <a:pt x="55587" y="406868"/>
                  </a:cubicBezTo>
                  <a:cubicBezTo>
                    <a:pt x="65683" y="398410"/>
                    <a:pt x="75642" y="389269"/>
                    <a:pt x="85465" y="379446"/>
                  </a:cubicBezTo>
                  <a:cubicBezTo>
                    <a:pt x="89830" y="372898"/>
                    <a:pt x="92832" y="367714"/>
                    <a:pt x="94469" y="363894"/>
                  </a:cubicBezTo>
                  <a:cubicBezTo>
                    <a:pt x="96106" y="360074"/>
                    <a:pt x="96379" y="354890"/>
                    <a:pt x="95287" y="348341"/>
                  </a:cubicBezTo>
                  <a:cubicBezTo>
                    <a:pt x="87648" y="337973"/>
                    <a:pt x="78643" y="329787"/>
                    <a:pt x="68275" y="323785"/>
                  </a:cubicBezTo>
                  <a:cubicBezTo>
                    <a:pt x="57907" y="317782"/>
                    <a:pt x="48357" y="312871"/>
                    <a:pt x="39626" y="309051"/>
                  </a:cubicBezTo>
                  <a:cubicBezTo>
                    <a:pt x="28166" y="305231"/>
                    <a:pt x="22163" y="298546"/>
                    <a:pt x="21617" y="288996"/>
                  </a:cubicBezTo>
                  <a:cubicBezTo>
                    <a:pt x="21072" y="279446"/>
                    <a:pt x="24892" y="271397"/>
                    <a:pt x="33077" y="264849"/>
                  </a:cubicBezTo>
                  <a:lnTo>
                    <a:pt x="57634" y="253389"/>
                  </a:lnTo>
                  <a:cubicBezTo>
                    <a:pt x="66911" y="245203"/>
                    <a:pt x="76461" y="238246"/>
                    <a:pt x="86283" y="232516"/>
                  </a:cubicBezTo>
                  <a:cubicBezTo>
                    <a:pt x="96106" y="226786"/>
                    <a:pt x="106201" y="220101"/>
                    <a:pt x="116570" y="212461"/>
                  </a:cubicBezTo>
                  <a:cubicBezTo>
                    <a:pt x="119844" y="204276"/>
                    <a:pt x="122300" y="193771"/>
                    <a:pt x="123937" y="180947"/>
                  </a:cubicBezTo>
                  <a:cubicBezTo>
                    <a:pt x="125574" y="168123"/>
                    <a:pt x="124210" y="157345"/>
                    <a:pt x="119844" y="148614"/>
                  </a:cubicBezTo>
                  <a:cubicBezTo>
                    <a:pt x="112204" y="144794"/>
                    <a:pt x="104291" y="141929"/>
                    <a:pt x="96106" y="140019"/>
                  </a:cubicBezTo>
                  <a:cubicBezTo>
                    <a:pt x="87920" y="138109"/>
                    <a:pt x="78916" y="135517"/>
                    <a:pt x="69094" y="132243"/>
                  </a:cubicBezTo>
                  <a:cubicBezTo>
                    <a:pt x="53814" y="125149"/>
                    <a:pt x="43991" y="116554"/>
                    <a:pt x="39626" y="106458"/>
                  </a:cubicBezTo>
                  <a:cubicBezTo>
                    <a:pt x="35260" y="96363"/>
                    <a:pt x="35806" y="84767"/>
                    <a:pt x="41263" y="71670"/>
                  </a:cubicBezTo>
                  <a:cubicBezTo>
                    <a:pt x="49994" y="64576"/>
                    <a:pt x="56952" y="62938"/>
                    <a:pt x="62136" y="66758"/>
                  </a:cubicBezTo>
                  <a:cubicBezTo>
                    <a:pt x="67320" y="70578"/>
                    <a:pt x="74005" y="74398"/>
                    <a:pt x="82190" y="78218"/>
                  </a:cubicBezTo>
                  <a:cubicBezTo>
                    <a:pt x="98562" y="72761"/>
                    <a:pt x="115069" y="67850"/>
                    <a:pt x="131713" y="63484"/>
                  </a:cubicBezTo>
                  <a:cubicBezTo>
                    <a:pt x="148357" y="59119"/>
                    <a:pt x="164592" y="50933"/>
                    <a:pt x="180417" y="38928"/>
                  </a:cubicBezTo>
                  <a:cubicBezTo>
                    <a:pt x="183691" y="37836"/>
                    <a:pt x="186624" y="37120"/>
                    <a:pt x="189217" y="36779"/>
                  </a:cubicBezTo>
                  <a:close/>
                  <a:moveTo>
                    <a:pt x="594606" y="20510"/>
                  </a:moveTo>
                  <a:cubicBezTo>
                    <a:pt x="600063" y="21329"/>
                    <a:pt x="606066" y="23102"/>
                    <a:pt x="612614" y="25831"/>
                  </a:cubicBezTo>
                  <a:cubicBezTo>
                    <a:pt x="618617" y="25285"/>
                    <a:pt x="624347" y="24739"/>
                    <a:pt x="629804" y="24194"/>
                  </a:cubicBezTo>
                  <a:cubicBezTo>
                    <a:pt x="635261" y="23648"/>
                    <a:pt x="640991" y="24739"/>
                    <a:pt x="646993" y="27468"/>
                  </a:cubicBezTo>
                  <a:cubicBezTo>
                    <a:pt x="657907" y="32925"/>
                    <a:pt x="664183" y="39610"/>
                    <a:pt x="665820" y="47522"/>
                  </a:cubicBezTo>
                  <a:cubicBezTo>
                    <a:pt x="667457" y="55435"/>
                    <a:pt x="664456" y="64030"/>
                    <a:pt x="656816" y="73307"/>
                  </a:cubicBezTo>
                  <a:cubicBezTo>
                    <a:pt x="649176" y="83675"/>
                    <a:pt x="641400" y="91724"/>
                    <a:pt x="633487" y="97454"/>
                  </a:cubicBezTo>
                  <a:cubicBezTo>
                    <a:pt x="625574" y="103184"/>
                    <a:pt x="618071" y="110960"/>
                    <a:pt x="610977" y="120783"/>
                  </a:cubicBezTo>
                  <a:cubicBezTo>
                    <a:pt x="605520" y="135517"/>
                    <a:pt x="601973" y="150660"/>
                    <a:pt x="600336" y="166213"/>
                  </a:cubicBezTo>
                  <a:cubicBezTo>
                    <a:pt x="598699" y="181765"/>
                    <a:pt x="597334" y="197181"/>
                    <a:pt x="596243" y="212461"/>
                  </a:cubicBezTo>
                  <a:cubicBezTo>
                    <a:pt x="595697" y="220647"/>
                    <a:pt x="597198" y="226240"/>
                    <a:pt x="600745" y="229242"/>
                  </a:cubicBezTo>
                  <a:cubicBezTo>
                    <a:pt x="604292" y="232243"/>
                    <a:pt x="609886" y="236472"/>
                    <a:pt x="617525" y="241929"/>
                  </a:cubicBezTo>
                  <a:cubicBezTo>
                    <a:pt x="630076" y="248478"/>
                    <a:pt x="637716" y="256527"/>
                    <a:pt x="640445" y="266076"/>
                  </a:cubicBezTo>
                  <a:cubicBezTo>
                    <a:pt x="643173" y="275626"/>
                    <a:pt x="641536" y="286131"/>
                    <a:pt x="635534" y="297591"/>
                  </a:cubicBezTo>
                  <a:cubicBezTo>
                    <a:pt x="628985" y="309051"/>
                    <a:pt x="622027" y="319828"/>
                    <a:pt x="614660" y="329924"/>
                  </a:cubicBezTo>
                  <a:cubicBezTo>
                    <a:pt x="607293" y="340019"/>
                    <a:pt x="600608" y="351070"/>
                    <a:pt x="594606" y="363075"/>
                  </a:cubicBezTo>
                  <a:cubicBezTo>
                    <a:pt x="591877" y="375081"/>
                    <a:pt x="589149" y="386404"/>
                    <a:pt x="586420" y="397045"/>
                  </a:cubicBezTo>
                  <a:cubicBezTo>
                    <a:pt x="583692" y="407686"/>
                    <a:pt x="577689" y="419283"/>
                    <a:pt x="568412" y="431834"/>
                  </a:cubicBezTo>
                  <a:cubicBezTo>
                    <a:pt x="563501" y="438928"/>
                    <a:pt x="563091" y="443566"/>
                    <a:pt x="567184" y="445749"/>
                  </a:cubicBezTo>
                  <a:cubicBezTo>
                    <a:pt x="571277" y="447932"/>
                    <a:pt x="576052" y="448205"/>
                    <a:pt x="581509" y="446568"/>
                  </a:cubicBezTo>
                  <a:cubicBezTo>
                    <a:pt x="603337" y="438928"/>
                    <a:pt x="622027" y="433744"/>
                    <a:pt x="637580" y="431015"/>
                  </a:cubicBezTo>
                  <a:cubicBezTo>
                    <a:pt x="653132" y="428287"/>
                    <a:pt x="672641" y="437291"/>
                    <a:pt x="696107" y="458028"/>
                  </a:cubicBezTo>
                  <a:cubicBezTo>
                    <a:pt x="701018" y="464030"/>
                    <a:pt x="704838" y="469214"/>
                    <a:pt x="707566" y="473580"/>
                  </a:cubicBezTo>
                  <a:cubicBezTo>
                    <a:pt x="710295" y="477946"/>
                    <a:pt x="710295" y="483130"/>
                    <a:pt x="707566" y="489133"/>
                  </a:cubicBezTo>
                  <a:cubicBezTo>
                    <a:pt x="702655" y="494590"/>
                    <a:pt x="696789" y="497045"/>
                    <a:pt x="689967" y="496500"/>
                  </a:cubicBezTo>
                  <a:cubicBezTo>
                    <a:pt x="683146" y="495954"/>
                    <a:pt x="676461" y="495681"/>
                    <a:pt x="669913" y="495681"/>
                  </a:cubicBezTo>
                  <a:cubicBezTo>
                    <a:pt x="657907" y="495681"/>
                    <a:pt x="646720" y="497864"/>
                    <a:pt x="636352" y="502230"/>
                  </a:cubicBezTo>
                  <a:cubicBezTo>
                    <a:pt x="625984" y="506595"/>
                    <a:pt x="615342" y="509324"/>
                    <a:pt x="604428" y="510415"/>
                  </a:cubicBezTo>
                  <a:cubicBezTo>
                    <a:pt x="574415" y="515326"/>
                    <a:pt x="546311" y="520920"/>
                    <a:pt x="520117" y="527195"/>
                  </a:cubicBezTo>
                  <a:cubicBezTo>
                    <a:pt x="493924" y="533471"/>
                    <a:pt x="465820" y="539883"/>
                    <a:pt x="435806" y="546431"/>
                  </a:cubicBezTo>
                  <a:cubicBezTo>
                    <a:pt x="416161" y="548614"/>
                    <a:pt x="401563" y="543430"/>
                    <a:pt x="392013" y="530879"/>
                  </a:cubicBezTo>
                  <a:cubicBezTo>
                    <a:pt x="382464" y="518328"/>
                    <a:pt x="380690" y="503867"/>
                    <a:pt x="386693" y="487496"/>
                  </a:cubicBezTo>
                  <a:cubicBezTo>
                    <a:pt x="387784" y="477127"/>
                    <a:pt x="389285" y="469078"/>
                    <a:pt x="391195" y="463348"/>
                  </a:cubicBezTo>
                  <a:cubicBezTo>
                    <a:pt x="393105" y="457618"/>
                    <a:pt x="400336" y="453116"/>
                    <a:pt x="412887" y="449842"/>
                  </a:cubicBezTo>
                  <a:cubicBezTo>
                    <a:pt x="430895" y="447114"/>
                    <a:pt x="447948" y="438655"/>
                    <a:pt x="464046" y="424467"/>
                  </a:cubicBezTo>
                  <a:cubicBezTo>
                    <a:pt x="480145" y="410279"/>
                    <a:pt x="496379" y="394726"/>
                    <a:pt x="512750" y="377809"/>
                  </a:cubicBezTo>
                  <a:cubicBezTo>
                    <a:pt x="517116" y="370715"/>
                    <a:pt x="518207" y="364576"/>
                    <a:pt x="516025" y="359392"/>
                  </a:cubicBezTo>
                  <a:cubicBezTo>
                    <a:pt x="513842" y="354208"/>
                    <a:pt x="508930" y="350524"/>
                    <a:pt x="501291" y="348341"/>
                  </a:cubicBezTo>
                  <a:cubicBezTo>
                    <a:pt x="491468" y="346704"/>
                    <a:pt x="483555" y="344112"/>
                    <a:pt x="477552" y="340565"/>
                  </a:cubicBezTo>
                  <a:cubicBezTo>
                    <a:pt x="471550" y="337018"/>
                    <a:pt x="464728" y="330333"/>
                    <a:pt x="457089" y="320510"/>
                  </a:cubicBezTo>
                  <a:cubicBezTo>
                    <a:pt x="452177" y="317236"/>
                    <a:pt x="447812" y="314235"/>
                    <a:pt x="443992" y="311506"/>
                  </a:cubicBezTo>
                  <a:cubicBezTo>
                    <a:pt x="440172" y="308778"/>
                    <a:pt x="438535" y="304685"/>
                    <a:pt x="439080" y="299228"/>
                  </a:cubicBezTo>
                  <a:cubicBezTo>
                    <a:pt x="441263" y="288860"/>
                    <a:pt x="446584" y="280401"/>
                    <a:pt x="455042" y="273853"/>
                  </a:cubicBezTo>
                  <a:cubicBezTo>
                    <a:pt x="463501" y="267304"/>
                    <a:pt x="472368" y="262120"/>
                    <a:pt x="481645" y="258300"/>
                  </a:cubicBezTo>
                  <a:cubicBezTo>
                    <a:pt x="488194" y="255026"/>
                    <a:pt x="495424" y="252297"/>
                    <a:pt x="503337" y="250115"/>
                  </a:cubicBezTo>
                  <a:cubicBezTo>
                    <a:pt x="511250" y="247932"/>
                    <a:pt x="518207" y="243021"/>
                    <a:pt x="524210" y="235381"/>
                  </a:cubicBezTo>
                  <a:cubicBezTo>
                    <a:pt x="528030" y="220647"/>
                    <a:pt x="530486" y="205913"/>
                    <a:pt x="531577" y="191179"/>
                  </a:cubicBezTo>
                  <a:cubicBezTo>
                    <a:pt x="532668" y="176445"/>
                    <a:pt x="533487" y="160619"/>
                    <a:pt x="534033" y="143703"/>
                  </a:cubicBezTo>
                  <a:cubicBezTo>
                    <a:pt x="534578" y="134971"/>
                    <a:pt x="532532" y="128559"/>
                    <a:pt x="527894" y="124467"/>
                  </a:cubicBezTo>
                  <a:cubicBezTo>
                    <a:pt x="523255" y="120374"/>
                    <a:pt x="517116" y="116963"/>
                    <a:pt x="509476" y="114235"/>
                  </a:cubicBezTo>
                  <a:cubicBezTo>
                    <a:pt x="502928" y="113143"/>
                    <a:pt x="497061" y="111097"/>
                    <a:pt x="491877" y="108095"/>
                  </a:cubicBezTo>
                  <a:cubicBezTo>
                    <a:pt x="486693" y="105094"/>
                    <a:pt x="480554" y="101683"/>
                    <a:pt x="473460" y="97863"/>
                  </a:cubicBezTo>
                  <a:cubicBezTo>
                    <a:pt x="461454" y="92952"/>
                    <a:pt x="458862" y="85176"/>
                    <a:pt x="465683" y="74535"/>
                  </a:cubicBezTo>
                  <a:cubicBezTo>
                    <a:pt x="472505" y="63893"/>
                    <a:pt x="481100" y="57481"/>
                    <a:pt x="491468" y="55299"/>
                  </a:cubicBezTo>
                  <a:cubicBezTo>
                    <a:pt x="504019" y="53116"/>
                    <a:pt x="515888" y="49432"/>
                    <a:pt x="527075" y="44248"/>
                  </a:cubicBezTo>
                  <a:cubicBezTo>
                    <a:pt x="538262" y="39064"/>
                    <a:pt x="550404" y="34562"/>
                    <a:pt x="563501" y="30742"/>
                  </a:cubicBezTo>
                  <a:lnTo>
                    <a:pt x="576598" y="25831"/>
                  </a:lnTo>
                  <a:cubicBezTo>
                    <a:pt x="583146" y="21465"/>
                    <a:pt x="589149" y="19692"/>
                    <a:pt x="594606" y="20510"/>
                  </a:cubicBezTo>
                  <a:close/>
                  <a:moveTo>
                    <a:pt x="355588" y="46"/>
                  </a:moveTo>
                  <a:cubicBezTo>
                    <a:pt x="359953" y="319"/>
                    <a:pt x="365410" y="1820"/>
                    <a:pt x="371959" y="4548"/>
                  </a:cubicBezTo>
                  <a:cubicBezTo>
                    <a:pt x="389967" y="4548"/>
                    <a:pt x="404565" y="10551"/>
                    <a:pt x="415752" y="22556"/>
                  </a:cubicBezTo>
                  <a:cubicBezTo>
                    <a:pt x="426939" y="34562"/>
                    <a:pt x="430895" y="49842"/>
                    <a:pt x="427621" y="68396"/>
                  </a:cubicBezTo>
                  <a:cubicBezTo>
                    <a:pt x="417798" y="80947"/>
                    <a:pt x="405656" y="88177"/>
                    <a:pt x="391195" y="90087"/>
                  </a:cubicBezTo>
                  <a:cubicBezTo>
                    <a:pt x="376734" y="91997"/>
                    <a:pt x="363228" y="92952"/>
                    <a:pt x="350676" y="92952"/>
                  </a:cubicBezTo>
                  <a:cubicBezTo>
                    <a:pt x="345765" y="91861"/>
                    <a:pt x="342627" y="89541"/>
                    <a:pt x="341263" y="85994"/>
                  </a:cubicBezTo>
                  <a:cubicBezTo>
                    <a:pt x="339899" y="82447"/>
                    <a:pt x="340308" y="78764"/>
                    <a:pt x="342491" y="74944"/>
                  </a:cubicBezTo>
                  <a:cubicBezTo>
                    <a:pt x="351222" y="59664"/>
                    <a:pt x="350404" y="48614"/>
                    <a:pt x="340035" y="41792"/>
                  </a:cubicBezTo>
                  <a:cubicBezTo>
                    <a:pt x="329667" y="34971"/>
                    <a:pt x="324483" y="25285"/>
                    <a:pt x="324483" y="12734"/>
                  </a:cubicBezTo>
                  <a:cubicBezTo>
                    <a:pt x="325574" y="8914"/>
                    <a:pt x="327484" y="6458"/>
                    <a:pt x="330213" y="5367"/>
                  </a:cubicBezTo>
                  <a:cubicBezTo>
                    <a:pt x="332941" y="4275"/>
                    <a:pt x="335942" y="3457"/>
                    <a:pt x="339217" y="2911"/>
                  </a:cubicBezTo>
                  <a:cubicBezTo>
                    <a:pt x="345765" y="728"/>
                    <a:pt x="351222" y="-227"/>
                    <a:pt x="355588" y="46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中山行书百年纪念版" panose="02010609000101010101" pitchFamily="49" charset="-122"/>
                <a:cs typeface="胡晓波男神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E2D936A-39DB-4C55-8D64-E48008DFED7A}"/>
              </a:ext>
            </a:extLst>
          </p:cNvPr>
          <p:cNvGrpSpPr/>
          <p:nvPr/>
        </p:nvGrpSpPr>
        <p:grpSpPr>
          <a:xfrm>
            <a:off x="5032906" y="3321826"/>
            <a:ext cx="1152000" cy="1152000"/>
            <a:chOff x="4938338" y="3046423"/>
            <a:chExt cx="1152000" cy="11520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24409E4-538A-4A86-9D2D-E96C6D87BE86}"/>
                </a:ext>
              </a:extLst>
            </p:cNvPr>
            <p:cNvSpPr/>
            <p:nvPr/>
          </p:nvSpPr>
          <p:spPr>
            <a:xfrm>
              <a:off x="4938338" y="3046423"/>
              <a:ext cx="1152000" cy="1152000"/>
            </a:xfrm>
            <a:prstGeom prst="ellipse">
              <a:avLst/>
            </a:prstGeom>
            <a:solidFill>
              <a:srgbClr val="059B90"/>
            </a:solidFill>
            <a:ln>
              <a:noFill/>
            </a:ln>
            <a:effectLst>
              <a:innerShdw blurRad="254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9E0D115-6CBE-4747-BA8D-0F4E8F569E2E}"/>
                </a:ext>
              </a:extLst>
            </p:cNvPr>
            <p:cNvSpPr txBox="1"/>
            <p:nvPr/>
          </p:nvSpPr>
          <p:spPr>
            <a:xfrm>
              <a:off x="5121769" y="3321445"/>
              <a:ext cx="785138" cy="601956"/>
            </a:xfrm>
            <a:custGeom>
              <a:avLst/>
              <a:gdLst/>
              <a:ahLst/>
              <a:cxnLst/>
              <a:rect l="l" t="t" r="r" b="b"/>
              <a:pathLst>
                <a:path w="785138" h="601956">
                  <a:moveTo>
                    <a:pt x="390087" y="417782"/>
                  </a:moveTo>
                  <a:cubicBezTo>
                    <a:pt x="393088" y="417782"/>
                    <a:pt x="396226" y="420237"/>
                    <a:pt x="399500" y="425149"/>
                  </a:cubicBezTo>
                  <a:cubicBezTo>
                    <a:pt x="407140" y="434971"/>
                    <a:pt x="414780" y="438518"/>
                    <a:pt x="422420" y="435790"/>
                  </a:cubicBezTo>
                  <a:cubicBezTo>
                    <a:pt x="430060" y="433061"/>
                    <a:pt x="438791" y="429514"/>
                    <a:pt x="448613" y="425149"/>
                  </a:cubicBezTo>
                  <a:cubicBezTo>
                    <a:pt x="455162" y="422420"/>
                    <a:pt x="459528" y="422693"/>
                    <a:pt x="461710" y="425967"/>
                  </a:cubicBezTo>
                  <a:cubicBezTo>
                    <a:pt x="463893" y="429241"/>
                    <a:pt x="463893" y="433880"/>
                    <a:pt x="461710" y="439883"/>
                  </a:cubicBezTo>
                  <a:cubicBezTo>
                    <a:pt x="454616" y="451342"/>
                    <a:pt x="446431" y="460756"/>
                    <a:pt x="437154" y="468123"/>
                  </a:cubicBezTo>
                  <a:cubicBezTo>
                    <a:pt x="427877" y="475490"/>
                    <a:pt x="418600" y="484085"/>
                    <a:pt x="409323" y="493907"/>
                  </a:cubicBezTo>
                  <a:cubicBezTo>
                    <a:pt x="392406" y="494999"/>
                    <a:pt x="383402" y="487495"/>
                    <a:pt x="382311" y="471397"/>
                  </a:cubicBezTo>
                  <a:cubicBezTo>
                    <a:pt x="381219" y="455299"/>
                    <a:pt x="380946" y="439883"/>
                    <a:pt x="381492" y="425149"/>
                  </a:cubicBezTo>
                  <a:cubicBezTo>
                    <a:pt x="384221" y="420237"/>
                    <a:pt x="387085" y="417782"/>
                    <a:pt x="390087" y="417782"/>
                  </a:cubicBezTo>
                  <a:close/>
                  <a:moveTo>
                    <a:pt x="612938" y="390053"/>
                  </a:moveTo>
                  <a:cubicBezTo>
                    <a:pt x="620169" y="390667"/>
                    <a:pt x="626785" y="392134"/>
                    <a:pt x="632788" y="394453"/>
                  </a:cubicBezTo>
                  <a:cubicBezTo>
                    <a:pt x="644794" y="399091"/>
                    <a:pt x="658709" y="407686"/>
                    <a:pt x="674535" y="420237"/>
                  </a:cubicBezTo>
                  <a:cubicBezTo>
                    <a:pt x="680537" y="428423"/>
                    <a:pt x="682584" y="434835"/>
                    <a:pt x="680674" y="439473"/>
                  </a:cubicBezTo>
                  <a:cubicBezTo>
                    <a:pt x="678764" y="444112"/>
                    <a:pt x="673989" y="445340"/>
                    <a:pt x="666349" y="443157"/>
                  </a:cubicBezTo>
                  <a:cubicBezTo>
                    <a:pt x="655435" y="439883"/>
                    <a:pt x="645203" y="436745"/>
                    <a:pt x="635653" y="433743"/>
                  </a:cubicBezTo>
                  <a:cubicBezTo>
                    <a:pt x="626103" y="430742"/>
                    <a:pt x="616144" y="424603"/>
                    <a:pt x="605776" y="415326"/>
                  </a:cubicBezTo>
                  <a:cubicBezTo>
                    <a:pt x="598682" y="410960"/>
                    <a:pt x="590905" y="409460"/>
                    <a:pt x="582447" y="410824"/>
                  </a:cubicBezTo>
                  <a:cubicBezTo>
                    <a:pt x="573989" y="412188"/>
                    <a:pt x="571397" y="407686"/>
                    <a:pt x="574671" y="397318"/>
                  </a:cubicBezTo>
                  <a:cubicBezTo>
                    <a:pt x="575762" y="394044"/>
                    <a:pt x="577809" y="391997"/>
                    <a:pt x="580810" y="391179"/>
                  </a:cubicBezTo>
                  <a:cubicBezTo>
                    <a:pt x="583811" y="390360"/>
                    <a:pt x="586676" y="390224"/>
                    <a:pt x="589405" y="390769"/>
                  </a:cubicBezTo>
                  <a:cubicBezTo>
                    <a:pt x="597863" y="389678"/>
                    <a:pt x="605708" y="389439"/>
                    <a:pt x="612938" y="390053"/>
                  </a:cubicBezTo>
                  <a:close/>
                  <a:moveTo>
                    <a:pt x="461710" y="323648"/>
                  </a:moveTo>
                  <a:cubicBezTo>
                    <a:pt x="455162" y="329651"/>
                    <a:pt x="453116" y="338245"/>
                    <a:pt x="455571" y="349432"/>
                  </a:cubicBezTo>
                  <a:cubicBezTo>
                    <a:pt x="458027" y="360619"/>
                    <a:pt x="462802" y="365121"/>
                    <a:pt x="469896" y="362938"/>
                  </a:cubicBezTo>
                  <a:cubicBezTo>
                    <a:pt x="477536" y="359119"/>
                    <a:pt x="479582" y="351479"/>
                    <a:pt x="476035" y="340019"/>
                  </a:cubicBezTo>
                  <a:cubicBezTo>
                    <a:pt x="472488" y="328559"/>
                    <a:pt x="467713" y="323102"/>
                    <a:pt x="461710" y="323648"/>
                  </a:cubicBezTo>
                  <a:close/>
                  <a:moveTo>
                    <a:pt x="501001" y="297454"/>
                  </a:moveTo>
                  <a:cubicBezTo>
                    <a:pt x="497181" y="299091"/>
                    <a:pt x="494180" y="300592"/>
                    <a:pt x="491997" y="301956"/>
                  </a:cubicBezTo>
                  <a:cubicBezTo>
                    <a:pt x="489814" y="303320"/>
                    <a:pt x="488995" y="305640"/>
                    <a:pt x="489541" y="308914"/>
                  </a:cubicBezTo>
                  <a:cubicBezTo>
                    <a:pt x="496090" y="322556"/>
                    <a:pt x="500728" y="326786"/>
                    <a:pt x="503457" y="321601"/>
                  </a:cubicBezTo>
                  <a:cubicBezTo>
                    <a:pt x="506185" y="316417"/>
                    <a:pt x="505367" y="308368"/>
                    <a:pt x="501001" y="297454"/>
                  </a:cubicBezTo>
                  <a:close/>
                  <a:moveTo>
                    <a:pt x="597590" y="263075"/>
                  </a:moveTo>
                  <a:cubicBezTo>
                    <a:pt x="592133" y="264712"/>
                    <a:pt x="589405" y="267850"/>
                    <a:pt x="589405" y="272488"/>
                  </a:cubicBezTo>
                  <a:cubicBezTo>
                    <a:pt x="589405" y="277127"/>
                    <a:pt x="592133" y="281083"/>
                    <a:pt x="597590" y="284357"/>
                  </a:cubicBezTo>
                  <a:cubicBezTo>
                    <a:pt x="600319" y="281629"/>
                    <a:pt x="601956" y="278354"/>
                    <a:pt x="602502" y="274535"/>
                  </a:cubicBezTo>
                  <a:cubicBezTo>
                    <a:pt x="603047" y="270715"/>
                    <a:pt x="601410" y="266895"/>
                    <a:pt x="597590" y="263075"/>
                  </a:cubicBezTo>
                  <a:close/>
                  <a:moveTo>
                    <a:pt x="508675" y="174876"/>
                  </a:moveTo>
                  <a:cubicBezTo>
                    <a:pt x="507925" y="175012"/>
                    <a:pt x="507004" y="175489"/>
                    <a:pt x="505912" y="176308"/>
                  </a:cubicBezTo>
                  <a:lnTo>
                    <a:pt x="474807" y="210687"/>
                  </a:lnTo>
                  <a:cubicBezTo>
                    <a:pt x="472079" y="211233"/>
                    <a:pt x="470442" y="212734"/>
                    <a:pt x="469896" y="215189"/>
                  </a:cubicBezTo>
                  <a:cubicBezTo>
                    <a:pt x="469350" y="217645"/>
                    <a:pt x="469896" y="219964"/>
                    <a:pt x="471533" y="222147"/>
                  </a:cubicBezTo>
                  <a:cubicBezTo>
                    <a:pt x="486813" y="226513"/>
                    <a:pt x="497181" y="224876"/>
                    <a:pt x="502638" y="217236"/>
                  </a:cubicBezTo>
                  <a:cubicBezTo>
                    <a:pt x="508095" y="209596"/>
                    <a:pt x="511369" y="197590"/>
                    <a:pt x="512461" y="181219"/>
                  </a:cubicBezTo>
                  <a:cubicBezTo>
                    <a:pt x="511915" y="178491"/>
                    <a:pt x="511233" y="176581"/>
                    <a:pt x="510414" y="175489"/>
                  </a:cubicBezTo>
                  <a:cubicBezTo>
                    <a:pt x="510005" y="174944"/>
                    <a:pt x="509425" y="174739"/>
                    <a:pt x="508675" y="174876"/>
                  </a:cubicBezTo>
                  <a:close/>
                  <a:moveTo>
                    <a:pt x="212870" y="159118"/>
                  </a:moveTo>
                  <a:cubicBezTo>
                    <a:pt x="225421" y="158573"/>
                    <a:pt x="241792" y="163211"/>
                    <a:pt x="261983" y="173034"/>
                  </a:cubicBezTo>
                  <a:cubicBezTo>
                    <a:pt x="272351" y="182311"/>
                    <a:pt x="276035" y="189541"/>
                    <a:pt x="273033" y="194725"/>
                  </a:cubicBezTo>
                  <a:cubicBezTo>
                    <a:pt x="270032" y="199910"/>
                    <a:pt x="263620" y="204685"/>
                    <a:pt x="253797" y="209050"/>
                  </a:cubicBezTo>
                  <a:lnTo>
                    <a:pt x="222692" y="222147"/>
                  </a:lnTo>
                  <a:cubicBezTo>
                    <a:pt x="216690" y="227604"/>
                    <a:pt x="212597" y="233607"/>
                    <a:pt x="210414" y="240155"/>
                  </a:cubicBezTo>
                  <a:cubicBezTo>
                    <a:pt x="208231" y="246704"/>
                    <a:pt x="204138" y="253252"/>
                    <a:pt x="198136" y="259801"/>
                  </a:cubicBezTo>
                  <a:cubicBezTo>
                    <a:pt x="192679" y="270169"/>
                    <a:pt x="188177" y="279992"/>
                    <a:pt x="184630" y="289269"/>
                  </a:cubicBezTo>
                  <a:cubicBezTo>
                    <a:pt x="181083" y="298546"/>
                    <a:pt x="176308" y="308914"/>
                    <a:pt x="170305" y="320374"/>
                  </a:cubicBezTo>
                  <a:cubicBezTo>
                    <a:pt x="167576" y="325285"/>
                    <a:pt x="166894" y="329105"/>
                    <a:pt x="168258" y="331833"/>
                  </a:cubicBezTo>
                  <a:cubicBezTo>
                    <a:pt x="169623" y="334562"/>
                    <a:pt x="173579" y="338382"/>
                    <a:pt x="180128" y="343293"/>
                  </a:cubicBezTo>
                  <a:cubicBezTo>
                    <a:pt x="188859" y="351479"/>
                    <a:pt x="197181" y="360210"/>
                    <a:pt x="205093" y="369487"/>
                  </a:cubicBezTo>
                  <a:cubicBezTo>
                    <a:pt x="213006" y="378764"/>
                    <a:pt x="219964" y="388041"/>
                    <a:pt x="225967" y="397318"/>
                  </a:cubicBezTo>
                  <a:cubicBezTo>
                    <a:pt x="229241" y="402229"/>
                    <a:pt x="230332" y="407140"/>
                    <a:pt x="229241" y="412052"/>
                  </a:cubicBezTo>
                  <a:cubicBezTo>
                    <a:pt x="228149" y="416963"/>
                    <a:pt x="224875" y="420237"/>
                    <a:pt x="219418" y="421874"/>
                  </a:cubicBezTo>
                  <a:cubicBezTo>
                    <a:pt x="204684" y="426786"/>
                    <a:pt x="193361" y="429651"/>
                    <a:pt x="185448" y="430469"/>
                  </a:cubicBezTo>
                  <a:cubicBezTo>
                    <a:pt x="177535" y="431288"/>
                    <a:pt x="166485" y="426786"/>
                    <a:pt x="152297" y="416963"/>
                  </a:cubicBezTo>
                  <a:cubicBezTo>
                    <a:pt x="144657" y="411506"/>
                    <a:pt x="138654" y="409187"/>
                    <a:pt x="134288" y="410005"/>
                  </a:cubicBezTo>
                  <a:cubicBezTo>
                    <a:pt x="129923" y="410824"/>
                    <a:pt x="125557" y="415872"/>
                    <a:pt x="121192" y="425149"/>
                  </a:cubicBezTo>
                  <a:cubicBezTo>
                    <a:pt x="108640" y="443157"/>
                    <a:pt x="97044" y="461847"/>
                    <a:pt x="86403" y="481220"/>
                  </a:cubicBezTo>
                  <a:cubicBezTo>
                    <a:pt x="75762" y="500592"/>
                    <a:pt x="62801" y="521738"/>
                    <a:pt x="47522" y="544658"/>
                  </a:cubicBezTo>
                  <a:cubicBezTo>
                    <a:pt x="33879" y="556117"/>
                    <a:pt x="22419" y="560210"/>
                    <a:pt x="13142" y="556936"/>
                  </a:cubicBezTo>
                  <a:cubicBezTo>
                    <a:pt x="3865" y="553662"/>
                    <a:pt x="-500" y="543566"/>
                    <a:pt x="46" y="526649"/>
                  </a:cubicBezTo>
                  <a:lnTo>
                    <a:pt x="46" y="520101"/>
                  </a:lnTo>
                  <a:lnTo>
                    <a:pt x="14779" y="443157"/>
                  </a:lnTo>
                  <a:cubicBezTo>
                    <a:pt x="15325" y="438791"/>
                    <a:pt x="16962" y="436199"/>
                    <a:pt x="19691" y="435381"/>
                  </a:cubicBezTo>
                  <a:cubicBezTo>
                    <a:pt x="22419" y="434562"/>
                    <a:pt x="25694" y="436063"/>
                    <a:pt x="29513" y="439883"/>
                  </a:cubicBezTo>
                  <a:cubicBezTo>
                    <a:pt x="34425" y="443157"/>
                    <a:pt x="38108" y="444385"/>
                    <a:pt x="40564" y="443566"/>
                  </a:cubicBezTo>
                  <a:cubicBezTo>
                    <a:pt x="43020" y="442748"/>
                    <a:pt x="45885" y="440974"/>
                    <a:pt x="49159" y="438246"/>
                  </a:cubicBezTo>
                  <a:cubicBezTo>
                    <a:pt x="56253" y="432243"/>
                    <a:pt x="61846" y="425694"/>
                    <a:pt x="65939" y="418600"/>
                  </a:cubicBezTo>
                  <a:cubicBezTo>
                    <a:pt x="70032" y="411506"/>
                    <a:pt x="74261" y="404412"/>
                    <a:pt x="78627" y="397318"/>
                  </a:cubicBezTo>
                  <a:cubicBezTo>
                    <a:pt x="85721" y="387495"/>
                    <a:pt x="84357" y="378355"/>
                    <a:pt x="74534" y="369896"/>
                  </a:cubicBezTo>
                  <a:cubicBezTo>
                    <a:pt x="64711" y="361438"/>
                    <a:pt x="53524" y="359119"/>
                    <a:pt x="40973" y="362938"/>
                  </a:cubicBezTo>
                  <a:cubicBezTo>
                    <a:pt x="33879" y="364576"/>
                    <a:pt x="30059" y="361711"/>
                    <a:pt x="29513" y="354344"/>
                  </a:cubicBezTo>
                  <a:cubicBezTo>
                    <a:pt x="28968" y="346977"/>
                    <a:pt x="30605" y="341656"/>
                    <a:pt x="34425" y="338382"/>
                  </a:cubicBezTo>
                  <a:cubicBezTo>
                    <a:pt x="43702" y="333471"/>
                    <a:pt x="53252" y="329787"/>
                    <a:pt x="63074" y="327331"/>
                  </a:cubicBezTo>
                  <a:cubicBezTo>
                    <a:pt x="72897" y="324876"/>
                    <a:pt x="83538" y="323648"/>
                    <a:pt x="94998" y="323648"/>
                  </a:cubicBezTo>
                  <a:cubicBezTo>
                    <a:pt x="107549" y="323102"/>
                    <a:pt x="115598" y="319555"/>
                    <a:pt x="119145" y="313007"/>
                  </a:cubicBezTo>
                  <a:cubicBezTo>
                    <a:pt x="122692" y="306458"/>
                    <a:pt x="126649" y="297454"/>
                    <a:pt x="131014" y="285994"/>
                  </a:cubicBezTo>
                  <a:cubicBezTo>
                    <a:pt x="132106" y="282174"/>
                    <a:pt x="131969" y="278900"/>
                    <a:pt x="130605" y="276172"/>
                  </a:cubicBezTo>
                  <a:cubicBezTo>
                    <a:pt x="129241" y="273443"/>
                    <a:pt x="126103" y="272352"/>
                    <a:pt x="121192" y="272897"/>
                  </a:cubicBezTo>
                  <a:lnTo>
                    <a:pt x="108095" y="276172"/>
                  </a:lnTo>
                  <a:cubicBezTo>
                    <a:pt x="93906" y="282174"/>
                    <a:pt x="82174" y="286676"/>
                    <a:pt x="72897" y="289678"/>
                  </a:cubicBezTo>
                  <a:cubicBezTo>
                    <a:pt x="63620" y="292679"/>
                    <a:pt x="52433" y="292543"/>
                    <a:pt x="39336" y="289269"/>
                  </a:cubicBezTo>
                  <a:cubicBezTo>
                    <a:pt x="32788" y="288177"/>
                    <a:pt x="27740" y="284494"/>
                    <a:pt x="24193" y="278218"/>
                  </a:cubicBezTo>
                  <a:cubicBezTo>
                    <a:pt x="20646" y="271942"/>
                    <a:pt x="20782" y="262529"/>
                    <a:pt x="24602" y="249978"/>
                  </a:cubicBezTo>
                  <a:cubicBezTo>
                    <a:pt x="30059" y="239064"/>
                    <a:pt x="36608" y="232515"/>
                    <a:pt x="44247" y="230333"/>
                  </a:cubicBezTo>
                  <a:cubicBezTo>
                    <a:pt x="51887" y="228150"/>
                    <a:pt x="59527" y="226513"/>
                    <a:pt x="67167" y="225421"/>
                  </a:cubicBezTo>
                  <a:cubicBezTo>
                    <a:pt x="83538" y="216144"/>
                    <a:pt x="99636" y="207277"/>
                    <a:pt x="115462" y="198818"/>
                  </a:cubicBezTo>
                  <a:cubicBezTo>
                    <a:pt x="131287" y="190360"/>
                    <a:pt x="147931" y="181765"/>
                    <a:pt x="165394" y="173034"/>
                  </a:cubicBezTo>
                  <a:cubicBezTo>
                    <a:pt x="184493" y="164303"/>
                    <a:pt x="200319" y="159664"/>
                    <a:pt x="212870" y="159118"/>
                  </a:cubicBezTo>
                  <a:close/>
                  <a:moveTo>
                    <a:pt x="381492" y="150114"/>
                  </a:moveTo>
                  <a:cubicBezTo>
                    <a:pt x="372215" y="155026"/>
                    <a:pt x="366076" y="160346"/>
                    <a:pt x="363075" y="166076"/>
                  </a:cubicBezTo>
                  <a:cubicBezTo>
                    <a:pt x="360073" y="171806"/>
                    <a:pt x="359664" y="180128"/>
                    <a:pt x="361847" y="191042"/>
                  </a:cubicBezTo>
                  <a:cubicBezTo>
                    <a:pt x="361301" y="203047"/>
                    <a:pt x="362120" y="212324"/>
                    <a:pt x="364302" y="218873"/>
                  </a:cubicBezTo>
                  <a:cubicBezTo>
                    <a:pt x="366485" y="225421"/>
                    <a:pt x="373306" y="226513"/>
                    <a:pt x="384766" y="222147"/>
                  </a:cubicBezTo>
                  <a:lnTo>
                    <a:pt x="425694" y="207413"/>
                  </a:lnTo>
                  <a:cubicBezTo>
                    <a:pt x="433334" y="202502"/>
                    <a:pt x="436608" y="197181"/>
                    <a:pt x="435517" y="191451"/>
                  </a:cubicBezTo>
                  <a:cubicBezTo>
                    <a:pt x="434425" y="185721"/>
                    <a:pt x="430605" y="178491"/>
                    <a:pt x="424057" y="169760"/>
                  </a:cubicBezTo>
                  <a:cubicBezTo>
                    <a:pt x="419145" y="168668"/>
                    <a:pt x="414371" y="167167"/>
                    <a:pt x="409732" y="165257"/>
                  </a:cubicBezTo>
                  <a:cubicBezTo>
                    <a:pt x="405094" y="163348"/>
                    <a:pt x="400046" y="159391"/>
                    <a:pt x="394589" y="153388"/>
                  </a:cubicBezTo>
                  <a:close/>
                  <a:moveTo>
                    <a:pt x="135926" y="19555"/>
                  </a:moveTo>
                  <a:cubicBezTo>
                    <a:pt x="140291" y="19828"/>
                    <a:pt x="145748" y="21328"/>
                    <a:pt x="152297" y="24057"/>
                  </a:cubicBezTo>
                  <a:cubicBezTo>
                    <a:pt x="170305" y="24057"/>
                    <a:pt x="184902" y="30196"/>
                    <a:pt x="196089" y="42474"/>
                  </a:cubicBezTo>
                  <a:cubicBezTo>
                    <a:pt x="207276" y="54753"/>
                    <a:pt x="211233" y="69896"/>
                    <a:pt x="207958" y="87904"/>
                  </a:cubicBezTo>
                  <a:cubicBezTo>
                    <a:pt x="198136" y="101001"/>
                    <a:pt x="185994" y="108504"/>
                    <a:pt x="171533" y="110414"/>
                  </a:cubicBezTo>
                  <a:cubicBezTo>
                    <a:pt x="157072" y="112324"/>
                    <a:pt x="143565" y="113006"/>
                    <a:pt x="131014" y="112461"/>
                  </a:cubicBezTo>
                  <a:cubicBezTo>
                    <a:pt x="126103" y="111369"/>
                    <a:pt x="122965" y="109323"/>
                    <a:pt x="121601" y="106322"/>
                  </a:cubicBezTo>
                  <a:cubicBezTo>
                    <a:pt x="120237" y="103320"/>
                    <a:pt x="120646" y="99910"/>
                    <a:pt x="122829" y="96090"/>
                  </a:cubicBezTo>
                  <a:cubicBezTo>
                    <a:pt x="131560" y="80264"/>
                    <a:pt x="130741" y="69077"/>
                    <a:pt x="120373" y="62529"/>
                  </a:cubicBezTo>
                  <a:cubicBezTo>
                    <a:pt x="110005" y="55980"/>
                    <a:pt x="104821" y="46431"/>
                    <a:pt x="104821" y="33879"/>
                  </a:cubicBezTo>
                  <a:cubicBezTo>
                    <a:pt x="105912" y="28968"/>
                    <a:pt x="107822" y="25967"/>
                    <a:pt x="110550" y="24875"/>
                  </a:cubicBezTo>
                  <a:cubicBezTo>
                    <a:pt x="113279" y="23784"/>
                    <a:pt x="116280" y="22965"/>
                    <a:pt x="119554" y="22420"/>
                  </a:cubicBezTo>
                  <a:cubicBezTo>
                    <a:pt x="126103" y="20237"/>
                    <a:pt x="131560" y="19282"/>
                    <a:pt x="135926" y="19555"/>
                  </a:cubicBezTo>
                  <a:close/>
                  <a:moveTo>
                    <a:pt x="712086" y="12"/>
                  </a:moveTo>
                  <a:cubicBezTo>
                    <a:pt x="720476" y="-193"/>
                    <a:pt x="729787" y="2365"/>
                    <a:pt x="740019" y="7686"/>
                  </a:cubicBezTo>
                  <a:cubicBezTo>
                    <a:pt x="753662" y="14780"/>
                    <a:pt x="758027" y="26240"/>
                    <a:pt x="753116" y="42065"/>
                  </a:cubicBezTo>
                  <a:cubicBezTo>
                    <a:pt x="750387" y="59527"/>
                    <a:pt x="747522" y="76035"/>
                    <a:pt x="744521" y="91588"/>
                  </a:cubicBezTo>
                  <a:cubicBezTo>
                    <a:pt x="741520" y="107140"/>
                    <a:pt x="738928" y="124466"/>
                    <a:pt x="736745" y="143566"/>
                  </a:cubicBezTo>
                  <a:cubicBezTo>
                    <a:pt x="739473" y="186676"/>
                    <a:pt x="742611" y="227741"/>
                    <a:pt x="746158" y="266758"/>
                  </a:cubicBezTo>
                  <a:cubicBezTo>
                    <a:pt x="749705" y="305776"/>
                    <a:pt x="753662" y="347659"/>
                    <a:pt x="758027" y="392406"/>
                  </a:cubicBezTo>
                  <a:cubicBezTo>
                    <a:pt x="759664" y="421874"/>
                    <a:pt x="762120" y="450115"/>
                    <a:pt x="765394" y="477127"/>
                  </a:cubicBezTo>
                  <a:cubicBezTo>
                    <a:pt x="768668" y="504139"/>
                    <a:pt x="774398" y="534289"/>
                    <a:pt x="782584" y="567577"/>
                  </a:cubicBezTo>
                  <a:cubicBezTo>
                    <a:pt x="786949" y="578491"/>
                    <a:pt x="785721" y="586813"/>
                    <a:pt x="778900" y="592543"/>
                  </a:cubicBezTo>
                  <a:cubicBezTo>
                    <a:pt x="772079" y="598273"/>
                    <a:pt x="764576" y="601411"/>
                    <a:pt x="756390" y="601956"/>
                  </a:cubicBezTo>
                  <a:cubicBezTo>
                    <a:pt x="750387" y="599228"/>
                    <a:pt x="744248" y="596636"/>
                    <a:pt x="737973" y="594180"/>
                  </a:cubicBezTo>
                  <a:cubicBezTo>
                    <a:pt x="731697" y="591725"/>
                    <a:pt x="725285" y="588860"/>
                    <a:pt x="718736" y="585585"/>
                  </a:cubicBezTo>
                  <a:cubicBezTo>
                    <a:pt x="713279" y="583948"/>
                    <a:pt x="708368" y="582448"/>
                    <a:pt x="704002" y="581083"/>
                  </a:cubicBezTo>
                  <a:cubicBezTo>
                    <a:pt x="699637" y="579719"/>
                    <a:pt x="694180" y="575763"/>
                    <a:pt x="687631" y="569214"/>
                  </a:cubicBezTo>
                  <a:cubicBezTo>
                    <a:pt x="682720" y="565394"/>
                    <a:pt x="678491" y="562802"/>
                    <a:pt x="674944" y="561438"/>
                  </a:cubicBezTo>
                  <a:cubicBezTo>
                    <a:pt x="671397" y="560074"/>
                    <a:pt x="667440" y="557755"/>
                    <a:pt x="663075" y="554480"/>
                  </a:cubicBezTo>
                  <a:cubicBezTo>
                    <a:pt x="644521" y="540838"/>
                    <a:pt x="629241" y="526513"/>
                    <a:pt x="617236" y="511506"/>
                  </a:cubicBezTo>
                  <a:cubicBezTo>
                    <a:pt x="605230" y="496499"/>
                    <a:pt x="593770" y="478628"/>
                    <a:pt x="582856" y="457891"/>
                  </a:cubicBezTo>
                  <a:cubicBezTo>
                    <a:pt x="579582" y="452980"/>
                    <a:pt x="578900" y="449296"/>
                    <a:pt x="580810" y="446840"/>
                  </a:cubicBezTo>
                  <a:cubicBezTo>
                    <a:pt x="582720" y="444385"/>
                    <a:pt x="586676" y="445340"/>
                    <a:pt x="592679" y="449705"/>
                  </a:cubicBezTo>
                  <a:cubicBezTo>
                    <a:pt x="604685" y="454617"/>
                    <a:pt x="616417" y="459937"/>
                    <a:pt x="627877" y="465667"/>
                  </a:cubicBezTo>
                  <a:cubicBezTo>
                    <a:pt x="639337" y="471397"/>
                    <a:pt x="652161" y="476445"/>
                    <a:pt x="666349" y="480810"/>
                  </a:cubicBezTo>
                  <a:cubicBezTo>
                    <a:pt x="677809" y="483539"/>
                    <a:pt x="686949" y="481902"/>
                    <a:pt x="693771" y="475899"/>
                  </a:cubicBezTo>
                  <a:cubicBezTo>
                    <a:pt x="700592" y="469896"/>
                    <a:pt x="703457" y="458982"/>
                    <a:pt x="702365" y="443157"/>
                  </a:cubicBezTo>
                  <a:cubicBezTo>
                    <a:pt x="698545" y="401683"/>
                    <a:pt x="695953" y="361711"/>
                    <a:pt x="694589" y="323239"/>
                  </a:cubicBezTo>
                  <a:cubicBezTo>
                    <a:pt x="693225" y="284767"/>
                    <a:pt x="690906" y="243975"/>
                    <a:pt x="687631" y="200865"/>
                  </a:cubicBezTo>
                  <a:cubicBezTo>
                    <a:pt x="687086" y="194316"/>
                    <a:pt x="685176" y="189951"/>
                    <a:pt x="681902" y="187768"/>
                  </a:cubicBezTo>
                  <a:cubicBezTo>
                    <a:pt x="678627" y="185585"/>
                    <a:pt x="675080" y="185585"/>
                    <a:pt x="671260" y="187768"/>
                  </a:cubicBezTo>
                  <a:cubicBezTo>
                    <a:pt x="660346" y="188859"/>
                    <a:pt x="649569" y="190087"/>
                    <a:pt x="638927" y="191451"/>
                  </a:cubicBezTo>
                  <a:cubicBezTo>
                    <a:pt x="628286" y="192815"/>
                    <a:pt x="617236" y="195953"/>
                    <a:pt x="605776" y="200865"/>
                  </a:cubicBezTo>
                  <a:cubicBezTo>
                    <a:pt x="599773" y="205776"/>
                    <a:pt x="594180" y="210551"/>
                    <a:pt x="588996" y="215189"/>
                  </a:cubicBezTo>
                  <a:cubicBezTo>
                    <a:pt x="583811" y="219828"/>
                    <a:pt x="577399" y="224330"/>
                    <a:pt x="569760" y="228695"/>
                  </a:cubicBezTo>
                  <a:cubicBezTo>
                    <a:pt x="563211" y="232515"/>
                    <a:pt x="560346" y="237290"/>
                    <a:pt x="561165" y="243020"/>
                  </a:cubicBezTo>
                  <a:cubicBezTo>
                    <a:pt x="561983" y="248750"/>
                    <a:pt x="566485" y="251615"/>
                    <a:pt x="574671" y="251615"/>
                  </a:cubicBezTo>
                  <a:cubicBezTo>
                    <a:pt x="580674" y="249978"/>
                    <a:pt x="586540" y="247659"/>
                    <a:pt x="592270" y="244657"/>
                  </a:cubicBezTo>
                  <a:cubicBezTo>
                    <a:pt x="598000" y="241656"/>
                    <a:pt x="604685" y="240155"/>
                    <a:pt x="612324" y="240155"/>
                  </a:cubicBezTo>
                  <a:cubicBezTo>
                    <a:pt x="616144" y="239610"/>
                    <a:pt x="621465" y="240155"/>
                    <a:pt x="628286" y="241792"/>
                  </a:cubicBezTo>
                  <a:cubicBezTo>
                    <a:pt x="635107" y="243429"/>
                    <a:pt x="640155" y="247795"/>
                    <a:pt x="643429" y="254889"/>
                  </a:cubicBezTo>
                  <a:cubicBezTo>
                    <a:pt x="641247" y="262529"/>
                    <a:pt x="637427" y="270715"/>
                    <a:pt x="631970" y="279446"/>
                  </a:cubicBezTo>
                  <a:cubicBezTo>
                    <a:pt x="626513" y="288177"/>
                    <a:pt x="620510" y="297454"/>
                    <a:pt x="613961" y="307277"/>
                  </a:cubicBezTo>
                  <a:cubicBezTo>
                    <a:pt x="609596" y="311097"/>
                    <a:pt x="605639" y="314098"/>
                    <a:pt x="602092" y="316281"/>
                  </a:cubicBezTo>
                  <a:cubicBezTo>
                    <a:pt x="598545" y="318464"/>
                    <a:pt x="596499" y="321465"/>
                    <a:pt x="595953" y="325285"/>
                  </a:cubicBezTo>
                  <a:cubicBezTo>
                    <a:pt x="595953" y="328013"/>
                    <a:pt x="597318" y="331015"/>
                    <a:pt x="600046" y="334289"/>
                  </a:cubicBezTo>
                  <a:cubicBezTo>
                    <a:pt x="602775" y="337563"/>
                    <a:pt x="603593" y="341110"/>
                    <a:pt x="602502" y="344930"/>
                  </a:cubicBezTo>
                  <a:cubicBezTo>
                    <a:pt x="599227" y="350387"/>
                    <a:pt x="594862" y="354616"/>
                    <a:pt x="589405" y="357618"/>
                  </a:cubicBezTo>
                  <a:cubicBezTo>
                    <a:pt x="583948" y="360619"/>
                    <a:pt x="579036" y="362393"/>
                    <a:pt x="574671" y="362938"/>
                  </a:cubicBezTo>
                  <a:cubicBezTo>
                    <a:pt x="563757" y="366213"/>
                    <a:pt x="557208" y="370169"/>
                    <a:pt x="555026" y="374808"/>
                  </a:cubicBezTo>
                  <a:cubicBezTo>
                    <a:pt x="552843" y="379446"/>
                    <a:pt x="551751" y="386949"/>
                    <a:pt x="551751" y="397318"/>
                  </a:cubicBezTo>
                  <a:cubicBezTo>
                    <a:pt x="554480" y="414780"/>
                    <a:pt x="556799" y="432106"/>
                    <a:pt x="558709" y="449296"/>
                  </a:cubicBezTo>
                  <a:cubicBezTo>
                    <a:pt x="560619" y="466486"/>
                    <a:pt x="560483" y="484085"/>
                    <a:pt x="558300" y="502093"/>
                  </a:cubicBezTo>
                  <a:cubicBezTo>
                    <a:pt x="556117" y="515190"/>
                    <a:pt x="551342" y="521738"/>
                    <a:pt x="543975" y="521738"/>
                  </a:cubicBezTo>
                  <a:cubicBezTo>
                    <a:pt x="536608" y="521738"/>
                    <a:pt x="531015" y="516281"/>
                    <a:pt x="527195" y="505367"/>
                  </a:cubicBezTo>
                  <a:cubicBezTo>
                    <a:pt x="523920" y="492270"/>
                    <a:pt x="519009" y="481765"/>
                    <a:pt x="512461" y="473853"/>
                  </a:cubicBezTo>
                  <a:cubicBezTo>
                    <a:pt x="505912" y="465940"/>
                    <a:pt x="497181" y="458437"/>
                    <a:pt x="486267" y="451342"/>
                  </a:cubicBezTo>
                  <a:cubicBezTo>
                    <a:pt x="479719" y="446431"/>
                    <a:pt x="477672" y="443157"/>
                    <a:pt x="480128" y="441520"/>
                  </a:cubicBezTo>
                  <a:cubicBezTo>
                    <a:pt x="482583" y="439883"/>
                    <a:pt x="486267" y="438246"/>
                    <a:pt x="491178" y="436608"/>
                  </a:cubicBezTo>
                  <a:cubicBezTo>
                    <a:pt x="498818" y="435517"/>
                    <a:pt x="503729" y="433061"/>
                    <a:pt x="505912" y="429241"/>
                  </a:cubicBezTo>
                  <a:cubicBezTo>
                    <a:pt x="508095" y="425421"/>
                    <a:pt x="508641" y="419692"/>
                    <a:pt x="507549" y="412052"/>
                  </a:cubicBezTo>
                  <a:cubicBezTo>
                    <a:pt x="507004" y="404412"/>
                    <a:pt x="505503" y="399228"/>
                    <a:pt x="503047" y="396499"/>
                  </a:cubicBezTo>
                  <a:cubicBezTo>
                    <a:pt x="500592" y="393771"/>
                    <a:pt x="496635" y="393498"/>
                    <a:pt x="491178" y="395681"/>
                  </a:cubicBezTo>
                  <a:cubicBezTo>
                    <a:pt x="481356" y="398409"/>
                    <a:pt x="473852" y="399910"/>
                    <a:pt x="468668" y="400183"/>
                  </a:cubicBezTo>
                  <a:cubicBezTo>
                    <a:pt x="463484" y="400456"/>
                    <a:pt x="456253" y="395681"/>
                    <a:pt x="446976" y="385858"/>
                  </a:cubicBezTo>
                  <a:cubicBezTo>
                    <a:pt x="435517" y="383675"/>
                    <a:pt x="426785" y="377672"/>
                    <a:pt x="420783" y="367850"/>
                  </a:cubicBezTo>
                  <a:cubicBezTo>
                    <a:pt x="414780" y="358027"/>
                    <a:pt x="408777" y="348205"/>
                    <a:pt x="402774" y="338382"/>
                  </a:cubicBezTo>
                  <a:cubicBezTo>
                    <a:pt x="403866" y="320919"/>
                    <a:pt x="407959" y="305913"/>
                    <a:pt x="415053" y="293361"/>
                  </a:cubicBezTo>
                  <a:cubicBezTo>
                    <a:pt x="422147" y="280810"/>
                    <a:pt x="433334" y="277809"/>
                    <a:pt x="448613" y="284357"/>
                  </a:cubicBezTo>
                  <a:cubicBezTo>
                    <a:pt x="452979" y="283812"/>
                    <a:pt x="456799" y="282857"/>
                    <a:pt x="460073" y="281492"/>
                  </a:cubicBezTo>
                  <a:cubicBezTo>
                    <a:pt x="463347" y="280128"/>
                    <a:pt x="467167" y="278900"/>
                    <a:pt x="471533" y="277809"/>
                  </a:cubicBezTo>
                  <a:cubicBezTo>
                    <a:pt x="478081" y="271260"/>
                    <a:pt x="480401" y="267304"/>
                    <a:pt x="478491" y="265940"/>
                  </a:cubicBezTo>
                  <a:cubicBezTo>
                    <a:pt x="476581" y="264575"/>
                    <a:pt x="473170" y="264166"/>
                    <a:pt x="468259" y="264712"/>
                  </a:cubicBezTo>
                  <a:cubicBezTo>
                    <a:pt x="460619" y="267986"/>
                    <a:pt x="454889" y="267713"/>
                    <a:pt x="451069" y="263893"/>
                  </a:cubicBezTo>
                  <a:cubicBezTo>
                    <a:pt x="447249" y="260073"/>
                    <a:pt x="445339" y="253252"/>
                    <a:pt x="445339" y="243429"/>
                  </a:cubicBezTo>
                  <a:cubicBezTo>
                    <a:pt x="446431" y="236881"/>
                    <a:pt x="445612" y="232788"/>
                    <a:pt x="442884" y="231151"/>
                  </a:cubicBezTo>
                  <a:cubicBezTo>
                    <a:pt x="440155" y="229514"/>
                    <a:pt x="436062" y="229787"/>
                    <a:pt x="430605" y="231970"/>
                  </a:cubicBezTo>
                  <a:cubicBezTo>
                    <a:pt x="424603" y="233607"/>
                    <a:pt x="418463" y="236608"/>
                    <a:pt x="412188" y="240974"/>
                  </a:cubicBezTo>
                  <a:cubicBezTo>
                    <a:pt x="405912" y="245339"/>
                    <a:pt x="399500" y="251069"/>
                    <a:pt x="392952" y="258163"/>
                  </a:cubicBezTo>
                  <a:cubicBezTo>
                    <a:pt x="383675" y="264712"/>
                    <a:pt x="375899" y="268941"/>
                    <a:pt x="369623" y="270851"/>
                  </a:cubicBezTo>
                  <a:cubicBezTo>
                    <a:pt x="363347" y="272761"/>
                    <a:pt x="359118" y="281629"/>
                    <a:pt x="356935" y="297454"/>
                  </a:cubicBezTo>
                  <a:lnTo>
                    <a:pt x="337290" y="451342"/>
                  </a:lnTo>
                  <a:cubicBezTo>
                    <a:pt x="338381" y="463348"/>
                    <a:pt x="339336" y="475080"/>
                    <a:pt x="340155" y="486540"/>
                  </a:cubicBezTo>
                  <a:cubicBezTo>
                    <a:pt x="340974" y="498000"/>
                    <a:pt x="340564" y="510278"/>
                    <a:pt x="338927" y="523375"/>
                  </a:cubicBezTo>
                  <a:cubicBezTo>
                    <a:pt x="338381" y="534289"/>
                    <a:pt x="335517" y="541383"/>
                    <a:pt x="330332" y="544658"/>
                  </a:cubicBezTo>
                  <a:cubicBezTo>
                    <a:pt x="325148" y="547932"/>
                    <a:pt x="318736" y="546295"/>
                    <a:pt x="311096" y="539746"/>
                  </a:cubicBezTo>
                  <a:cubicBezTo>
                    <a:pt x="293088" y="519010"/>
                    <a:pt x="281219" y="495681"/>
                    <a:pt x="275489" y="469760"/>
                  </a:cubicBezTo>
                  <a:cubicBezTo>
                    <a:pt x="269759" y="443839"/>
                    <a:pt x="269077" y="420237"/>
                    <a:pt x="273443" y="398955"/>
                  </a:cubicBezTo>
                  <a:cubicBezTo>
                    <a:pt x="283265" y="359119"/>
                    <a:pt x="289132" y="320646"/>
                    <a:pt x="291042" y="283539"/>
                  </a:cubicBezTo>
                  <a:cubicBezTo>
                    <a:pt x="292952" y="246431"/>
                    <a:pt x="295817" y="207413"/>
                    <a:pt x="299637" y="166485"/>
                  </a:cubicBezTo>
                  <a:cubicBezTo>
                    <a:pt x="306185" y="141929"/>
                    <a:pt x="314098" y="126922"/>
                    <a:pt x="323375" y="121465"/>
                  </a:cubicBezTo>
                  <a:cubicBezTo>
                    <a:pt x="332652" y="116008"/>
                    <a:pt x="346021" y="118463"/>
                    <a:pt x="363484" y="128832"/>
                  </a:cubicBezTo>
                  <a:cubicBezTo>
                    <a:pt x="374398" y="139746"/>
                    <a:pt x="384221" y="144384"/>
                    <a:pt x="392952" y="142747"/>
                  </a:cubicBezTo>
                  <a:cubicBezTo>
                    <a:pt x="401683" y="141110"/>
                    <a:pt x="412051" y="136472"/>
                    <a:pt x="424057" y="128832"/>
                  </a:cubicBezTo>
                  <a:cubicBezTo>
                    <a:pt x="427331" y="124466"/>
                    <a:pt x="428968" y="119282"/>
                    <a:pt x="428968" y="113279"/>
                  </a:cubicBezTo>
                  <a:cubicBezTo>
                    <a:pt x="428968" y="107277"/>
                    <a:pt x="427331" y="103729"/>
                    <a:pt x="424057" y="102638"/>
                  </a:cubicBezTo>
                  <a:cubicBezTo>
                    <a:pt x="418054" y="101547"/>
                    <a:pt x="412870" y="100182"/>
                    <a:pt x="408504" y="98545"/>
                  </a:cubicBezTo>
                  <a:cubicBezTo>
                    <a:pt x="404139" y="96908"/>
                    <a:pt x="399500" y="97181"/>
                    <a:pt x="394589" y="99364"/>
                  </a:cubicBezTo>
                  <a:cubicBezTo>
                    <a:pt x="388040" y="98818"/>
                    <a:pt x="384766" y="96908"/>
                    <a:pt x="384766" y="93634"/>
                  </a:cubicBezTo>
                  <a:cubicBezTo>
                    <a:pt x="384766" y="90360"/>
                    <a:pt x="387495" y="86813"/>
                    <a:pt x="392952" y="82993"/>
                  </a:cubicBezTo>
                  <a:lnTo>
                    <a:pt x="402774" y="76444"/>
                  </a:lnTo>
                  <a:cubicBezTo>
                    <a:pt x="405503" y="75353"/>
                    <a:pt x="408914" y="73443"/>
                    <a:pt x="413006" y="70714"/>
                  </a:cubicBezTo>
                  <a:cubicBezTo>
                    <a:pt x="417099" y="67986"/>
                    <a:pt x="420783" y="64985"/>
                    <a:pt x="424057" y="61710"/>
                  </a:cubicBezTo>
                  <a:cubicBezTo>
                    <a:pt x="431151" y="58982"/>
                    <a:pt x="438927" y="56663"/>
                    <a:pt x="447386" y="54753"/>
                  </a:cubicBezTo>
                  <a:cubicBezTo>
                    <a:pt x="455844" y="52843"/>
                    <a:pt x="463893" y="52433"/>
                    <a:pt x="471533" y="53525"/>
                  </a:cubicBezTo>
                  <a:cubicBezTo>
                    <a:pt x="482993" y="55162"/>
                    <a:pt x="489541" y="58982"/>
                    <a:pt x="491178" y="64985"/>
                  </a:cubicBezTo>
                  <a:cubicBezTo>
                    <a:pt x="492815" y="70987"/>
                    <a:pt x="491724" y="80264"/>
                    <a:pt x="487904" y="92815"/>
                  </a:cubicBezTo>
                  <a:cubicBezTo>
                    <a:pt x="483538" y="103184"/>
                    <a:pt x="479991" y="113006"/>
                    <a:pt x="477263" y="122283"/>
                  </a:cubicBezTo>
                  <a:cubicBezTo>
                    <a:pt x="474534" y="131560"/>
                    <a:pt x="472079" y="141383"/>
                    <a:pt x="469896" y="151751"/>
                  </a:cubicBezTo>
                  <a:cubicBezTo>
                    <a:pt x="469350" y="156117"/>
                    <a:pt x="469487" y="159937"/>
                    <a:pt x="470305" y="163211"/>
                  </a:cubicBezTo>
                  <a:cubicBezTo>
                    <a:pt x="471124" y="166485"/>
                    <a:pt x="474261" y="168668"/>
                    <a:pt x="479719" y="169760"/>
                  </a:cubicBezTo>
                  <a:lnTo>
                    <a:pt x="501001" y="161574"/>
                  </a:lnTo>
                  <a:cubicBezTo>
                    <a:pt x="507549" y="156117"/>
                    <a:pt x="511642" y="153798"/>
                    <a:pt x="513279" y="154616"/>
                  </a:cubicBezTo>
                  <a:cubicBezTo>
                    <a:pt x="514916" y="155435"/>
                    <a:pt x="519009" y="159391"/>
                    <a:pt x="525558" y="166485"/>
                  </a:cubicBezTo>
                  <a:cubicBezTo>
                    <a:pt x="532106" y="166485"/>
                    <a:pt x="538518" y="167986"/>
                    <a:pt x="544794" y="170987"/>
                  </a:cubicBezTo>
                  <a:cubicBezTo>
                    <a:pt x="551069" y="173989"/>
                    <a:pt x="556663" y="180674"/>
                    <a:pt x="561574" y="191042"/>
                  </a:cubicBezTo>
                  <a:cubicBezTo>
                    <a:pt x="565940" y="198136"/>
                    <a:pt x="570169" y="201001"/>
                    <a:pt x="574262" y="199637"/>
                  </a:cubicBezTo>
                  <a:cubicBezTo>
                    <a:pt x="578354" y="198273"/>
                    <a:pt x="581219" y="194316"/>
                    <a:pt x="582856" y="187768"/>
                  </a:cubicBezTo>
                  <a:cubicBezTo>
                    <a:pt x="586131" y="165940"/>
                    <a:pt x="587631" y="145612"/>
                    <a:pt x="587358" y="126785"/>
                  </a:cubicBezTo>
                  <a:cubicBezTo>
                    <a:pt x="587086" y="107959"/>
                    <a:pt x="588313" y="87904"/>
                    <a:pt x="591042" y="66622"/>
                  </a:cubicBezTo>
                  <a:cubicBezTo>
                    <a:pt x="592133" y="52433"/>
                    <a:pt x="597318" y="41792"/>
                    <a:pt x="606594" y="34698"/>
                  </a:cubicBezTo>
                  <a:cubicBezTo>
                    <a:pt x="615871" y="27604"/>
                    <a:pt x="623784" y="29514"/>
                    <a:pt x="630333" y="40428"/>
                  </a:cubicBezTo>
                  <a:lnTo>
                    <a:pt x="627058" y="82993"/>
                  </a:lnTo>
                  <a:cubicBezTo>
                    <a:pt x="626513" y="88995"/>
                    <a:pt x="627468" y="93361"/>
                    <a:pt x="629923" y="96090"/>
                  </a:cubicBezTo>
                  <a:cubicBezTo>
                    <a:pt x="632379" y="98818"/>
                    <a:pt x="636881" y="99364"/>
                    <a:pt x="643429" y="97727"/>
                  </a:cubicBezTo>
                  <a:cubicBezTo>
                    <a:pt x="647795" y="95544"/>
                    <a:pt x="652570" y="93498"/>
                    <a:pt x="657754" y="91588"/>
                  </a:cubicBezTo>
                  <a:cubicBezTo>
                    <a:pt x="662938" y="89678"/>
                    <a:pt x="668532" y="90087"/>
                    <a:pt x="674535" y="92815"/>
                  </a:cubicBezTo>
                  <a:cubicBezTo>
                    <a:pt x="679992" y="93907"/>
                    <a:pt x="683266" y="96090"/>
                    <a:pt x="684357" y="99364"/>
                  </a:cubicBezTo>
                  <a:cubicBezTo>
                    <a:pt x="685449" y="102638"/>
                    <a:pt x="683266" y="107004"/>
                    <a:pt x="677809" y="112461"/>
                  </a:cubicBezTo>
                  <a:cubicBezTo>
                    <a:pt x="669623" y="116281"/>
                    <a:pt x="661847" y="119009"/>
                    <a:pt x="654480" y="120646"/>
                  </a:cubicBezTo>
                  <a:cubicBezTo>
                    <a:pt x="647113" y="122283"/>
                    <a:pt x="640155" y="125012"/>
                    <a:pt x="633607" y="128832"/>
                  </a:cubicBezTo>
                  <a:cubicBezTo>
                    <a:pt x="624330" y="137563"/>
                    <a:pt x="619828" y="146431"/>
                    <a:pt x="620101" y="155435"/>
                  </a:cubicBezTo>
                  <a:cubicBezTo>
                    <a:pt x="620373" y="164439"/>
                    <a:pt x="626513" y="168122"/>
                    <a:pt x="638518" y="166485"/>
                  </a:cubicBezTo>
                  <a:cubicBezTo>
                    <a:pt x="645067" y="166485"/>
                    <a:pt x="652434" y="164848"/>
                    <a:pt x="660619" y="161574"/>
                  </a:cubicBezTo>
                  <a:cubicBezTo>
                    <a:pt x="668805" y="158300"/>
                    <a:pt x="676717" y="153388"/>
                    <a:pt x="684357" y="146840"/>
                  </a:cubicBezTo>
                  <a:cubicBezTo>
                    <a:pt x="686540" y="139200"/>
                    <a:pt x="687631" y="131697"/>
                    <a:pt x="687631" y="124330"/>
                  </a:cubicBezTo>
                  <a:cubicBezTo>
                    <a:pt x="687631" y="116963"/>
                    <a:pt x="687631" y="109186"/>
                    <a:pt x="687631" y="101001"/>
                  </a:cubicBezTo>
                  <a:cubicBezTo>
                    <a:pt x="690360" y="94998"/>
                    <a:pt x="692406" y="86403"/>
                    <a:pt x="693771" y="75216"/>
                  </a:cubicBezTo>
                  <a:cubicBezTo>
                    <a:pt x="695135" y="64030"/>
                    <a:pt x="693088" y="55708"/>
                    <a:pt x="687631" y="50251"/>
                  </a:cubicBezTo>
                  <a:lnTo>
                    <a:pt x="649978" y="40428"/>
                  </a:lnTo>
                  <a:cubicBezTo>
                    <a:pt x="641247" y="32242"/>
                    <a:pt x="640564" y="26376"/>
                    <a:pt x="647931" y="22829"/>
                  </a:cubicBezTo>
                  <a:cubicBezTo>
                    <a:pt x="655298" y="19282"/>
                    <a:pt x="661438" y="16963"/>
                    <a:pt x="666349" y="15871"/>
                  </a:cubicBezTo>
                  <a:lnTo>
                    <a:pt x="677809" y="9323"/>
                  </a:lnTo>
                  <a:cubicBezTo>
                    <a:pt x="682720" y="3866"/>
                    <a:pt x="687086" y="1001"/>
                    <a:pt x="690906" y="728"/>
                  </a:cubicBezTo>
                  <a:cubicBezTo>
                    <a:pt x="694726" y="455"/>
                    <a:pt x="699091" y="592"/>
                    <a:pt x="704002" y="1137"/>
                  </a:cubicBezTo>
                  <a:cubicBezTo>
                    <a:pt x="706595" y="455"/>
                    <a:pt x="709289" y="80"/>
                    <a:pt x="712086" y="12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中山行书百年纪念版" panose="02010609000101010101" pitchFamily="49" charset="-122"/>
                <a:cs typeface="胡晓波男神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B0C7BD5-D604-4466-B31F-28A2E6C73E11}"/>
              </a:ext>
            </a:extLst>
          </p:cNvPr>
          <p:cNvGrpSpPr/>
          <p:nvPr/>
        </p:nvGrpSpPr>
        <p:grpSpPr>
          <a:xfrm>
            <a:off x="6398283" y="3170170"/>
            <a:ext cx="1152000" cy="1152000"/>
            <a:chOff x="6274676" y="3170170"/>
            <a:chExt cx="1152000" cy="11520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9A34650-22A7-4181-AAF8-297C4DC4E180}"/>
                </a:ext>
              </a:extLst>
            </p:cNvPr>
            <p:cNvSpPr/>
            <p:nvPr/>
          </p:nvSpPr>
          <p:spPr>
            <a:xfrm>
              <a:off x="6274676" y="3170170"/>
              <a:ext cx="1152000" cy="1152000"/>
            </a:xfrm>
            <a:prstGeom prst="ellipse">
              <a:avLst/>
            </a:prstGeom>
            <a:solidFill>
              <a:srgbClr val="CD3F23"/>
            </a:solidFill>
            <a:ln>
              <a:noFill/>
            </a:ln>
            <a:effectLst>
              <a:innerShdw blurRad="254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4E05272-79FC-4948-933B-B02B14F7B8AA}"/>
                </a:ext>
              </a:extLst>
            </p:cNvPr>
            <p:cNvSpPr txBox="1"/>
            <p:nvPr/>
          </p:nvSpPr>
          <p:spPr>
            <a:xfrm>
              <a:off x="6539181" y="3455256"/>
              <a:ext cx="622991" cy="581828"/>
            </a:xfrm>
            <a:custGeom>
              <a:avLst/>
              <a:gdLst/>
              <a:ahLst/>
              <a:cxnLst/>
              <a:rect l="l" t="t" r="r" b="b"/>
              <a:pathLst>
                <a:path w="622991" h="581828">
                  <a:moveTo>
                    <a:pt x="342520" y="288131"/>
                  </a:moveTo>
                  <a:lnTo>
                    <a:pt x="353980" y="288131"/>
                  </a:lnTo>
                  <a:cubicBezTo>
                    <a:pt x="379082" y="287040"/>
                    <a:pt x="401456" y="290723"/>
                    <a:pt x="421101" y="299182"/>
                  </a:cubicBezTo>
                  <a:cubicBezTo>
                    <a:pt x="440746" y="307640"/>
                    <a:pt x="457117" y="326876"/>
                    <a:pt x="470214" y="356890"/>
                  </a:cubicBezTo>
                  <a:cubicBezTo>
                    <a:pt x="472943" y="362347"/>
                    <a:pt x="472261" y="367122"/>
                    <a:pt x="468168" y="371214"/>
                  </a:cubicBezTo>
                  <a:cubicBezTo>
                    <a:pt x="464075" y="375307"/>
                    <a:pt x="459300" y="376535"/>
                    <a:pt x="453843" y="374898"/>
                  </a:cubicBezTo>
                  <a:cubicBezTo>
                    <a:pt x="447841" y="371624"/>
                    <a:pt x="442656" y="369577"/>
                    <a:pt x="438291" y="368759"/>
                  </a:cubicBezTo>
                  <a:cubicBezTo>
                    <a:pt x="433925" y="367940"/>
                    <a:pt x="429287" y="367258"/>
                    <a:pt x="424375" y="366712"/>
                  </a:cubicBezTo>
                  <a:cubicBezTo>
                    <a:pt x="417827" y="367258"/>
                    <a:pt x="412370" y="367940"/>
                    <a:pt x="408004" y="368759"/>
                  </a:cubicBezTo>
                  <a:cubicBezTo>
                    <a:pt x="403639" y="369577"/>
                    <a:pt x="397636" y="367804"/>
                    <a:pt x="389996" y="363438"/>
                  </a:cubicBezTo>
                  <a:lnTo>
                    <a:pt x="337608" y="322510"/>
                  </a:lnTo>
                  <a:cubicBezTo>
                    <a:pt x="333789" y="317053"/>
                    <a:pt x="331742" y="310505"/>
                    <a:pt x="331469" y="302865"/>
                  </a:cubicBezTo>
                  <a:cubicBezTo>
                    <a:pt x="331196" y="295225"/>
                    <a:pt x="334880" y="290314"/>
                    <a:pt x="342520" y="288131"/>
                  </a:cubicBezTo>
                  <a:close/>
                  <a:moveTo>
                    <a:pt x="154252" y="211187"/>
                  </a:moveTo>
                  <a:lnTo>
                    <a:pt x="147704" y="212824"/>
                  </a:lnTo>
                  <a:cubicBezTo>
                    <a:pt x="137335" y="219372"/>
                    <a:pt x="128604" y="227422"/>
                    <a:pt x="121510" y="236971"/>
                  </a:cubicBezTo>
                  <a:cubicBezTo>
                    <a:pt x="114416" y="246521"/>
                    <a:pt x="106230" y="255935"/>
                    <a:pt x="96953" y="265212"/>
                  </a:cubicBezTo>
                  <a:cubicBezTo>
                    <a:pt x="92588" y="273943"/>
                    <a:pt x="90951" y="281037"/>
                    <a:pt x="92042" y="286494"/>
                  </a:cubicBezTo>
                  <a:cubicBezTo>
                    <a:pt x="93133" y="291951"/>
                    <a:pt x="94225" y="299045"/>
                    <a:pt x="95316" y="307776"/>
                  </a:cubicBezTo>
                  <a:cubicBezTo>
                    <a:pt x="102410" y="314325"/>
                    <a:pt x="108822" y="321965"/>
                    <a:pt x="114552" y="330696"/>
                  </a:cubicBezTo>
                  <a:cubicBezTo>
                    <a:pt x="120282" y="339427"/>
                    <a:pt x="123693" y="348704"/>
                    <a:pt x="124784" y="358527"/>
                  </a:cubicBezTo>
                  <a:lnTo>
                    <a:pt x="129696" y="417463"/>
                  </a:lnTo>
                  <a:cubicBezTo>
                    <a:pt x="129696" y="420737"/>
                    <a:pt x="131469" y="424557"/>
                    <a:pt x="135016" y="428923"/>
                  </a:cubicBezTo>
                  <a:cubicBezTo>
                    <a:pt x="138563" y="433288"/>
                    <a:pt x="144430" y="434925"/>
                    <a:pt x="152615" y="433834"/>
                  </a:cubicBezTo>
                  <a:cubicBezTo>
                    <a:pt x="159164" y="427285"/>
                    <a:pt x="167486" y="422920"/>
                    <a:pt x="177581" y="420737"/>
                  </a:cubicBezTo>
                  <a:cubicBezTo>
                    <a:pt x="187677" y="418554"/>
                    <a:pt x="195726" y="414189"/>
                    <a:pt x="201728" y="407640"/>
                  </a:cubicBezTo>
                  <a:cubicBezTo>
                    <a:pt x="205003" y="394543"/>
                    <a:pt x="206913" y="382538"/>
                    <a:pt x="207458" y="371624"/>
                  </a:cubicBezTo>
                  <a:cubicBezTo>
                    <a:pt x="208004" y="360710"/>
                    <a:pt x="208277" y="349796"/>
                    <a:pt x="208277" y="338882"/>
                  </a:cubicBezTo>
                  <a:cubicBezTo>
                    <a:pt x="207731" y="335062"/>
                    <a:pt x="205548" y="331787"/>
                    <a:pt x="201728" y="329059"/>
                  </a:cubicBezTo>
                  <a:cubicBezTo>
                    <a:pt x="197909" y="326330"/>
                    <a:pt x="194089" y="324693"/>
                    <a:pt x="190269" y="324148"/>
                  </a:cubicBezTo>
                  <a:cubicBezTo>
                    <a:pt x="182629" y="329059"/>
                    <a:pt x="174989" y="328104"/>
                    <a:pt x="167349" y="321283"/>
                  </a:cubicBezTo>
                  <a:cubicBezTo>
                    <a:pt x="159709" y="314461"/>
                    <a:pt x="151524" y="309959"/>
                    <a:pt x="142792" y="307776"/>
                  </a:cubicBezTo>
                  <a:cubicBezTo>
                    <a:pt x="136244" y="303956"/>
                    <a:pt x="132970" y="300955"/>
                    <a:pt x="132970" y="298772"/>
                  </a:cubicBezTo>
                  <a:cubicBezTo>
                    <a:pt x="132970" y="296590"/>
                    <a:pt x="136244" y="294134"/>
                    <a:pt x="142792" y="291405"/>
                  </a:cubicBezTo>
                  <a:cubicBezTo>
                    <a:pt x="151524" y="287040"/>
                    <a:pt x="159709" y="282947"/>
                    <a:pt x="167349" y="279127"/>
                  </a:cubicBezTo>
                  <a:cubicBezTo>
                    <a:pt x="174989" y="275307"/>
                    <a:pt x="183175" y="277763"/>
                    <a:pt x="191906" y="286494"/>
                  </a:cubicBezTo>
                  <a:cubicBezTo>
                    <a:pt x="196817" y="288677"/>
                    <a:pt x="200773" y="289359"/>
                    <a:pt x="203775" y="288540"/>
                  </a:cubicBezTo>
                  <a:cubicBezTo>
                    <a:pt x="206776" y="287722"/>
                    <a:pt x="209368" y="285948"/>
                    <a:pt x="211551" y="283220"/>
                  </a:cubicBezTo>
                  <a:lnTo>
                    <a:pt x="216462" y="240655"/>
                  </a:lnTo>
                  <a:cubicBezTo>
                    <a:pt x="214825" y="228649"/>
                    <a:pt x="205958" y="221965"/>
                    <a:pt x="189859" y="220600"/>
                  </a:cubicBezTo>
                  <a:cubicBezTo>
                    <a:pt x="173761" y="219236"/>
                    <a:pt x="161892" y="216098"/>
                    <a:pt x="154252" y="211187"/>
                  </a:cubicBezTo>
                  <a:close/>
                  <a:moveTo>
                    <a:pt x="445658" y="0"/>
                  </a:moveTo>
                  <a:cubicBezTo>
                    <a:pt x="452752" y="546"/>
                    <a:pt x="458209" y="3547"/>
                    <a:pt x="462029" y="9004"/>
                  </a:cubicBezTo>
                  <a:cubicBezTo>
                    <a:pt x="465849" y="14461"/>
                    <a:pt x="465849" y="21282"/>
                    <a:pt x="462029" y="29468"/>
                  </a:cubicBezTo>
                  <a:cubicBezTo>
                    <a:pt x="460392" y="33833"/>
                    <a:pt x="459437" y="37790"/>
                    <a:pt x="459164" y="41337"/>
                  </a:cubicBezTo>
                  <a:cubicBezTo>
                    <a:pt x="458891" y="44884"/>
                    <a:pt x="458755" y="49113"/>
                    <a:pt x="458755" y="54024"/>
                  </a:cubicBezTo>
                  <a:cubicBezTo>
                    <a:pt x="458755" y="53479"/>
                    <a:pt x="452752" y="62346"/>
                    <a:pt x="440746" y="80627"/>
                  </a:cubicBezTo>
                  <a:cubicBezTo>
                    <a:pt x="428741" y="98909"/>
                    <a:pt x="408004" y="136971"/>
                    <a:pt x="378536" y="194816"/>
                  </a:cubicBezTo>
                  <a:cubicBezTo>
                    <a:pt x="376353" y="198636"/>
                    <a:pt x="376217" y="200955"/>
                    <a:pt x="378127" y="201774"/>
                  </a:cubicBezTo>
                  <a:cubicBezTo>
                    <a:pt x="380037" y="202592"/>
                    <a:pt x="383448" y="203001"/>
                    <a:pt x="388359" y="203001"/>
                  </a:cubicBezTo>
                  <a:cubicBezTo>
                    <a:pt x="402547" y="199181"/>
                    <a:pt x="416190" y="194952"/>
                    <a:pt x="429287" y="190314"/>
                  </a:cubicBezTo>
                  <a:cubicBezTo>
                    <a:pt x="442383" y="185675"/>
                    <a:pt x="457117" y="181173"/>
                    <a:pt x="473489" y="176808"/>
                  </a:cubicBezTo>
                  <a:cubicBezTo>
                    <a:pt x="484403" y="171896"/>
                    <a:pt x="494907" y="169031"/>
                    <a:pt x="505003" y="168213"/>
                  </a:cubicBezTo>
                  <a:cubicBezTo>
                    <a:pt x="515098" y="167394"/>
                    <a:pt x="525876" y="165348"/>
                    <a:pt x="537336" y="162074"/>
                  </a:cubicBezTo>
                  <a:cubicBezTo>
                    <a:pt x="543338" y="159345"/>
                    <a:pt x="548796" y="159209"/>
                    <a:pt x="553707" y="161664"/>
                  </a:cubicBezTo>
                  <a:cubicBezTo>
                    <a:pt x="558618" y="164120"/>
                    <a:pt x="564075" y="168076"/>
                    <a:pt x="570078" y="173533"/>
                  </a:cubicBezTo>
                  <a:cubicBezTo>
                    <a:pt x="577172" y="177899"/>
                    <a:pt x="584130" y="181310"/>
                    <a:pt x="590951" y="183765"/>
                  </a:cubicBezTo>
                  <a:cubicBezTo>
                    <a:pt x="597772" y="186221"/>
                    <a:pt x="603912" y="190996"/>
                    <a:pt x="609369" y="198090"/>
                  </a:cubicBezTo>
                  <a:cubicBezTo>
                    <a:pt x="616463" y="205184"/>
                    <a:pt x="620828" y="212688"/>
                    <a:pt x="622465" y="220600"/>
                  </a:cubicBezTo>
                  <a:cubicBezTo>
                    <a:pt x="624103" y="228513"/>
                    <a:pt x="621920" y="236835"/>
                    <a:pt x="615917" y="245566"/>
                  </a:cubicBezTo>
                  <a:cubicBezTo>
                    <a:pt x="612097" y="251569"/>
                    <a:pt x="609232" y="257299"/>
                    <a:pt x="607322" y="262756"/>
                  </a:cubicBezTo>
                  <a:cubicBezTo>
                    <a:pt x="605412" y="268213"/>
                    <a:pt x="603366" y="273943"/>
                    <a:pt x="601183" y="279946"/>
                  </a:cubicBezTo>
                  <a:cubicBezTo>
                    <a:pt x="596272" y="300682"/>
                    <a:pt x="593270" y="320737"/>
                    <a:pt x="592179" y="340109"/>
                  </a:cubicBezTo>
                  <a:cubicBezTo>
                    <a:pt x="591088" y="359482"/>
                    <a:pt x="590269" y="380355"/>
                    <a:pt x="589723" y="402729"/>
                  </a:cubicBezTo>
                  <a:cubicBezTo>
                    <a:pt x="588632" y="418008"/>
                    <a:pt x="588086" y="433288"/>
                    <a:pt x="588086" y="448568"/>
                  </a:cubicBezTo>
                  <a:cubicBezTo>
                    <a:pt x="588086" y="463848"/>
                    <a:pt x="590269" y="480219"/>
                    <a:pt x="594635" y="497681"/>
                  </a:cubicBezTo>
                  <a:cubicBezTo>
                    <a:pt x="594635" y="509687"/>
                    <a:pt x="592315" y="523466"/>
                    <a:pt x="587677" y="539018"/>
                  </a:cubicBezTo>
                  <a:cubicBezTo>
                    <a:pt x="583038" y="554571"/>
                    <a:pt x="573352" y="565894"/>
                    <a:pt x="558618" y="572988"/>
                  </a:cubicBezTo>
                  <a:cubicBezTo>
                    <a:pt x="553161" y="576262"/>
                    <a:pt x="548796" y="578718"/>
                    <a:pt x="545521" y="580355"/>
                  </a:cubicBezTo>
                  <a:cubicBezTo>
                    <a:pt x="542247" y="581992"/>
                    <a:pt x="538427" y="582265"/>
                    <a:pt x="534062" y="581174"/>
                  </a:cubicBezTo>
                  <a:cubicBezTo>
                    <a:pt x="523148" y="577354"/>
                    <a:pt x="513188" y="573125"/>
                    <a:pt x="504184" y="568486"/>
                  </a:cubicBezTo>
                  <a:cubicBezTo>
                    <a:pt x="495180" y="563848"/>
                    <a:pt x="485494" y="560983"/>
                    <a:pt x="475126" y="559891"/>
                  </a:cubicBezTo>
                  <a:cubicBezTo>
                    <a:pt x="452206" y="548977"/>
                    <a:pt x="431606" y="538200"/>
                    <a:pt x="413325" y="527558"/>
                  </a:cubicBezTo>
                  <a:cubicBezTo>
                    <a:pt x="395044" y="516917"/>
                    <a:pt x="377991" y="498227"/>
                    <a:pt x="362165" y="471487"/>
                  </a:cubicBezTo>
                  <a:cubicBezTo>
                    <a:pt x="358345" y="465485"/>
                    <a:pt x="357527" y="461255"/>
                    <a:pt x="359709" y="458800"/>
                  </a:cubicBezTo>
                  <a:cubicBezTo>
                    <a:pt x="361892" y="456344"/>
                    <a:pt x="365985" y="456753"/>
                    <a:pt x="371988" y="460028"/>
                  </a:cubicBezTo>
                  <a:cubicBezTo>
                    <a:pt x="391087" y="472033"/>
                    <a:pt x="408277" y="479400"/>
                    <a:pt x="423557" y="482129"/>
                  </a:cubicBezTo>
                  <a:cubicBezTo>
                    <a:pt x="438836" y="484857"/>
                    <a:pt x="456572" y="480764"/>
                    <a:pt x="476763" y="469850"/>
                  </a:cubicBezTo>
                  <a:cubicBezTo>
                    <a:pt x="489860" y="460573"/>
                    <a:pt x="498182" y="452933"/>
                    <a:pt x="501729" y="446931"/>
                  </a:cubicBezTo>
                  <a:cubicBezTo>
                    <a:pt x="505276" y="440928"/>
                    <a:pt x="508414" y="431651"/>
                    <a:pt x="511142" y="419100"/>
                  </a:cubicBezTo>
                  <a:lnTo>
                    <a:pt x="527513" y="312688"/>
                  </a:lnTo>
                  <a:cubicBezTo>
                    <a:pt x="528059" y="295225"/>
                    <a:pt x="528877" y="278718"/>
                    <a:pt x="529969" y="263165"/>
                  </a:cubicBezTo>
                  <a:cubicBezTo>
                    <a:pt x="531060" y="247613"/>
                    <a:pt x="533516" y="230832"/>
                    <a:pt x="537336" y="212824"/>
                  </a:cubicBezTo>
                  <a:cubicBezTo>
                    <a:pt x="537336" y="205730"/>
                    <a:pt x="535562" y="201364"/>
                    <a:pt x="532015" y="199727"/>
                  </a:cubicBezTo>
                  <a:cubicBezTo>
                    <a:pt x="528468" y="198090"/>
                    <a:pt x="523693" y="197544"/>
                    <a:pt x="517690" y="198090"/>
                  </a:cubicBezTo>
                  <a:cubicBezTo>
                    <a:pt x="493680" y="203547"/>
                    <a:pt x="470896" y="210505"/>
                    <a:pt x="449341" y="218963"/>
                  </a:cubicBezTo>
                  <a:cubicBezTo>
                    <a:pt x="427786" y="227422"/>
                    <a:pt x="404730" y="235744"/>
                    <a:pt x="380173" y="243929"/>
                  </a:cubicBezTo>
                  <a:cubicBezTo>
                    <a:pt x="370896" y="246112"/>
                    <a:pt x="362438" y="250887"/>
                    <a:pt x="354798" y="258254"/>
                  </a:cubicBezTo>
                  <a:cubicBezTo>
                    <a:pt x="347158" y="265621"/>
                    <a:pt x="341428" y="273943"/>
                    <a:pt x="337608" y="283220"/>
                  </a:cubicBezTo>
                  <a:cubicBezTo>
                    <a:pt x="334334" y="287585"/>
                    <a:pt x="327513" y="290996"/>
                    <a:pt x="317145" y="293452"/>
                  </a:cubicBezTo>
                  <a:cubicBezTo>
                    <a:pt x="306776" y="295907"/>
                    <a:pt x="298318" y="295771"/>
                    <a:pt x="291769" y="293042"/>
                  </a:cubicBezTo>
                  <a:cubicBezTo>
                    <a:pt x="285767" y="343247"/>
                    <a:pt x="279218" y="389768"/>
                    <a:pt x="272124" y="432606"/>
                  </a:cubicBezTo>
                  <a:cubicBezTo>
                    <a:pt x="265030" y="475444"/>
                    <a:pt x="260119" y="505867"/>
                    <a:pt x="257390" y="523875"/>
                  </a:cubicBezTo>
                  <a:cubicBezTo>
                    <a:pt x="256299" y="530969"/>
                    <a:pt x="253843" y="536017"/>
                    <a:pt x="250023" y="539018"/>
                  </a:cubicBezTo>
                  <a:cubicBezTo>
                    <a:pt x="246203" y="542019"/>
                    <a:pt x="241019" y="540792"/>
                    <a:pt x="234471" y="535335"/>
                  </a:cubicBezTo>
                  <a:lnTo>
                    <a:pt x="216462" y="484584"/>
                  </a:lnTo>
                  <a:cubicBezTo>
                    <a:pt x="212097" y="477490"/>
                    <a:pt x="207458" y="473397"/>
                    <a:pt x="202547" y="472306"/>
                  </a:cubicBezTo>
                  <a:cubicBezTo>
                    <a:pt x="197636" y="471214"/>
                    <a:pt x="193543" y="471487"/>
                    <a:pt x="190269" y="473124"/>
                  </a:cubicBezTo>
                  <a:cubicBezTo>
                    <a:pt x="173352" y="479673"/>
                    <a:pt x="156981" y="486494"/>
                    <a:pt x="141155" y="493588"/>
                  </a:cubicBezTo>
                  <a:cubicBezTo>
                    <a:pt x="125330" y="500682"/>
                    <a:pt x="111142" y="514598"/>
                    <a:pt x="98591" y="535335"/>
                  </a:cubicBezTo>
                  <a:cubicBezTo>
                    <a:pt x="95862" y="536426"/>
                    <a:pt x="93406" y="536153"/>
                    <a:pt x="91224" y="534516"/>
                  </a:cubicBezTo>
                  <a:cubicBezTo>
                    <a:pt x="89041" y="532879"/>
                    <a:pt x="87131" y="528786"/>
                    <a:pt x="85494" y="522238"/>
                  </a:cubicBezTo>
                  <a:cubicBezTo>
                    <a:pt x="86039" y="512961"/>
                    <a:pt x="84129" y="504366"/>
                    <a:pt x="79764" y="496453"/>
                  </a:cubicBezTo>
                  <a:cubicBezTo>
                    <a:pt x="75398" y="488541"/>
                    <a:pt x="68577" y="479673"/>
                    <a:pt x="59300" y="469850"/>
                  </a:cubicBezTo>
                  <a:lnTo>
                    <a:pt x="57663" y="466576"/>
                  </a:lnTo>
                  <a:cubicBezTo>
                    <a:pt x="56571" y="454025"/>
                    <a:pt x="55207" y="443111"/>
                    <a:pt x="53570" y="433834"/>
                  </a:cubicBezTo>
                  <a:cubicBezTo>
                    <a:pt x="51933" y="424557"/>
                    <a:pt x="50569" y="415826"/>
                    <a:pt x="49477" y="407640"/>
                  </a:cubicBezTo>
                  <a:cubicBezTo>
                    <a:pt x="54934" y="389632"/>
                    <a:pt x="60118" y="373261"/>
                    <a:pt x="65030" y="358527"/>
                  </a:cubicBezTo>
                  <a:cubicBezTo>
                    <a:pt x="69941" y="343793"/>
                    <a:pt x="75125" y="327967"/>
                    <a:pt x="80582" y="311051"/>
                  </a:cubicBezTo>
                  <a:cubicBezTo>
                    <a:pt x="80037" y="308868"/>
                    <a:pt x="79764" y="306549"/>
                    <a:pt x="79764" y="304093"/>
                  </a:cubicBezTo>
                  <a:cubicBezTo>
                    <a:pt x="79764" y="301637"/>
                    <a:pt x="78945" y="300137"/>
                    <a:pt x="77308" y="299591"/>
                  </a:cubicBezTo>
                  <a:cubicBezTo>
                    <a:pt x="70760" y="300137"/>
                    <a:pt x="65985" y="301501"/>
                    <a:pt x="62983" y="303684"/>
                  </a:cubicBezTo>
                  <a:cubicBezTo>
                    <a:pt x="59982" y="305866"/>
                    <a:pt x="57663" y="307231"/>
                    <a:pt x="56026" y="307776"/>
                  </a:cubicBezTo>
                  <a:cubicBezTo>
                    <a:pt x="42929" y="314325"/>
                    <a:pt x="33925" y="316235"/>
                    <a:pt x="29013" y="313506"/>
                  </a:cubicBezTo>
                  <a:cubicBezTo>
                    <a:pt x="24102" y="310778"/>
                    <a:pt x="18918" y="303411"/>
                    <a:pt x="13461" y="291405"/>
                  </a:cubicBezTo>
                  <a:lnTo>
                    <a:pt x="364" y="257026"/>
                  </a:lnTo>
                  <a:cubicBezTo>
                    <a:pt x="-727" y="249932"/>
                    <a:pt x="637" y="243383"/>
                    <a:pt x="4457" y="237381"/>
                  </a:cubicBezTo>
                  <a:cubicBezTo>
                    <a:pt x="8277" y="231378"/>
                    <a:pt x="11824" y="224829"/>
                    <a:pt x="15098" y="217735"/>
                  </a:cubicBezTo>
                  <a:cubicBezTo>
                    <a:pt x="15644" y="207367"/>
                    <a:pt x="16872" y="199591"/>
                    <a:pt x="18781" y="194407"/>
                  </a:cubicBezTo>
                  <a:cubicBezTo>
                    <a:pt x="20691" y="189222"/>
                    <a:pt x="26012" y="184993"/>
                    <a:pt x="34743" y="181719"/>
                  </a:cubicBezTo>
                  <a:cubicBezTo>
                    <a:pt x="60937" y="156071"/>
                    <a:pt x="81537" y="131241"/>
                    <a:pt x="96544" y="107230"/>
                  </a:cubicBezTo>
                  <a:cubicBezTo>
                    <a:pt x="111551" y="83220"/>
                    <a:pt x="122601" y="58390"/>
                    <a:pt x="129696" y="32742"/>
                  </a:cubicBezTo>
                  <a:cubicBezTo>
                    <a:pt x="138973" y="19099"/>
                    <a:pt x="147977" y="12824"/>
                    <a:pt x="156708" y="13915"/>
                  </a:cubicBezTo>
                  <a:cubicBezTo>
                    <a:pt x="165439" y="15007"/>
                    <a:pt x="176080" y="21282"/>
                    <a:pt x="188632" y="32742"/>
                  </a:cubicBezTo>
                  <a:cubicBezTo>
                    <a:pt x="195726" y="39290"/>
                    <a:pt x="201183" y="45702"/>
                    <a:pt x="205003" y="51978"/>
                  </a:cubicBezTo>
                  <a:cubicBezTo>
                    <a:pt x="208823" y="58254"/>
                    <a:pt x="209914" y="67121"/>
                    <a:pt x="208277" y="78581"/>
                  </a:cubicBezTo>
                  <a:cubicBezTo>
                    <a:pt x="202274" y="86767"/>
                    <a:pt x="200773" y="94270"/>
                    <a:pt x="203775" y="101091"/>
                  </a:cubicBezTo>
                  <a:cubicBezTo>
                    <a:pt x="206776" y="107913"/>
                    <a:pt x="209368" y="115143"/>
                    <a:pt x="211551" y="122783"/>
                  </a:cubicBezTo>
                  <a:cubicBezTo>
                    <a:pt x="210460" y="132060"/>
                    <a:pt x="206640" y="140928"/>
                    <a:pt x="200091" y="149386"/>
                  </a:cubicBezTo>
                  <a:cubicBezTo>
                    <a:pt x="193543" y="157844"/>
                    <a:pt x="188086" y="166439"/>
                    <a:pt x="183720" y="175171"/>
                  </a:cubicBezTo>
                  <a:cubicBezTo>
                    <a:pt x="179355" y="178990"/>
                    <a:pt x="177445" y="181992"/>
                    <a:pt x="177990" y="184175"/>
                  </a:cubicBezTo>
                  <a:cubicBezTo>
                    <a:pt x="178536" y="186357"/>
                    <a:pt x="182083" y="187176"/>
                    <a:pt x="188632" y="186630"/>
                  </a:cubicBezTo>
                  <a:cubicBezTo>
                    <a:pt x="195180" y="181173"/>
                    <a:pt x="201456" y="177899"/>
                    <a:pt x="207458" y="176808"/>
                  </a:cubicBezTo>
                  <a:cubicBezTo>
                    <a:pt x="213461" y="175716"/>
                    <a:pt x="220828" y="175171"/>
                    <a:pt x="229559" y="175171"/>
                  </a:cubicBezTo>
                  <a:cubicBezTo>
                    <a:pt x="240473" y="171896"/>
                    <a:pt x="248932" y="172306"/>
                    <a:pt x="254934" y="176398"/>
                  </a:cubicBezTo>
                  <a:cubicBezTo>
                    <a:pt x="260937" y="180491"/>
                    <a:pt x="269941" y="182810"/>
                    <a:pt x="281947" y="183356"/>
                  </a:cubicBezTo>
                  <a:cubicBezTo>
                    <a:pt x="284675" y="183356"/>
                    <a:pt x="287131" y="184720"/>
                    <a:pt x="289314" y="187449"/>
                  </a:cubicBezTo>
                  <a:cubicBezTo>
                    <a:pt x="291497" y="190177"/>
                    <a:pt x="292861" y="194816"/>
                    <a:pt x="293407" y="201364"/>
                  </a:cubicBezTo>
                  <a:cubicBezTo>
                    <a:pt x="296135" y="195362"/>
                    <a:pt x="298591" y="190314"/>
                    <a:pt x="300774" y="186221"/>
                  </a:cubicBezTo>
                  <a:cubicBezTo>
                    <a:pt x="302956" y="182128"/>
                    <a:pt x="304866" y="177899"/>
                    <a:pt x="306503" y="173533"/>
                  </a:cubicBezTo>
                  <a:cubicBezTo>
                    <a:pt x="328332" y="138608"/>
                    <a:pt x="344157" y="114325"/>
                    <a:pt x="353980" y="100682"/>
                  </a:cubicBezTo>
                  <a:cubicBezTo>
                    <a:pt x="363802" y="87039"/>
                    <a:pt x="375808" y="62756"/>
                    <a:pt x="389996" y="27831"/>
                  </a:cubicBezTo>
                  <a:cubicBezTo>
                    <a:pt x="394907" y="19645"/>
                    <a:pt x="401046" y="13915"/>
                    <a:pt x="408413" y="10641"/>
                  </a:cubicBezTo>
                  <a:cubicBezTo>
                    <a:pt x="415780" y="7367"/>
                    <a:pt x="423284" y="4911"/>
                    <a:pt x="430924" y="3274"/>
                  </a:cubicBez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6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中山行书百年纪念版" panose="02010609000101010101" pitchFamily="49" charset="-122"/>
                <a:cs typeface="胡晓波男神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PA-文本框 32+">
            <a:extLst>
              <a:ext uri="{FF2B5EF4-FFF2-40B4-BE49-F238E27FC236}">
                <a16:creationId xmlns:a16="http://schemas.microsoft.com/office/drawing/2014/main" id="{86C17600-F61A-4381-9078-3021FC7CD56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780459" y="1148194"/>
            <a:ext cx="2974661" cy="3626631"/>
          </a:xfrm>
          <a:custGeom>
            <a:avLst/>
            <a:gdLst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17978 w 2974661"/>
              <a:gd name="connsiteY94" fmla="*/ 1316198 h 3626631"/>
              <a:gd name="connsiteX95" fmla="*/ 2543707 w 2974661"/>
              <a:gd name="connsiteY95" fmla="*/ 1286181 h 3626631"/>
              <a:gd name="connsiteX96" fmla="*/ 2582300 w 2974661"/>
              <a:gd name="connsiteY96" fmla="*/ 1273316 h 3626631"/>
              <a:gd name="connsiteX97" fmla="*/ 2672350 w 2974661"/>
              <a:gd name="connsiteY97" fmla="*/ 1281893 h 3626631"/>
              <a:gd name="connsiteX98" fmla="*/ 2766688 w 2974661"/>
              <a:gd name="connsiteY98" fmla="*/ 1299045 h 3626631"/>
              <a:gd name="connsiteX99" fmla="*/ 2856739 w 2974661"/>
              <a:gd name="connsiteY99" fmla="*/ 1341926 h 3626631"/>
              <a:gd name="connsiteX100" fmla="*/ 2938213 w 2974661"/>
              <a:gd name="connsiteY100" fmla="*/ 1393384 h 3626631"/>
              <a:gd name="connsiteX101" fmla="*/ 2972518 w 2974661"/>
              <a:gd name="connsiteY101" fmla="*/ 1444841 h 3626631"/>
              <a:gd name="connsiteX102" fmla="*/ 2955365 w 2974661"/>
              <a:gd name="connsiteY102" fmla="*/ 1487722 h 3626631"/>
              <a:gd name="connsiteX103" fmla="*/ 2903908 w 2974661"/>
              <a:gd name="connsiteY103" fmla="*/ 1522027 h 3626631"/>
              <a:gd name="connsiteX104" fmla="*/ 2882468 w 2974661"/>
              <a:gd name="connsiteY104" fmla="*/ 1552044 h 3626631"/>
              <a:gd name="connsiteX105" fmla="*/ 2775265 w 2974661"/>
              <a:gd name="connsiteY105" fmla="*/ 1564908 h 3626631"/>
              <a:gd name="connsiteX106" fmla="*/ 2620893 w 2974661"/>
              <a:gd name="connsiteY106" fmla="*/ 1573484 h 3626631"/>
              <a:gd name="connsiteX107" fmla="*/ 2475097 w 2974661"/>
              <a:gd name="connsiteY107" fmla="*/ 1616365 h 3626631"/>
              <a:gd name="connsiteX108" fmla="*/ 2325013 w 2974661"/>
              <a:gd name="connsiteY108" fmla="*/ 1659246 h 3626631"/>
              <a:gd name="connsiteX109" fmla="*/ 2183506 w 2974661"/>
              <a:gd name="connsiteY109" fmla="*/ 1710704 h 3626631"/>
              <a:gd name="connsiteX110" fmla="*/ 2080591 w 2974661"/>
              <a:gd name="connsiteY110" fmla="*/ 1753585 h 3626631"/>
              <a:gd name="connsiteX111" fmla="*/ 2037710 w 2974661"/>
              <a:gd name="connsiteY111" fmla="*/ 1770737 h 3626631"/>
              <a:gd name="connsiteX112" fmla="*/ 1926219 w 2974661"/>
              <a:gd name="connsiteY112" fmla="*/ 1817907 h 3626631"/>
              <a:gd name="connsiteX113" fmla="*/ 1771847 w 2974661"/>
              <a:gd name="connsiteY113" fmla="*/ 1882228 h 3626631"/>
              <a:gd name="connsiteX114" fmla="*/ 1686084 w 2974661"/>
              <a:gd name="connsiteY114" fmla="*/ 1925109 h 3626631"/>
              <a:gd name="connsiteX115" fmla="*/ 1600322 w 2974661"/>
              <a:gd name="connsiteY115" fmla="*/ 1993719 h 3626631"/>
              <a:gd name="connsiteX116" fmla="*/ 1548865 w 2974661"/>
              <a:gd name="connsiteY116" fmla="*/ 2088057 h 3626631"/>
              <a:gd name="connsiteX117" fmla="*/ 1505984 w 2974661"/>
              <a:gd name="connsiteY117" fmla="*/ 2156667 h 3626631"/>
              <a:gd name="connsiteX118" fmla="*/ 1480255 w 2974661"/>
              <a:gd name="connsiteY118" fmla="*/ 2199548 h 3626631"/>
              <a:gd name="connsiteX119" fmla="*/ 1514560 w 2974661"/>
              <a:gd name="connsiteY119" fmla="*/ 2190972 h 3626631"/>
              <a:gd name="connsiteX120" fmla="*/ 1566018 w 2974661"/>
              <a:gd name="connsiteY120" fmla="*/ 2148091 h 3626631"/>
              <a:gd name="connsiteX121" fmla="*/ 1634627 w 2974661"/>
              <a:gd name="connsiteY121" fmla="*/ 2088057 h 3626631"/>
              <a:gd name="connsiteX122" fmla="*/ 1698949 w 2974661"/>
              <a:gd name="connsiteY122" fmla="*/ 2045176 h 3626631"/>
              <a:gd name="connsiteX123" fmla="*/ 1746118 w 2974661"/>
              <a:gd name="connsiteY123" fmla="*/ 2015160 h 3626631"/>
              <a:gd name="connsiteX124" fmla="*/ 1806152 w 2974661"/>
              <a:gd name="connsiteY124" fmla="*/ 1985143 h 3626631"/>
              <a:gd name="connsiteX125" fmla="*/ 1836168 w 2974661"/>
              <a:gd name="connsiteY125" fmla="*/ 1967990 h 3626631"/>
              <a:gd name="connsiteX126" fmla="*/ 1934795 w 2974661"/>
              <a:gd name="connsiteY126" fmla="*/ 1967990 h 3626631"/>
              <a:gd name="connsiteX127" fmla="*/ 2072014 w 2974661"/>
              <a:gd name="connsiteY127" fmla="*/ 2010871 h 3626631"/>
              <a:gd name="connsiteX128" fmla="*/ 2144912 w 2974661"/>
              <a:gd name="connsiteY128" fmla="*/ 2083769 h 3626631"/>
              <a:gd name="connsiteX129" fmla="*/ 2174929 w 2974661"/>
              <a:gd name="connsiteY129" fmla="*/ 2169532 h 3626631"/>
              <a:gd name="connsiteX130" fmla="*/ 2192082 w 2974661"/>
              <a:gd name="connsiteY130" fmla="*/ 2251006 h 3626631"/>
              <a:gd name="connsiteX131" fmla="*/ 2217810 w 2974661"/>
              <a:gd name="connsiteY131" fmla="*/ 2353920 h 3626631"/>
              <a:gd name="connsiteX132" fmla="*/ 2243539 w 2974661"/>
              <a:gd name="connsiteY132" fmla="*/ 2559750 h 3626631"/>
              <a:gd name="connsiteX133" fmla="*/ 2226386 w 2974661"/>
              <a:gd name="connsiteY133" fmla="*/ 2791308 h 3626631"/>
              <a:gd name="connsiteX134" fmla="*/ 2200658 w 2974661"/>
              <a:gd name="connsiteY134" fmla="*/ 3082899 h 3626631"/>
              <a:gd name="connsiteX135" fmla="*/ 2166353 w 2974661"/>
              <a:gd name="connsiteY135" fmla="*/ 3383067 h 3626631"/>
              <a:gd name="connsiteX136" fmla="*/ 2123472 w 2974661"/>
              <a:gd name="connsiteY136" fmla="*/ 3511710 h 3626631"/>
              <a:gd name="connsiteX137" fmla="*/ 2097743 w 2974661"/>
              <a:gd name="connsiteY137" fmla="*/ 3563168 h 3626631"/>
              <a:gd name="connsiteX138" fmla="*/ 2020557 w 2974661"/>
              <a:gd name="connsiteY138" fmla="*/ 3584608 h 3626631"/>
              <a:gd name="connsiteX139" fmla="*/ 1926219 w 2974661"/>
              <a:gd name="connsiteY139" fmla="*/ 3618913 h 3626631"/>
              <a:gd name="connsiteX140" fmla="*/ 1840457 w 2974661"/>
              <a:gd name="connsiteY140" fmla="*/ 3623201 h 3626631"/>
              <a:gd name="connsiteX141" fmla="*/ 1763271 w 2974661"/>
              <a:gd name="connsiteY141" fmla="*/ 3597472 h 3626631"/>
              <a:gd name="connsiteX142" fmla="*/ 1728966 w 2974661"/>
              <a:gd name="connsiteY142" fmla="*/ 3580320 h 3626631"/>
              <a:gd name="connsiteX143" fmla="*/ 1711813 w 2974661"/>
              <a:gd name="connsiteY143" fmla="*/ 3563168 h 3626631"/>
              <a:gd name="connsiteX144" fmla="*/ 1668932 w 2974661"/>
              <a:gd name="connsiteY144" fmla="*/ 3511710 h 3626631"/>
              <a:gd name="connsiteX145" fmla="*/ 1617475 w 2974661"/>
              <a:gd name="connsiteY145" fmla="*/ 3468829 h 3626631"/>
              <a:gd name="connsiteX146" fmla="*/ 1548865 w 2974661"/>
              <a:gd name="connsiteY146" fmla="*/ 3477405 h 3626631"/>
              <a:gd name="connsiteX147" fmla="*/ 1463103 w 2974661"/>
              <a:gd name="connsiteY147" fmla="*/ 3477405 h 3626631"/>
              <a:gd name="connsiteX148" fmla="*/ 1415934 w 2974661"/>
              <a:gd name="connsiteY148" fmla="*/ 3434524 h 3626631"/>
              <a:gd name="connsiteX149" fmla="*/ 1411646 w 2974661"/>
              <a:gd name="connsiteY149" fmla="*/ 3391643 h 3626631"/>
              <a:gd name="connsiteX150" fmla="*/ 1424510 w 2974661"/>
              <a:gd name="connsiteY150" fmla="*/ 3387355 h 3626631"/>
              <a:gd name="connsiteX151" fmla="*/ 1445950 w 2974661"/>
              <a:gd name="connsiteY151" fmla="*/ 3383067 h 3626631"/>
              <a:gd name="connsiteX152" fmla="*/ 1463103 w 2974661"/>
              <a:gd name="connsiteY152" fmla="*/ 3365914 h 3626631"/>
              <a:gd name="connsiteX153" fmla="*/ 1420222 w 2974661"/>
              <a:gd name="connsiteY153" fmla="*/ 3348762 h 3626631"/>
              <a:gd name="connsiteX154" fmla="*/ 1385917 w 2974661"/>
              <a:gd name="connsiteY154" fmla="*/ 3340186 h 3626631"/>
              <a:gd name="connsiteX155" fmla="*/ 1428798 w 2974661"/>
              <a:gd name="connsiteY155" fmla="*/ 3331610 h 3626631"/>
              <a:gd name="connsiteX156" fmla="*/ 1505984 w 2974661"/>
              <a:gd name="connsiteY156" fmla="*/ 3323033 h 3626631"/>
              <a:gd name="connsiteX157" fmla="*/ 1634627 w 2974661"/>
              <a:gd name="connsiteY157" fmla="*/ 3305881 h 3626631"/>
              <a:gd name="connsiteX158" fmla="*/ 1733254 w 2974661"/>
              <a:gd name="connsiteY158" fmla="*/ 3275864 h 3626631"/>
              <a:gd name="connsiteX159" fmla="*/ 1763271 w 2974661"/>
              <a:gd name="connsiteY159" fmla="*/ 3177238 h 3626631"/>
              <a:gd name="connsiteX160" fmla="*/ 1788999 w 2974661"/>
              <a:gd name="connsiteY160" fmla="*/ 2979985 h 3626631"/>
              <a:gd name="connsiteX161" fmla="*/ 1797576 w 2974661"/>
              <a:gd name="connsiteY161" fmla="*/ 2877070 h 3626631"/>
              <a:gd name="connsiteX162" fmla="*/ 1746118 w 2974661"/>
              <a:gd name="connsiteY162" fmla="*/ 2919951 h 3626631"/>
              <a:gd name="connsiteX163" fmla="*/ 1660356 w 2974661"/>
              <a:gd name="connsiteY163" fmla="*/ 2979985 h 3626631"/>
              <a:gd name="connsiteX164" fmla="*/ 1531712 w 2974661"/>
              <a:gd name="connsiteY164" fmla="*/ 3065747 h 3626631"/>
              <a:gd name="connsiteX165" fmla="*/ 1390205 w 2974661"/>
              <a:gd name="connsiteY165" fmla="*/ 3168661 h 3626631"/>
              <a:gd name="connsiteX166" fmla="*/ 1325883 w 2974661"/>
              <a:gd name="connsiteY166" fmla="*/ 3211542 h 3626631"/>
              <a:gd name="connsiteX167" fmla="*/ 1300155 w 2974661"/>
              <a:gd name="connsiteY167" fmla="*/ 3185814 h 3626631"/>
              <a:gd name="connsiteX168" fmla="*/ 1283002 w 2974661"/>
              <a:gd name="connsiteY168" fmla="*/ 3117204 h 3626631"/>
              <a:gd name="connsiteX169" fmla="*/ 1274426 w 2974661"/>
              <a:gd name="connsiteY169" fmla="*/ 3040018 h 3626631"/>
              <a:gd name="connsiteX170" fmla="*/ 1291578 w 2974661"/>
              <a:gd name="connsiteY170" fmla="*/ 2997137 h 3626631"/>
              <a:gd name="connsiteX171" fmla="*/ 1308731 w 2974661"/>
              <a:gd name="connsiteY171" fmla="*/ 2949968 h 3626631"/>
              <a:gd name="connsiteX172" fmla="*/ 1351612 w 2974661"/>
              <a:gd name="connsiteY172" fmla="*/ 2907087 h 3626631"/>
              <a:gd name="connsiteX173" fmla="*/ 1407357 w 2974661"/>
              <a:gd name="connsiteY173" fmla="*/ 2885646 h 3626631"/>
              <a:gd name="connsiteX174" fmla="*/ 1505984 w 2974661"/>
              <a:gd name="connsiteY174" fmla="*/ 2791308 h 3626631"/>
              <a:gd name="connsiteX175" fmla="*/ 1591746 w 2974661"/>
              <a:gd name="connsiteY175" fmla="*/ 2705545 h 3626631"/>
              <a:gd name="connsiteX176" fmla="*/ 1574594 w 2974661"/>
              <a:gd name="connsiteY176" fmla="*/ 2705545 h 3626631"/>
              <a:gd name="connsiteX177" fmla="*/ 1480255 w 2974661"/>
              <a:gd name="connsiteY177" fmla="*/ 2739850 h 3626631"/>
              <a:gd name="connsiteX178" fmla="*/ 1351612 w 2974661"/>
              <a:gd name="connsiteY178" fmla="*/ 2765579 h 3626631"/>
              <a:gd name="connsiteX179" fmla="*/ 1274426 w 2974661"/>
              <a:gd name="connsiteY179" fmla="*/ 2791308 h 3626631"/>
              <a:gd name="connsiteX180" fmla="*/ 1257274 w 2974661"/>
              <a:gd name="connsiteY180" fmla="*/ 2902798 h 3626631"/>
              <a:gd name="connsiteX181" fmla="*/ 1231545 w 2974661"/>
              <a:gd name="connsiteY181" fmla="*/ 3160085 h 3626631"/>
              <a:gd name="connsiteX182" fmla="*/ 1248697 w 2974661"/>
              <a:gd name="connsiteY182" fmla="*/ 3374491 h 3626631"/>
              <a:gd name="connsiteX183" fmla="*/ 1274426 w 2974661"/>
              <a:gd name="connsiteY183" fmla="*/ 3460253 h 3626631"/>
              <a:gd name="connsiteX184" fmla="*/ 1265850 w 2974661"/>
              <a:gd name="connsiteY184" fmla="*/ 3477405 h 3626631"/>
              <a:gd name="connsiteX185" fmla="*/ 1240121 w 2974661"/>
              <a:gd name="connsiteY185" fmla="*/ 3468829 h 3626631"/>
              <a:gd name="connsiteX186" fmla="*/ 1214392 w 2974661"/>
              <a:gd name="connsiteY186" fmla="*/ 3473117 h 3626631"/>
              <a:gd name="connsiteX187" fmla="*/ 1197240 w 2974661"/>
              <a:gd name="connsiteY187" fmla="*/ 3485982 h 3626631"/>
              <a:gd name="connsiteX188" fmla="*/ 1154359 w 2974661"/>
              <a:gd name="connsiteY188" fmla="*/ 3511710 h 3626631"/>
              <a:gd name="connsiteX189" fmla="*/ 1137206 w 2974661"/>
              <a:gd name="connsiteY189" fmla="*/ 3571744 h 3626631"/>
              <a:gd name="connsiteX190" fmla="*/ 1128630 w 2974661"/>
              <a:gd name="connsiteY190" fmla="*/ 3597472 h 3626631"/>
              <a:gd name="connsiteX191" fmla="*/ 1094325 w 2974661"/>
              <a:gd name="connsiteY191" fmla="*/ 3588896 h 3626631"/>
              <a:gd name="connsiteX192" fmla="*/ 1055732 w 2974661"/>
              <a:gd name="connsiteY192" fmla="*/ 3550303 h 3626631"/>
              <a:gd name="connsiteX193" fmla="*/ 1017139 w 2974661"/>
              <a:gd name="connsiteY193" fmla="*/ 3507422 h 3626631"/>
              <a:gd name="connsiteX194" fmla="*/ 999987 w 2974661"/>
              <a:gd name="connsiteY194" fmla="*/ 3511710 h 3626631"/>
              <a:gd name="connsiteX195" fmla="*/ 982834 w 2974661"/>
              <a:gd name="connsiteY195" fmla="*/ 3520286 h 3626631"/>
              <a:gd name="connsiteX196" fmla="*/ 948530 w 2974661"/>
              <a:gd name="connsiteY196" fmla="*/ 3485982 h 3626631"/>
              <a:gd name="connsiteX197" fmla="*/ 931377 w 2974661"/>
              <a:gd name="connsiteY197" fmla="*/ 3417372 h 3626631"/>
              <a:gd name="connsiteX198" fmla="*/ 888496 w 2974661"/>
              <a:gd name="connsiteY198" fmla="*/ 3331610 h 3626631"/>
              <a:gd name="connsiteX199" fmla="*/ 854191 w 2974661"/>
              <a:gd name="connsiteY199" fmla="*/ 3258712 h 3626631"/>
              <a:gd name="connsiteX200" fmla="*/ 845615 w 2974661"/>
              <a:gd name="connsiteY200" fmla="*/ 3220119 h 3626631"/>
              <a:gd name="connsiteX201" fmla="*/ 837039 w 2974661"/>
              <a:gd name="connsiteY201" fmla="*/ 3177238 h 3626631"/>
              <a:gd name="connsiteX202" fmla="*/ 828462 w 2974661"/>
              <a:gd name="connsiteY202" fmla="*/ 3142933 h 3626631"/>
              <a:gd name="connsiteX203" fmla="*/ 811310 w 2974661"/>
              <a:gd name="connsiteY203" fmla="*/ 3108628 h 3626631"/>
              <a:gd name="connsiteX204" fmla="*/ 845615 w 2974661"/>
              <a:gd name="connsiteY204" fmla="*/ 3048594 h 3626631"/>
              <a:gd name="connsiteX205" fmla="*/ 888496 w 2974661"/>
              <a:gd name="connsiteY205" fmla="*/ 3014289 h 3626631"/>
              <a:gd name="connsiteX206" fmla="*/ 897072 w 2974661"/>
              <a:gd name="connsiteY206" fmla="*/ 2992849 h 3626631"/>
              <a:gd name="connsiteX207" fmla="*/ 914225 w 2974661"/>
              <a:gd name="connsiteY207" fmla="*/ 2962832 h 3626631"/>
              <a:gd name="connsiteX208" fmla="*/ 948530 w 2974661"/>
              <a:gd name="connsiteY208" fmla="*/ 2842765 h 3626631"/>
              <a:gd name="connsiteX209" fmla="*/ 974258 w 2974661"/>
              <a:gd name="connsiteY209" fmla="*/ 2671240 h 3626631"/>
              <a:gd name="connsiteX210" fmla="*/ 999987 w 2974661"/>
              <a:gd name="connsiteY210" fmla="*/ 2551173 h 3626631"/>
              <a:gd name="connsiteX211" fmla="*/ 1042868 w 2974661"/>
              <a:gd name="connsiteY211" fmla="*/ 2405378 h 3626631"/>
              <a:gd name="connsiteX212" fmla="*/ 1111478 w 2974661"/>
              <a:gd name="connsiteY212" fmla="*/ 2242429 h 3626631"/>
              <a:gd name="connsiteX213" fmla="*/ 1145783 w 2974661"/>
              <a:gd name="connsiteY213" fmla="*/ 2173820 h 3626631"/>
              <a:gd name="connsiteX214" fmla="*/ 1068597 w 2974661"/>
              <a:gd name="connsiteY214" fmla="*/ 2199548 h 3626631"/>
              <a:gd name="connsiteX215" fmla="*/ 991411 w 2974661"/>
              <a:gd name="connsiteY215" fmla="*/ 2233853 h 3626631"/>
              <a:gd name="connsiteX216" fmla="*/ 931377 w 2974661"/>
              <a:gd name="connsiteY216" fmla="*/ 2259582 h 3626631"/>
              <a:gd name="connsiteX217" fmla="*/ 858479 w 2974661"/>
              <a:gd name="connsiteY217" fmla="*/ 2293887 h 3626631"/>
              <a:gd name="connsiteX218" fmla="*/ 785581 w 2974661"/>
              <a:gd name="connsiteY218" fmla="*/ 2319615 h 3626631"/>
              <a:gd name="connsiteX219" fmla="*/ 648362 w 2974661"/>
              <a:gd name="connsiteY219" fmla="*/ 2379649 h 3626631"/>
              <a:gd name="connsiteX220" fmla="*/ 545447 w 2974661"/>
              <a:gd name="connsiteY220" fmla="*/ 2431106 h 3626631"/>
              <a:gd name="connsiteX221" fmla="*/ 502566 w 2974661"/>
              <a:gd name="connsiteY221" fmla="*/ 2439683 h 3626631"/>
              <a:gd name="connsiteX222" fmla="*/ 476838 w 2974661"/>
              <a:gd name="connsiteY222" fmla="*/ 2456835 h 3626631"/>
              <a:gd name="connsiteX223" fmla="*/ 416804 w 2974661"/>
              <a:gd name="connsiteY223" fmla="*/ 2473987 h 3626631"/>
              <a:gd name="connsiteX224" fmla="*/ 296737 w 2974661"/>
              <a:gd name="connsiteY224" fmla="*/ 2508292 h 3626631"/>
              <a:gd name="connsiteX225" fmla="*/ 193822 w 2974661"/>
              <a:gd name="connsiteY225" fmla="*/ 2542597 h 3626631"/>
              <a:gd name="connsiteX226" fmla="*/ 133789 w 2974661"/>
              <a:gd name="connsiteY226" fmla="*/ 2568326 h 3626631"/>
              <a:gd name="connsiteX227" fmla="*/ 65179 w 2974661"/>
              <a:gd name="connsiteY227" fmla="*/ 2585478 h 3626631"/>
              <a:gd name="connsiteX228" fmla="*/ 22298 w 2974661"/>
              <a:gd name="connsiteY228" fmla="*/ 2559750 h 3626631"/>
              <a:gd name="connsiteX229" fmla="*/ 858 w 2974661"/>
              <a:gd name="connsiteY229" fmla="*/ 2495428 h 3626631"/>
              <a:gd name="connsiteX230" fmla="*/ 13722 w 2974661"/>
              <a:gd name="connsiteY230" fmla="*/ 2448259 h 3626631"/>
              <a:gd name="connsiteX231" fmla="*/ 26586 w 2974661"/>
              <a:gd name="connsiteY231" fmla="*/ 2428963 h 3626631"/>
              <a:gd name="connsiteX232" fmla="*/ 28855 w 2974661"/>
              <a:gd name="connsiteY232" fmla="*/ 2416486 h 3626631"/>
              <a:gd name="connsiteX233" fmla="*/ 31973 w 2974661"/>
              <a:gd name="connsiteY233" fmla="*/ 2415792 h 3626631"/>
              <a:gd name="connsiteX234" fmla="*/ 270875 w 2974661"/>
              <a:gd name="connsiteY234" fmla="*/ 2309623 h 3626631"/>
              <a:gd name="connsiteX235" fmla="*/ 273580 w 2974661"/>
              <a:gd name="connsiteY235" fmla="*/ 2307703 h 3626631"/>
              <a:gd name="connsiteX236" fmla="*/ 279585 w 2974661"/>
              <a:gd name="connsiteY236" fmla="*/ 2311039 h 3626631"/>
              <a:gd name="connsiteX237" fmla="*/ 373923 w 2974661"/>
              <a:gd name="connsiteY237" fmla="*/ 2276734 h 3626631"/>
              <a:gd name="connsiteX238" fmla="*/ 485414 w 2974661"/>
              <a:gd name="connsiteY238" fmla="*/ 2225277 h 3626631"/>
              <a:gd name="connsiteX239" fmla="*/ 614057 w 2974661"/>
              <a:gd name="connsiteY239" fmla="*/ 2165243 h 3626631"/>
              <a:gd name="connsiteX240" fmla="*/ 854191 w 2974661"/>
              <a:gd name="connsiteY240" fmla="*/ 2053753 h 3626631"/>
              <a:gd name="connsiteX241" fmla="*/ 1017139 w 2974661"/>
              <a:gd name="connsiteY241" fmla="*/ 1985143 h 3626631"/>
              <a:gd name="connsiteX242" fmla="*/ 1085749 w 2974661"/>
              <a:gd name="connsiteY242" fmla="*/ 1950838 h 3626631"/>
              <a:gd name="connsiteX243" fmla="*/ 1248697 w 2974661"/>
              <a:gd name="connsiteY243" fmla="*/ 1882228 h 3626631"/>
              <a:gd name="connsiteX244" fmla="*/ 1385917 w 2974661"/>
              <a:gd name="connsiteY244" fmla="*/ 1822195 h 3626631"/>
              <a:gd name="connsiteX245" fmla="*/ 1445950 w 2974661"/>
              <a:gd name="connsiteY245" fmla="*/ 1779314 h 3626631"/>
              <a:gd name="connsiteX246" fmla="*/ 1437374 w 2974661"/>
              <a:gd name="connsiteY246" fmla="*/ 1727856 h 3626631"/>
              <a:gd name="connsiteX247" fmla="*/ 1403069 w 2974661"/>
              <a:gd name="connsiteY247" fmla="*/ 1672111 h 3626631"/>
              <a:gd name="connsiteX248" fmla="*/ 1373052 w 2974661"/>
              <a:gd name="connsiteY248" fmla="*/ 1633518 h 3626631"/>
              <a:gd name="connsiteX249" fmla="*/ 1343036 w 2974661"/>
              <a:gd name="connsiteY249" fmla="*/ 1607789 h 3626631"/>
              <a:gd name="connsiteX250" fmla="*/ 1231545 w 2974661"/>
              <a:gd name="connsiteY250" fmla="*/ 1650670 h 3626631"/>
              <a:gd name="connsiteX251" fmla="*/ 1094325 w 2974661"/>
              <a:gd name="connsiteY251" fmla="*/ 1727856 h 3626631"/>
              <a:gd name="connsiteX252" fmla="*/ 1042868 w 2974661"/>
              <a:gd name="connsiteY252" fmla="*/ 1753585 h 3626631"/>
              <a:gd name="connsiteX253" fmla="*/ 1030004 w 2974661"/>
              <a:gd name="connsiteY253" fmla="*/ 1766449 h 3626631"/>
              <a:gd name="connsiteX254" fmla="*/ 995699 w 2974661"/>
              <a:gd name="connsiteY254" fmla="*/ 1779314 h 3626631"/>
              <a:gd name="connsiteX255" fmla="*/ 957106 w 2974661"/>
              <a:gd name="connsiteY255" fmla="*/ 1796466 h 3626631"/>
              <a:gd name="connsiteX256" fmla="*/ 746988 w 2974661"/>
              <a:gd name="connsiteY256" fmla="*/ 1920821 h 3626631"/>
              <a:gd name="connsiteX257" fmla="*/ 536871 w 2974661"/>
              <a:gd name="connsiteY257" fmla="*/ 2062329 h 3626631"/>
              <a:gd name="connsiteX258" fmla="*/ 468262 w 2974661"/>
              <a:gd name="connsiteY258" fmla="*/ 2113786 h 3626631"/>
              <a:gd name="connsiteX259" fmla="*/ 373923 w 2974661"/>
              <a:gd name="connsiteY259" fmla="*/ 2199548 h 3626631"/>
              <a:gd name="connsiteX260" fmla="*/ 335598 w 2974661"/>
              <a:gd name="connsiteY260" fmla="*/ 2230905 h 3626631"/>
              <a:gd name="connsiteX261" fmla="*/ 316320 w 2974661"/>
              <a:gd name="connsiteY261" fmla="*/ 2247708 h 3626631"/>
              <a:gd name="connsiteX262" fmla="*/ 318624 w 2974661"/>
              <a:gd name="connsiteY262" fmla="*/ 2234677 h 3626631"/>
              <a:gd name="connsiteX263" fmla="*/ 315554 w 2974661"/>
              <a:gd name="connsiteY263" fmla="*/ 2220883 h 3626631"/>
              <a:gd name="connsiteX264" fmla="*/ 645459 w 2974661"/>
              <a:gd name="connsiteY264" fmla="*/ 1940926 h 3626631"/>
              <a:gd name="connsiteX265" fmla="*/ 672483 w 2974661"/>
              <a:gd name="connsiteY265" fmla="*/ 1921090 h 3626631"/>
              <a:gd name="connsiteX266" fmla="*/ 828462 w 2974661"/>
              <a:gd name="connsiteY266" fmla="*/ 1809330 h 3626631"/>
              <a:gd name="connsiteX267" fmla="*/ 905648 w 2974661"/>
              <a:gd name="connsiteY267" fmla="*/ 1762161 h 3626631"/>
              <a:gd name="connsiteX268" fmla="*/ 965682 w 2974661"/>
              <a:gd name="connsiteY268" fmla="*/ 1727856 h 3626631"/>
              <a:gd name="connsiteX269" fmla="*/ 1128630 w 2974661"/>
              <a:gd name="connsiteY269" fmla="*/ 1624942 h 3626631"/>
              <a:gd name="connsiteX270" fmla="*/ 1248697 w 2974661"/>
              <a:gd name="connsiteY270" fmla="*/ 1556332 h 3626631"/>
              <a:gd name="connsiteX271" fmla="*/ 1231545 w 2974661"/>
              <a:gd name="connsiteY271" fmla="*/ 1539179 h 3626631"/>
              <a:gd name="connsiteX272" fmla="*/ 1184376 w 2974661"/>
              <a:gd name="connsiteY272" fmla="*/ 1543467 h 3626631"/>
              <a:gd name="connsiteX273" fmla="*/ 1102902 w 2974661"/>
              <a:gd name="connsiteY273" fmla="*/ 1573484 h 3626631"/>
              <a:gd name="connsiteX274" fmla="*/ 952818 w 2974661"/>
              <a:gd name="connsiteY274" fmla="*/ 1612077 h 3626631"/>
              <a:gd name="connsiteX275" fmla="*/ 811310 w 2974661"/>
              <a:gd name="connsiteY275" fmla="*/ 1642094 h 3626631"/>
              <a:gd name="connsiteX276" fmla="*/ 695531 w 2974661"/>
              <a:gd name="connsiteY276" fmla="*/ 1680687 h 3626631"/>
              <a:gd name="connsiteX277" fmla="*/ 614057 w 2974661"/>
              <a:gd name="connsiteY277" fmla="*/ 1710704 h 3626631"/>
              <a:gd name="connsiteX278" fmla="*/ 588328 w 2974661"/>
              <a:gd name="connsiteY278" fmla="*/ 1689263 h 3626631"/>
              <a:gd name="connsiteX279" fmla="*/ 605481 w 2974661"/>
              <a:gd name="connsiteY279" fmla="*/ 1659246 h 3626631"/>
              <a:gd name="connsiteX280" fmla="*/ 631209 w 2974661"/>
              <a:gd name="connsiteY280" fmla="*/ 1616365 h 3626631"/>
              <a:gd name="connsiteX281" fmla="*/ 674090 w 2974661"/>
              <a:gd name="connsiteY281" fmla="*/ 1573484 h 3626631"/>
              <a:gd name="connsiteX282" fmla="*/ 811310 w 2974661"/>
              <a:gd name="connsiteY282" fmla="*/ 1522027 h 3626631"/>
              <a:gd name="connsiteX283" fmla="*/ 914225 w 2974661"/>
              <a:gd name="connsiteY283" fmla="*/ 1487722 h 3626631"/>
              <a:gd name="connsiteX284" fmla="*/ 999987 w 2974661"/>
              <a:gd name="connsiteY284" fmla="*/ 1453417 h 3626631"/>
              <a:gd name="connsiteX285" fmla="*/ 1257274 w 2974661"/>
              <a:gd name="connsiteY285" fmla="*/ 1341926 h 3626631"/>
              <a:gd name="connsiteX286" fmla="*/ 1428798 w 2974661"/>
              <a:gd name="connsiteY286" fmla="*/ 1256164 h 3626631"/>
              <a:gd name="connsiteX287" fmla="*/ 1420222 w 2974661"/>
              <a:gd name="connsiteY287" fmla="*/ 1187554 h 3626631"/>
              <a:gd name="connsiteX288" fmla="*/ 1411646 w 2974661"/>
              <a:gd name="connsiteY288" fmla="*/ 1123233 h 3626631"/>
              <a:gd name="connsiteX289" fmla="*/ 1385917 w 2974661"/>
              <a:gd name="connsiteY289" fmla="*/ 1136097 h 3626631"/>
              <a:gd name="connsiteX290" fmla="*/ 1343036 w 2974661"/>
              <a:gd name="connsiteY290" fmla="*/ 1161826 h 3626631"/>
              <a:gd name="connsiteX291" fmla="*/ 1317307 w 2974661"/>
              <a:gd name="connsiteY291" fmla="*/ 1178978 h 3626631"/>
              <a:gd name="connsiteX292" fmla="*/ 1261562 w 2974661"/>
              <a:gd name="connsiteY292" fmla="*/ 1208995 h 3626631"/>
              <a:gd name="connsiteX293" fmla="*/ 1154359 w 2974661"/>
              <a:gd name="connsiteY293" fmla="*/ 1264740 h 3626631"/>
              <a:gd name="connsiteX294" fmla="*/ 1090037 w 2974661"/>
              <a:gd name="connsiteY294" fmla="*/ 1299045 h 3626631"/>
              <a:gd name="connsiteX295" fmla="*/ 1025716 w 2974661"/>
              <a:gd name="connsiteY295" fmla="*/ 1333350 h 3626631"/>
              <a:gd name="connsiteX296" fmla="*/ 939953 w 2974661"/>
              <a:gd name="connsiteY296" fmla="*/ 1376231 h 3626631"/>
              <a:gd name="connsiteX297" fmla="*/ 879920 w 2974661"/>
              <a:gd name="connsiteY297" fmla="*/ 1393384 h 3626631"/>
              <a:gd name="connsiteX298" fmla="*/ 751276 w 2974661"/>
              <a:gd name="connsiteY298" fmla="*/ 1419112 h 3626631"/>
              <a:gd name="connsiteX299" fmla="*/ 596905 w 2974661"/>
              <a:gd name="connsiteY299" fmla="*/ 1419112 h 3626631"/>
              <a:gd name="connsiteX300" fmla="*/ 493990 w 2974661"/>
              <a:gd name="connsiteY300" fmla="*/ 1371943 h 3626631"/>
              <a:gd name="connsiteX301" fmla="*/ 433957 w 2974661"/>
              <a:gd name="connsiteY301" fmla="*/ 1307621 h 3626631"/>
              <a:gd name="connsiteX302" fmla="*/ 373923 w 2974661"/>
              <a:gd name="connsiteY302" fmla="*/ 1230435 h 3626631"/>
              <a:gd name="connsiteX303" fmla="*/ 313890 w 2974661"/>
              <a:gd name="connsiteY303" fmla="*/ 1110368 h 3626631"/>
              <a:gd name="connsiteX304" fmla="*/ 296737 w 2974661"/>
              <a:gd name="connsiteY304" fmla="*/ 1016030 h 3626631"/>
              <a:gd name="connsiteX305" fmla="*/ 326754 w 2974661"/>
              <a:gd name="connsiteY305" fmla="*/ 998877 h 3626631"/>
              <a:gd name="connsiteX306" fmla="*/ 391076 w 2974661"/>
              <a:gd name="connsiteY306" fmla="*/ 1016030 h 3626631"/>
              <a:gd name="connsiteX307" fmla="*/ 468262 w 2974661"/>
              <a:gd name="connsiteY307" fmla="*/ 1067487 h 3626631"/>
              <a:gd name="connsiteX308" fmla="*/ 562600 w 2974661"/>
              <a:gd name="connsiteY308" fmla="*/ 1093216 h 3626631"/>
              <a:gd name="connsiteX309" fmla="*/ 682667 w 2974661"/>
              <a:gd name="connsiteY309" fmla="*/ 1067487 h 3626631"/>
              <a:gd name="connsiteX310" fmla="*/ 862767 w 2974661"/>
              <a:gd name="connsiteY310" fmla="*/ 981725 h 3626631"/>
              <a:gd name="connsiteX311" fmla="*/ 1077173 w 2974661"/>
              <a:gd name="connsiteY311" fmla="*/ 878810 h 3626631"/>
              <a:gd name="connsiteX312" fmla="*/ 1222969 w 2974661"/>
              <a:gd name="connsiteY312" fmla="*/ 793048 h 3626631"/>
              <a:gd name="connsiteX313" fmla="*/ 1351612 w 2974661"/>
              <a:gd name="connsiteY313" fmla="*/ 724438 h 3626631"/>
              <a:gd name="connsiteX314" fmla="*/ 1420222 w 2974661"/>
              <a:gd name="connsiteY314" fmla="*/ 690133 h 3626631"/>
              <a:gd name="connsiteX315" fmla="*/ 1428798 w 2974661"/>
              <a:gd name="connsiteY315" fmla="*/ 527185 h 3626631"/>
              <a:gd name="connsiteX316" fmla="*/ 1420222 w 2974661"/>
              <a:gd name="connsiteY316" fmla="*/ 312780 h 3626631"/>
              <a:gd name="connsiteX317" fmla="*/ 1364476 w 2974661"/>
              <a:gd name="connsiteY317" fmla="*/ 179848 h 3626631"/>
              <a:gd name="connsiteX318" fmla="*/ 1334460 w 2974661"/>
              <a:gd name="connsiteY318" fmla="*/ 42629 h 3626631"/>
              <a:gd name="connsiteX319" fmla="*/ 1364208 w 2974661"/>
              <a:gd name="connsiteY319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43707 w 2974661"/>
              <a:gd name="connsiteY94" fmla="*/ 1286181 h 3626631"/>
              <a:gd name="connsiteX95" fmla="*/ 2582300 w 2974661"/>
              <a:gd name="connsiteY95" fmla="*/ 1273316 h 3626631"/>
              <a:gd name="connsiteX96" fmla="*/ 2672350 w 2974661"/>
              <a:gd name="connsiteY96" fmla="*/ 1281893 h 3626631"/>
              <a:gd name="connsiteX97" fmla="*/ 2766688 w 2974661"/>
              <a:gd name="connsiteY97" fmla="*/ 1299045 h 3626631"/>
              <a:gd name="connsiteX98" fmla="*/ 2856739 w 2974661"/>
              <a:gd name="connsiteY98" fmla="*/ 1341926 h 3626631"/>
              <a:gd name="connsiteX99" fmla="*/ 2938213 w 2974661"/>
              <a:gd name="connsiteY99" fmla="*/ 1393384 h 3626631"/>
              <a:gd name="connsiteX100" fmla="*/ 2972518 w 2974661"/>
              <a:gd name="connsiteY100" fmla="*/ 1444841 h 3626631"/>
              <a:gd name="connsiteX101" fmla="*/ 2955365 w 2974661"/>
              <a:gd name="connsiteY101" fmla="*/ 1487722 h 3626631"/>
              <a:gd name="connsiteX102" fmla="*/ 2903908 w 2974661"/>
              <a:gd name="connsiteY102" fmla="*/ 1522027 h 3626631"/>
              <a:gd name="connsiteX103" fmla="*/ 2882468 w 2974661"/>
              <a:gd name="connsiteY103" fmla="*/ 1552044 h 3626631"/>
              <a:gd name="connsiteX104" fmla="*/ 2775265 w 2974661"/>
              <a:gd name="connsiteY104" fmla="*/ 1564908 h 3626631"/>
              <a:gd name="connsiteX105" fmla="*/ 2620893 w 2974661"/>
              <a:gd name="connsiteY105" fmla="*/ 1573484 h 3626631"/>
              <a:gd name="connsiteX106" fmla="*/ 2475097 w 2974661"/>
              <a:gd name="connsiteY106" fmla="*/ 1616365 h 3626631"/>
              <a:gd name="connsiteX107" fmla="*/ 2325013 w 2974661"/>
              <a:gd name="connsiteY107" fmla="*/ 1659246 h 3626631"/>
              <a:gd name="connsiteX108" fmla="*/ 2183506 w 2974661"/>
              <a:gd name="connsiteY108" fmla="*/ 1710704 h 3626631"/>
              <a:gd name="connsiteX109" fmla="*/ 2080591 w 2974661"/>
              <a:gd name="connsiteY109" fmla="*/ 1753585 h 3626631"/>
              <a:gd name="connsiteX110" fmla="*/ 2037710 w 2974661"/>
              <a:gd name="connsiteY110" fmla="*/ 1770737 h 3626631"/>
              <a:gd name="connsiteX111" fmla="*/ 1926219 w 2974661"/>
              <a:gd name="connsiteY111" fmla="*/ 1817907 h 3626631"/>
              <a:gd name="connsiteX112" fmla="*/ 1771847 w 2974661"/>
              <a:gd name="connsiteY112" fmla="*/ 1882228 h 3626631"/>
              <a:gd name="connsiteX113" fmla="*/ 1686084 w 2974661"/>
              <a:gd name="connsiteY113" fmla="*/ 1925109 h 3626631"/>
              <a:gd name="connsiteX114" fmla="*/ 1600322 w 2974661"/>
              <a:gd name="connsiteY114" fmla="*/ 1993719 h 3626631"/>
              <a:gd name="connsiteX115" fmla="*/ 1548865 w 2974661"/>
              <a:gd name="connsiteY115" fmla="*/ 2088057 h 3626631"/>
              <a:gd name="connsiteX116" fmla="*/ 1505984 w 2974661"/>
              <a:gd name="connsiteY116" fmla="*/ 2156667 h 3626631"/>
              <a:gd name="connsiteX117" fmla="*/ 1480255 w 2974661"/>
              <a:gd name="connsiteY117" fmla="*/ 2199548 h 3626631"/>
              <a:gd name="connsiteX118" fmla="*/ 1514560 w 2974661"/>
              <a:gd name="connsiteY118" fmla="*/ 2190972 h 3626631"/>
              <a:gd name="connsiteX119" fmla="*/ 1566018 w 2974661"/>
              <a:gd name="connsiteY119" fmla="*/ 2148091 h 3626631"/>
              <a:gd name="connsiteX120" fmla="*/ 1634627 w 2974661"/>
              <a:gd name="connsiteY120" fmla="*/ 2088057 h 3626631"/>
              <a:gd name="connsiteX121" fmla="*/ 1698949 w 2974661"/>
              <a:gd name="connsiteY121" fmla="*/ 2045176 h 3626631"/>
              <a:gd name="connsiteX122" fmla="*/ 1746118 w 2974661"/>
              <a:gd name="connsiteY122" fmla="*/ 2015160 h 3626631"/>
              <a:gd name="connsiteX123" fmla="*/ 1806152 w 2974661"/>
              <a:gd name="connsiteY123" fmla="*/ 1985143 h 3626631"/>
              <a:gd name="connsiteX124" fmla="*/ 1836168 w 2974661"/>
              <a:gd name="connsiteY124" fmla="*/ 1967990 h 3626631"/>
              <a:gd name="connsiteX125" fmla="*/ 1934795 w 2974661"/>
              <a:gd name="connsiteY125" fmla="*/ 1967990 h 3626631"/>
              <a:gd name="connsiteX126" fmla="*/ 2072014 w 2974661"/>
              <a:gd name="connsiteY126" fmla="*/ 2010871 h 3626631"/>
              <a:gd name="connsiteX127" fmla="*/ 2144912 w 2974661"/>
              <a:gd name="connsiteY127" fmla="*/ 2083769 h 3626631"/>
              <a:gd name="connsiteX128" fmla="*/ 2174929 w 2974661"/>
              <a:gd name="connsiteY128" fmla="*/ 2169532 h 3626631"/>
              <a:gd name="connsiteX129" fmla="*/ 2192082 w 2974661"/>
              <a:gd name="connsiteY129" fmla="*/ 2251006 h 3626631"/>
              <a:gd name="connsiteX130" fmla="*/ 2217810 w 2974661"/>
              <a:gd name="connsiteY130" fmla="*/ 2353920 h 3626631"/>
              <a:gd name="connsiteX131" fmla="*/ 2243539 w 2974661"/>
              <a:gd name="connsiteY131" fmla="*/ 2559750 h 3626631"/>
              <a:gd name="connsiteX132" fmla="*/ 2226386 w 2974661"/>
              <a:gd name="connsiteY132" fmla="*/ 2791308 h 3626631"/>
              <a:gd name="connsiteX133" fmla="*/ 2200658 w 2974661"/>
              <a:gd name="connsiteY133" fmla="*/ 3082899 h 3626631"/>
              <a:gd name="connsiteX134" fmla="*/ 2166353 w 2974661"/>
              <a:gd name="connsiteY134" fmla="*/ 3383067 h 3626631"/>
              <a:gd name="connsiteX135" fmla="*/ 2123472 w 2974661"/>
              <a:gd name="connsiteY135" fmla="*/ 3511710 h 3626631"/>
              <a:gd name="connsiteX136" fmla="*/ 2097743 w 2974661"/>
              <a:gd name="connsiteY136" fmla="*/ 3563168 h 3626631"/>
              <a:gd name="connsiteX137" fmla="*/ 2020557 w 2974661"/>
              <a:gd name="connsiteY137" fmla="*/ 3584608 h 3626631"/>
              <a:gd name="connsiteX138" fmla="*/ 1926219 w 2974661"/>
              <a:gd name="connsiteY138" fmla="*/ 3618913 h 3626631"/>
              <a:gd name="connsiteX139" fmla="*/ 1840457 w 2974661"/>
              <a:gd name="connsiteY139" fmla="*/ 3623201 h 3626631"/>
              <a:gd name="connsiteX140" fmla="*/ 1763271 w 2974661"/>
              <a:gd name="connsiteY140" fmla="*/ 3597472 h 3626631"/>
              <a:gd name="connsiteX141" fmla="*/ 1728966 w 2974661"/>
              <a:gd name="connsiteY141" fmla="*/ 3580320 h 3626631"/>
              <a:gd name="connsiteX142" fmla="*/ 1711813 w 2974661"/>
              <a:gd name="connsiteY142" fmla="*/ 3563168 h 3626631"/>
              <a:gd name="connsiteX143" fmla="*/ 1668932 w 2974661"/>
              <a:gd name="connsiteY143" fmla="*/ 3511710 h 3626631"/>
              <a:gd name="connsiteX144" fmla="*/ 1617475 w 2974661"/>
              <a:gd name="connsiteY144" fmla="*/ 3468829 h 3626631"/>
              <a:gd name="connsiteX145" fmla="*/ 1548865 w 2974661"/>
              <a:gd name="connsiteY145" fmla="*/ 3477405 h 3626631"/>
              <a:gd name="connsiteX146" fmla="*/ 1463103 w 2974661"/>
              <a:gd name="connsiteY146" fmla="*/ 3477405 h 3626631"/>
              <a:gd name="connsiteX147" fmla="*/ 1415934 w 2974661"/>
              <a:gd name="connsiteY147" fmla="*/ 3434524 h 3626631"/>
              <a:gd name="connsiteX148" fmla="*/ 1411646 w 2974661"/>
              <a:gd name="connsiteY148" fmla="*/ 3391643 h 3626631"/>
              <a:gd name="connsiteX149" fmla="*/ 1424510 w 2974661"/>
              <a:gd name="connsiteY149" fmla="*/ 3387355 h 3626631"/>
              <a:gd name="connsiteX150" fmla="*/ 1445950 w 2974661"/>
              <a:gd name="connsiteY150" fmla="*/ 3383067 h 3626631"/>
              <a:gd name="connsiteX151" fmla="*/ 1463103 w 2974661"/>
              <a:gd name="connsiteY151" fmla="*/ 3365914 h 3626631"/>
              <a:gd name="connsiteX152" fmla="*/ 1420222 w 2974661"/>
              <a:gd name="connsiteY152" fmla="*/ 3348762 h 3626631"/>
              <a:gd name="connsiteX153" fmla="*/ 1385917 w 2974661"/>
              <a:gd name="connsiteY153" fmla="*/ 3340186 h 3626631"/>
              <a:gd name="connsiteX154" fmla="*/ 1428798 w 2974661"/>
              <a:gd name="connsiteY154" fmla="*/ 3331610 h 3626631"/>
              <a:gd name="connsiteX155" fmla="*/ 1505984 w 2974661"/>
              <a:gd name="connsiteY155" fmla="*/ 3323033 h 3626631"/>
              <a:gd name="connsiteX156" fmla="*/ 1634627 w 2974661"/>
              <a:gd name="connsiteY156" fmla="*/ 3305881 h 3626631"/>
              <a:gd name="connsiteX157" fmla="*/ 1733254 w 2974661"/>
              <a:gd name="connsiteY157" fmla="*/ 3275864 h 3626631"/>
              <a:gd name="connsiteX158" fmla="*/ 1763271 w 2974661"/>
              <a:gd name="connsiteY158" fmla="*/ 3177238 h 3626631"/>
              <a:gd name="connsiteX159" fmla="*/ 1788999 w 2974661"/>
              <a:gd name="connsiteY159" fmla="*/ 2979985 h 3626631"/>
              <a:gd name="connsiteX160" fmla="*/ 1797576 w 2974661"/>
              <a:gd name="connsiteY160" fmla="*/ 2877070 h 3626631"/>
              <a:gd name="connsiteX161" fmla="*/ 1746118 w 2974661"/>
              <a:gd name="connsiteY161" fmla="*/ 2919951 h 3626631"/>
              <a:gd name="connsiteX162" fmla="*/ 1660356 w 2974661"/>
              <a:gd name="connsiteY162" fmla="*/ 2979985 h 3626631"/>
              <a:gd name="connsiteX163" fmla="*/ 1531712 w 2974661"/>
              <a:gd name="connsiteY163" fmla="*/ 3065747 h 3626631"/>
              <a:gd name="connsiteX164" fmla="*/ 1390205 w 2974661"/>
              <a:gd name="connsiteY164" fmla="*/ 3168661 h 3626631"/>
              <a:gd name="connsiteX165" fmla="*/ 1325883 w 2974661"/>
              <a:gd name="connsiteY165" fmla="*/ 3211542 h 3626631"/>
              <a:gd name="connsiteX166" fmla="*/ 1300155 w 2974661"/>
              <a:gd name="connsiteY166" fmla="*/ 3185814 h 3626631"/>
              <a:gd name="connsiteX167" fmla="*/ 1283002 w 2974661"/>
              <a:gd name="connsiteY167" fmla="*/ 3117204 h 3626631"/>
              <a:gd name="connsiteX168" fmla="*/ 1274426 w 2974661"/>
              <a:gd name="connsiteY168" fmla="*/ 3040018 h 3626631"/>
              <a:gd name="connsiteX169" fmla="*/ 1291578 w 2974661"/>
              <a:gd name="connsiteY169" fmla="*/ 2997137 h 3626631"/>
              <a:gd name="connsiteX170" fmla="*/ 1308731 w 2974661"/>
              <a:gd name="connsiteY170" fmla="*/ 2949968 h 3626631"/>
              <a:gd name="connsiteX171" fmla="*/ 1351612 w 2974661"/>
              <a:gd name="connsiteY171" fmla="*/ 2907087 h 3626631"/>
              <a:gd name="connsiteX172" fmla="*/ 1407357 w 2974661"/>
              <a:gd name="connsiteY172" fmla="*/ 2885646 h 3626631"/>
              <a:gd name="connsiteX173" fmla="*/ 1505984 w 2974661"/>
              <a:gd name="connsiteY173" fmla="*/ 2791308 h 3626631"/>
              <a:gd name="connsiteX174" fmla="*/ 1591746 w 2974661"/>
              <a:gd name="connsiteY174" fmla="*/ 2705545 h 3626631"/>
              <a:gd name="connsiteX175" fmla="*/ 1574594 w 2974661"/>
              <a:gd name="connsiteY175" fmla="*/ 2705545 h 3626631"/>
              <a:gd name="connsiteX176" fmla="*/ 1480255 w 2974661"/>
              <a:gd name="connsiteY176" fmla="*/ 2739850 h 3626631"/>
              <a:gd name="connsiteX177" fmla="*/ 1351612 w 2974661"/>
              <a:gd name="connsiteY177" fmla="*/ 2765579 h 3626631"/>
              <a:gd name="connsiteX178" fmla="*/ 1274426 w 2974661"/>
              <a:gd name="connsiteY178" fmla="*/ 2791308 h 3626631"/>
              <a:gd name="connsiteX179" fmla="*/ 1257274 w 2974661"/>
              <a:gd name="connsiteY179" fmla="*/ 2902798 h 3626631"/>
              <a:gd name="connsiteX180" fmla="*/ 1231545 w 2974661"/>
              <a:gd name="connsiteY180" fmla="*/ 3160085 h 3626631"/>
              <a:gd name="connsiteX181" fmla="*/ 1248697 w 2974661"/>
              <a:gd name="connsiteY181" fmla="*/ 3374491 h 3626631"/>
              <a:gd name="connsiteX182" fmla="*/ 1274426 w 2974661"/>
              <a:gd name="connsiteY182" fmla="*/ 3460253 h 3626631"/>
              <a:gd name="connsiteX183" fmla="*/ 1265850 w 2974661"/>
              <a:gd name="connsiteY183" fmla="*/ 3477405 h 3626631"/>
              <a:gd name="connsiteX184" fmla="*/ 1240121 w 2974661"/>
              <a:gd name="connsiteY184" fmla="*/ 3468829 h 3626631"/>
              <a:gd name="connsiteX185" fmla="*/ 1214392 w 2974661"/>
              <a:gd name="connsiteY185" fmla="*/ 3473117 h 3626631"/>
              <a:gd name="connsiteX186" fmla="*/ 1197240 w 2974661"/>
              <a:gd name="connsiteY186" fmla="*/ 3485982 h 3626631"/>
              <a:gd name="connsiteX187" fmla="*/ 1154359 w 2974661"/>
              <a:gd name="connsiteY187" fmla="*/ 3511710 h 3626631"/>
              <a:gd name="connsiteX188" fmla="*/ 1137206 w 2974661"/>
              <a:gd name="connsiteY188" fmla="*/ 3571744 h 3626631"/>
              <a:gd name="connsiteX189" fmla="*/ 1128630 w 2974661"/>
              <a:gd name="connsiteY189" fmla="*/ 3597472 h 3626631"/>
              <a:gd name="connsiteX190" fmla="*/ 1094325 w 2974661"/>
              <a:gd name="connsiteY190" fmla="*/ 3588896 h 3626631"/>
              <a:gd name="connsiteX191" fmla="*/ 1055732 w 2974661"/>
              <a:gd name="connsiteY191" fmla="*/ 3550303 h 3626631"/>
              <a:gd name="connsiteX192" fmla="*/ 1017139 w 2974661"/>
              <a:gd name="connsiteY192" fmla="*/ 3507422 h 3626631"/>
              <a:gd name="connsiteX193" fmla="*/ 999987 w 2974661"/>
              <a:gd name="connsiteY193" fmla="*/ 3511710 h 3626631"/>
              <a:gd name="connsiteX194" fmla="*/ 982834 w 2974661"/>
              <a:gd name="connsiteY194" fmla="*/ 3520286 h 3626631"/>
              <a:gd name="connsiteX195" fmla="*/ 948530 w 2974661"/>
              <a:gd name="connsiteY195" fmla="*/ 3485982 h 3626631"/>
              <a:gd name="connsiteX196" fmla="*/ 931377 w 2974661"/>
              <a:gd name="connsiteY196" fmla="*/ 3417372 h 3626631"/>
              <a:gd name="connsiteX197" fmla="*/ 888496 w 2974661"/>
              <a:gd name="connsiteY197" fmla="*/ 3331610 h 3626631"/>
              <a:gd name="connsiteX198" fmla="*/ 854191 w 2974661"/>
              <a:gd name="connsiteY198" fmla="*/ 3258712 h 3626631"/>
              <a:gd name="connsiteX199" fmla="*/ 845615 w 2974661"/>
              <a:gd name="connsiteY199" fmla="*/ 3220119 h 3626631"/>
              <a:gd name="connsiteX200" fmla="*/ 837039 w 2974661"/>
              <a:gd name="connsiteY200" fmla="*/ 3177238 h 3626631"/>
              <a:gd name="connsiteX201" fmla="*/ 828462 w 2974661"/>
              <a:gd name="connsiteY201" fmla="*/ 3142933 h 3626631"/>
              <a:gd name="connsiteX202" fmla="*/ 811310 w 2974661"/>
              <a:gd name="connsiteY202" fmla="*/ 3108628 h 3626631"/>
              <a:gd name="connsiteX203" fmla="*/ 845615 w 2974661"/>
              <a:gd name="connsiteY203" fmla="*/ 3048594 h 3626631"/>
              <a:gd name="connsiteX204" fmla="*/ 888496 w 2974661"/>
              <a:gd name="connsiteY204" fmla="*/ 3014289 h 3626631"/>
              <a:gd name="connsiteX205" fmla="*/ 897072 w 2974661"/>
              <a:gd name="connsiteY205" fmla="*/ 2992849 h 3626631"/>
              <a:gd name="connsiteX206" fmla="*/ 914225 w 2974661"/>
              <a:gd name="connsiteY206" fmla="*/ 2962832 h 3626631"/>
              <a:gd name="connsiteX207" fmla="*/ 948530 w 2974661"/>
              <a:gd name="connsiteY207" fmla="*/ 2842765 h 3626631"/>
              <a:gd name="connsiteX208" fmla="*/ 974258 w 2974661"/>
              <a:gd name="connsiteY208" fmla="*/ 2671240 h 3626631"/>
              <a:gd name="connsiteX209" fmla="*/ 999987 w 2974661"/>
              <a:gd name="connsiteY209" fmla="*/ 2551173 h 3626631"/>
              <a:gd name="connsiteX210" fmla="*/ 1042868 w 2974661"/>
              <a:gd name="connsiteY210" fmla="*/ 2405378 h 3626631"/>
              <a:gd name="connsiteX211" fmla="*/ 1111478 w 2974661"/>
              <a:gd name="connsiteY211" fmla="*/ 2242429 h 3626631"/>
              <a:gd name="connsiteX212" fmla="*/ 1145783 w 2974661"/>
              <a:gd name="connsiteY212" fmla="*/ 2173820 h 3626631"/>
              <a:gd name="connsiteX213" fmla="*/ 1068597 w 2974661"/>
              <a:gd name="connsiteY213" fmla="*/ 2199548 h 3626631"/>
              <a:gd name="connsiteX214" fmla="*/ 991411 w 2974661"/>
              <a:gd name="connsiteY214" fmla="*/ 2233853 h 3626631"/>
              <a:gd name="connsiteX215" fmla="*/ 931377 w 2974661"/>
              <a:gd name="connsiteY215" fmla="*/ 2259582 h 3626631"/>
              <a:gd name="connsiteX216" fmla="*/ 858479 w 2974661"/>
              <a:gd name="connsiteY216" fmla="*/ 2293887 h 3626631"/>
              <a:gd name="connsiteX217" fmla="*/ 785581 w 2974661"/>
              <a:gd name="connsiteY217" fmla="*/ 2319615 h 3626631"/>
              <a:gd name="connsiteX218" fmla="*/ 648362 w 2974661"/>
              <a:gd name="connsiteY218" fmla="*/ 2379649 h 3626631"/>
              <a:gd name="connsiteX219" fmla="*/ 545447 w 2974661"/>
              <a:gd name="connsiteY219" fmla="*/ 2431106 h 3626631"/>
              <a:gd name="connsiteX220" fmla="*/ 502566 w 2974661"/>
              <a:gd name="connsiteY220" fmla="*/ 2439683 h 3626631"/>
              <a:gd name="connsiteX221" fmla="*/ 476838 w 2974661"/>
              <a:gd name="connsiteY221" fmla="*/ 2456835 h 3626631"/>
              <a:gd name="connsiteX222" fmla="*/ 416804 w 2974661"/>
              <a:gd name="connsiteY222" fmla="*/ 2473987 h 3626631"/>
              <a:gd name="connsiteX223" fmla="*/ 296737 w 2974661"/>
              <a:gd name="connsiteY223" fmla="*/ 2508292 h 3626631"/>
              <a:gd name="connsiteX224" fmla="*/ 193822 w 2974661"/>
              <a:gd name="connsiteY224" fmla="*/ 2542597 h 3626631"/>
              <a:gd name="connsiteX225" fmla="*/ 133789 w 2974661"/>
              <a:gd name="connsiteY225" fmla="*/ 2568326 h 3626631"/>
              <a:gd name="connsiteX226" fmla="*/ 65179 w 2974661"/>
              <a:gd name="connsiteY226" fmla="*/ 2585478 h 3626631"/>
              <a:gd name="connsiteX227" fmla="*/ 22298 w 2974661"/>
              <a:gd name="connsiteY227" fmla="*/ 2559750 h 3626631"/>
              <a:gd name="connsiteX228" fmla="*/ 858 w 2974661"/>
              <a:gd name="connsiteY228" fmla="*/ 2495428 h 3626631"/>
              <a:gd name="connsiteX229" fmla="*/ 13722 w 2974661"/>
              <a:gd name="connsiteY229" fmla="*/ 2448259 h 3626631"/>
              <a:gd name="connsiteX230" fmla="*/ 26586 w 2974661"/>
              <a:gd name="connsiteY230" fmla="*/ 2428963 h 3626631"/>
              <a:gd name="connsiteX231" fmla="*/ 28855 w 2974661"/>
              <a:gd name="connsiteY231" fmla="*/ 2416486 h 3626631"/>
              <a:gd name="connsiteX232" fmla="*/ 31973 w 2974661"/>
              <a:gd name="connsiteY232" fmla="*/ 2415792 h 3626631"/>
              <a:gd name="connsiteX233" fmla="*/ 270875 w 2974661"/>
              <a:gd name="connsiteY233" fmla="*/ 2309623 h 3626631"/>
              <a:gd name="connsiteX234" fmla="*/ 273580 w 2974661"/>
              <a:gd name="connsiteY234" fmla="*/ 2307703 h 3626631"/>
              <a:gd name="connsiteX235" fmla="*/ 279585 w 2974661"/>
              <a:gd name="connsiteY235" fmla="*/ 2311039 h 3626631"/>
              <a:gd name="connsiteX236" fmla="*/ 373923 w 2974661"/>
              <a:gd name="connsiteY236" fmla="*/ 2276734 h 3626631"/>
              <a:gd name="connsiteX237" fmla="*/ 485414 w 2974661"/>
              <a:gd name="connsiteY237" fmla="*/ 2225277 h 3626631"/>
              <a:gd name="connsiteX238" fmla="*/ 614057 w 2974661"/>
              <a:gd name="connsiteY238" fmla="*/ 2165243 h 3626631"/>
              <a:gd name="connsiteX239" fmla="*/ 854191 w 2974661"/>
              <a:gd name="connsiteY239" fmla="*/ 2053753 h 3626631"/>
              <a:gd name="connsiteX240" fmla="*/ 1017139 w 2974661"/>
              <a:gd name="connsiteY240" fmla="*/ 1985143 h 3626631"/>
              <a:gd name="connsiteX241" fmla="*/ 1085749 w 2974661"/>
              <a:gd name="connsiteY241" fmla="*/ 1950838 h 3626631"/>
              <a:gd name="connsiteX242" fmla="*/ 1248697 w 2974661"/>
              <a:gd name="connsiteY242" fmla="*/ 1882228 h 3626631"/>
              <a:gd name="connsiteX243" fmla="*/ 1385917 w 2974661"/>
              <a:gd name="connsiteY243" fmla="*/ 1822195 h 3626631"/>
              <a:gd name="connsiteX244" fmla="*/ 1445950 w 2974661"/>
              <a:gd name="connsiteY244" fmla="*/ 1779314 h 3626631"/>
              <a:gd name="connsiteX245" fmla="*/ 1437374 w 2974661"/>
              <a:gd name="connsiteY245" fmla="*/ 1727856 h 3626631"/>
              <a:gd name="connsiteX246" fmla="*/ 1403069 w 2974661"/>
              <a:gd name="connsiteY246" fmla="*/ 1672111 h 3626631"/>
              <a:gd name="connsiteX247" fmla="*/ 1373052 w 2974661"/>
              <a:gd name="connsiteY247" fmla="*/ 1633518 h 3626631"/>
              <a:gd name="connsiteX248" fmla="*/ 1343036 w 2974661"/>
              <a:gd name="connsiteY248" fmla="*/ 1607789 h 3626631"/>
              <a:gd name="connsiteX249" fmla="*/ 1231545 w 2974661"/>
              <a:gd name="connsiteY249" fmla="*/ 1650670 h 3626631"/>
              <a:gd name="connsiteX250" fmla="*/ 1094325 w 2974661"/>
              <a:gd name="connsiteY250" fmla="*/ 1727856 h 3626631"/>
              <a:gd name="connsiteX251" fmla="*/ 1042868 w 2974661"/>
              <a:gd name="connsiteY251" fmla="*/ 1753585 h 3626631"/>
              <a:gd name="connsiteX252" fmla="*/ 1030004 w 2974661"/>
              <a:gd name="connsiteY252" fmla="*/ 1766449 h 3626631"/>
              <a:gd name="connsiteX253" fmla="*/ 995699 w 2974661"/>
              <a:gd name="connsiteY253" fmla="*/ 1779314 h 3626631"/>
              <a:gd name="connsiteX254" fmla="*/ 957106 w 2974661"/>
              <a:gd name="connsiteY254" fmla="*/ 1796466 h 3626631"/>
              <a:gd name="connsiteX255" fmla="*/ 746988 w 2974661"/>
              <a:gd name="connsiteY255" fmla="*/ 1920821 h 3626631"/>
              <a:gd name="connsiteX256" fmla="*/ 536871 w 2974661"/>
              <a:gd name="connsiteY256" fmla="*/ 2062329 h 3626631"/>
              <a:gd name="connsiteX257" fmla="*/ 468262 w 2974661"/>
              <a:gd name="connsiteY257" fmla="*/ 2113786 h 3626631"/>
              <a:gd name="connsiteX258" fmla="*/ 373923 w 2974661"/>
              <a:gd name="connsiteY258" fmla="*/ 2199548 h 3626631"/>
              <a:gd name="connsiteX259" fmla="*/ 335598 w 2974661"/>
              <a:gd name="connsiteY259" fmla="*/ 2230905 h 3626631"/>
              <a:gd name="connsiteX260" fmla="*/ 316320 w 2974661"/>
              <a:gd name="connsiteY260" fmla="*/ 2247708 h 3626631"/>
              <a:gd name="connsiteX261" fmla="*/ 318624 w 2974661"/>
              <a:gd name="connsiteY261" fmla="*/ 2234677 h 3626631"/>
              <a:gd name="connsiteX262" fmla="*/ 315554 w 2974661"/>
              <a:gd name="connsiteY262" fmla="*/ 2220883 h 3626631"/>
              <a:gd name="connsiteX263" fmla="*/ 645459 w 2974661"/>
              <a:gd name="connsiteY263" fmla="*/ 1940926 h 3626631"/>
              <a:gd name="connsiteX264" fmla="*/ 672483 w 2974661"/>
              <a:gd name="connsiteY264" fmla="*/ 1921090 h 3626631"/>
              <a:gd name="connsiteX265" fmla="*/ 828462 w 2974661"/>
              <a:gd name="connsiteY265" fmla="*/ 1809330 h 3626631"/>
              <a:gd name="connsiteX266" fmla="*/ 905648 w 2974661"/>
              <a:gd name="connsiteY266" fmla="*/ 1762161 h 3626631"/>
              <a:gd name="connsiteX267" fmla="*/ 965682 w 2974661"/>
              <a:gd name="connsiteY267" fmla="*/ 1727856 h 3626631"/>
              <a:gd name="connsiteX268" fmla="*/ 1128630 w 2974661"/>
              <a:gd name="connsiteY268" fmla="*/ 1624942 h 3626631"/>
              <a:gd name="connsiteX269" fmla="*/ 1248697 w 2974661"/>
              <a:gd name="connsiteY269" fmla="*/ 1556332 h 3626631"/>
              <a:gd name="connsiteX270" fmla="*/ 1231545 w 2974661"/>
              <a:gd name="connsiteY270" fmla="*/ 1539179 h 3626631"/>
              <a:gd name="connsiteX271" fmla="*/ 1184376 w 2974661"/>
              <a:gd name="connsiteY271" fmla="*/ 1543467 h 3626631"/>
              <a:gd name="connsiteX272" fmla="*/ 1102902 w 2974661"/>
              <a:gd name="connsiteY272" fmla="*/ 1573484 h 3626631"/>
              <a:gd name="connsiteX273" fmla="*/ 952818 w 2974661"/>
              <a:gd name="connsiteY273" fmla="*/ 1612077 h 3626631"/>
              <a:gd name="connsiteX274" fmla="*/ 811310 w 2974661"/>
              <a:gd name="connsiteY274" fmla="*/ 1642094 h 3626631"/>
              <a:gd name="connsiteX275" fmla="*/ 695531 w 2974661"/>
              <a:gd name="connsiteY275" fmla="*/ 1680687 h 3626631"/>
              <a:gd name="connsiteX276" fmla="*/ 614057 w 2974661"/>
              <a:gd name="connsiteY276" fmla="*/ 1710704 h 3626631"/>
              <a:gd name="connsiteX277" fmla="*/ 588328 w 2974661"/>
              <a:gd name="connsiteY277" fmla="*/ 1689263 h 3626631"/>
              <a:gd name="connsiteX278" fmla="*/ 605481 w 2974661"/>
              <a:gd name="connsiteY278" fmla="*/ 1659246 h 3626631"/>
              <a:gd name="connsiteX279" fmla="*/ 631209 w 2974661"/>
              <a:gd name="connsiteY279" fmla="*/ 1616365 h 3626631"/>
              <a:gd name="connsiteX280" fmla="*/ 674090 w 2974661"/>
              <a:gd name="connsiteY280" fmla="*/ 1573484 h 3626631"/>
              <a:gd name="connsiteX281" fmla="*/ 811310 w 2974661"/>
              <a:gd name="connsiteY281" fmla="*/ 1522027 h 3626631"/>
              <a:gd name="connsiteX282" fmla="*/ 914225 w 2974661"/>
              <a:gd name="connsiteY282" fmla="*/ 1487722 h 3626631"/>
              <a:gd name="connsiteX283" fmla="*/ 999987 w 2974661"/>
              <a:gd name="connsiteY283" fmla="*/ 1453417 h 3626631"/>
              <a:gd name="connsiteX284" fmla="*/ 1257274 w 2974661"/>
              <a:gd name="connsiteY284" fmla="*/ 1341926 h 3626631"/>
              <a:gd name="connsiteX285" fmla="*/ 1428798 w 2974661"/>
              <a:gd name="connsiteY285" fmla="*/ 1256164 h 3626631"/>
              <a:gd name="connsiteX286" fmla="*/ 1420222 w 2974661"/>
              <a:gd name="connsiteY286" fmla="*/ 1187554 h 3626631"/>
              <a:gd name="connsiteX287" fmla="*/ 1411646 w 2974661"/>
              <a:gd name="connsiteY287" fmla="*/ 1123233 h 3626631"/>
              <a:gd name="connsiteX288" fmla="*/ 1385917 w 2974661"/>
              <a:gd name="connsiteY288" fmla="*/ 1136097 h 3626631"/>
              <a:gd name="connsiteX289" fmla="*/ 1343036 w 2974661"/>
              <a:gd name="connsiteY289" fmla="*/ 1161826 h 3626631"/>
              <a:gd name="connsiteX290" fmla="*/ 1317307 w 2974661"/>
              <a:gd name="connsiteY290" fmla="*/ 1178978 h 3626631"/>
              <a:gd name="connsiteX291" fmla="*/ 1261562 w 2974661"/>
              <a:gd name="connsiteY291" fmla="*/ 1208995 h 3626631"/>
              <a:gd name="connsiteX292" fmla="*/ 1154359 w 2974661"/>
              <a:gd name="connsiteY292" fmla="*/ 1264740 h 3626631"/>
              <a:gd name="connsiteX293" fmla="*/ 1090037 w 2974661"/>
              <a:gd name="connsiteY293" fmla="*/ 1299045 h 3626631"/>
              <a:gd name="connsiteX294" fmla="*/ 1025716 w 2974661"/>
              <a:gd name="connsiteY294" fmla="*/ 1333350 h 3626631"/>
              <a:gd name="connsiteX295" fmla="*/ 939953 w 2974661"/>
              <a:gd name="connsiteY295" fmla="*/ 1376231 h 3626631"/>
              <a:gd name="connsiteX296" fmla="*/ 879920 w 2974661"/>
              <a:gd name="connsiteY296" fmla="*/ 1393384 h 3626631"/>
              <a:gd name="connsiteX297" fmla="*/ 751276 w 2974661"/>
              <a:gd name="connsiteY297" fmla="*/ 1419112 h 3626631"/>
              <a:gd name="connsiteX298" fmla="*/ 596905 w 2974661"/>
              <a:gd name="connsiteY298" fmla="*/ 1419112 h 3626631"/>
              <a:gd name="connsiteX299" fmla="*/ 493990 w 2974661"/>
              <a:gd name="connsiteY299" fmla="*/ 1371943 h 3626631"/>
              <a:gd name="connsiteX300" fmla="*/ 433957 w 2974661"/>
              <a:gd name="connsiteY300" fmla="*/ 1307621 h 3626631"/>
              <a:gd name="connsiteX301" fmla="*/ 373923 w 2974661"/>
              <a:gd name="connsiteY301" fmla="*/ 1230435 h 3626631"/>
              <a:gd name="connsiteX302" fmla="*/ 313890 w 2974661"/>
              <a:gd name="connsiteY302" fmla="*/ 1110368 h 3626631"/>
              <a:gd name="connsiteX303" fmla="*/ 296737 w 2974661"/>
              <a:gd name="connsiteY303" fmla="*/ 1016030 h 3626631"/>
              <a:gd name="connsiteX304" fmla="*/ 326754 w 2974661"/>
              <a:gd name="connsiteY304" fmla="*/ 998877 h 3626631"/>
              <a:gd name="connsiteX305" fmla="*/ 391076 w 2974661"/>
              <a:gd name="connsiteY305" fmla="*/ 1016030 h 3626631"/>
              <a:gd name="connsiteX306" fmla="*/ 468262 w 2974661"/>
              <a:gd name="connsiteY306" fmla="*/ 1067487 h 3626631"/>
              <a:gd name="connsiteX307" fmla="*/ 562600 w 2974661"/>
              <a:gd name="connsiteY307" fmla="*/ 1093216 h 3626631"/>
              <a:gd name="connsiteX308" fmla="*/ 682667 w 2974661"/>
              <a:gd name="connsiteY308" fmla="*/ 1067487 h 3626631"/>
              <a:gd name="connsiteX309" fmla="*/ 862767 w 2974661"/>
              <a:gd name="connsiteY309" fmla="*/ 981725 h 3626631"/>
              <a:gd name="connsiteX310" fmla="*/ 1077173 w 2974661"/>
              <a:gd name="connsiteY310" fmla="*/ 878810 h 3626631"/>
              <a:gd name="connsiteX311" fmla="*/ 1222969 w 2974661"/>
              <a:gd name="connsiteY311" fmla="*/ 793048 h 3626631"/>
              <a:gd name="connsiteX312" fmla="*/ 1351612 w 2974661"/>
              <a:gd name="connsiteY312" fmla="*/ 724438 h 3626631"/>
              <a:gd name="connsiteX313" fmla="*/ 1420222 w 2974661"/>
              <a:gd name="connsiteY313" fmla="*/ 690133 h 3626631"/>
              <a:gd name="connsiteX314" fmla="*/ 1428798 w 2974661"/>
              <a:gd name="connsiteY314" fmla="*/ 527185 h 3626631"/>
              <a:gd name="connsiteX315" fmla="*/ 1420222 w 2974661"/>
              <a:gd name="connsiteY315" fmla="*/ 312780 h 3626631"/>
              <a:gd name="connsiteX316" fmla="*/ 1364476 w 2974661"/>
              <a:gd name="connsiteY316" fmla="*/ 179848 h 3626631"/>
              <a:gd name="connsiteX317" fmla="*/ 1334460 w 2974661"/>
              <a:gd name="connsiteY317" fmla="*/ 42629 h 3626631"/>
              <a:gd name="connsiteX318" fmla="*/ 1364208 w 2974661"/>
              <a:gd name="connsiteY318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82300 w 2974661"/>
              <a:gd name="connsiteY94" fmla="*/ 1273316 h 3626631"/>
              <a:gd name="connsiteX95" fmla="*/ 2672350 w 2974661"/>
              <a:gd name="connsiteY95" fmla="*/ 1281893 h 3626631"/>
              <a:gd name="connsiteX96" fmla="*/ 2766688 w 2974661"/>
              <a:gd name="connsiteY96" fmla="*/ 1299045 h 3626631"/>
              <a:gd name="connsiteX97" fmla="*/ 2856739 w 2974661"/>
              <a:gd name="connsiteY97" fmla="*/ 1341926 h 3626631"/>
              <a:gd name="connsiteX98" fmla="*/ 2938213 w 2974661"/>
              <a:gd name="connsiteY98" fmla="*/ 1393384 h 3626631"/>
              <a:gd name="connsiteX99" fmla="*/ 2972518 w 2974661"/>
              <a:gd name="connsiteY99" fmla="*/ 1444841 h 3626631"/>
              <a:gd name="connsiteX100" fmla="*/ 2955365 w 2974661"/>
              <a:gd name="connsiteY100" fmla="*/ 1487722 h 3626631"/>
              <a:gd name="connsiteX101" fmla="*/ 2903908 w 2974661"/>
              <a:gd name="connsiteY101" fmla="*/ 1522027 h 3626631"/>
              <a:gd name="connsiteX102" fmla="*/ 2882468 w 2974661"/>
              <a:gd name="connsiteY102" fmla="*/ 1552044 h 3626631"/>
              <a:gd name="connsiteX103" fmla="*/ 2775265 w 2974661"/>
              <a:gd name="connsiteY103" fmla="*/ 1564908 h 3626631"/>
              <a:gd name="connsiteX104" fmla="*/ 2620893 w 2974661"/>
              <a:gd name="connsiteY104" fmla="*/ 1573484 h 3626631"/>
              <a:gd name="connsiteX105" fmla="*/ 2475097 w 2974661"/>
              <a:gd name="connsiteY105" fmla="*/ 1616365 h 3626631"/>
              <a:gd name="connsiteX106" fmla="*/ 2325013 w 2974661"/>
              <a:gd name="connsiteY106" fmla="*/ 1659246 h 3626631"/>
              <a:gd name="connsiteX107" fmla="*/ 2183506 w 2974661"/>
              <a:gd name="connsiteY107" fmla="*/ 1710704 h 3626631"/>
              <a:gd name="connsiteX108" fmla="*/ 2080591 w 2974661"/>
              <a:gd name="connsiteY108" fmla="*/ 1753585 h 3626631"/>
              <a:gd name="connsiteX109" fmla="*/ 2037710 w 2974661"/>
              <a:gd name="connsiteY109" fmla="*/ 1770737 h 3626631"/>
              <a:gd name="connsiteX110" fmla="*/ 1926219 w 2974661"/>
              <a:gd name="connsiteY110" fmla="*/ 1817907 h 3626631"/>
              <a:gd name="connsiteX111" fmla="*/ 1771847 w 2974661"/>
              <a:gd name="connsiteY111" fmla="*/ 1882228 h 3626631"/>
              <a:gd name="connsiteX112" fmla="*/ 1686084 w 2974661"/>
              <a:gd name="connsiteY112" fmla="*/ 1925109 h 3626631"/>
              <a:gd name="connsiteX113" fmla="*/ 1600322 w 2974661"/>
              <a:gd name="connsiteY113" fmla="*/ 1993719 h 3626631"/>
              <a:gd name="connsiteX114" fmla="*/ 1548865 w 2974661"/>
              <a:gd name="connsiteY114" fmla="*/ 2088057 h 3626631"/>
              <a:gd name="connsiteX115" fmla="*/ 1505984 w 2974661"/>
              <a:gd name="connsiteY115" fmla="*/ 2156667 h 3626631"/>
              <a:gd name="connsiteX116" fmla="*/ 1480255 w 2974661"/>
              <a:gd name="connsiteY116" fmla="*/ 2199548 h 3626631"/>
              <a:gd name="connsiteX117" fmla="*/ 1514560 w 2974661"/>
              <a:gd name="connsiteY117" fmla="*/ 2190972 h 3626631"/>
              <a:gd name="connsiteX118" fmla="*/ 1566018 w 2974661"/>
              <a:gd name="connsiteY118" fmla="*/ 2148091 h 3626631"/>
              <a:gd name="connsiteX119" fmla="*/ 1634627 w 2974661"/>
              <a:gd name="connsiteY119" fmla="*/ 2088057 h 3626631"/>
              <a:gd name="connsiteX120" fmla="*/ 1698949 w 2974661"/>
              <a:gd name="connsiteY120" fmla="*/ 2045176 h 3626631"/>
              <a:gd name="connsiteX121" fmla="*/ 1746118 w 2974661"/>
              <a:gd name="connsiteY121" fmla="*/ 2015160 h 3626631"/>
              <a:gd name="connsiteX122" fmla="*/ 1806152 w 2974661"/>
              <a:gd name="connsiteY122" fmla="*/ 1985143 h 3626631"/>
              <a:gd name="connsiteX123" fmla="*/ 1836168 w 2974661"/>
              <a:gd name="connsiteY123" fmla="*/ 1967990 h 3626631"/>
              <a:gd name="connsiteX124" fmla="*/ 1934795 w 2974661"/>
              <a:gd name="connsiteY124" fmla="*/ 1967990 h 3626631"/>
              <a:gd name="connsiteX125" fmla="*/ 2072014 w 2974661"/>
              <a:gd name="connsiteY125" fmla="*/ 2010871 h 3626631"/>
              <a:gd name="connsiteX126" fmla="*/ 2144912 w 2974661"/>
              <a:gd name="connsiteY126" fmla="*/ 2083769 h 3626631"/>
              <a:gd name="connsiteX127" fmla="*/ 2174929 w 2974661"/>
              <a:gd name="connsiteY127" fmla="*/ 2169532 h 3626631"/>
              <a:gd name="connsiteX128" fmla="*/ 2192082 w 2974661"/>
              <a:gd name="connsiteY128" fmla="*/ 2251006 h 3626631"/>
              <a:gd name="connsiteX129" fmla="*/ 2217810 w 2974661"/>
              <a:gd name="connsiteY129" fmla="*/ 2353920 h 3626631"/>
              <a:gd name="connsiteX130" fmla="*/ 2243539 w 2974661"/>
              <a:gd name="connsiteY130" fmla="*/ 2559750 h 3626631"/>
              <a:gd name="connsiteX131" fmla="*/ 2226386 w 2974661"/>
              <a:gd name="connsiteY131" fmla="*/ 2791308 h 3626631"/>
              <a:gd name="connsiteX132" fmla="*/ 2200658 w 2974661"/>
              <a:gd name="connsiteY132" fmla="*/ 3082899 h 3626631"/>
              <a:gd name="connsiteX133" fmla="*/ 2166353 w 2974661"/>
              <a:gd name="connsiteY133" fmla="*/ 3383067 h 3626631"/>
              <a:gd name="connsiteX134" fmla="*/ 2123472 w 2974661"/>
              <a:gd name="connsiteY134" fmla="*/ 3511710 h 3626631"/>
              <a:gd name="connsiteX135" fmla="*/ 2097743 w 2974661"/>
              <a:gd name="connsiteY135" fmla="*/ 3563168 h 3626631"/>
              <a:gd name="connsiteX136" fmla="*/ 2020557 w 2974661"/>
              <a:gd name="connsiteY136" fmla="*/ 3584608 h 3626631"/>
              <a:gd name="connsiteX137" fmla="*/ 1926219 w 2974661"/>
              <a:gd name="connsiteY137" fmla="*/ 3618913 h 3626631"/>
              <a:gd name="connsiteX138" fmla="*/ 1840457 w 2974661"/>
              <a:gd name="connsiteY138" fmla="*/ 3623201 h 3626631"/>
              <a:gd name="connsiteX139" fmla="*/ 1763271 w 2974661"/>
              <a:gd name="connsiteY139" fmla="*/ 3597472 h 3626631"/>
              <a:gd name="connsiteX140" fmla="*/ 1728966 w 2974661"/>
              <a:gd name="connsiteY140" fmla="*/ 3580320 h 3626631"/>
              <a:gd name="connsiteX141" fmla="*/ 1711813 w 2974661"/>
              <a:gd name="connsiteY141" fmla="*/ 3563168 h 3626631"/>
              <a:gd name="connsiteX142" fmla="*/ 1668932 w 2974661"/>
              <a:gd name="connsiteY142" fmla="*/ 3511710 h 3626631"/>
              <a:gd name="connsiteX143" fmla="*/ 1617475 w 2974661"/>
              <a:gd name="connsiteY143" fmla="*/ 3468829 h 3626631"/>
              <a:gd name="connsiteX144" fmla="*/ 1548865 w 2974661"/>
              <a:gd name="connsiteY144" fmla="*/ 3477405 h 3626631"/>
              <a:gd name="connsiteX145" fmla="*/ 1463103 w 2974661"/>
              <a:gd name="connsiteY145" fmla="*/ 3477405 h 3626631"/>
              <a:gd name="connsiteX146" fmla="*/ 1415934 w 2974661"/>
              <a:gd name="connsiteY146" fmla="*/ 3434524 h 3626631"/>
              <a:gd name="connsiteX147" fmla="*/ 1411646 w 2974661"/>
              <a:gd name="connsiteY147" fmla="*/ 3391643 h 3626631"/>
              <a:gd name="connsiteX148" fmla="*/ 1424510 w 2974661"/>
              <a:gd name="connsiteY148" fmla="*/ 3387355 h 3626631"/>
              <a:gd name="connsiteX149" fmla="*/ 1445950 w 2974661"/>
              <a:gd name="connsiteY149" fmla="*/ 3383067 h 3626631"/>
              <a:gd name="connsiteX150" fmla="*/ 1463103 w 2974661"/>
              <a:gd name="connsiteY150" fmla="*/ 3365914 h 3626631"/>
              <a:gd name="connsiteX151" fmla="*/ 1420222 w 2974661"/>
              <a:gd name="connsiteY151" fmla="*/ 3348762 h 3626631"/>
              <a:gd name="connsiteX152" fmla="*/ 1385917 w 2974661"/>
              <a:gd name="connsiteY152" fmla="*/ 3340186 h 3626631"/>
              <a:gd name="connsiteX153" fmla="*/ 1428798 w 2974661"/>
              <a:gd name="connsiteY153" fmla="*/ 3331610 h 3626631"/>
              <a:gd name="connsiteX154" fmla="*/ 1505984 w 2974661"/>
              <a:gd name="connsiteY154" fmla="*/ 3323033 h 3626631"/>
              <a:gd name="connsiteX155" fmla="*/ 1634627 w 2974661"/>
              <a:gd name="connsiteY155" fmla="*/ 3305881 h 3626631"/>
              <a:gd name="connsiteX156" fmla="*/ 1733254 w 2974661"/>
              <a:gd name="connsiteY156" fmla="*/ 3275864 h 3626631"/>
              <a:gd name="connsiteX157" fmla="*/ 1763271 w 2974661"/>
              <a:gd name="connsiteY157" fmla="*/ 3177238 h 3626631"/>
              <a:gd name="connsiteX158" fmla="*/ 1788999 w 2974661"/>
              <a:gd name="connsiteY158" fmla="*/ 2979985 h 3626631"/>
              <a:gd name="connsiteX159" fmla="*/ 1797576 w 2974661"/>
              <a:gd name="connsiteY159" fmla="*/ 2877070 h 3626631"/>
              <a:gd name="connsiteX160" fmla="*/ 1746118 w 2974661"/>
              <a:gd name="connsiteY160" fmla="*/ 2919951 h 3626631"/>
              <a:gd name="connsiteX161" fmla="*/ 1660356 w 2974661"/>
              <a:gd name="connsiteY161" fmla="*/ 2979985 h 3626631"/>
              <a:gd name="connsiteX162" fmla="*/ 1531712 w 2974661"/>
              <a:gd name="connsiteY162" fmla="*/ 3065747 h 3626631"/>
              <a:gd name="connsiteX163" fmla="*/ 1390205 w 2974661"/>
              <a:gd name="connsiteY163" fmla="*/ 3168661 h 3626631"/>
              <a:gd name="connsiteX164" fmla="*/ 1325883 w 2974661"/>
              <a:gd name="connsiteY164" fmla="*/ 3211542 h 3626631"/>
              <a:gd name="connsiteX165" fmla="*/ 1300155 w 2974661"/>
              <a:gd name="connsiteY165" fmla="*/ 3185814 h 3626631"/>
              <a:gd name="connsiteX166" fmla="*/ 1283002 w 2974661"/>
              <a:gd name="connsiteY166" fmla="*/ 3117204 h 3626631"/>
              <a:gd name="connsiteX167" fmla="*/ 1274426 w 2974661"/>
              <a:gd name="connsiteY167" fmla="*/ 3040018 h 3626631"/>
              <a:gd name="connsiteX168" fmla="*/ 1291578 w 2974661"/>
              <a:gd name="connsiteY168" fmla="*/ 2997137 h 3626631"/>
              <a:gd name="connsiteX169" fmla="*/ 1308731 w 2974661"/>
              <a:gd name="connsiteY169" fmla="*/ 2949968 h 3626631"/>
              <a:gd name="connsiteX170" fmla="*/ 1351612 w 2974661"/>
              <a:gd name="connsiteY170" fmla="*/ 2907087 h 3626631"/>
              <a:gd name="connsiteX171" fmla="*/ 1407357 w 2974661"/>
              <a:gd name="connsiteY171" fmla="*/ 2885646 h 3626631"/>
              <a:gd name="connsiteX172" fmla="*/ 1505984 w 2974661"/>
              <a:gd name="connsiteY172" fmla="*/ 2791308 h 3626631"/>
              <a:gd name="connsiteX173" fmla="*/ 1591746 w 2974661"/>
              <a:gd name="connsiteY173" fmla="*/ 2705545 h 3626631"/>
              <a:gd name="connsiteX174" fmla="*/ 1574594 w 2974661"/>
              <a:gd name="connsiteY174" fmla="*/ 2705545 h 3626631"/>
              <a:gd name="connsiteX175" fmla="*/ 1480255 w 2974661"/>
              <a:gd name="connsiteY175" fmla="*/ 2739850 h 3626631"/>
              <a:gd name="connsiteX176" fmla="*/ 1351612 w 2974661"/>
              <a:gd name="connsiteY176" fmla="*/ 2765579 h 3626631"/>
              <a:gd name="connsiteX177" fmla="*/ 1274426 w 2974661"/>
              <a:gd name="connsiteY177" fmla="*/ 2791308 h 3626631"/>
              <a:gd name="connsiteX178" fmla="*/ 1257274 w 2974661"/>
              <a:gd name="connsiteY178" fmla="*/ 2902798 h 3626631"/>
              <a:gd name="connsiteX179" fmla="*/ 1231545 w 2974661"/>
              <a:gd name="connsiteY179" fmla="*/ 3160085 h 3626631"/>
              <a:gd name="connsiteX180" fmla="*/ 1248697 w 2974661"/>
              <a:gd name="connsiteY180" fmla="*/ 3374491 h 3626631"/>
              <a:gd name="connsiteX181" fmla="*/ 1274426 w 2974661"/>
              <a:gd name="connsiteY181" fmla="*/ 3460253 h 3626631"/>
              <a:gd name="connsiteX182" fmla="*/ 1265850 w 2974661"/>
              <a:gd name="connsiteY182" fmla="*/ 3477405 h 3626631"/>
              <a:gd name="connsiteX183" fmla="*/ 1240121 w 2974661"/>
              <a:gd name="connsiteY183" fmla="*/ 3468829 h 3626631"/>
              <a:gd name="connsiteX184" fmla="*/ 1214392 w 2974661"/>
              <a:gd name="connsiteY184" fmla="*/ 3473117 h 3626631"/>
              <a:gd name="connsiteX185" fmla="*/ 1197240 w 2974661"/>
              <a:gd name="connsiteY185" fmla="*/ 3485982 h 3626631"/>
              <a:gd name="connsiteX186" fmla="*/ 1154359 w 2974661"/>
              <a:gd name="connsiteY186" fmla="*/ 3511710 h 3626631"/>
              <a:gd name="connsiteX187" fmla="*/ 1137206 w 2974661"/>
              <a:gd name="connsiteY187" fmla="*/ 3571744 h 3626631"/>
              <a:gd name="connsiteX188" fmla="*/ 1128630 w 2974661"/>
              <a:gd name="connsiteY188" fmla="*/ 3597472 h 3626631"/>
              <a:gd name="connsiteX189" fmla="*/ 1094325 w 2974661"/>
              <a:gd name="connsiteY189" fmla="*/ 3588896 h 3626631"/>
              <a:gd name="connsiteX190" fmla="*/ 1055732 w 2974661"/>
              <a:gd name="connsiteY190" fmla="*/ 3550303 h 3626631"/>
              <a:gd name="connsiteX191" fmla="*/ 1017139 w 2974661"/>
              <a:gd name="connsiteY191" fmla="*/ 3507422 h 3626631"/>
              <a:gd name="connsiteX192" fmla="*/ 999987 w 2974661"/>
              <a:gd name="connsiteY192" fmla="*/ 3511710 h 3626631"/>
              <a:gd name="connsiteX193" fmla="*/ 982834 w 2974661"/>
              <a:gd name="connsiteY193" fmla="*/ 3520286 h 3626631"/>
              <a:gd name="connsiteX194" fmla="*/ 948530 w 2974661"/>
              <a:gd name="connsiteY194" fmla="*/ 3485982 h 3626631"/>
              <a:gd name="connsiteX195" fmla="*/ 931377 w 2974661"/>
              <a:gd name="connsiteY195" fmla="*/ 3417372 h 3626631"/>
              <a:gd name="connsiteX196" fmla="*/ 888496 w 2974661"/>
              <a:gd name="connsiteY196" fmla="*/ 3331610 h 3626631"/>
              <a:gd name="connsiteX197" fmla="*/ 854191 w 2974661"/>
              <a:gd name="connsiteY197" fmla="*/ 3258712 h 3626631"/>
              <a:gd name="connsiteX198" fmla="*/ 845615 w 2974661"/>
              <a:gd name="connsiteY198" fmla="*/ 3220119 h 3626631"/>
              <a:gd name="connsiteX199" fmla="*/ 837039 w 2974661"/>
              <a:gd name="connsiteY199" fmla="*/ 3177238 h 3626631"/>
              <a:gd name="connsiteX200" fmla="*/ 828462 w 2974661"/>
              <a:gd name="connsiteY200" fmla="*/ 3142933 h 3626631"/>
              <a:gd name="connsiteX201" fmla="*/ 811310 w 2974661"/>
              <a:gd name="connsiteY201" fmla="*/ 3108628 h 3626631"/>
              <a:gd name="connsiteX202" fmla="*/ 845615 w 2974661"/>
              <a:gd name="connsiteY202" fmla="*/ 3048594 h 3626631"/>
              <a:gd name="connsiteX203" fmla="*/ 888496 w 2974661"/>
              <a:gd name="connsiteY203" fmla="*/ 3014289 h 3626631"/>
              <a:gd name="connsiteX204" fmla="*/ 897072 w 2974661"/>
              <a:gd name="connsiteY204" fmla="*/ 2992849 h 3626631"/>
              <a:gd name="connsiteX205" fmla="*/ 914225 w 2974661"/>
              <a:gd name="connsiteY205" fmla="*/ 2962832 h 3626631"/>
              <a:gd name="connsiteX206" fmla="*/ 948530 w 2974661"/>
              <a:gd name="connsiteY206" fmla="*/ 2842765 h 3626631"/>
              <a:gd name="connsiteX207" fmla="*/ 974258 w 2974661"/>
              <a:gd name="connsiteY207" fmla="*/ 2671240 h 3626631"/>
              <a:gd name="connsiteX208" fmla="*/ 999987 w 2974661"/>
              <a:gd name="connsiteY208" fmla="*/ 2551173 h 3626631"/>
              <a:gd name="connsiteX209" fmla="*/ 1042868 w 2974661"/>
              <a:gd name="connsiteY209" fmla="*/ 2405378 h 3626631"/>
              <a:gd name="connsiteX210" fmla="*/ 1111478 w 2974661"/>
              <a:gd name="connsiteY210" fmla="*/ 2242429 h 3626631"/>
              <a:gd name="connsiteX211" fmla="*/ 1145783 w 2974661"/>
              <a:gd name="connsiteY211" fmla="*/ 2173820 h 3626631"/>
              <a:gd name="connsiteX212" fmla="*/ 1068597 w 2974661"/>
              <a:gd name="connsiteY212" fmla="*/ 2199548 h 3626631"/>
              <a:gd name="connsiteX213" fmla="*/ 991411 w 2974661"/>
              <a:gd name="connsiteY213" fmla="*/ 2233853 h 3626631"/>
              <a:gd name="connsiteX214" fmla="*/ 931377 w 2974661"/>
              <a:gd name="connsiteY214" fmla="*/ 2259582 h 3626631"/>
              <a:gd name="connsiteX215" fmla="*/ 858479 w 2974661"/>
              <a:gd name="connsiteY215" fmla="*/ 2293887 h 3626631"/>
              <a:gd name="connsiteX216" fmla="*/ 785581 w 2974661"/>
              <a:gd name="connsiteY216" fmla="*/ 2319615 h 3626631"/>
              <a:gd name="connsiteX217" fmla="*/ 648362 w 2974661"/>
              <a:gd name="connsiteY217" fmla="*/ 2379649 h 3626631"/>
              <a:gd name="connsiteX218" fmla="*/ 545447 w 2974661"/>
              <a:gd name="connsiteY218" fmla="*/ 2431106 h 3626631"/>
              <a:gd name="connsiteX219" fmla="*/ 502566 w 2974661"/>
              <a:gd name="connsiteY219" fmla="*/ 2439683 h 3626631"/>
              <a:gd name="connsiteX220" fmla="*/ 476838 w 2974661"/>
              <a:gd name="connsiteY220" fmla="*/ 2456835 h 3626631"/>
              <a:gd name="connsiteX221" fmla="*/ 416804 w 2974661"/>
              <a:gd name="connsiteY221" fmla="*/ 2473987 h 3626631"/>
              <a:gd name="connsiteX222" fmla="*/ 296737 w 2974661"/>
              <a:gd name="connsiteY222" fmla="*/ 2508292 h 3626631"/>
              <a:gd name="connsiteX223" fmla="*/ 193822 w 2974661"/>
              <a:gd name="connsiteY223" fmla="*/ 2542597 h 3626631"/>
              <a:gd name="connsiteX224" fmla="*/ 133789 w 2974661"/>
              <a:gd name="connsiteY224" fmla="*/ 2568326 h 3626631"/>
              <a:gd name="connsiteX225" fmla="*/ 65179 w 2974661"/>
              <a:gd name="connsiteY225" fmla="*/ 2585478 h 3626631"/>
              <a:gd name="connsiteX226" fmla="*/ 22298 w 2974661"/>
              <a:gd name="connsiteY226" fmla="*/ 2559750 h 3626631"/>
              <a:gd name="connsiteX227" fmla="*/ 858 w 2974661"/>
              <a:gd name="connsiteY227" fmla="*/ 2495428 h 3626631"/>
              <a:gd name="connsiteX228" fmla="*/ 13722 w 2974661"/>
              <a:gd name="connsiteY228" fmla="*/ 2448259 h 3626631"/>
              <a:gd name="connsiteX229" fmla="*/ 26586 w 2974661"/>
              <a:gd name="connsiteY229" fmla="*/ 2428963 h 3626631"/>
              <a:gd name="connsiteX230" fmla="*/ 28855 w 2974661"/>
              <a:gd name="connsiteY230" fmla="*/ 2416486 h 3626631"/>
              <a:gd name="connsiteX231" fmla="*/ 31973 w 2974661"/>
              <a:gd name="connsiteY231" fmla="*/ 2415792 h 3626631"/>
              <a:gd name="connsiteX232" fmla="*/ 270875 w 2974661"/>
              <a:gd name="connsiteY232" fmla="*/ 2309623 h 3626631"/>
              <a:gd name="connsiteX233" fmla="*/ 273580 w 2974661"/>
              <a:gd name="connsiteY233" fmla="*/ 2307703 h 3626631"/>
              <a:gd name="connsiteX234" fmla="*/ 279585 w 2974661"/>
              <a:gd name="connsiteY234" fmla="*/ 2311039 h 3626631"/>
              <a:gd name="connsiteX235" fmla="*/ 373923 w 2974661"/>
              <a:gd name="connsiteY235" fmla="*/ 2276734 h 3626631"/>
              <a:gd name="connsiteX236" fmla="*/ 485414 w 2974661"/>
              <a:gd name="connsiteY236" fmla="*/ 2225277 h 3626631"/>
              <a:gd name="connsiteX237" fmla="*/ 614057 w 2974661"/>
              <a:gd name="connsiteY237" fmla="*/ 2165243 h 3626631"/>
              <a:gd name="connsiteX238" fmla="*/ 854191 w 2974661"/>
              <a:gd name="connsiteY238" fmla="*/ 2053753 h 3626631"/>
              <a:gd name="connsiteX239" fmla="*/ 1017139 w 2974661"/>
              <a:gd name="connsiteY239" fmla="*/ 1985143 h 3626631"/>
              <a:gd name="connsiteX240" fmla="*/ 1085749 w 2974661"/>
              <a:gd name="connsiteY240" fmla="*/ 1950838 h 3626631"/>
              <a:gd name="connsiteX241" fmla="*/ 1248697 w 2974661"/>
              <a:gd name="connsiteY241" fmla="*/ 1882228 h 3626631"/>
              <a:gd name="connsiteX242" fmla="*/ 1385917 w 2974661"/>
              <a:gd name="connsiteY242" fmla="*/ 1822195 h 3626631"/>
              <a:gd name="connsiteX243" fmla="*/ 1445950 w 2974661"/>
              <a:gd name="connsiteY243" fmla="*/ 1779314 h 3626631"/>
              <a:gd name="connsiteX244" fmla="*/ 1437374 w 2974661"/>
              <a:gd name="connsiteY244" fmla="*/ 1727856 h 3626631"/>
              <a:gd name="connsiteX245" fmla="*/ 1403069 w 2974661"/>
              <a:gd name="connsiteY245" fmla="*/ 1672111 h 3626631"/>
              <a:gd name="connsiteX246" fmla="*/ 1373052 w 2974661"/>
              <a:gd name="connsiteY246" fmla="*/ 1633518 h 3626631"/>
              <a:gd name="connsiteX247" fmla="*/ 1343036 w 2974661"/>
              <a:gd name="connsiteY247" fmla="*/ 1607789 h 3626631"/>
              <a:gd name="connsiteX248" fmla="*/ 1231545 w 2974661"/>
              <a:gd name="connsiteY248" fmla="*/ 1650670 h 3626631"/>
              <a:gd name="connsiteX249" fmla="*/ 1094325 w 2974661"/>
              <a:gd name="connsiteY249" fmla="*/ 1727856 h 3626631"/>
              <a:gd name="connsiteX250" fmla="*/ 1042868 w 2974661"/>
              <a:gd name="connsiteY250" fmla="*/ 1753585 h 3626631"/>
              <a:gd name="connsiteX251" fmla="*/ 1030004 w 2974661"/>
              <a:gd name="connsiteY251" fmla="*/ 1766449 h 3626631"/>
              <a:gd name="connsiteX252" fmla="*/ 995699 w 2974661"/>
              <a:gd name="connsiteY252" fmla="*/ 1779314 h 3626631"/>
              <a:gd name="connsiteX253" fmla="*/ 957106 w 2974661"/>
              <a:gd name="connsiteY253" fmla="*/ 1796466 h 3626631"/>
              <a:gd name="connsiteX254" fmla="*/ 746988 w 2974661"/>
              <a:gd name="connsiteY254" fmla="*/ 1920821 h 3626631"/>
              <a:gd name="connsiteX255" fmla="*/ 536871 w 2974661"/>
              <a:gd name="connsiteY255" fmla="*/ 2062329 h 3626631"/>
              <a:gd name="connsiteX256" fmla="*/ 468262 w 2974661"/>
              <a:gd name="connsiteY256" fmla="*/ 2113786 h 3626631"/>
              <a:gd name="connsiteX257" fmla="*/ 373923 w 2974661"/>
              <a:gd name="connsiteY257" fmla="*/ 2199548 h 3626631"/>
              <a:gd name="connsiteX258" fmla="*/ 335598 w 2974661"/>
              <a:gd name="connsiteY258" fmla="*/ 2230905 h 3626631"/>
              <a:gd name="connsiteX259" fmla="*/ 316320 w 2974661"/>
              <a:gd name="connsiteY259" fmla="*/ 2247708 h 3626631"/>
              <a:gd name="connsiteX260" fmla="*/ 318624 w 2974661"/>
              <a:gd name="connsiteY260" fmla="*/ 2234677 h 3626631"/>
              <a:gd name="connsiteX261" fmla="*/ 315554 w 2974661"/>
              <a:gd name="connsiteY261" fmla="*/ 2220883 h 3626631"/>
              <a:gd name="connsiteX262" fmla="*/ 645459 w 2974661"/>
              <a:gd name="connsiteY262" fmla="*/ 1940926 h 3626631"/>
              <a:gd name="connsiteX263" fmla="*/ 672483 w 2974661"/>
              <a:gd name="connsiteY263" fmla="*/ 1921090 h 3626631"/>
              <a:gd name="connsiteX264" fmla="*/ 828462 w 2974661"/>
              <a:gd name="connsiteY264" fmla="*/ 1809330 h 3626631"/>
              <a:gd name="connsiteX265" fmla="*/ 905648 w 2974661"/>
              <a:gd name="connsiteY265" fmla="*/ 1762161 h 3626631"/>
              <a:gd name="connsiteX266" fmla="*/ 965682 w 2974661"/>
              <a:gd name="connsiteY266" fmla="*/ 1727856 h 3626631"/>
              <a:gd name="connsiteX267" fmla="*/ 1128630 w 2974661"/>
              <a:gd name="connsiteY267" fmla="*/ 1624942 h 3626631"/>
              <a:gd name="connsiteX268" fmla="*/ 1248697 w 2974661"/>
              <a:gd name="connsiteY268" fmla="*/ 1556332 h 3626631"/>
              <a:gd name="connsiteX269" fmla="*/ 1231545 w 2974661"/>
              <a:gd name="connsiteY269" fmla="*/ 1539179 h 3626631"/>
              <a:gd name="connsiteX270" fmla="*/ 1184376 w 2974661"/>
              <a:gd name="connsiteY270" fmla="*/ 1543467 h 3626631"/>
              <a:gd name="connsiteX271" fmla="*/ 1102902 w 2974661"/>
              <a:gd name="connsiteY271" fmla="*/ 1573484 h 3626631"/>
              <a:gd name="connsiteX272" fmla="*/ 952818 w 2974661"/>
              <a:gd name="connsiteY272" fmla="*/ 1612077 h 3626631"/>
              <a:gd name="connsiteX273" fmla="*/ 811310 w 2974661"/>
              <a:gd name="connsiteY273" fmla="*/ 1642094 h 3626631"/>
              <a:gd name="connsiteX274" fmla="*/ 695531 w 2974661"/>
              <a:gd name="connsiteY274" fmla="*/ 1680687 h 3626631"/>
              <a:gd name="connsiteX275" fmla="*/ 614057 w 2974661"/>
              <a:gd name="connsiteY275" fmla="*/ 1710704 h 3626631"/>
              <a:gd name="connsiteX276" fmla="*/ 588328 w 2974661"/>
              <a:gd name="connsiteY276" fmla="*/ 1689263 h 3626631"/>
              <a:gd name="connsiteX277" fmla="*/ 605481 w 2974661"/>
              <a:gd name="connsiteY277" fmla="*/ 1659246 h 3626631"/>
              <a:gd name="connsiteX278" fmla="*/ 631209 w 2974661"/>
              <a:gd name="connsiteY278" fmla="*/ 1616365 h 3626631"/>
              <a:gd name="connsiteX279" fmla="*/ 674090 w 2974661"/>
              <a:gd name="connsiteY279" fmla="*/ 1573484 h 3626631"/>
              <a:gd name="connsiteX280" fmla="*/ 811310 w 2974661"/>
              <a:gd name="connsiteY280" fmla="*/ 1522027 h 3626631"/>
              <a:gd name="connsiteX281" fmla="*/ 914225 w 2974661"/>
              <a:gd name="connsiteY281" fmla="*/ 1487722 h 3626631"/>
              <a:gd name="connsiteX282" fmla="*/ 999987 w 2974661"/>
              <a:gd name="connsiteY282" fmla="*/ 1453417 h 3626631"/>
              <a:gd name="connsiteX283" fmla="*/ 1257274 w 2974661"/>
              <a:gd name="connsiteY283" fmla="*/ 1341926 h 3626631"/>
              <a:gd name="connsiteX284" fmla="*/ 1428798 w 2974661"/>
              <a:gd name="connsiteY284" fmla="*/ 1256164 h 3626631"/>
              <a:gd name="connsiteX285" fmla="*/ 1420222 w 2974661"/>
              <a:gd name="connsiteY285" fmla="*/ 1187554 h 3626631"/>
              <a:gd name="connsiteX286" fmla="*/ 1411646 w 2974661"/>
              <a:gd name="connsiteY286" fmla="*/ 1123233 h 3626631"/>
              <a:gd name="connsiteX287" fmla="*/ 1385917 w 2974661"/>
              <a:gd name="connsiteY287" fmla="*/ 1136097 h 3626631"/>
              <a:gd name="connsiteX288" fmla="*/ 1343036 w 2974661"/>
              <a:gd name="connsiteY288" fmla="*/ 1161826 h 3626631"/>
              <a:gd name="connsiteX289" fmla="*/ 1317307 w 2974661"/>
              <a:gd name="connsiteY289" fmla="*/ 1178978 h 3626631"/>
              <a:gd name="connsiteX290" fmla="*/ 1261562 w 2974661"/>
              <a:gd name="connsiteY290" fmla="*/ 1208995 h 3626631"/>
              <a:gd name="connsiteX291" fmla="*/ 1154359 w 2974661"/>
              <a:gd name="connsiteY291" fmla="*/ 1264740 h 3626631"/>
              <a:gd name="connsiteX292" fmla="*/ 1090037 w 2974661"/>
              <a:gd name="connsiteY292" fmla="*/ 1299045 h 3626631"/>
              <a:gd name="connsiteX293" fmla="*/ 1025716 w 2974661"/>
              <a:gd name="connsiteY293" fmla="*/ 1333350 h 3626631"/>
              <a:gd name="connsiteX294" fmla="*/ 939953 w 2974661"/>
              <a:gd name="connsiteY294" fmla="*/ 1376231 h 3626631"/>
              <a:gd name="connsiteX295" fmla="*/ 879920 w 2974661"/>
              <a:gd name="connsiteY295" fmla="*/ 1393384 h 3626631"/>
              <a:gd name="connsiteX296" fmla="*/ 751276 w 2974661"/>
              <a:gd name="connsiteY296" fmla="*/ 1419112 h 3626631"/>
              <a:gd name="connsiteX297" fmla="*/ 596905 w 2974661"/>
              <a:gd name="connsiteY297" fmla="*/ 1419112 h 3626631"/>
              <a:gd name="connsiteX298" fmla="*/ 493990 w 2974661"/>
              <a:gd name="connsiteY298" fmla="*/ 1371943 h 3626631"/>
              <a:gd name="connsiteX299" fmla="*/ 433957 w 2974661"/>
              <a:gd name="connsiteY299" fmla="*/ 1307621 h 3626631"/>
              <a:gd name="connsiteX300" fmla="*/ 373923 w 2974661"/>
              <a:gd name="connsiteY300" fmla="*/ 1230435 h 3626631"/>
              <a:gd name="connsiteX301" fmla="*/ 313890 w 2974661"/>
              <a:gd name="connsiteY301" fmla="*/ 1110368 h 3626631"/>
              <a:gd name="connsiteX302" fmla="*/ 296737 w 2974661"/>
              <a:gd name="connsiteY302" fmla="*/ 1016030 h 3626631"/>
              <a:gd name="connsiteX303" fmla="*/ 326754 w 2974661"/>
              <a:gd name="connsiteY303" fmla="*/ 998877 h 3626631"/>
              <a:gd name="connsiteX304" fmla="*/ 391076 w 2974661"/>
              <a:gd name="connsiteY304" fmla="*/ 1016030 h 3626631"/>
              <a:gd name="connsiteX305" fmla="*/ 468262 w 2974661"/>
              <a:gd name="connsiteY305" fmla="*/ 1067487 h 3626631"/>
              <a:gd name="connsiteX306" fmla="*/ 562600 w 2974661"/>
              <a:gd name="connsiteY306" fmla="*/ 1093216 h 3626631"/>
              <a:gd name="connsiteX307" fmla="*/ 682667 w 2974661"/>
              <a:gd name="connsiteY307" fmla="*/ 1067487 h 3626631"/>
              <a:gd name="connsiteX308" fmla="*/ 862767 w 2974661"/>
              <a:gd name="connsiteY308" fmla="*/ 981725 h 3626631"/>
              <a:gd name="connsiteX309" fmla="*/ 1077173 w 2974661"/>
              <a:gd name="connsiteY309" fmla="*/ 878810 h 3626631"/>
              <a:gd name="connsiteX310" fmla="*/ 1222969 w 2974661"/>
              <a:gd name="connsiteY310" fmla="*/ 793048 h 3626631"/>
              <a:gd name="connsiteX311" fmla="*/ 1351612 w 2974661"/>
              <a:gd name="connsiteY311" fmla="*/ 724438 h 3626631"/>
              <a:gd name="connsiteX312" fmla="*/ 1420222 w 2974661"/>
              <a:gd name="connsiteY312" fmla="*/ 690133 h 3626631"/>
              <a:gd name="connsiteX313" fmla="*/ 1428798 w 2974661"/>
              <a:gd name="connsiteY313" fmla="*/ 527185 h 3626631"/>
              <a:gd name="connsiteX314" fmla="*/ 1420222 w 2974661"/>
              <a:gd name="connsiteY314" fmla="*/ 312780 h 3626631"/>
              <a:gd name="connsiteX315" fmla="*/ 1364476 w 2974661"/>
              <a:gd name="connsiteY315" fmla="*/ 179848 h 3626631"/>
              <a:gd name="connsiteX316" fmla="*/ 1334460 w 2974661"/>
              <a:gd name="connsiteY316" fmla="*/ 42629 h 3626631"/>
              <a:gd name="connsiteX317" fmla="*/ 1364208 w 2974661"/>
              <a:gd name="connsiteY317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672350 w 2974661"/>
              <a:gd name="connsiteY94" fmla="*/ 1281893 h 3626631"/>
              <a:gd name="connsiteX95" fmla="*/ 2766688 w 2974661"/>
              <a:gd name="connsiteY95" fmla="*/ 1299045 h 3626631"/>
              <a:gd name="connsiteX96" fmla="*/ 2856739 w 2974661"/>
              <a:gd name="connsiteY96" fmla="*/ 1341926 h 3626631"/>
              <a:gd name="connsiteX97" fmla="*/ 2938213 w 2974661"/>
              <a:gd name="connsiteY97" fmla="*/ 1393384 h 3626631"/>
              <a:gd name="connsiteX98" fmla="*/ 2972518 w 2974661"/>
              <a:gd name="connsiteY98" fmla="*/ 1444841 h 3626631"/>
              <a:gd name="connsiteX99" fmla="*/ 2955365 w 2974661"/>
              <a:gd name="connsiteY99" fmla="*/ 1487722 h 3626631"/>
              <a:gd name="connsiteX100" fmla="*/ 2903908 w 2974661"/>
              <a:gd name="connsiteY100" fmla="*/ 1522027 h 3626631"/>
              <a:gd name="connsiteX101" fmla="*/ 2882468 w 2974661"/>
              <a:gd name="connsiteY101" fmla="*/ 1552044 h 3626631"/>
              <a:gd name="connsiteX102" fmla="*/ 2775265 w 2974661"/>
              <a:gd name="connsiteY102" fmla="*/ 1564908 h 3626631"/>
              <a:gd name="connsiteX103" fmla="*/ 2620893 w 2974661"/>
              <a:gd name="connsiteY103" fmla="*/ 1573484 h 3626631"/>
              <a:gd name="connsiteX104" fmla="*/ 2475097 w 2974661"/>
              <a:gd name="connsiteY104" fmla="*/ 1616365 h 3626631"/>
              <a:gd name="connsiteX105" fmla="*/ 2325013 w 2974661"/>
              <a:gd name="connsiteY105" fmla="*/ 1659246 h 3626631"/>
              <a:gd name="connsiteX106" fmla="*/ 2183506 w 2974661"/>
              <a:gd name="connsiteY106" fmla="*/ 1710704 h 3626631"/>
              <a:gd name="connsiteX107" fmla="*/ 2080591 w 2974661"/>
              <a:gd name="connsiteY107" fmla="*/ 1753585 h 3626631"/>
              <a:gd name="connsiteX108" fmla="*/ 2037710 w 2974661"/>
              <a:gd name="connsiteY108" fmla="*/ 1770737 h 3626631"/>
              <a:gd name="connsiteX109" fmla="*/ 1926219 w 2974661"/>
              <a:gd name="connsiteY109" fmla="*/ 1817907 h 3626631"/>
              <a:gd name="connsiteX110" fmla="*/ 1771847 w 2974661"/>
              <a:gd name="connsiteY110" fmla="*/ 1882228 h 3626631"/>
              <a:gd name="connsiteX111" fmla="*/ 1686084 w 2974661"/>
              <a:gd name="connsiteY111" fmla="*/ 1925109 h 3626631"/>
              <a:gd name="connsiteX112" fmla="*/ 1600322 w 2974661"/>
              <a:gd name="connsiteY112" fmla="*/ 1993719 h 3626631"/>
              <a:gd name="connsiteX113" fmla="*/ 1548865 w 2974661"/>
              <a:gd name="connsiteY113" fmla="*/ 2088057 h 3626631"/>
              <a:gd name="connsiteX114" fmla="*/ 1505984 w 2974661"/>
              <a:gd name="connsiteY114" fmla="*/ 2156667 h 3626631"/>
              <a:gd name="connsiteX115" fmla="*/ 1480255 w 2974661"/>
              <a:gd name="connsiteY115" fmla="*/ 2199548 h 3626631"/>
              <a:gd name="connsiteX116" fmla="*/ 1514560 w 2974661"/>
              <a:gd name="connsiteY116" fmla="*/ 2190972 h 3626631"/>
              <a:gd name="connsiteX117" fmla="*/ 1566018 w 2974661"/>
              <a:gd name="connsiteY117" fmla="*/ 2148091 h 3626631"/>
              <a:gd name="connsiteX118" fmla="*/ 1634627 w 2974661"/>
              <a:gd name="connsiteY118" fmla="*/ 2088057 h 3626631"/>
              <a:gd name="connsiteX119" fmla="*/ 1698949 w 2974661"/>
              <a:gd name="connsiteY119" fmla="*/ 2045176 h 3626631"/>
              <a:gd name="connsiteX120" fmla="*/ 1746118 w 2974661"/>
              <a:gd name="connsiteY120" fmla="*/ 2015160 h 3626631"/>
              <a:gd name="connsiteX121" fmla="*/ 1806152 w 2974661"/>
              <a:gd name="connsiteY121" fmla="*/ 1985143 h 3626631"/>
              <a:gd name="connsiteX122" fmla="*/ 1836168 w 2974661"/>
              <a:gd name="connsiteY122" fmla="*/ 1967990 h 3626631"/>
              <a:gd name="connsiteX123" fmla="*/ 1934795 w 2974661"/>
              <a:gd name="connsiteY123" fmla="*/ 1967990 h 3626631"/>
              <a:gd name="connsiteX124" fmla="*/ 2072014 w 2974661"/>
              <a:gd name="connsiteY124" fmla="*/ 2010871 h 3626631"/>
              <a:gd name="connsiteX125" fmla="*/ 2144912 w 2974661"/>
              <a:gd name="connsiteY125" fmla="*/ 2083769 h 3626631"/>
              <a:gd name="connsiteX126" fmla="*/ 2174929 w 2974661"/>
              <a:gd name="connsiteY126" fmla="*/ 2169532 h 3626631"/>
              <a:gd name="connsiteX127" fmla="*/ 2192082 w 2974661"/>
              <a:gd name="connsiteY127" fmla="*/ 2251006 h 3626631"/>
              <a:gd name="connsiteX128" fmla="*/ 2217810 w 2974661"/>
              <a:gd name="connsiteY128" fmla="*/ 2353920 h 3626631"/>
              <a:gd name="connsiteX129" fmla="*/ 2243539 w 2974661"/>
              <a:gd name="connsiteY129" fmla="*/ 2559750 h 3626631"/>
              <a:gd name="connsiteX130" fmla="*/ 2226386 w 2974661"/>
              <a:gd name="connsiteY130" fmla="*/ 2791308 h 3626631"/>
              <a:gd name="connsiteX131" fmla="*/ 2200658 w 2974661"/>
              <a:gd name="connsiteY131" fmla="*/ 3082899 h 3626631"/>
              <a:gd name="connsiteX132" fmla="*/ 2166353 w 2974661"/>
              <a:gd name="connsiteY132" fmla="*/ 3383067 h 3626631"/>
              <a:gd name="connsiteX133" fmla="*/ 2123472 w 2974661"/>
              <a:gd name="connsiteY133" fmla="*/ 3511710 h 3626631"/>
              <a:gd name="connsiteX134" fmla="*/ 2097743 w 2974661"/>
              <a:gd name="connsiteY134" fmla="*/ 3563168 h 3626631"/>
              <a:gd name="connsiteX135" fmla="*/ 2020557 w 2974661"/>
              <a:gd name="connsiteY135" fmla="*/ 3584608 h 3626631"/>
              <a:gd name="connsiteX136" fmla="*/ 1926219 w 2974661"/>
              <a:gd name="connsiteY136" fmla="*/ 3618913 h 3626631"/>
              <a:gd name="connsiteX137" fmla="*/ 1840457 w 2974661"/>
              <a:gd name="connsiteY137" fmla="*/ 3623201 h 3626631"/>
              <a:gd name="connsiteX138" fmla="*/ 1763271 w 2974661"/>
              <a:gd name="connsiteY138" fmla="*/ 3597472 h 3626631"/>
              <a:gd name="connsiteX139" fmla="*/ 1728966 w 2974661"/>
              <a:gd name="connsiteY139" fmla="*/ 3580320 h 3626631"/>
              <a:gd name="connsiteX140" fmla="*/ 1711813 w 2974661"/>
              <a:gd name="connsiteY140" fmla="*/ 3563168 h 3626631"/>
              <a:gd name="connsiteX141" fmla="*/ 1668932 w 2974661"/>
              <a:gd name="connsiteY141" fmla="*/ 3511710 h 3626631"/>
              <a:gd name="connsiteX142" fmla="*/ 1617475 w 2974661"/>
              <a:gd name="connsiteY142" fmla="*/ 3468829 h 3626631"/>
              <a:gd name="connsiteX143" fmla="*/ 1548865 w 2974661"/>
              <a:gd name="connsiteY143" fmla="*/ 3477405 h 3626631"/>
              <a:gd name="connsiteX144" fmla="*/ 1463103 w 2974661"/>
              <a:gd name="connsiteY144" fmla="*/ 3477405 h 3626631"/>
              <a:gd name="connsiteX145" fmla="*/ 1415934 w 2974661"/>
              <a:gd name="connsiteY145" fmla="*/ 3434524 h 3626631"/>
              <a:gd name="connsiteX146" fmla="*/ 1411646 w 2974661"/>
              <a:gd name="connsiteY146" fmla="*/ 3391643 h 3626631"/>
              <a:gd name="connsiteX147" fmla="*/ 1424510 w 2974661"/>
              <a:gd name="connsiteY147" fmla="*/ 3387355 h 3626631"/>
              <a:gd name="connsiteX148" fmla="*/ 1445950 w 2974661"/>
              <a:gd name="connsiteY148" fmla="*/ 3383067 h 3626631"/>
              <a:gd name="connsiteX149" fmla="*/ 1463103 w 2974661"/>
              <a:gd name="connsiteY149" fmla="*/ 3365914 h 3626631"/>
              <a:gd name="connsiteX150" fmla="*/ 1420222 w 2974661"/>
              <a:gd name="connsiteY150" fmla="*/ 3348762 h 3626631"/>
              <a:gd name="connsiteX151" fmla="*/ 1385917 w 2974661"/>
              <a:gd name="connsiteY151" fmla="*/ 3340186 h 3626631"/>
              <a:gd name="connsiteX152" fmla="*/ 1428798 w 2974661"/>
              <a:gd name="connsiteY152" fmla="*/ 3331610 h 3626631"/>
              <a:gd name="connsiteX153" fmla="*/ 1505984 w 2974661"/>
              <a:gd name="connsiteY153" fmla="*/ 3323033 h 3626631"/>
              <a:gd name="connsiteX154" fmla="*/ 1634627 w 2974661"/>
              <a:gd name="connsiteY154" fmla="*/ 3305881 h 3626631"/>
              <a:gd name="connsiteX155" fmla="*/ 1733254 w 2974661"/>
              <a:gd name="connsiteY155" fmla="*/ 3275864 h 3626631"/>
              <a:gd name="connsiteX156" fmla="*/ 1763271 w 2974661"/>
              <a:gd name="connsiteY156" fmla="*/ 3177238 h 3626631"/>
              <a:gd name="connsiteX157" fmla="*/ 1788999 w 2974661"/>
              <a:gd name="connsiteY157" fmla="*/ 2979985 h 3626631"/>
              <a:gd name="connsiteX158" fmla="*/ 1797576 w 2974661"/>
              <a:gd name="connsiteY158" fmla="*/ 2877070 h 3626631"/>
              <a:gd name="connsiteX159" fmla="*/ 1746118 w 2974661"/>
              <a:gd name="connsiteY159" fmla="*/ 2919951 h 3626631"/>
              <a:gd name="connsiteX160" fmla="*/ 1660356 w 2974661"/>
              <a:gd name="connsiteY160" fmla="*/ 2979985 h 3626631"/>
              <a:gd name="connsiteX161" fmla="*/ 1531712 w 2974661"/>
              <a:gd name="connsiteY161" fmla="*/ 3065747 h 3626631"/>
              <a:gd name="connsiteX162" fmla="*/ 1390205 w 2974661"/>
              <a:gd name="connsiteY162" fmla="*/ 3168661 h 3626631"/>
              <a:gd name="connsiteX163" fmla="*/ 1325883 w 2974661"/>
              <a:gd name="connsiteY163" fmla="*/ 3211542 h 3626631"/>
              <a:gd name="connsiteX164" fmla="*/ 1300155 w 2974661"/>
              <a:gd name="connsiteY164" fmla="*/ 3185814 h 3626631"/>
              <a:gd name="connsiteX165" fmla="*/ 1283002 w 2974661"/>
              <a:gd name="connsiteY165" fmla="*/ 3117204 h 3626631"/>
              <a:gd name="connsiteX166" fmla="*/ 1274426 w 2974661"/>
              <a:gd name="connsiteY166" fmla="*/ 3040018 h 3626631"/>
              <a:gd name="connsiteX167" fmla="*/ 1291578 w 2974661"/>
              <a:gd name="connsiteY167" fmla="*/ 2997137 h 3626631"/>
              <a:gd name="connsiteX168" fmla="*/ 1308731 w 2974661"/>
              <a:gd name="connsiteY168" fmla="*/ 2949968 h 3626631"/>
              <a:gd name="connsiteX169" fmla="*/ 1351612 w 2974661"/>
              <a:gd name="connsiteY169" fmla="*/ 2907087 h 3626631"/>
              <a:gd name="connsiteX170" fmla="*/ 1407357 w 2974661"/>
              <a:gd name="connsiteY170" fmla="*/ 2885646 h 3626631"/>
              <a:gd name="connsiteX171" fmla="*/ 1505984 w 2974661"/>
              <a:gd name="connsiteY171" fmla="*/ 2791308 h 3626631"/>
              <a:gd name="connsiteX172" fmla="*/ 1591746 w 2974661"/>
              <a:gd name="connsiteY172" fmla="*/ 2705545 h 3626631"/>
              <a:gd name="connsiteX173" fmla="*/ 1574594 w 2974661"/>
              <a:gd name="connsiteY173" fmla="*/ 2705545 h 3626631"/>
              <a:gd name="connsiteX174" fmla="*/ 1480255 w 2974661"/>
              <a:gd name="connsiteY174" fmla="*/ 2739850 h 3626631"/>
              <a:gd name="connsiteX175" fmla="*/ 1351612 w 2974661"/>
              <a:gd name="connsiteY175" fmla="*/ 2765579 h 3626631"/>
              <a:gd name="connsiteX176" fmla="*/ 1274426 w 2974661"/>
              <a:gd name="connsiteY176" fmla="*/ 2791308 h 3626631"/>
              <a:gd name="connsiteX177" fmla="*/ 1257274 w 2974661"/>
              <a:gd name="connsiteY177" fmla="*/ 2902798 h 3626631"/>
              <a:gd name="connsiteX178" fmla="*/ 1231545 w 2974661"/>
              <a:gd name="connsiteY178" fmla="*/ 3160085 h 3626631"/>
              <a:gd name="connsiteX179" fmla="*/ 1248697 w 2974661"/>
              <a:gd name="connsiteY179" fmla="*/ 3374491 h 3626631"/>
              <a:gd name="connsiteX180" fmla="*/ 1274426 w 2974661"/>
              <a:gd name="connsiteY180" fmla="*/ 3460253 h 3626631"/>
              <a:gd name="connsiteX181" fmla="*/ 1265850 w 2974661"/>
              <a:gd name="connsiteY181" fmla="*/ 3477405 h 3626631"/>
              <a:gd name="connsiteX182" fmla="*/ 1240121 w 2974661"/>
              <a:gd name="connsiteY182" fmla="*/ 3468829 h 3626631"/>
              <a:gd name="connsiteX183" fmla="*/ 1214392 w 2974661"/>
              <a:gd name="connsiteY183" fmla="*/ 3473117 h 3626631"/>
              <a:gd name="connsiteX184" fmla="*/ 1197240 w 2974661"/>
              <a:gd name="connsiteY184" fmla="*/ 3485982 h 3626631"/>
              <a:gd name="connsiteX185" fmla="*/ 1154359 w 2974661"/>
              <a:gd name="connsiteY185" fmla="*/ 3511710 h 3626631"/>
              <a:gd name="connsiteX186" fmla="*/ 1137206 w 2974661"/>
              <a:gd name="connsiteY186" fmla="*/ 3571744 h 3626631"/>
              <a:gd name="connsiteX187" fmla="*/ 1128630 w 2974661"/>
              <a:gd name="connsiteY187" fmla="*/ 3597472 h 3626631"/>
              <a:gd name="connsiteX188" fmla="*/ 1094325 w 2974661"/>
              <a:gd name="connsiteY188" fmla="*/ 3588896 h 3626631"/>
              <a:gd name="connsiteX189" fmla="*/ 1055732 w 2974661"/>
              <a:gd name="connsiteY189" fmla="*/ 3550303 h 3626631"/>
              <a:gd name="connsiteX190" fmla="*/ 1017139 w 2974661"/>
              <a:gd name="connsiteY190" fmla="*/ 3507422 h 3626631"/>
              <a:gd name="connsiteX191" fmla="*/ 999987 w 2974661"/>
              <a:gd name="connsiteY191" fmla="*/ 3511710 h 3626631"/>
              <a:gd name="connsiteX192" fmla="*/ 982834 w 2974661"/>
              <a:gd name="connsiteY192" fmla="*/ 3520286 h 3626631"/>
              <a:gd name="connsiteX193" fmla="*/ 948530 w 2974661"/>
              <a:gd name="connsiteY193" fmla="*/ 3485982 h 3626631"/>
              <a:gd name="connsiteX194" fmla="*/ 931377 w 2974661"/>
              <a:gd name="connsiteY194" fmla="*/ 3417372 h 3626631"/>
              <a:gd name="connsiteX195" fmla="*/ 888496 w 2974661"/>
              <a:gd name="connsiteY195" fmla="*/ 3331610 h 3626631"/>
              <a:gd name="connsiteX196" fmla="*/ 854191 w 2974661"/>
              <a:gd name="connsiteY196" fmla="*/ 3258712 h 3626631"/>
              <a:gd name="connsiteX197" fmla="*/ 845615 w 2974661"/>
              <a:gd name="connsiteY197" fmla="*/ 3220119 h 3626631"/>
              <a:gd name="connsiteX198" fmla="*/ 837039 w 2974661"/>
              <a:gd name="connsiteY198" fmla="*/ 3177238 h 3626631"/>
              <a:gd name="connsiteX199" fmla="*/ 828462 w 2974661"/>
              <a:gd name="connsiteY199" fmla="*/ 3142933 h 3626631"/>
              <a:gd name="connsiteX200" fmla="*/ 811310 w 2974661"/>
              <a:gd name="connsiteY200" fmla="*/ 3108628 h 3626631"/>
              <a:gd name="connsiteX201" fmla="*/ 845615 w 2974661"/>
              <a:gd name="connsiteY201" fmla="*/ 3048594 h 3626631"/>
              <a:gd name="connsiteX202" fmla="*/ 888496 w 2974661"/>
              <a:gd name="connsiteY202" fmla="*/ 3014289 h 3626631"/>
              <a:gd name="connsiteX203" fmla="*/ 897072 w 2974661"/>
              <a:gd name="connsiteY203" fmla="*/ 2992849 h 3626631"/>
              <a:gd name="connsiteX204" fmla="*/ 914225 w 2974661"/>
              <a:gd name="connsiteY204" fmla="*/ 2962832 h 3626631"/>
              <a:gd name="connsiteX205" fmla="*/ 948530 w 2974661"/>
              <a:gd name="connsiteY205" fmla="*/ 2842765 h 3626631"/>
              <a:gd name="connsiteX206" fmla="*/ 974258 w 2974661"/>
              <a:gd name="connsiteY206" fmla="*/ 2671240 h 3626631"/>
              <a:gd name="connsiteX207" fmla="*/ 999987 w 2974661"/>
              <a:gd name="connsiteY207" fmla="*/ 2551173 h 3626631"/>
              <a:gd name="connsiteX208" fmla="*/ 1042868 w 2974661"/>
              <a:gd name="connsiteY208" fmla="*/ 2405378 h 3626631"/>
              <a:gd name="connsiteX209" fmla="*/ 1111478 w 2974661"/>
              <a:gd name="connsiteY209" fmla="*/ 2242429 h 3626631"/>
              <a:gd name="connsiteX210" fmla="*/ 1145783 w 2974661"/>
              <a:gd name="connsiteY210" fmla="*/ 2173820 h 3626631"/>
              <a:gd name="connsiteX211" fmla="*/ 1068597 w 2974661"/>
              <a:gd name="connsiteY211" fmla="*/ 2199548 h 3626631"/>
              <a:gd name="connsiteX212" fmla="*/ 991411 w 2974661"/>
              <a:gd name="connsiteY212" fmla="*/ 2233853 h 3626631"/>
              <a:gd name="connsiteX213" fmla="*/ 931377 w 2974661"/>
              <a:gd name="connsiteY213" fmla="*/ 2259582 h 3626631"/>
              <a:gd name="connsiteX214" fmla="*/ 858479 w 2974661"/>
              <a:gd name="connsiteY214" fmla="*/ 2293887 h 3626631"/>
              <a:gd name="connsiteX215" fmla="*/ 785581 w 2974661"/>
              <a:gd name="connsiteY215" fmla="*/ 2319615 h 3626631"/>
              <a:gd name="connsiteX216" fmla="*/ 648362 w 2974661"/>
              <a:gd name="connsiteY216" fmla="*/ 2379649 h 3626631"/>
              <a:gd name="connsiteX217" fmla="*/ 545447 w 2974661"/>
              <a:gd name="connsiteY217" fmla="*/ 2431106 h 3626631"/>
              <a:gd name="connsiteX218" fmla="*/ 502566 w 2974661"/>
              <a:gd name="connsiteY218" fmla="*/ 2439683 h 3626631"/>
              <a:gd name="connsiteX219" fmla="*/ 476838 w 2974661"/>
              <a:gd name="connsiteY219" fmla="*/ 2456835 h 3626631"/>
              <a:gd name="connsiteX220" fmla="*/ 416804 w 2974661"/>
              <a:gd name="connsiteY220" fmla="*/ 2473987 h 3626631"/>
              <a:gd name="connsiteX221" fmla="*/ 296737 w 2974661"/>
              <a:gd name="connsiteY221" fmla="*/ 2508292 h 3626631"/>
              <a:gd name="connsiteX222" fmla="*/ 193822 w 2974661"/>
              <a:gd name="connsiteY222" fmla="*/ 2542597 h 3626631"/>
              <a:gd name="connsiteX223" fmla="*/ 133789 w 2974661"/>
              <a:gd name="connsiteY223" fmla="*/ 2568326 h 3626631"/>
              <a:gd name="connsiteX224" fmla="*/ 65179 w 2974661"/>
              <a:gd name="connsiteY224" fmla="*/ 2585478 h 3626631"/>
              <a:gd name="connsiteX225" fmla="*/ 22298 w 2974661"/>
              <a:gd name="connsiteY225" fmla="*/ 2559750 h 3626631"/>
              <a:gd name="connsiteX226" fmla="*/ 858 w 2974661"/>
              <a:gd name="connsiteY226" fmla="*/ 2495428 h 3626631"/>
              <a:gd name="connsiteX227" fmla="*/ 13722 w 2974661"/>
              <a:gd name="connsiteY227" fmla="*/ 2448259 h 3626631"/>
              <a:gd name="connsiteX228" fmla="*/ 26586 w 2974661"/>
              <a:gd name="connsiteY228" fmla="*/ 2428963 h 3626631"/>
              <a:gd name="connsiteX229" fmla="*/ 28855 w 2974661"/>
              <a:gd name="connsiteY229" fmla="*/ 2416486 h 3626631"/>
              <a:gd name="connsiteX230" fmla="*/ 31973 w 2974661"/>
              <a:gd name="connsiteY230" fmla="*/ 2415792 h 3626631"/>
              <a:gd name="connsiteX231" fmla="*/ 270875 w 2974661"/>
              <a:gd name="connsiteY231" fmla="*/ 2309623 h 3626631"/>
              <a:gd name="connsiteX232" fmla="*/ 273580 w 2974661"/>
              <a:gd name="connsiteY232" fmla="*/ 2307703 h 3626631"/>
              <a:gd name="connsiteX233" fmla="*/ 279585 w 2974661"/>
              <a:gd name="connsiteY233" fmla="*/ 2311039 h 3626631"/>
              <a:gd name="connsiteX234" fmla="*/ 373923 w 2974661"/>
              <a:gd name="connsiteY234" fmla="*/ 2276734 h 3626631"/>
              <a:gd name="connsiteX235" fmla="*/ 485414 w 2974661"/>
              <a:gd name="connsiteY235" fmla="*/ 2225277 h 3626631"/>
              <a:gd name="connsiteX236" fmla="*/ 614057 w 2974661"/>
              <a:gd name="connsiteY236" fmla="*/ 2165243 h 3626631"/>
              <a:gd name="connsiteX237" fmla="*/ 854191 w 2974661"/>
              <a:gd name="connsiteY237" fmla="*/ 2053753 h 3626631"/>
              <a:gd name="connsiteX238" fmla="*/ 1017139 w 2974661"/>
              <a:gd name="connsiteY238" fmla="*/ 1985143 h 3626631"/>
              <a:gd name="connsiteX239" fmla="*/ 1085749 w 2974661"/>
              <a:gd name="connsiteY239" fmla="*/ 1950838 h 3626631"/>
              <a:gd name="connsiteX240" fmla="*/ 1248697 w 2974661"/>
              <a:gd name="connsiteY240" fmla="*/ 1882228 h 3626631"/>
              <a:gd name="connsiteX241" fmla="*/ 1385917 w 2974661"/>
              <a:gd name="connsiteY241" fmla="*/ 1822195 h 3626631"/>
              <a:gd name="connsiteX242" fmla="*/ 1445950 w 2974661"/>
              <a:gd name="connsiteY242" fmla="*/ 1779314 h 3626631"/>
              <a:gd name="connsiteX243" fmla="*/ 1437374 w 2974661"/>
              <a:gd name="connsiteY243" fmla="*/ 1727856 h 3626631"/>
              <a:gd name="connsiteX244" fmla="*/ 1403069 w 2974661"/>
              <a:gd name="connsiteY244" fmla="*/ 1672111 h 3626631"/>
              <a:gd name="connsiteX245" fmla="*/ 1373052 w 2974661"/>
              <a:gd name="connsiteY245" fmla="*/ 1633518 h 3626631"/>
              <a:gd name="connsiteX246" fmla="*/ 1343036 w 2974661"/>
              <a:gd name="connsiteY246" fmla="*/ 1607789 h 3626631"/>
              <a:gd name="connsiteX247" fmla="*/ 1231545 w 2974661"/>
              <a:gd name="connsiteY247" fmla="*/ 1650670 h 3626631"/>
              <a:gd name="connsiteX248" fmla="*/ 1094325 w 2974661"/>
              <a:gd name="connsiteY248" fmla="*/ 1727856 h 3626631"/>
              <a:gd name="connsiteX249" fmla="*/ 1042868 w 2974661"/>
              <a:gd name="connsiteY249" fmla="*/ 1753585 h 3626631"/>
              <a:gd name="connsiteX250" fmla="*/ 1030004 w 2974661"/>
              <a:gd name="connsiteY250" fmla="*/ 1766449 h 3626631"/>
              <a:gd name="connsiteX251" fmla="*/ 995699 w 2974661"/>
              <a:gd name="connsiteY251" fmla="*/ 1779314 h 3626631"/>
              <a:gd name="connsiteX252" fmla="*/ 957106 w 2974661"/>
              <a:gd name="connsiteY252" fmla="*/ 1796466 h 3626631"/>
              <a:gd name="connsiteX253" fmla="*/ 746988 w 2974661"/>
              <a:gd name="connsiteY253" fmla="*/ 1920821 h 3626631"/>
              <a:gd name="connsiteX254" fmla="*/ 536871 w 2974661"/>
              <a:gd name="connsiteY254" fmla="*/ 2062329 h 3626631"/>
              <a:gd name="connsiteX255" fmla="*/ 468262 w 2974661"/>
              <a:gd name="connsiteY255" fmla="*/ 2113786 h 3626631"/>
              <a:gd name="connsiteX256" fmla="*/ 373923 w 2974661"/>
              <a:gd name="connsiteY256" fmla="*/ 2199548 h 3626631"/>
              <a:gd name="connsiteX257" fmla="*/ 335598 w 2974661"/>
              <a:gd name="connsiteY257" fmla="*/ 2230905 h 3626631"/>
              <a:gd name="connsiteX258" fmla="*/ 316320 w 2974661"/>
              <a:gd name="connsiteY258" fmla="*/ 2247708 h 3626631"/>
              <a:gd name="connsiteX259" fmla="*/ 318624 w 2974661"/>
              <a:gd name="connsiteY259" fmla="*/ 2234677 h 3626631"/>
              <a:gd name="connsiteX260" fmla="*/ 315554 w 2974661"/>
              <a:gd name="connsiteY260" fmla="*/ 2220883 h 3626631"/>
              <a:gd name="connsiteX261" fmla="*/ 645459 w 2974661"/>
              <a:gd name="connsiteY261" fmla="*/ 1940926 h 3626631"/>
              <a:gd name="connsiteX262" fmla="*/ 672483 w 2974661"/>
              <a:gd name="connsiteY262" fmla="*/ 1921090 h 3626631"/>
              <a:gd name="connsiteX263" fmla="*/ 828462 w 2974661"/>
              <a:gd name="connsiteY263" fmla="*/ 1809330 h 3626631"/>
              <a:gd name="connsiteX264" fmla="*/ 905648 w 2974661"/>
              <a:gd name="connsiteY264" fmla="*/ 1762161 h 3626631"/>
              <a:gd name="connsiteX265" fmla="*/ 965682 w 2974661"/>
              <a:gd name="connsiteY265" fmla="*/ 1727856 h 3626631"/>
              <a:gd name="connsiteX266" fmla="*/ 1128630 w 2974661"/>
              <a:gd name="connsiteY266" fmla="*/ 1624942 h 3626631"/>
              <a:gd name="connsiteX267" fmla="*/ 1248697 w 2974661"/>
              <a:gd name="connsiteY267" fmla="*/ 1556332 h 3626631"/>
              <a:gd name="connsiteX268" fmla="*/ 1231545 w 2974661"/>
              <a:gd name="connsiteY268" fmla="*/ 1539179 h 3626631"/>
              <a:gd name="connsiteX269" fmla="*/ 1184376 w 2974661"/>
              <a:gd name="connsiteY269" fmla="*/ 1543467 h 3626631"/>
              <a:gd name="connsiteX270" fmla="*/ 1102902 w 2974661"/>
              <a:gd name="connsiteY270" fmla="*/ 1573484 h 3626631"/>
              <a:gd name="connsiteX271" fmla="*/ 952818 w 2974661"/>
              <a:gd name="connsiteY271" fmla="*/ 1612077 h 3626631"/>
              <a:gd name="connsiteX272" fmla="*/ 811310 w 2974661"/>
              <a:gd name="connsiteY272" fmla="*/ 1642094 h 3626631"/>
              <a:gd name="connsiteX273" fmla="*/ 695531 w 2974661"/>
              <a:gd name="connsiteY273" fmla="*/ 1680687 h 3626631"/>
              <a:gd name="connsiteX274" fmla="*/ 614057 w 2974661"/>
              <a:gd name="connsiteY274" fmla="*/ 1710704 h 3626631"/>
              <a:gd name="connsiteX275" fmla="*/ 588328 w 2974661"/>
              <a:gd name="connsiteY275" fmla="*/ 1689263 h 3626631"/>
              <a:gd name="connsiteX276" fmla="*/ 605481 w 2974661"/>
              <a:gd name="connsiteY276" fmla="*/ 1659246 h 3626631"/>
              <a:gd name="connsiteX277" fmla="*/ 631209 w 2974661"/>
              <a:gd name="connsiteY277" fmla="*/ 1616365 h 3626631"/>
              <a:gd name="connsiteX278" fmla="*/ 674090 w 2974661"/>
              <a:gd name="connsiteY278" fmla="*/ 1573484 h 3626631"/>
              <a:gd name="connsiteX279" fmla="*/ 811310 w 2974661"/>
              <a:gd name="connsiteY279" fmla="*/ 1522027 h 3626631"/>
              <a:gd name="connsiteX280" fmla="*/ 914225 w 2974661"/>
              <a:gd name="connsiteY280" fmla="*/ 1487722 h 3626631"/>
              <a:gd name="connsiteX281" fmla="*/ 999987 w 2974661"/>
              <a:gd name="connsiteY281" fmla="*/ 1453417 h 3626631"/>
              <a:gd name="connsiteX282" fmla="*/ 1257274 w 2974661"/>
              <a:gd name="connsiteY282" fmla="*/ 1341926 h 3626631"/>
              <a:gd name="connsiteX283" fmla="*/ 1428798 w 2974661"/>
              <a:gd name="connsiteY283" fmla="*/ 1256164 h 3626631"/>
              <a:gd name="connsiteX284" fmla="*/ 1420222 w 2974661"/>
              <a:gd name="connsiteY284" fmla="*/ 1187554 h 3626631"/>
              <a:gd name="connsiteX285" fmla="*/ 1411646 w 2974661"/>
              <a:gd name="connsiteY285" fmla="*/ 1123233 h 3626631"/>
              <a:gd name="connsiteX286" fmla="*/ 1385917 w 2974661"/>
              <a:gd name="connsiteY286" fmla="*/ 1136097 h 3626631"/>
              <a:gd name="connsiteX287" fmla="*/ 1343036 w 2974661"/>
              <a:gd name="connsiteY287" fmla="*/ 1161826 h 3626631"/>
              <a:gd name="connsiteX288" fmla="*/ 1317307 w 2974661"/>
              <a:gd name="connsiteY288" fmla="*/ 1178978 h 3626631"/>
              <a:gd name="connsiteX289" fmla="*/ 1261562 w 2974661"/>
              <a:gd name="connsiteY289" fmla="*/ 1208995 h 3626631"/>
              <a:gd name="connsiteX290" fmla="*/ 1154359 w 2974661"/>
              <a:gd name="connsiteY290" fmla="*/ 1264740 h 3626631"/>
              <a:gd name="connsiteX291" fmla="*/ 1090037 w 2974661"/>
              <a:gd name="connsiteY291" fmla="*/ 1299045 h 3626631"/>
              <a:gd name="connsiteX292" fmla="*/ 1025716 w 2974661"/>
              <a:gd name="connsiteY292" fmla="*/ 1333350 h 3626631"/>
              <a:gd name="connsiteX293" fmla="*/ 939953 w 2974661"/>
              <a:gd name="connsiteY293" fmla="*/ 1376231 h 3626631"/>
              <a:gd name="connsiteX294" fmla="*/ 879920 w 2974661"/>
              <a:gd name="connsiteY294" fmla="*/ 1393384 h 3626631"/>
              <a:gd name="connsiteX295" fmla="*/ 751276 w 2974661"/>
              <a:gd name="connsiteY295" fmla="*/ 1419112 h 3626631"/>
              <a:gd name="connsiteX296" fmla="*/ 596905 w 2974661"/>
              <a:gd name="connsiteY296" fmla="*/ 1419112 h 3626631"/>
              <a:gd name="connsiteX297" fmla="*/ 493990 w 2974661"/>
              <a:gd name="connsiteY297" fmla="*/ 1371943 h 3626631"/>
              <a:gd name="connsiteX298" fmla="*/ 433957 w 2974661"/>
              <a:gd name="connsiteY298" fmla="*/ 1307621 h 3626631"/>
              <a:gd name="connsiteX299" fmla="*/ 373923 w 2974661"/>
              <a:gd name="connsiteY299" fmla="*/ 1230435 h 3626631"/>
              <a:gd name="connsiteX300" fmla="*/ 313890 w 2974661"/>
              <a:gd name="connsiteY300" fmla="*/ 1110368 h 3626631"/>
              <a:gd name="connsiteX301" fmla="*/ 296737 w 2974661"/>
              <a:gd name="connsiteY301" fmla="*/ 1016030 h 3626631"/>
              <a:gd name="connsiteX302" fmla="*/ 326754 w 2974661"/>
              <a:gd name="connsiteY302" fmla="*/ 998877 h 3626631"/>
              <a:gd name="connsiteX303" fmla="*/ 391076 w 2974661"/>
              <a:gd name="connsiteY303" fmla="*/ 1016030 h 3626631"/>
              <a:gd name="connsiteX304" fmla="*/ 468262 w 2974661"/>
              <a:gd name="connsiteY304" fmla="*/ 1067487 h 3626631"/>
              <a:gd name="connsiteX305" fmla="*/ 562600 w 2974661"/>
              <a:gd name="connsiteY305" fmla="*/ 1093216 h 3626631"/>
              <a:gd name="connsiteX306" fmla="*/ 682667 w 2974661"/>
              <a:gd name="connsiteY306" fmla="*/ 1067487 h 3626631"/>
              <a:gd name="connsiteX307" fmla="*/ 862767 w 2974661"/>
              <a:gd name="connsiteY307" fmla="*/ 981725 h 3626631"/>
              <a:gd name="connsiteX308" fmla="*/ 1077173 w 2974661"/>
              <a:gd name="connsiteY308" fmla="*/ 878810 h 3626631"/>
              <a:gd name="connsiteX309" fmla="*/ 1222969 w 2974661"/>
              <a:gd name="connsiteY309" fmla="*/ 793048 h 3626631"/>
              <a:gd name="connsiteX310" fmla="*/ 1351612 w 2974661"/>
              <a:gd name="connsiteY310" fmla="*/ 724438 h 3626631"/>
              <a:gd name="connsiteX311" fmla="*/ 1420222 w 2974661"/>
              <a:gd name="connsiteY311" fmla="*/ 690133 h 3626631"/>
              <a:gd name="connsiteX312" fmla="*/ 1428798 w 2974661"/>
              <a:gd name="connsiteY312" fmla="*/ 527185 h 3626631"/>
              <a:gd name="connsiteX313" fmla="*/ 1420222 w 2974661"/>
              <a:gd name="connsiteY313" fmla="*/ 312780 h 3626631"/>
              <a:gd name="connsiteX314" fmla="*/ 1364476 w 2974661"/>
              <a:gd name="connsiteY314" fmla="*/ 179848 h 3626631"/>
              <a:gd name="connsiteX315" fmla="*/ 1334460 w 2974661"/>
              <a:gd name="connsiteY315" fmla="*/ 42629 h 3626631"/>
              <a:gd name="connsiteX316" fmla="*/ 1364208 w 2974661"/>
              <a:gd name="connsiteY316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66688 w 2974661"/>
              <a:gd name="connsiteY94" fmla="*/ 1299045 h 3626631"/>
              <a:gd name="connsiteX95" fmla="*/ 2856739 w 2974661"/>
              <a:gd name="connsiteY95" fmla="*/ 1341926 h 3626631"/>
              <a:gd name="connsiteX96" fmla="*/ 2938213 w 2974661"/>
              <a:gd name="connsiteY96" fmla="*/ 1393384 h 3626631"/>
              <a:gd name="connsiteX97" fmla="*/ 2972518 w 2974661"/>
              <a:gd name="connsiteY97" fmla="*/ 1444841 h 3626631"/>
              <a:gd name="connsiteX98" fmla="*/ 2955365 w 2974661"/>
              <a:gd name="connsiteY98" fmla="*/ 1487722 h 3626631"/>
              <a:gd name="connsiteX99" fmla="*/ 2903908 w 2974661"/>
              <a:gd name="connsiteY99" fmla="*/ 1522027 h 3626631"/>
              <a:gd name="connsiteX100" fmla="*/ 2882468 w 2974661"/>
              <a:gd name="connsiteY100" fmla="*/ 1552044 h 3626631"/>
              <a:gd name="connsiteX101" fmla="*/ 2775265 w 2974661"/>
              <a:gd name="connsiteY101" fmla="*/ 1564908 h 3626631"/>
              <a:gd name="connsiteX102" fmla="*/ 2620893 w 2974661"/>
              <a:gd name="connsiteY102" fmla="*/ 1573484 h 3626631"/>
              <a:gd name="connsiteX103" fmla="*/ 2475097 w 2974661"/>
              <a:gd name="connsiteY103" fmla="*/ 1616365 h 3626631"/>
              <a:gd name="connsiteX104" fmla="*/ 2325013 w 2974661"/>
              <a:gd name="connsiteY104" fmla="*/ 1659246 h 3626631"/>
              <a:gd name="connsiteX105" fmla="*/ 2183506 w 2974661"/>
              <a:gd name="connsiteY105" fmla="*/ 1710704 h 3626631"/>
              <a:gd name="connsiteX106" fmla="*/ 2080591 w 2974661"/>
              <a:gd name="connsiteY106" fmla="*/ 1753585 h 3626631"/>
              <a:gd name="connsiteX107" fmla="*/ 2037710 w 2974661"/>
              <a:gd name="connsiteY107" fmla="*/ 1770737 h 3626631"/>
              <a:gd name="connsiteX108" fmla="*/ 1926219 w 2974661"/>
              <a:gd name="connsiteY108" fmla="*/ 1817907 h 3626631"/>
              <a:gd name="connsiteX109" fmla="*/ 1771847 w 2974661"/>
              <a:gd name="connsiteY109" fmla="*/ 1882228 h 3626631"/>
              <a:gd name="connsiteX110" fmla="*/ 1686084 w 2974661"/>
              <a:gd name="connsiteY110" fmla="*/ 1925109 h 3626631"/>
              <a:gd name="connsiteX111" fmla="*/ 1600322 w 2974661"/>
              <a:gd name="connsiteY111" fmla="*/ 1993719 h 3626631"/>
              <a:gd name="connsiteX112" fmla="*/ 1548865 w 2974661"/>
              <a:gd name="connsiteY112" fmla="*/ 2088057 h 3626631"/>
              <a:gd name="connsiteX113" fmla="*/ 1505984 w 2974661"/>
              <a:gd name="connsiteY113" fmla="*/ 2156667 h 3626631"/>
              <a:gd name="connsiteX114" fmla="*/ 1480255 w 2974661"/>
              <a:gd name="connsiteY114" fmla="*/ 2199548 h 3626631"/>
              <a:gd name="connsiteX115" fmla="*/ 1514560 w 2974661"/>
              <a:gd name="connsiteY115" fmla="*/ 2190972 h 3626631"/>
              <a:gd name="connsiteX116" fmla="*/ 1566018 w 2974661"/>
              <a:gd name="connsiteY116" fmla="*/ 2148091 h 3626631"/>
              <a:gd name="connsiteX117" fmla="*/ 1634627 w 2974661"/>
              <a:gd name="connsiteY117" fmla="*/ 2088057 h 3626631"/>
              <a:gd name="connsiteX118" fmla="*/ 1698949 w 2974661"/>
              <a:gd name="connsiteY118" fmla="*/ 2045176 h 3626631"/>
              <a:gd name="connsiteX119" fmla="*/ 1746118 w 2974661"/>
              <a:gd name="connsiteY119" fmla="*/ 2015160 h 3626631"/>
              <a:gd name="connsiteX120" fmla="*/ 1806152 w 2974661"/>
              <a:gd name="connsiteY120" fmla="*/ 1985143 h 3626631"/>
              <a:gd name="connsiteX121" fmla="*/ 1836168 w 2974661"/>
              <a:gd name="connsiteY121" fmla="*/ 1967990 h 3626631"/>
              <a:gd name="connsiteX122" fmla="*/ 1934795 w 2974661"/>
              <a:gd name="connsiteY122" fmla="*/ 1967990 h 3626631"/>
              <a:gd name="connsiteX123" fmla="*/ 2072014 w 2974661"/>
              <a:gd name="connsiteY123" fmla="*/ 2010871 h 3626631"/>
              <a:gd name="connsiteX124" fmla="*/ 2144912 w 2974661"/>
              <a:gd name="connsiteY124" fmla="*/ 2083769 h 3626631"/>
              <a:gd name="connsiteX125" fmla="*/ 2174929 w 2974661"/>
              <a:gd name="connsiteY125" fmla="*/ 2169532 h 3626631"/>
              <a:gd name="connsiteX126" fmla="*/ 2192082 w 2974661"/>
              <a:gd name="connsiteY126" fmla="*/ 2251006 h 3626631"/>
              <a:gd name="connsiteX127" fmla="*/ 2217810 w 2974661"/>
              <a:gd name="connsiteY127" fmla="*/ 2353920 h 3626631"/>
              <a:gd name="connsiteX128" fmla="*/ 2243539 w 2974661"/>
              <a:gd name="connsiteY128" fmla="*/ 2559750 h 3626631"/>
              <a:gd name="connsiteX129" fmla="*/ 2226386 w 2974661"/>
              <a:gd name="connsiteY129" fmla="*/ 2791308 h 3626631"/>
              <a:gd name="connsiteX130" fmla="*/ 2200658 w 2974661"/>
              <a:gd name="connsiteY130" fmla="*/ 3082899 h 3626631"/>
              <a:gd name="connsiteX131" fmla="*/ 2166353 w 2974661"/>
              <a:gd name="connsiteY131" fmla="*/ 3383067 h 3626631"/>
              <a:gd name="connsiteX132" fmla="*/ 2123472 w 2974661"/>
              <a:gd name="connsiteY132" fmla="*/ 3511710 h 3626631"/>
              <a:gd name="connsiteX133" fmla="*/ 2097743 w 2974661"/>
              <a:gd name="connsiteY133" fmla="*/ 3563168 h 3626631"/>
              <a:gd name="connsiteX134" fmla="*/ 2020557 w 2974661"/>
              <a:gd name="connsiteY134" fmla="*/ 3584608 h 3626631"/>
              <a:gd name="connsiteX135" fmla="*/ 1926219 w 2974661"/>
              <a:gd name="connsiteY135" fmla="*/ 3618913 h 3626631"/>
              <a:gd name="connsiteX136" fmla="*/ 1840457 w 2974661"/>
              <a:gd name="connsiteY136" fmla="*/ 3623201 h 3626631"/>
              <a:gd name="connsiteX137" fmla="*/ 1763271 w 2974661"/>
              <a:gd name="connsiteY137" fmla="*/ 3597472 h 3626631"/>
              <a:gd name="connsiteX138" fmla="*/ 1728966 w 2974661"/>
              <a:gd name="connsiteY138" fmla="*/ 3580320 h 3626631"/>
              <a:gd name="connsiteX139" fmla="*/ 1711813 w 2974661"/>
              <a:gd name="connsiteY139" fmla="*/ 3563168 h 3626631"/>
              <a:gd name="connsiteX140" fmla="*/ 1668932 w 2974661"/>
              <a:gd name="connsiteY140" fmla="*/ 3511710 h 3626631"/>
              <a:gd name="connsiteX141" fmla="*/ 1617475 w 2974661"/>
              <a:gd name="connsiteY141" fmla="*/ 3468829 h 3626631"/>
              <a:gd name="connsiteX142" fmla="*/ 1548865 w 2974661"/>
              <a:gd name="connsiteY142" fmla="*/ 3477405 h 3626631"/>
              <a:gd name="connsiteX143" fmla="*/ 1463103 w 2974661"/>
              <a:gd name="connsiteY143" fmla="*/ 3477405 h 3626631"/>
              <a:gd name="connsiteX144" fmla="*/ 1415934 w 2974661"/>
              <a:gd name="connsiteY144" fmla="*/ 3434524 h 3626631"/>
              <a:gd name="connsiteX145" fmla="*/ 1411646 w 2974661"/>
              <a:gd name="connsiteY145" fmla="*/ 3391643 h 3626631"/>
              <a:gd name="connsiteX146" fmla="*/ 1424510 w 2974661"/>
              <a:gd name="connsiteY146" fmla="*/ 3387355 h 3626631"/>
              <a:gd name="connsiteX147" fmla="*/ 1445950 w 2974661"/>
              <a:gd name="connsiteY147" fmla="*/ 3383067 h 3626631"/>
              <a:gd name="connsiteX148" fmla="*/ 1463103 w 2974661"/>
              <a:gd name="connsiteY148" fmla="*/ 3365914 h 3626631"/>
              <a:gd name="connsiteX149" fmla="*/ 1420222 w 2974661"/>
              <a:gd name="connsiteY149" fmla="*/ 3348762 h 3626631"/>
              <a:gd name="connsiteX150" fmla="*/ 1385917 w 2974661"/>
              <a:gd name="connsiteY150" fmla="*/ 3340186 h 3626631"/>
              <a:gd name="connsiteX151" fmla="*/ 1428798 w 2974661"/>
              <a:gd name="connsiteY151" fmla="*/ 3331610 h 3626631"/>
              <a:gd name="connsiteX152" fmla="*/ 1505984 w 2974661"/>
              <a:gd name="connsiteY152" fmla="*/ 3323033 h 3626631"/>
              <a:gd name="connsiteX153" fmla="*/ 1634627 w 2974661"/>
              <a:gd name="connsiteY153" fmla="*/ 3305881 h 3626631"/>
              <a:gd name="connsiteX154" fmla="*/ 1733254 w 2974661"/>
              <a:gd name="connsiteY154" fmla="*/ 3275864 h 3626631"/>
              <a:gd name="connsiteX155" fmla="*/ 1763271 w 2974661"/>
              <a:gd name="connsiteY155" fmla="*/ 3177238 h 3626631"/>
              <a:gd name="connsiteX156" fmla="*/ 1788999 w 2974661"/>
              <a:gd name="connsiteY156" fmla="*/ 2979985 h 3626631"/>
              <a:gd name="connsiteX157" fmla="*/ 1797576 w 2974661"/>
              <a:gd name="connsiteY157" fmla="*/ 2877070 h 3626631"/>
              <a:gd name="connsiteX158" fmla="*/ 1746118 w 2974661"/>
              <a:gd name="connsiteY158" fmla="*/ 2919951 h 3626631"/>
              <a:gd name="connsiteX159" fmla="*/ 1660356 w 2974661"/>
              <a:gd name="connsiteY159" fmla="*/ 2979985 h 3626631"/>
              <a:gd name="connsiteX160" fmla="*/ 1531712 w 2974661"/>
              <a:gd name="connsiteY160" fmla="*/ 3065747 h 3626631"/>
              <a:gd name="connsiteX161" fmla="*/ 1390205 w 2974661"/>
              <a:gd name="connsiteY161" fmla="*/ 3168661 h 3626631"/>
              <a:gd name="connsiteX162" fmla="*/ 1325883 w 2974661"/>
              <a:gd name="connsiteY162" fmla="*/ 3211542 h 3626631"/>
              <a:gd name="connsiteX163" fmla="*/ 1300155 w 2974661"/>
              <a:gd name="connsiteY163" fmla="*/ 3185814 h 3626631"/>
              <a:gd name="connsiteX164" fmla="*/ 1283002 w 2974661"/>
              <a:gd name="connsiteY164" fmla="*/ 3117204 h 3626631"/>
              <a:gd name="connsiteX165" fmla="*/ 1274426 w 2974661"/>
              <a:gd name="connsiteY165" fmla="*/ 3040018 h 3626631"/>
              <a:gd name="connsiteX166" fmla="*/ 1291578 w 2974661"/>
              <a:gd name="connsiteY166" fmla="*/ 2997137 h 3626631"/>
              <a:gd name="connsiteX167" fmla="*/ 1308731 w 2974661"/>
              <a:gd name="connsiteY167" fmla="*/ 2949968 h 3626631"/>
              <a:gd name="connsiteX168" fmla="*/ 1351612 w 2974661"/>
              <a:gd name="connsiteY168" fmla="*/ 2907087 h 3626631"/>
              <a:gd name="connsiteX169" fmla="*/ 1407357 w 2974661"/>
              <a:gd name="connsiteY169" fmla="*/ 2885646 h 3626631"/>
              <a:gd name="connsiteX170" fmla="*/ 1505984 w 2974661"/>
              <a:gd name="connsiteY170" fmla="*/ 2791308 h 3626631"/>
              <a:gd name="connsiteX171" fmla="*/ 1591746 w 2974661"/>
              <a:gd name="connsiteY171" fmla="*/ 2705545 h 3626631"/>
              <a:gd name="connsiteX172" fmla="*/ 1574594 w 2974661"/>
              <a:gd name="connsiteY172" fmla="*/ 2705545 h 3626631"/>
              <a:gd name="connsiteX173" fmla="*/ 1480255 w 2974661"/>
              <a:gd name="connsiteY173" fmla="*/ 2739850 h 3626631"/>
              <a:gd name="connsiteX174" fmla="*/ 1351612 w 2974661"/>
              <a:gd name="connsiteY174" fmla="*/ 2765579 h 3626631"/>
              <a:gd name="connsiteX175" fmla="*/ 1274426 w 2974661"/>
              <a:gd name="connsiteY175" fmla="*/ 2791308 h 3626631"/>
              <a:gd name="connsiteX176" fmla="*/ 1257274 w 2974661"/>
              <a:gd name="connsiteY176" fmla="*/ 2902798 h 3626631"/>
              <a:gd name="connsiteX177" fmla="*/ 1231545 w 2974661"/>
              <a:gd name="connsiteY177" fmla="*/ 3160085 h 3626631"/>
              <a:gd name="connsiteX178" fmla="*/ 1248697 w 2974661"/>
              <a:gd name="connsiteY178" fmla="*/ 3374491 h 3626631"/>
              <a:gd name="connsiteX179" fmla="*/ 1274426 w 2974661"/>
              <a:gd name="connsiteY179" fmla="*/ 3460253 h 3626631"/>
              <a:gd name="connsiteX180" fmla="*/ 1265850 w 2974661"/>
              <a:gd name="connsiteY180" fmla="*/ 3477405 h 3626631"/>
              <a:gd name="connsiteX181" fmla="*/ 1240121 w 2974661"/>
              <a:gd name="connsiteY181" fmla="*/ 3468829 h 3626631"/>
              <a:gd name="connsiteX182" fmla="*/ 1214392 w 2974661"/>
              <a:gd name="connsiteY182" fmla="*/ 3473117 h 3626631"/>
              <a:gd name="connsiteX183" fmla="*/ 1197240 w 2974661"/>
              <a:gd name="connsiteY183" fmla="*/ 3485982 h 3626631"/>
              <a:gd name="connsiteX184" fmla="*/ 1154359 w 2974661"/>
              <a:gd name="connsiteY184" fmla="*/ 3511710 h 3626631"/>
              <a:gd name="connsiteX185" fmla="*/ 1137206 w 2974661"/>
              <a:gd name="connsiteY185" fmla="*/ 3571744 h 3626631"/>
              <a:gd name="connsiteX186" fmla="*/ 1128630 w 2974661"/>
              <a:gd name="connsiteY186" fmla="*/ 3597472 h 3626631"/>
              <a:gd name="connsiteX187" fmla="*/ 1094325 w 2974661"/>
              <a:gd name="connsiteY187" fmla="*/ 3588896 h 3626631"/>
              <a:gd name="connsiteX188" fmla="*/ 1055732 w 2974661"/>
              <a:gd name="connsiteY188" fmla="*/ 3550303 h 3626631"/>
              <a:gd name="connsiteX189" fmla="*/ 1017139 w 2974661"/>
              <a:gd name="connsiteY189" fmla="*/ 3507422 h 3626631"/>
              <a:gd name="connsiteX190" fmla="*/ 999987 w 2974661"/>
              <a:gd name="connsiteY190" fmla="*/ 3511710 h 3626631"/>
              <a:gd name="connsiteX191" fmla="*/ 982834 w 2974661"/>
              <a:gd name="connsiteY191" fmla="*/ 3520286 h 3626631"/>
              <a:gd name="connsiteX192" fmla="*/ 948530 w 2974661"/>
              <a:gd name="connsiteY192" fmla="*/ 3485982 h 3626631"/>
              <a:gd name="connsiteX193" fmla="*/ 931377 w 2974661"/>
              <a:gd name="connsiteY193" fmla="*/ 3417372 h 3626631"/>
              <a:gd name="connsiteX194" fmla="*/ 888496 w 2974661"/>
              <a:gd name="connsiteY194" fmla="*/ 3331610 h 3626631"/>
              <a:gd name="connsiteX195" fmla="*/ 854191 w 2974661"/>
              <a:gd name="connsiteY195" fmla="*/ 3258712 h 3626631"/>
              <a:gd name="connsiteX196" fmla="*/ 845615 w 2974661"/>
              <a:gd name="connsiteY196" fmla="*/ 3220119 h 3626631"/>
              <a:gd name="connsiteX197" fmla="*/ 837039 w 2974661"/>
              <a:gd name="connsiteY197" fmla="*/ 3177238 h 3626631"/>
              <a:gd name="connsiteX198" fmla="*/ 828462 w 2974661"/>
              <a:gd name="connsiteY198" fmla="*/ 3142933 h 3626631"/>
              <a:gd name="connsiteX199" fmla="*/ 811310 w 2974661"/>
              <a:gd name="connsiteY199" fmla="*/ 3108628 h 3626631"/>
              <a:gd name="connsiteX200" fmla="*/ 845615 w 2974661"/>
              <a:gd name="connsiteY200" fmla="*/ 3048594 h 3626631"/>
              <a:gd name="connsiteX201" fmla="*/ 888496 w 2974661"/>
              <a:gd name="connsiteY201" fmla="*/ 3014289 h 3626631"/>
              <a:gd name="connsiteX202" fmla="*/ 897072 w 2974661"/>
              <a:gd name="connsiteY202" fmla="*/ 2992849 h 3626631"/>
              <a:gd name="connsiteX203" fmla="*/ 914225 w 2974661"/>
              <a:gd name="connsiteY203" fmla="*/ 2962832 h 3626631"/>
              <a:gd name="connsiteX204" fmla="*/ 948530 w 2974661"/>
              <a:gd name="connsiteY204" fmla="*/ 2842765 h 3626631"/>
              <a:gd name="connsiteX205" fmla="*/ 974258 w 2974661"/>
              <a:gd name="connsiteY205" fmla="*/ 2671240 h 3626631"/>
              <a:gd name="connsiteX206" fmla="*/ 999987 w 2974661"/>
              <a:gd name="connsiteY206" fmla="*/ 2551173 h 3626631"/>
              <a:gd name="connsiteX207" fmla="*/ 1042868 w 2974661"/>
              <a:gd name="connsiteY207" fmla="*/ 2405378 h 3626631"/>
              <a:gd name="connsiteX208" fmla="*/ 1111478 w 2974661"/>
              <a:gd name="connsiteY208" fmla="*/ 2242429 h 3626631"/>
              <a:gd name="connsiteX209" fmla="*/ 1145783 w 2974661"/>
              <a:gd name="connsiteY209" fmla="*/ 2173820 h 3626631"/>
              <a:gd name="connsiteX210" fmla="*/ 1068597 w 2974661"/>
              <a:gd name="connsiteY210" fmla="*/ 2199548 h 3626631"/>
              <a:gd name="connsiteX211" fmla="*/ 991411 w 2974661"/>
              <a:gd name="connsiteY211" fmla="*/ 2233853 h 3626631"/>
              <a:gd name="connsiteX212" fmla="*/ 931377 w 2974661"/>
              <a:gd name="connsiteY212" fmla="*/ 2259582 h 3626631"/>
              <a:gd name="connsiteX213" fmla="*/ 858479 w 2974661"/>
              <a:gd name="connsiteY213" fmla="*/ 2293887 h 3626631"/>
              <a:gd name="connsiteX214" fmla="*/ 785581 w 2974661"/>
              <a:gd name="connsiteY214" fmla="*/ 2319615 h 3626631"/>
              <a:gd name="connsiteX215" fmla="*/ 648362 w 2974661"/>
              <a:gd name="connsiteY215" fmla="*/ 2379649 h 3626631"/>
              <a:gd name="connsiteX216" fmla="*/ 545447 w 2974661"/>
              <a:gd name="connsiteY216" fmla="*/ 2431106 h 3626631"/>
              <a:gd name="connsiteX217" fmla="*/ 502566 w 2974661"/>
              <a:gd name="connsiteY217" fmla="*/ 2439683 h 3626631"/>
              <a:gd name="connsiteX218" fmla="*/ 476838 w 2974661"/>
              <a:gd name="connsiteY218" fmla="*/ 2456835 h 3626631"/>
              <a:gd name="connsiteX219" fmla="*/ 416804 w 2974661"/>
              <a:gd name="connsiteY219" fmla="*/ 2473987 h 3626631"/>
              <a:gd name="connsiteX220" fmla="*/ 296737 w 2974661"/>
              <a:gd name="connsiteY220" fmla="*/ 2508292 h 3626631"/>
              <a:gd name="connsiteX221" fmla="*/ 193822 w 2974661"/>
              <a:gd name="connsiteY221" fmla="*/ 2542597 h 3626631"/>
              <a:gd name="connsiteX222" fmla="*/ 133789 w 2974661"/>
              <a:gd name="connsiteY222" fmla="*/ 2568326 h 3626631"/>
              <a:gd name="connsiteX223" fmla="*/ 65179 w 2974661"/>
              <a:gd name="connsiteY223" fmla="*/ 2585478 h 3626631"/>
              <a:gd name="connsiteX224" fmla="*/ 22298 w 2974661"/>
              <a:gd name="connsiteY224" fmla="*/ 2559750 h 3626631"/>
              <a:gd name="connsiteX225" fmla="*/ 858 w 2974661"/>
              <a:gd name="connsiteY225" fmla="*/ 2495428 h 3626631"/>
              <a:gd name="connsiteX226" fmla="*/ 13722 w 2974661"/>
              <a:gd name="connsiteY226" fmla="*/ 2448259 h 3626631"/>
              <a:gd name="connsiteX227" fmla="*/ 26586 w 2974661"/>
              <a:gd name="connsiteY227" fmla="*/ 2428963 h 3626631"/>
              <a:gd name="connsiteX228" fmla="*/ 28855 w 2974661"/>
              <a:gd name="connsiteY228" fmla="*/ 2416486 h 3626631"/>
              <a:gd name="connsiteX229" fmla="*/ 31973 w 2974661"/>
              <a:gd name="connsiteY229" fmla="*/ 2415792 h 3626631"/>
              <a:gd name="connsiteX230" fmla="*/ 270875 w 2974661"/>
              <a:gd name="connsiteY230" fmla="*/ 2309623 h 3626631"/>
              <a:gd name="connsiteX231" fmla="*/ 273580 w 2974661"/>
              <a:gd name="connsiteY231" fmla="*/ 2307703 h 3626631"/>
              <a:gd name="connsiteX232" fmla="*/ 279585 w 2974661"/>
              <a:gd name="connsiteY232" fmla="*/ 2311039 h 3626631"/>
              <a:gd name="connsiteX233" fmla="*/ 373923 w 2974661"/>
              <a:gd name="connsiteY233" fmla="*/ 2276734 h 3626631"/>
              <a:gd name="connsiteX234" fmla="*/ 485414 w 2974661"/>
              <a:gd name="connsiteY234" fmla="*/ 2225277 h 3626631"/>
              <a:gd name="connsiteX235" fmla="*/ 614057 w 2974661"/>
              <a:gd name="connsiteY235" fmla="*/ 2165243 h 3626631"/>
              <a:gd name="connsiteX236" fmla="*/ 854191 w 2974661"/>
              <a:gd name="connsiteY236" fmla="*/ 2053753 h 3626631"/>
              <a:gd name="connsiteX237" fmla="*/ 1017139 w 2974661"/>
              <a:gd name="connsiteY237" fmla="*/ 1985143 h 3626631"/>
              <a:gd name="connsiteX238" fmla="*/ 1085749 w 2974661"/>
              <a:gd name="connsiteY238" fmla="*/ 1950838 h 3626631"/>
              <a:gd name="connsiteX239" fmla="*/ 1248697 w 2974661"/>
              <a:gd name="connsiteY239" fmla="*/ 1882228 h 3626631"/>
              <a:gd name="connsiteX240" fmla="*/ 1385917 w 2974661"/>
              <a:gd name="connsiteY240" fmla="*/ 1822195 h 3626631"/>
              <a:gd name="connsiteX241" fmla="*/ 1445950 w 2974661"/>
              <a:gd name="connsiteY241" fmla="*/ 1779314 h 3626631"/>
              <a:gd name="connsiteX242" fmla="*/ 1437374 w 2974661"/>
              <a:gd name="connsiteY242" fmla="*/ 1727856 h 3626631"/>
              <a:gd name="connsiteX243" fmla="*/ 1403069 w 2974661"/>
              <a:gd name="connsiteY243" fmla="*/ 1672111 h 3626631"/>
              <a:gd name="connsiteX244" fmla="*/ 1373052 w 2974661"/>
              <a:gd name="connsiteY244" fmla="*/ 1633518 h 3626631"/>
              <a:gd name="connsiteX245" fmla="*/ 1343036 w 2974661"/>
              <a:gd name="connsiteY245" fmla="*/ 1607789 h 3626631"/>
              <a:gd name="connsiteX246" fmla="*/ 1231545 w 2974661"/>
              <a:gd name="connsiteY246" fmla="*/ 1650670 h 3626631"/>
              <a:gd name="connsiteX247" fmla="*/ 1094325 w 2974661"/>
              <a:gd name="connsiteY247" fmla="*/ 1727856 h 3626631"/>
              <a:gd name="connsiteX248" fmla="*/ 1042868 w 2974661"/>
              <a:gd name="connsiteY248" fmla="*/ 1753585 h 3626631"/>
              <a:gd name="connsiteX249" fmla="*/ 1030004 w 2974661"/>
              <a:gd name="connsiteY249" fmla="*/ 1766449 h 3626631"/>
              <a:gd name="connsiteX250" fmla="*/ 995699 w 2974661"/>
              <a:gd name="connsiteY250" fmla="*/ 1779314 h 3626631"/>
              <a:gd name="connsiteX251" fmla="*/ 957106 w 2974661"/>
              <a:gd name="connsiteY251" fmla="*/ 1796466 h 3626631"/>
              <a:gd name="connsiteX252" fmla="*/ 746988 w 2974661"/>
              <a:gd name="connsiteY252" fmla="*/ 1920821 h 3626631"/>
              <a:gd name="connsiteX253" fmla="*/ 536871 w 2974661"/>
              <a:gd name="connsiteY253" fmla="*/ 2062329 h 3626631"/>
              <a:gd name="connsiteX254" fmla="*/ 468262 w 2974661"/>
              <a:gd name="connsiteY254" fmla="*/ 2113786 h 3626631"/>
              <a:gd name="connsiteX255" fmla="*/ 373923 w 2974661"/>
              <a:gd name="connsiteY255" fmla="*/ 2199548 h 3626631"/>
              <a:gd name="connsiteX256" fmla="*/ 335598 w 2974661"/>
              <a:gd name="connsiteY256" fmla="*/ 2230905 h 3626631"/>
              <a:gd name="connsiteX257" fmla="*/ 316320 w 2974661"/>
              <a:gd name="connsiteY257" fmla="*/ 2247708 h 3626631"/>
              <a:gd name="connsiteX258" fmla="*/ 318624 w 2974661"/>
              <a:gd name="connsiteY258" fmla="*/ 2234677 h 3626631"/>
              <a:gd name="connsiteX259" fmla="*/ 315554 w 2974661"/>
              <a:gd name="connsiteY259" fmla="*/ 2220883 h 3626631"/>
              <a:gd name="connsiteX260" fmla="*/ 645459 w 2974661"/>
              <a:gd name="connsiteY260" fmla="*/ 1940926 h 3626631"/>
              <a:gd name="connsiteX261" fmla="*/ 672483 w 2974661"/>
              <a:gd name="connsiteY261" fmla="*/ 1921090 h 3626631"/>
              <a:gd name="connsiteX262" fmla="*/ 828462 w 2974661"/>
              <a:gd name="connsiteY262" fmla="*/ 1809330 h 3626631"/>
              <a:gd name="connsiteX263" fmla="*/ 905648 w 2974661"/>
              <a:gd name="connsiteY263" fmla="*/ 1762161 h 3626631"/>
              <a:gd name="connsiteX264" fmla="*/ 965682 w 2974661"/>
              <a:gd name="connsiteY264" fmla="*/ 1727856 h 3626631"/>
              <a:gd name="connsiteX265" fmla="*/ 1128630 w 2974661"/>
              <a:gd name="connsiteY265" fmla="*/ 1624942 h 3626631"/>
              <a:gd name="connsiteX266" fmla="*/ 1248697 w 2974661"/>
              <a:gd name="connsiteY266" fmla="*/ 1556332 h 3626631"/>
              <a:gd name="connsiteX267" fmla="*/ 1231545 w 2974661"/>
              <a:gd name="connsiteY267" fmla="*/ 1539179 h 3626631"/>
              <a:gd name="connsiteX268" fmla="*/ 1184376 w 2974661"/>
              <a:gd name="connsiteY268" fmla="*/ 1543467 h 3626631"/>
              <a:gd name="connsiteX269" fmla="*/ 1102902 w 2974661"/>
              <a:gd name="connsiteY269" fmla="*/ 1573484 h 3626631"/>
              <a:gd name="connsiteX270" fmla="*/ 952818 w 2974661"/>
              <a:gd name="connsiteY270" fmla="*/ 1612077 h 3626631"/>
              <a:gd name="connsiteX271" fmla="*/ 811310 w 2974661"/>
              <a:gd name="connsiteY271" fmla="*/ 1642094 h 3626631"/>
              <a:gd name="connsiteX272" fmla="*/ 695531 w 2974661"/>
              <a:gd name="connsiteY272" fmla="*/ 1680687 h 3626631"/>
              <a:gd name="connsiteX273" fmla="*/ 614057 w 2974661"/>
              <a:gd name="connsiteY273" fmla="*/ 1710704 h 3626631"/>
              <a:gd name="connsiteX274" fmla="*/ 588328 w 2974661"/>
              <a:gd name="connsiteY274" fmla="*/ 1689263 h 3626631"/>
              <a:gd name="connsiteX275" fmla="*/ 605481 w 2974661"/>
              <a:gd name="connsiteY275" fmla="*/ 1659246 h 3626631"/>
              <a:gd name="connsiteX276" fmla="*/ 631209 w 2974661"/>
              <a:gd name="connsiteY276" fmla="*/ 1616365 h 3626631"/>
              <a:gd name="connsiteX277" fmla="*/ 674090 w 2974661"/>
              <a:gd name="connsiteY277" fmla="*/ 1573484 h 3626631"/>
              <a:gd name="connsiteX278" fmla="*/ 811310 w 2974661"/>
              <a:gd name="connsiteY278" fmla="*/ 1522027 h 3626631"/>
              <a:gd name="connsiteX279" fmla="*/ 914225 w 2974661"/>
              <a:gd name="connsiteY279" fmla="*/ 1487722 h 3626631"/>
              <a:gd name="connsiteX280" fmla="*/ 999987 w 2974661"/>
              <a:gd name="connsiteY280" fmla="*/ 1453417 h 3626631"/>
              <a:gd name="connsiteX281" fmla="*/ 1257274 w 2974661"/>
              <a:gd name="connsiteY281" fmla="*/ 1341926 h 3626631"/>
              <a:gd name="connsiteX282" fmla="*/ 1428798 w 2974661"/>
              <a:gd name="connsiteY282" fmla="*/ 1256164 h 3626631"/>
              <a:gd name="connsiteX283" fmla="*/ 1420222 w 2974661"/>
              <a:gd name="connsiteY283" fmla="*/ 1187554 h 3626631"/>
              <a:gd name="connsiteX284" fmla="*/ 1411646 w 2974661"/>
              <a:gd name="connsiteY284" fmla="*/ 1123233 h 3626631"/>
              <a:gd name="connsiteX285" fmla="*/ 1385917 w 2974661"/>
              <a:gd name="connsiteY285" fmla="*/ 1136097 h 3626631"/>
              <a:gd name="connsiteX286" fmla="*/ 1343036 w 2974661"/>
              <a:gd name="connsiteY286" fmla="*/ 1161826 h 3626631"/>
              <a:gd name="connsiteX287" fmla="*/ 1317307 w 2974661"/>
              <a:gd name="connsiteY287" fmla="*/ 1178978 h 3626631"/>
              <a:gd name="connsiteX288" fmla="*/ 1261562 w 2974661"/>
              <a:gd name="connsiteY288" fmla="*/ 1208995 h 3626631"/>
              <a:gd name="connsiteX289" fmla="*/ 1154359 w 2974661"/>
              <a:gd name="connsiteY289" fmla="*/ 1264740 h 3626631"/>
              <a:gd name="connsiteX290" fmla="*/ 1090037 w 2974661"/>
              <a:gd name="connsiteY290" fmla="*/ 1299045 h 3626631"/>
              <a:gd name="connsiteX291" fmla="*/ 1025716 w 2974661"/>
              <a:gd name="connsiteY291" fmla="*/ 1333350 h 3626631"/>
              <a:gd name="connsiteX292" fmla="*/ 939953 w 2974661"/>
              <a:gd name="connsiteY292" fmla="*/ 1376231 h 3626631"/>
              <a:gd name="connsiteX293" fmla="*/ 879920 w 2974661"/>
              <a:gd name="connsiteY293" fmla="*/ 1393384 h 3626631"/>
              <a:gd name="connsiteX294" fmla="*/ 751276 w 2974661"/>
              <a:gd name="connsiteY294" fmla="*/ 1419112 h 3626631"/>
              <a:gd name="connsiteX295" fmla="*/ 596905 w 2974661"/>
              <a:gd name="connsiteY295" fmla="*/ 1419112 h 3626631"/>
              <a:gd name="connsiteX296" fmla="*/ 493990 w 2974661"/>
              <a:gd name="connsiteY296" fmla="*/ 1371943 h 3626631"/>
              <a:gd name="connsiteX297" fmla="*/ 433957 w 2974661"/>
              <a:gd name="connsiteY297" fmla="*/ 1307621 h 3626631"/>
              <a:gd name="connsiteX298" fmla="*/ 373923 w 2974661"/>
              <a:gd name="connsiteY298" fmla="*/ 1230435 h 3626631"/>
              <a:gd name="connsiteX299" fmla="*/ 313890 w 2974661"/>
              <a:gd name="connsiteY299" fmla="*/ 1110368 h 3626631"/>
              <a:gd name="connsiteX300" fmla="*/ 296737 w 2974661"/>
              <a:gd name="connsiteY300" fmla="*/ 1016030 h 3626631"/>
              <a:gd name="connsiteX301" fmla="*/ 326754 w 2974661"/>
              <a:gd name="connsiteY301" fmla="*/ 998877 h 3626631"/>
              <a:gd name="connsiteX302" fmla="*/ 391076 w 2974661"/>
              <a:gd name="connsiteY302" fmla="*/ 1016030 h 3626631"/>
              <a:gd name="connsiteX303" fmla="*/ 468262 w 2974661"/>
              <a:gd name="connsiteY303" fmla="*/ 1067487 h 3626631"/>
              <a:gd name="connsiteX304" fmla="*/ 562600 w 2974661"/>
              <a:gd name="connsiteY304" fmla="*/ 1093216 h 3626631"/>
              <a:gd name="connsiteX305" fmla="*/ 682667 w 2974661"/>
              <a:gd name="connsiteY305" fmla="*/ 1067487 h 3626631"/>
              <a:gd name="connsiteX306" fmla="*/ 862767 w 2974661"/>
              <a:gd name="connsiteY306" fmla="*/ 981725 h 3626631"/>
              <a:gd name="connsiteX307" fmla="*/ 1077173 w 2974661"/>
              <a:gd name="connsiteY307" fmla="*/ 878810 h 3626631"/>
              <a:gd name="connsiteX308" fmla="*/ 1222969 w 2974661"/>
              <a:gd name="connsiteY308" fmla="*/ 793048 h 3626631"/>
              <a:gd name="connsiteX309" fmla="*/ 1351612 w 2974661"/>
              <a:gd name="connsiteY309" fmla="*/ 724438 h 3626631"/>
              <a:gd name="connsiteX310" fmla="*/ 1420222 w 2974661"/>
              <a:gd name="connsiteY310" fmla="*/ 690133 h 3626631"/>
              <a:gd name="connsiteX311" fmla="*/ 1428798 w 2974661"/>
              <a:gd name="connsiteY311" fmla="*/ 527185 h 3626631"/>
              <a:gd name="connsiteX312" fmla="*/ 1420222 w 2974661"/>
              <a:gd name="connsiteY312" fmla="*/ 312780 h 3626631"/>
              <a:gd name="connsiteX313" fmla="*/ 1364476 w 2974661"/>
              <a:gd name="connsiteY313" fmla="*/ 179848 h 3626631"/>
              <a:gd name="connsiteX314" fmla="*/ 1334460 w 2974661"/>
              <a:gd name="connsiteY314" fmla="*/ 42629 h 3626631"/>
              <a:gd name="connsiteX315" fmla="*/ 1364208 w 2974661"/>
              <a:gd name="connsiteY315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66688 w 2974661"/>
              <a:gd name="connsiteY94" fmla="*/ 1299045 h 3626631"/>
              <a:gd name="connsiteX95" fmla="*/ 2938213 w 2974661"/>
              <a:gd name="connsiteY95" fmla="*/ 1393384 h 3626631"/>
              <a:gd name="connsiteX96" fmla="*/ 2972518 w 2974661"/>
              <a:gd name="connsiteY96" fmla="*/ 1444841 h 3626631"/>
              <a:gd name="connsiteX97" fmla="*/ 2955365 w 2974661"/>
              <a:gd name="connsiteY97" fmla="*/ 1487722 h 3626631"/>
              <a:gd name="connsiteX98" fmla="*/ 2903908 w 2974661"/>
              <a:gd name="connsiteY98" fmla="*/ 1522027 h 3626631"/>
              <a:gd name="connsiteX99" fmla="*/ 2882468 w 2974661"/>
              <a:gd name="connsiteY99" fmla="*/ 1552044 h 3626631"/>
              <a:gd name="connsiteX100" fmla="*/ 2775265 w 2974661"/>
              <a:gd name="connsiteY100" fmla="*/ 1564908 h 3626631"/>
              <a:gd name="connsiteX101" fmla="*/ 2620893 w 2974661"/>
              <a:gd name="connsiteY101" fmla="*/ 1573484 h 3626631"/>
              <a:gd name="connsiteX102" fmla="*/ 2475097 w 2974661"/>
              <a:gd name="connsiteY102" fmla="*/ 1616365 h 3626631"/>
              <a:gd name="connsiteX103" fmla="*/ 2325013 w 2974661"/>
              <a:gd name="connsiteY103" fmla="*/ 1659246 h 3626631"/>
              <a:gd name="connsiteX104" fmla="*/ 2183506 w 2974661"/>
              <a:gd name="connsiteY104" fmla="*/ 1710704 h 3626631"/>
              <a:gd name="connsiteX105" fmla="*/ 2080591 w 2974661"/>
              <a:gd name="connsiteY105" fmla="*/ 1753585 h 3626631"/>
              <a:gd name="connsiteX106" fmla="*/ 2037710 w 2974661"/>
              <a:gd name="connsiteY106" fmla="*/ 1770737 h 3626631"/>
              <a:gd name="connsiteX107" fmla="*/ 1926219 w 2974661"/>
              <a:gd name="connsiteY107" fmla="*/ 1817907 h 3626631"/>
              <a:gd name="connsiteX108" fmla="*/ 1771847 w 2974661"/>
              <a:gd name="connsiteY108" fmla="*/ 1882228 h 3626631"/>
              <a:gd name="connsiteX109" fmla="*/ 1686084 w 2974661"/>
              <a:gd name="connsiteY109" fmla="*/ 1925109 h 3626631"/>
              <a:gd name="connsiteX110" fmla="*/ 1600322 w 2974661"/>
              <a:gd name="connsiteY110" fmla="*/ 1993719 h 3626631"/>
              <a:gd name="connsiteX111" fmla="*/ 1548865 w 2974661"/>
              <a:gd name="connsiteY111" fmla="*/ 2088057 h 3626631"/>
              <a:gd name="connsiteX112" fmla="*/ 1505984 w 2974661"/>
              <a:gd name="connsiteY112" fmla="*/ 2156667 h 3626631"/>
              <a:gd name="connsiteX113" fmla="*/ 1480255 w 2974661"/>
              <a:gd name="connsiteY113" fmla="*/ 2199548 h 3626631"/>
              <a:gd name="connsiteX114" fmla="*/ 1514560 w 2974661"/>
              <a:gd name="connsiteY114" fmla="*/ 2190972 h 3626631"/>
              <a:gd name="connsiteX115" fmla="*/ 1566018 w 2974661"/>
              <a:gd name="connsiteY115" fmla="*/ 2148091 h 3626631"/>
              <a:gd name="connsiteX116" fmla="*/ 1634627 w 2974661"/>
              <a:gd name="connsiteY116" fmla="*/ 2088057 h 3626631"/>
              <a:gd name="connsiteX117" fmla="*/ 1698949 w 2974661"/>
              <a:gd name="connsiteY117" fmla="*/ 2045176 h 3626631"/>
              <a:gd name="connsiteX118" fmla="*/ 1746118 w 2974661"/>
              <a:gd name="connsiteY118" fmla="*/ 2015160 h 3626631"/>
              <a:gd name="connsiteX119" fmla="*/ 1806152 w 2974661"/>
              <a:gd name="connsiteY119" fmla="*/ 1985143 h 3626631"/>
              <a:gd name="connsiteX120" fmla="*/ 1836168 w 2974661"/>
              <a:gd name="connsiteY120" fmla="*/ 1967990 h 3626631"/>
              <a:gd name="connsiteX121" fmla="*/ 1934795 w 2974661"/>
              <a:gd name="connsiteY121" fmla="*/ 1967990 h 3626631"/>
              <a:gd name="connsiteX122" fmla="*/ 2072014 w 2974661"/>
              <a:gd name="connsiteY122" fmla="*/ 2010871 h 3626631"/>
              <a:gd name="connsiteX123" fmla="*/ 2144912 w 2974661"/>
              <a:gd name="connsiteY123" fmla="*/ 2083769 h 3626631"/>
              <a:gd name="connsiteX124" fmla="*/ 2174929 w 2974661"/>
              <a:gd name="connsiteY124" fmla="*/ 2169532 h 3626631"/>
              <a:gd name="connsiteX125" fmla="*/ 2192082 w 2974661"/>
              <a:gd name="connsiteY125" fmla="*/ 2251006 h 3626631"/>
              <a:gd name="connsiteX126" fmla="*/ 2217810 w 2974661"/>
              <a:gd name="connsiteY126" fmla="*/ 2353920 h 3626631"/>
              <a:gd name="connsiteX127" fmla="*/ 2243539 w 2974661"/>
              <a:gd name="connsiteY127" fmla="*/ 2559750 h 3626631"/>
              <a:gd name="connsiteX128" fmla="*/ 2226386 w 2974661"/>
              <a:gd name="connsiteY128" fmla="*/ 2791308 h 3626631"/>
              <a:gd name="connsiteX129" fmla="*/ 2200658 w 2974661"/>
              <a:gd name="connsiteY129" fmla="*/ 3082899 h 3626631"/>
              <a:gd name="connsiteX130" fmla="*/ 2166353 w 2974661"/>
              <a:gd name="connsiteY130" fmla="*/ 3383067 h 3626631"/>
              <a:gd name="connsiteX131" fmla="*/ 2123472 w 2974661"/>
              <a:gd name="connsiteY131" fmla="*/ 3511710 h 3626631"/>
              <a:gd name="connsiteX132" fmla="*/ 2097743 w 2974661"/>
              <a:gd name="connsiteY132" fmla="*/ 3563168 h 3626631"/>
              <a:gd name="connsiteX133" fmla="*/ 2020557 w 2974661"/>
              <a:gd name="connsiteY133" fmla="*/ 3584608 h 3626631"/>
              <a:gd name="connsiteX134" fmla="*/ 1926219 w 2974661"/>
              <a:gd name="connsiteY134" fmla="*/ 3618913 h 3626631"/>
              <a:gd name="connsiteX135" fmla="*/ 1840457 w 2974661"/>
              <a:gd name="connsiteY135" fmla="*/ 3623201 h 3626631"/>
              <a:gd name="connsiteX136" fmla="*/ 1763271 w 2974661"/>
              <a:gd name="connsiteY136" fmla="*/ 3597472 h 3626631"/>
              <a:gd name="connsiteX137" fmla="*/ 1728966 w 2974661"/>
              <a:gd name="connsiteY137" fmla="*/ 3580320 h 3626631"/>
              <a:gd name="connsiteX138" fmla="*/ 1711813 w 2974661"/>
              <a:gd name="connsiteY138" fmla="*/ 3563168 h 3626631"/>
              <a:gd name="connsiteX139" fmla="*/ 1668932 w 2974661"/>
              <a:gd name="connsiteY139" fmla="*/ 3511710 h 3626631"/>
              <a:gd name="connsiteX140" fmla="*/ 1617475 w 2974661"/>
              <a:gd name="connsiteY140" fmla="*/ 3468829 h 3626631"/>
              <a:gd name="connsiteX141" fmla="*/ 1548865 w 2974661"/>
              <a:gd name="connsiteY141" fmla="*/ 3477405 h 3626631"/>
              <a:gd name="connsiteX142" fmla="*/ 1463103 w 2974661"/>
              <a:gd name="connsiteY142" fmla="*/ 3477405 h 3626631"/>
              <a:gd name="connsiteX143" fmla="*/ 1415934 w 2974661"/>
              <a:gd name="connsiteY143" fmla="*/ 3434524 h 3626631"/>
              <a:gd name="connsiteX144" fmla="*/ 1411646 w 2974661"/>
              <a:gd name="connsiteY144" fmla="*/ 3391643 h 3626631"/>
              <a:gd name="connsiteX145" fmla="*/ 1424510 w 2974661"/>
              <a:gd name="connsiteY145" fmla="*/ 3387355 h 3626631"/>
              <a:gd name="connsiteX146" fmla="*/ 1445950 w 2974661"/>
              <a:gd name="connsiteY146" fmla="*/ 3383067 h 3626631"/>
              <a:gd name="connsiteX147" fmla="*/ 1463103 w 2974661"/>
              <a:gd name="connsiteY147" fmla="*/ 3365914 h 3626631"/>
              <a:gd name="connsiteX148" fmla="*/ 1420222 w 2974661"/>
              <a:gd name="connsiteY148" fmla="*/ 3348762 h 3626631"/>
              <a:gd name="connsiteX149" fmla="*/ 1385917 w 2974661"/>
              <a:gd name="connsiteY149" fmla="*/ 3340186 h 3626631"/>
              <a:gd name="connsiteX150" fmla="*/ 1428798 w 2974661"/>
              <a:gd name="connsiteY150" fmla="*/ 3331610 h 3626631"/>
              <a:gd name="connsiteX151" fmla="*/ 1505984 w 2974661"/>
              <a:gd name="connsiteY151" fmla="*/ 3323033 h 3626631"/>
              <a:gd name="connsiteX152" fmla="*/ 1634627 w 2974661"/>
              <a:gd name="connsiteY152" fmla="*/ 3305881 h 3626631"/>
              <a:gd name="connsiteX153" fmla="*/ 1733254 w 2974661"/>
              <a:gd name="connsiteY153" fmla="*/ 3275864 h 3626631"/>
              <a:gd name="connsiteX154" fmla="*/ 1763271 w 2974661"/>
              <a:gd name="connsiteY154" fmla="*/ 3177238 h 3626631"/>
              <a:gd name="connsiteX155" fmla="*/ 1788999 w 2974661"/>
              <a:gd name="connsiteY155" fmla="*/ 2979985 h 3626631"/>
              <a:gd name="connsiteX156" fmla="*/ 1797576 w 2974661"/>
              <a:gd name="connsiteY156" fmla="*/ 2877070 h 3626631"/>
              <a:gd name="connsiteX157" fmla="*/ 1746118 w 2974661"/>
              <a:gd name="connsiteY157" fmla="*/ 2919951 h 3626631"/>
              <a:gd name="connsiteX158" fmla="*/ 1660356 w 2974661"/>
              <a:gd name="connsiteY158" fmla="*/ 2979985 h 3626631"/>
              <a:gd name="connsiteX159" fmla="*/ 1531712 w 2974661"/>
              <a:gd name="connsiteY159" fmla="*/ 3065747 h 3626631"/>
              <a:gd name="connsiteX160" fmla="*/ 1390205 w 2974661"/>
              <a:gd name="connsiteY160" fmla="*/ 3168661 h 3626631"/>
              <a:gd name="connsiteX161" fmla="*/ 1325883 w 2974661"/>
              <a:gd name="connsiteY161" fmla="*/ 3211542 h 3626631"/>
              <a:gd name="connsiteX162" fmla="*/ 1300155 w 2974661"/>
              <a:gd name="connsiteY162" fmla="*/ 3185814 h 3626631"/>
              <a:gd name="connsiteX163" fmla="*/ 1283002 w 2974661"/>
              <a:gd name="connsiteY163" fmla="*/ 3117204 h 3626631"/>
              <a:gd name="connsiteX164" fmla="*/ 1274426 w 2974661"/>
              <a:gd name="connsiteY164" fmla="*/ 3040018 h 3626631"/>
              <a:gd name="connsiteX165" fmla="*/ 1291578 w 2974661"/>
              <a:gd name="connsiteY165" fmla="*/ 2997137 h 3626631"/>
              <a:gd name="connsiteX166" fmla="*/ 1308731 w 2974661"/>
              <a:gd name="connsiteY166" fmla="*/ 2949968 h 3626631"/>
              <a:gd name="connsiteX167" fmla="*/ 1351612 w 2974661"/>
              <a:gd name="connsiteY167" fmla="*/ 2907087 h 3626631"/>
              <a:gd name="connsiteX168" fmla="*/ 1407357 w 2974661"/>
              <a:gd name="connsiteY168" fmla="*/ 2885646 h 3626631"/>
              <a:gd name="connsiteX169" fmla="*/ 1505984 w 2974661"/>
              <a:gd name="connsiteY169" fmla="*/ 2791308 h 3626631"/>
              <a:gd name="connsiteX170" fmla="*/ 1591746 w 2974661"/>
              <a:gd name="connsiteY170" fmla="*/ 2705545 h 3626631"/>
              <a:gd name="connsiteX171" fmla="*/ 1574594 w 2974661"/>
              <a:gd name="connsiteY171" fmla="*/ 2705545 h 3626631"/>
              <a:gd name="connsiteX172" fmla="*/ 1480255 w 2974661"/>
              <a:gd name="connsiteY172" fmla="*/ 2739850 h 3626631"/>
              <a:gd name="connsiteX173" fmla="*/ 1351612 w 2974661"/>
              <a:gd name="connsiteY173" fmla="*/ 2765579 h 3626631"/>
              <a:gd name="connsiteX174" fmla="*/ 1274426 w 2974661"/>
              <a:gd name="connsiteY174" fmla="*/ 2791308 h 3626631"/>
              <a:gd name="connsiteX175" fmla="*/ 1257274 w 2974661"/>
              <a:gd name="connsiteY175" fmla="*/ 2902798 h 3626631"/>
              <a:gd name="connsiteX176" fmla="*/ 1231545 w 2974661"/>
              <a:gd name="connsiteY176" fmla="*/ 3160085 h 3626631"/>
              <a:gd name="connsiteX177" fmla="*/ 1248697 w 2974661"/>
              <a:gd name="connsiteY177" fmla="*/ 3374491 h 3626631"/>
              <a:gd name="connsiteX178" fmla="*/ 1274426 w 2974661"/>
              <a:gd name="connsiteY178" fmla="*/ 3460253 h 3626631"/>
              <a:gd name="connsiteX179" fmla="*/ 1265850 w 2974661"/>
              <a:gd name="connsiteY179" fmla="*/ 3477405 h 3626631"/>
              <a:gd name="connsiteX180" fmla="*/ 1240121 w 2974661"/>
              <a:gd name="connsiteY180" fmla="*/ 3468829 h 3626631"/>
              <a:gd name="connsiteX181" fmla="*/ 1214392 w 2974661"/>
              <a:gd name="connsiteY181" fmla="*/ 3473117 h 3626631"/>
              <a:gd name="connsiteX182" fmla="*/ 1197240 w 2974661"/>
              <a:gd name="connsiteY182" fmla="*/ 3485982 h 3626631"/>
              <a:gd name="connsiteX183" fmla="*/ 1154359 w 2974661"/>
              <a:gd name="connsiteY183" fmla="*/ 3511710 h 3626631"/>
              <a:gd name="connsiteX184" fmla="*/ 1137206 w 2974661"/>
              <a:gd name="connsiteY184" fmla="*/ 3571744 h 3626631"/>
              <a:gd name="connsiteX185" fmla="*/ 1128630 w 2974661"/>
              <a:gd name="connsiteY185" fmla="*/ 3597472 h 3626631"/>
              <a:gd name="connsiteX186" fmla="*/ 1094325 w 2974661"/>
              <a:gd name="connsiteY186" fmla="*/ 3588896 h 3626631"/>
              <a:gd name="connsiteX187" fmla="*/ 1055732 w 2974661"/>
              <a:gd name="connsiteY187" fmla="*/ 3550303 h 3626631"/>
              <a:gd name="connsiteX188" fmla="*/ 1017139 w 2974661"/>
              <a:gd name="connsiteY188" fmla="*/ 3507422 h 3626631"/>
              <a:gd name="connsiteX189" fmla="*/ 999987 w 2974661"/>
              <a:gd name="connsiteY189" fmla="*/ 3511710 h 3626631"/>
              <a:gd name="connsiteX190" fmla="*/ 982834 w 2974661"/>
              <a:gd name="connsiteY190" fmla="*/ 3520286 h 3626631"/>
              <a:gd name="connsiteX191" fmla="*/ 948530 w 2974661"/>
              <a:gd name="connsiteY191" fmla="*/ 3485982 h 3626631"/>
              <a:gd name="connsiteX192" fmla="*/ 931377 w 2974661"/>
              <a:gd name="connsiteY192" fmla="*/ 3417372 h 3626631"/>
              <a:gd name="connsiteX193" fmla="*/ 888496 w 2974661"/>
              <a:gd name="connsiteY193" fmla="*/ 3331610 h 3626631"/>
              <a:gd name="connsiteX194" fmla="*/ 854191 w 2974661"/>
              <a:gd name="connsiteY194" fmla="*/ 3258712 h 3626631"/>
              <a:gd name="connsiteX195" fmla="*/ 845615 w 2974661"/>
              <a:gd name="connsiteY195" fmla="*/ 3220119 h 3626631"/>
              <a:gd name="connsiteX196" fmla="*/ 837039 w 2974661"/>
              <a:gd name="connsiteY196" fmla="*/ 3177238 h 3626631"/>
              <a:gd name="connsiteX197" fmla="*/ 828462 w 2974661"/>
              <a:gd name="connsiteY197" fmla="*/ 3142933 h 3626631"/>
              <a:gd name="connsiteX198" fmla="*/ 811310 w 2974661"/>
              <a:gd name="connsiteY198" fmla="*/ 3108628 h 3626631"/>
              <a:gd name="connsiteX199" fmla="*/ 845615 w 2974661"/>
              <a:gd name="connsiteY199" fmla="*/ 3048594 h 3626631"/>
              <a:gd name="connsiteX200" fmla="*/ 888496 w 2974661"/>
              <a:gd name="connsiteY200" fmla="*/ 3014289 h 3626631"/>
              <a:gd name="connsiteX201" fmla="*/ 897072 w 2974661"/>
              <a:gd name="connsiteY201" fmla="*/ 2992849 h 3626631"/>
              <a:gd name="connsiteX202" fmla="*/ 914225 w 2974661"/>
              <a:gd name="connsiteY202" fmla="*/ 2962832 h 3626631"/>
              <a:gd name="connsiteX203" fmla="*/ 948530 w 2974661"/>
              <a:gd name="connsiteY203" fmla="*/ 2842765 h 3626631"/>
              <a:gd name="connsiteX204" fmla="*/ 974258 w 2974661"/>
              <a:gd name="connsiteY204" fmla="*/ 2671240 h 3626631"/>
              <a:gd name="connsiteX205" fmla="*/ 999987 w 2974661"/>
              <a:gd name="connsiteY205" fmla="*/ 2551173 h 3626631"/>
              <a:gd name="connsiteX206" fmla="*/ 1042868 w 2974661"/>
              <a:gd name="connsiteY206" fmla="*/ 2405378 h 3626631"/>
              <a:gd name="connsiteX207" fmla="*/ 1111478 w 2974661"/>
              <a:gd name="connsiteY207" fmla="*/ 2242429 h 3626631"/>
              <a:gd name="connsiteX208" fmla="*/ 1145783 w 2974661"/>
              <a:gd name="connsiteY208" fmla="*/ 2173820 h 3626631"/>
              <a:gd name="connsiteX209" fmla="*/ 1068597 w 2974661"/>
              <a:gd name="connsiteY209" fmla="*/ 2199548 h 3626631"/>
              <a:gd name="connsiteX210" fmla="*/ 991411 w 2974661"/>
              <a:gd name="connsiteY210" fmla="*/ 2233853 h 3626631"/>
              <a:gd name="connsiteX211" fmla="*/ 931377 w 2974661"/>
              <a:gd name="connsiteY211" fmla="*/ 2259582 h 3626631"/>
              <a:gd name="connsiteX212" fmla="*/ 858479 w 2974661"/>
              <a:gd name="connsiteY212" fmla="*/ 2293887 h 3626631"/>
              <a:gd name="connsiteX213" fmla="*/ 785581 w 2974661"/>
              <a:gd name="connsiteY213" fmla="*/ 2319615 h 3626631"/>
              <a:gd name="connsiteX214" fmla="*/ 648362 w 2974661"/>
              <a:gd name="connsiteY214" fmla="*/ 2379649 h 3626631"/>
              <a:gd name="connsiteX215" fmla="*/ 545447 w 2974661"/>
              <a:gd name="connsiteY215" fmla="*/ 2431106 h 3626631"/>
              <a:gd name="connsiteX216" fmla="*/ 502566 w 2974661"/>
              <a:gd name="connsiteY216" fmla="*/ 2439683 h 3626631"/>
              <a:gd name="connsiteX217" fmla="*/ 476838 w 2974661"/>
              <a:gd name="connsiteY217" fmla="*/ 2456835 h 3626631"/>
              <a:gd name="connsiteX218" fmla="*/ 416804 w 2974661"/>
              <a:gd name="connsiteY218" fmla="*/ 2473987 h 3626631"/>
              <a:gd name="connsiteX219" fmla="*/ 296737 w 2974661"/>
              <a:gd name="connsiteY219" fmla="*/ 2508292 h 3626631"/>
              <a:gd name="connsiteX220" fmla="*/ 193822 w 2974661"/>
              <a:gd name="connsiteY220" fmla="*/ 2542597 h 3626631"/>
              <a:gd name="connsiteX221" fmla="*/ 133789 w 2974661"/>
              <a:gd name="connsiteY221" fmla="*/ 2568326 h 3626631"/>
              <a:gd name="connsiteX222" fmla="*/ 65179 w 2974661"/>
              <a:gd name="connsiteY222" fmla="*/ 2585478 h 3626631"/>
              <a:gd name="connsiteX223" fmla="*/ 22298 w 2974661"/>
              <a:gd name="connsiteY223" fmla="*/ 2559750 h 3626631"/>
              <a:gd name="connsiteX224" fmla="*/ 858 w 2974661"/>
              <a:gd name="connsiteY224" fmla="*/ 2495428 h 3626631"/>
              <a:gd name="connsiteX225" fmla="*/ 13722 w 2974661"/>
              <a:gd name="connsiteY225" fmla="*/ 2448259 h 3626631"/>
              <a:gd name="connsiteX226" fmla="*/ 26586 w 2974661"/>
              <a:gd name="connsiteY226" fmla="*/ 2428963 h 3626631"/>
              <a:gd name="connsiteX227" fmla="*/ 28855 w 2974661"/>
              <a:gd name="connsiteY227" fmla="*/ 2416486 h 3626631"/>
              <a:gd name="connsiteX228" fmla="*/ 31973 w 2974661"/>
              <a:gd name="connsiteY228" fmla="*/ 2415792 h 3626631"/>
              <a:gd name="connsiteX229" fmla="*/ 270875 w 2974661"/>
              <a:gd name="connsiteY229" fmla="*/ 2309623 h 3626631"/>
              <a:gd name="connsiteX230" fmla="*/ 273580 w 2974661"/>
              <a:gd name="connsiteY230" fmla="*/ 2307703 h 3626631"/>
              <a:gd name="connsiteX231" fmla="*/ 279585 w 2974661"/>
              <a:gd name="connsiteY231" fmla="*/ 2311039 h 3626631"/>
              <a:gd name="connsiteX232" fmla="*/ 373923 w 2974661"/>
              <a:gd name="connsiteY232" fmla="*/ 2276734 h 3626631"/>
              <a:gd name="connsiteX233" fmla="*/ 485414 w 2974661"/>
              <a:gd name="connsiteY233" fmla="*/ 2225277 h 3626631"/>
              <a:gd name="connsiteX234" fmla="*/ 614057 w 2974661"/>
              <a:gd name="connsiteY234" fmla="*/ 2165243 h 3626631"/>
              <a:gd name="connsiteX235" fmla="*/ 854191 w 2974661"/>
              <a:gd name="connsiteY235" fmla="*/ 2053753 h 3626631"/>
              <a:gd name="connsiteX236" fmla="*/ 1017139 w 2974661"/>
              <a:gd name="connsiteY236" fmla="*/ 1985143 h 3626631"/>
              <a:gd name="connsiteX237" fmla="*/ 1085749 w 2974661"/>
              <a:gd name="connsiteY237" fmla="*/ 1950838 h 3626631"/>
              <a:gd name="connsiteX238" fmla="*/ 1248697 w 2974661"/>
              <a:gd name="connsiteY238" fmla="*/ 1882228 h 3626631"/>
              <a:gd name="connsiteX239" fmla="*/ 1385917 w 2974661"/>
              <a:gd name="connsiteY239" fmla="*/ 1822195 h 3626631"/>
              <a:gd name="connsiteX240" fmla="*/ 1445950 w 2974661"/>
              <a:gd name="connsiteY240" fmla="*/ 1779314 h 3626631"/>
              <a:gd name="connsiteX241" fmla="*/ 1437374 w 2974661"/>
              <a:gd name="connsiteY241" fmla="*/ 1727856 h 3626631"/>
              <a:gd name="connsiteX242" fmla="*/ 1403069 w 2974661"/>
              <a:gd name="connsiteY242" fmla="*/ 1672111 h 3626631"/>
              <a:gd name="connsiteX243" fmla="*/ 1373052 w 2974661"/>
              <a:gd name="connsiteY243" fmla="*/ 1633518 h 3626631"/>
              <a:gd name="connsiteX244" fmla="*/ 1343036 w 2974661"/>
              <a:gd name="connsiteY244" fmla="*/ 1607789 h 3626631"/>
              <a:gd name="connsiteX245" fmla="*/ 1231545 w 2974661"/>
              <a:gd name="connsiteY245" fmla="*/ 1650670 h 3626631"/>
              <a:gd name="connsiteX246" fmla="*/ 1094325 w 2974661"/>
              <a:gd name="connsiteY246" fmla="*/ 1727856 h 3626631"/>
              <a:gd name="connsiteX247" fmla="*/ 1042868 w 2974661"/>
              <a:gd name="connsiteY247" fmla="*/ 1753585 h 3626631"/>
              <a:gd name="connsiteX248" fmla="*/ 1030004 w 2974661"/>
              <a:gd name="connsiteY248" fmla="*/ 1766449 h 3626631"/>
              <a:gd name="connsiteX249" fmla="*/ 995699 w 2974661"/>
              <a:gd name="connsiteY249" fmla="*/ 1779314 h 3626631"/>
              <a:gd name="connsiteX250" fmla="*/ 957106 w 2974661"/>
              <a:gd name="connsiteY250" fmla="*/ 1796466 h 3626631"/>
              <a:gd name="connsiteX251" fmla="*/ 746988 w 2974661"/>
              <a:gd name="connsiteY251" fmla="*/ 1920821 h 3626631"/>
              <a:gd name="connsiteX252" fmla="*/ 536871 w 2974661"/>
              <a:gd name="connsiteY252" fmla="*/ 2062329 h 3626631"/>
              <a:gd name="connsiteX253" fmla="*/ 468262 w 2974661"/>
              <a:gd name="connsiteY253" fmla="*/ 2113786 h 3626631"/>
              <a:gd name="connsiteX254" fmla="*/ 373923 w 2974661"/>
              <a:gd name="connsiteY254" fmla="*/ 2199548 h 3626631"/>
              <a:gd name="connsiteX255" fmla="*/ 335598 w 2974661"/>
              <a:gd name="connsiteY255" fmla="*/ 2230905 h 3626631"/>
              <a:gd name="connsiteX256" fmla="*/ 316320 w 2974661"/>
              <a:gd name="connsiteY256" fmla="*/ 2247708 h 3626631"/>
              <a:gd name="connsiteX257" fmla="*/ 318624 w 2974661"/>
              <a:gd name="connsiteY257" fmla="*/ 2234677 h 3626631"/>
              <a:gd name="connsiteX258" fmla="*/ 315554 w 2974661"/>
              <a:gd name="connsiteY258" fmla="*/ 2220883 h 3626631"/>
              <a:gd name="connsiteX259" fmla="*/ 645459 w 2974661"/>
              <a:gd name="connsiteY259" fmla="*/ 1940926 h 3626631"/>
              <a:gd name="connsiteX260" fmla="*/ 672483 w 2974661"/>
              <a:gd name="connsiteY260" fmla="*/ 1921090 h 3626631"/>
              <a:gd name="connsiteX261" fmla="*/ 828462 w 2974661"/>
              <a:gd name="connsiteY261" fmla="*/ 1809330 h 3626631"/>
              <a:gd name="connsiteX262" fmla="*/ 905648 w 2974661"/>
              <a:gd name="connsiteY262" fmla="*/ 1762161 h 3626631"/>
              <a:gd name="connsiteX263" fmla="*/ 965682 w 2974661"/>
              <a:gd name="connsiteY263" fmla="*/ 1727856 h 3626631"/>
              <a:gd name="connsiteX264" fmla="*/ 1128630 w 2974661"/>
              <a:gd name="connsiteY264" fmla="*/ 1624942 h 3626631"/>
              <a:gd name="connsiteX265" fmla="*/ 1248697 w 2974661"/>
              <a:gd name="connsiteY265" fmla="*/ 1556332 h 3626631"/>
              <a:gd name="connsiteX266" fmla="*/ 1231545 w 2974661"/>
              <a:gd name="connsiteY266" fmla="*/ 1539179 h 3626631"/>
              <a:gd name="connsiteX267" fmla="*/ 1184376 w 2974661"/>
              <a:gd name="connsiteY267" fmla="*/ 1543467 h 3626631"/>
              <a:gd name="connsiteX268" fmla="*/ 1102902 w 2974661"/>
              <a:gd name="connsiteY268" fmla="*/ 1573484 h 3626631"/>
              <a:gd name="connsiteX269" fmla="*/ 952818 w 2974661"/>
              <a:gd name="connsiteY269" fmla="*/ 1612077 h 3626631"/>
              <a:gd name="connsiteX270" fmla="*/ 811310 w 2974661"/>
              <a:gd name="connsiteY270" fmla="*/ 1642094 h 3626631"/>
              <a:gd name="connsiteX271" fmla="*/ 695531 w 2974661"/>
              <a:gd name="connsiteY271" fmla="*/ 1680687 h 3626631"/>
              <a:gd name="connsiteX272" fmla="*/ 614057 w 2974661"/>
              <a:gd name="connsiteY272" fmla="*/ 1710704 h 3626631"/>
              <a:gd name="connsiteX273" fmla="*/ 588328 w 2974661"/>
              <a:gd name="connsiteY273" fmla="*/ 1689263 h 3626631"/>
              <a:gd name="connsiteX274" fmla="*/ 605481 w 2974661"/>
              <a:gd name="connsiteY274" fmla="*/ 1659246 h 3626631"/>
              <a:gd name="connsiteX275" fmla="*/ 631209 w 2974661"/>
              <a:gd name="connsiteY275" fmla="*/ 1616365 h 3626631"/>
              <a:gd name="connsiteX276" fmla="*/ 674090 w 2974661"/>
              <a:gd name="connsiteY276" fmla="*/ 1573484 h 3626631"/>
              <a:gd name="connsiteX277" fmla="*/ 811310 w 2974661"/>
              <a:gd name="connsiteY277" fmla="*/ 1522027 h 3626631"/>
              <a:gd name="connsiteX278" fmla="*/ 914225 w 2974661"/>
              <a:gd name="connsiteY278" fmla="*/ 1487722 h 3626631"/>
              <a:gd name="connsiteX279" fmla="*/ 999987 w 2974661"/>
              <a:gd name="connsiteY279" fmla="*/ 1453417 h 3626631"/>
              <a:gd name="connsiteX280" fmla="*/ 1257274 w 2974661"/>
              <a:gd name="connsiteY280" fmla="*/ 1341926 h 3626631"/>
              <a:gd name="connsiteX281" fmla="*/ 1428798 w 2974661"/>
              <a:gd name="connsiteY281" fmla="*/ 1256164 h 3626631"/>
              <a:gd name="connsiteX282" fmla="*/ 1420222 w 2974661"/>
              <a:gd name="connsiteY282" fmla="*/ 1187554 h 3626631"/>
              <a:gd name="connsiteX283" fmla="*/ 1411646 w 2974661"/>
              <a:gd name="connsiteY283" fmla="*/ 1123233 h 3626631"/>
              <a:gd name="connsiteX284" fmla="*/ 1385917 w 2974661"/>
              <a:gd name="connsiteY284" fmla="*/ 1136097 h 3626631"/>
              <a:gd name="connsiteX285" fmla="*/ 1343036 w 2974661"/>
              <a:gd name="connsiteY285" fmla="*/ 1161826 h 3626631"/>
              <a:gd name="connsiteX286" fmla="*/ 1317307 w 2974661"/>
              <a:gd name="connsiteY286" fmla="*/ 1178978 h 3626631"/>
              <a:gd name="connsiteX287" fmla="*/ 1261562 w 2974661"/>
              <a:gd name="connsiteY287" fmla="*/ 1208995 h 3626631"/>
              <a:gd name="connsiteX288" fmla="*/ 1154359 w 2974661"/>
              <a:gd name="connsiteY288" fmla="*/ 1264740 h 3626631"/>
              <a:gd name="connsiteX289" fmla="*/ 1090037 w 2974661"/>
              <a:gd name="connsiteY289" fmla="*/ 1299045 h 3626631"/>
              <a:gd name="connsiteX290" fmla="*/ 1025716 w 2974661"/>
              <a:gd name="connsiteY290" fmla="*/ 1333350 h 3626631"/>
              <a:gd name="connsiteX291" fmla="*/ 939953 w 2974661"/>
              <a:gd name="connsiteY291" fmla="*/ 1376231 h 3626631"/>
              <a:gd name="connsiteX292" fmla="*/ 879920 w 2974661"/>
              <a:gd name="connsiteY292" fmla="*/ 1393384 h 3626631"/>
              <a:gd name="connsiteX293" fmla="*/ 751276 w 2974661"/>
              <a:gd name="connsiteY293" fmla="*/ 1419112 h 3626631"/>
              <a:gd name="connsiteX294" fmla="*/ 596905 w 2974661"/>
              <a:gd name="connsiteY294" fmla="*/ 1419112 h 3626631"/>
              <a:gd name="connsiteX295" fmla="*/ 493990 w 2974661"/>
              <a:gd name="connsiteY295" fmla="*/ 1371943 h 3626631"/>
              <a:gd name="connsiteX296" fmla="*/ 433957 w 2974661"/>
              <a:gd name="connsiteY296" fmla="*/ 1307621 h 3626631"/>
              <a:gd name="connsiteX297" fmla="*/ 373923 w 2974661"/>
              <a:gd name="connsiteY297" fmla="*/ 1230435 h 3626631"/>
              <a:gd name="connsiteX298" fmla="*/ 313890 w 2974661"/>
              <a:gd name="connsiteY298" fmla="*/ 1110368 h 3626631"/>
              <a:gd name="connsiteX299" fmla="*/ 296737 w 2974661"/>
              <a:gd name="connsiteY299" fmla="*/ 1016030 h 3626631"/>
              <a:gd name="connsiteX300" fmla="*/ 326754 w 2974661"/>
              <a:gd name="connsiteY300" fmla="*/ 998877 h 3626631"/>
              <a:gd name="connsiteX301" fmla="*/ 391076 w 2974661"/>
              <a:gd name="connsiteY301" fmla="*/ 1016030 h 3626631"/>
              <a:gd name="connsiteX302" fmla="*/ 468262 w 2974661"/>
              <a:gd name="connsiteY302" fmla="*/ 1067487 h 3626631"/>
              <a:gd name="connsiteX303" fmla="*/ 562600 w 2974661"/>
              <a:gd name="connsiteY303" fmla="*/ 1093216 h 3626631"/>
              <a:gd name="connsiteX304" fmla="*/ 682667 w 2974661"/>
              <a:gd name="connsiteY304" fmla="*/ 1067487 h 3626631"/>
              <a:gd name="connsiteX305" fmla="*/ 862767 w 2974661"/>
              <a:gd name="connsiteY305" fmla="*/ 981725 h 3626631"/>
              <a:gd name="connsiteX306" fmla="*/ 1077173 w 2974661"/>
              <a:gd name="connsiteY306" fmla="*/ 878810 h 3626631"/>
              <a:gd name="connsiteX307" fmla="*/ 1222969 w 2974661"/>
              <a:gd name="connsiteY307" fmla="*/ 793048 h 3626631"/>
              <a:gd name="connsiteX308" fmla="*/ 1351612 w 2974661"/>
              <a:gd name="connsiteY308" fmla="*/ 724438 h 3626631"/>
              <a:gd name="connsiteX309" fmla="*/ 1420222 w 2974661"/>
              <a:gd name="connsiteY309" fmla="*/ 690133 h 3626631"/>
              <a:gd name="connsiteX310" fmla="*/ 1428798 w 2974661"/>
              <a:gd name="connsiteY310" fmla="*/ 527185 h 3626631"/>
              <a:gd name="connsiteX311" fmla="*/ 1420222 w 2974661"/>
              <a:gd name="connsiteY311" fmla="*/ 312780 h 3626631"/>
              <a:gd name="connsiteX312" fmla="*/ 1364476 w 2974661"/>
              <a:gd name="connsiteY312" fmla="*/ 179848 h 3626631"/>
              <a:gd name="connsiteX313" fmla="*/ 1334460 w 2974661"/>
              <a:gd name="connsiteY313" fmla="*/ 42629 h 3626631"/>
              <a:gd name="connsiteX314" fmla="*/ 1364208 w 2974661"/>
              <a:gd name="connsiteY314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76213 w 2974661"/>
              <a:gd name="connsiteY94" fmla="*/ 1308570 h 3626631"/>
              <a:gd name="connsiteX95" fmla="*/ 2938213 w 2974661"/>
              <a:gd name="connsiteY95" fmla="*/ 1393384 h 3626631"/>
              <a:gd name="connsiteX96" fmla="*/ 2972518 w 2974661"/>
              <a:gd name="connsiteY96" fmla="*/ 1444841 h 3626631"/>
              <a:gd name="connsiteX97" fmla="*/ 2955365 w 2974661"/>
              <a:gd name="connsiteY97" fmla="*/ 1487722 h 3626631"/>
              <a:gd name="connsiteX98" fmla="*/ 2903908 w 2974661"/>
              <a:gd name="connsiteY98" fmla="*/ 1522027 h 3626631"/>
              <a:gd name="connsiteX99" fmla="*/ 2882468 w 2974661"/>
              <a:gd name="connsiteY99" fmla="*/ 1552044 h 3626631"/>
              <a:gd name="connsiteX100" fmla="*/ 2775265 w 2974661"/>
              <a:gd name="connsiteY100" fmla="*/ 1564908 h 3626631"/>
              <a:gd name="connsiteX101" fmla="*/ 2620893 w 2974661"/>
              <a:gd name="connsiteY101" fmla="*/ 1573484 h 3626631"/>
              <a:gd name="connsiteX102" fmla="*/ 2475097 w 2974661"/>
              <a:gd name="connsiteY102" fmla="*/ 1616365 h 3626631"/>
              <a:gd name="connsiteX103" fmla="*/ 2325013 w 2974661"/>
              <a:gd name="connsiteY103" fmla="*/ 1659246 h 3626631"/>
              <a:gd name="connsiteX104" fmla="*/ 2183506 w 2974661"/>
              <a:gd name="connsiteY104" fmla="*/ 1710704 h 3626631"/>
              <a:gd name="connsiteX105" fmla="*/ 2080591 w 2974661"/>
              <a:gd name="connsiteY105" fmla="*/ 1753585 h 3626631"/>
              <a:gd name="connsiteX106" fmla="*/ 2037710 w 2974661"/>
              <a:gd name="connsiteY106" fmla="*/ 1770737 h 3626631"/>
              <a:gd name="connsiteX107" fmla="*/ 1926219 w 2974661"/>
              <a:gd name="connsiteY107" fmla="*/ 1817907 h 3626631"/>
              <a:gd name="connsiteX108" fmla="*/ 1771847 w 2974661"/>
              <a:gd name="connsiteY108" fmla="*/ 1882228 h 3626631"/>
              <a:gd name="connsiteX109" fmla="*/ 1686084 w 2974661"/>
              <a:gd name="connsiteY109" fmla="*/ 1925109 h 3626631"/>
              <a:gd name="connsiteX110" fmla="*/ 1600322 w 2974661"/>
              <a:gd name="connsiteY110" fmla="*/ 1993719 h 3626631"/>
              <a:gd name="connsiteX111" fmla="*/ 1548865 w 2974661"/>
              <a:gd name="connsiteY111" fmla="*/ 2088057 h 3626631"/>
              <a:gd name="connsiteX112" fmla="*/ 1505984 w 2974661"/>
              <a:gd name="connsiteY112" fmla="*/ 2156667 h 3626631"/>
              <a:gd name="connsiteX113" fmla="*/ 1480255 w 2974661"/>
              <a:gd name="connsiteY113" fmla="*/ 2199548 h 3626631"/>
              <a:gd name="connsiteX114" fmla="*/ 1514560 w 2974661"/>
              <a:gd name="connsiteY114" fmla="*/ 2190972 h 3626631"/>
              <a:gd name="connsiteX115" fmla="*/ 1566018 w 2974661"/>
              <a:gd name="connsiteY115" fmla="*/ 2148091 h 3626631"/>
              <a:gd name="connsiteX116" fmla="*/ 1634627 w 2974661"/>
              <a:gd name="connsiteY116" fmla="*/ 2088057 h 3626631"/>
              <a:gd name="connsiteX117" fmla="*/ 1698949 w 2974661"/>
              <a:gd name="connsiteY117" fmla="*/ 2045176 h 3626631"/>
              <a:gd name="connsiteX118" fmla="*/ 1746118 w 2974661"/>
              <a:gd name="connsiteY118" fmla="*/ 2015160 h 3626631"/>
              <a:gd name="connsiteX119" fmla="*/ 1806152 w 2974661"/>
              <a:gd name="connsiteY119" fmla="*/ 1985143 h 3626631"/>
              <a:gd name="connsiteX120" fmla="*/ 1836168 w 2974661"/>
              <a:gd name="connsiteY120" fmla="*/ 1967990 h 3626631"/>
              <a:gd name="connsiteX121" fmla="*/ 1934795 w 2974661"/>
              <a:gd name="connsiteY121" fmla="*/ 1967990 h 3626631"/>
              <a:gd name="connsiteX122" fmla="*/ 2072014 w 2974661"/>
              <a:gd name="connsiteY122" fmla="*/ 2010871 h 3626631"/>
              <a:gd name="connsiteX123" fmla="*/ 2144912 w 2974661"/>
              <a:gd name="connsiteY123" fmla="*/ 2083769 h 3626631"/>
              <a:gd name="connsiteX124" fmla="*/ 2174929 w 2974661"/>
              <a:gd name="connsiteY124" fmla="*/ 2169532 h 3626631"/>
              <a:gd name="connsiteX125" fmla="*/ 2192082 w 2974661"/>
              <a:gd name="connsiteY125" fmla="*/ 2251006 h 3626631"/>
              <a:gd name="connsiteX126" fmla="*/ 2217810 w 2974661"/>
              <a:gd name="connsiteY126" fmla="*/ 2353920 h 3626631"/>
              <a:gd name="connsiteX127" fmla="*/ 2243539 w 2974661"/>
              <a:gd name="connsiteY127" fmla="*/ 2559750 h 3626631"/>
              <a:gd name="connsiteX128" fmla="*/ 2226386 w 2974661"/>
              <a:gd name="connsiteY128" fmla="*/ 2791308 h 3626631"/>
              <a:gd name="connsiteX129" fmla="*/ 2200658 w 2974661"/>
              <a:gd name="connsiteY129" fmla="*/ 3082899 h 3626631"/>
              <a:gd name="connsiteX130" fmla="*/ 2166353 w 2974661"/>
              <a:gd name="connsiteY130" fmla="*/ 3383067 h 3626631"/>
              <a:gd name="connsiteX131" fmla="*/ 2123472 w 2974661"/>
              <a:gd name="connsiteY131" fmla="*/ 3511710 h 3626631"/>
              <a:gd name="connsiteX132" fmla="*/ 2097743 w 2974661"/>
              <a:gd name="connsiteY132" fmla="*/ 3563168 h 3626631"/>
              <a:gd name="connsiteX133" fmla="*/ 2020557 w 2974661"/>
              <a:gd name="connsiteY133" fmla="*/ 3584608 h 3626631"/>
              <a:gd name="connsiteX134" fmla="*/ 1926219 w 2974661"/>
              <a:gd name="connsiteY134" fmla="*/ 3618913 h 3626631"/>
              <a:gd name="connsiteX135" fmla="*/ 1840457 w 2974661"/>
              <a:gd name="connsiteY135" fmla="*/ 3623201 h 3626631"/>
              <a:gd name="connsiteX136" fmla="*/ 1763271 w 2974661"/>
              <a:gd name="connsiteY136" fmla="*/ 3597472 h 3626631"/>
              <a:gd name="connsiteX137" fmla="*/ 1728966 w 2974661"/>
              <a:gd name="connsiteY137" fmla="*/ 3580320 h 3626631"/>
              <a:gd name="connsiteX138" fmla="*/ 1711813 w 2974661"/>
              <a:gd name="connsiteY138" fmla="*/ 3563168 h 3626631"/>
              <a:gd name="connsiteX139" fmla="*/ 1668932 w 2974661"/>
              <a:gd name="connsiteY139" fmla="*/ 3511710 h 3626631"/>
              <a:gd name="connsiteX140" fmla="*/ 1617475 w 2974661"/>
              <a:gd name="connsiteY140" fmla="*/ 3468829 h 3626631"/>
              <a:gd name="connsiteX141" fmla="*/ 1548865 w 2974661"/>
              <a:gd name="connsiteY141" fmla="*/ 3477405 h 3626631"/>
              <a:gd name="connsiteX142" fmla="*/ 1463103 w 2974661"/>
              <a:gd name="connsiteY142" fmla="*/ 3477405 h 3626631"/>
              <a:gd name="connsiteX143" fmla="*/ 1415934 w 2974661"/>
              <a:gd name="connsiteY143" fmla="*/ 3434524 h 3626631"/>
              <a:gd name="connsiteX144" fmla="*/ 1411646 w 2974661"/>
              <a:gd name="connsiteY144" fmla="*/ 3391643 h 3626631"/>
              <a:gd name="connsiteX145" fmla="*/ 1424510 w 2974661"/>
              <a:gd name="connsiteY145" fmla="*/ 3387355 h 3626631"/>
              <a:gd name="connsiteX146" fmla="*/ 1445950 w 2974661"/>
              <a:gd name="connsiteY146" fmla="*/ 3383067 h 3626631"/>
              <a:gd name="connsiteX147" fmla="*/ 1463103 w 2974661"/>
              <a:gd name="connsiteY147" fmla="*/ 3365914 h 3626631"/>
              <a:gd name="connsiteX148" fmla="*/ 1420222 w 2974661"/>
              <a:gd name="connsiteY148" fmla="*/ 3348762 h 3626631"/>
              <a:gd name="connsiteX149" fmla="*/ 1385917 w 2974661"/>
              <a:gd name="connsiteY149" fmla="*/ 3340186 h 3626631"/>
              <a:gd name="connsiteX150" fmla="*/ 1428798 w 2974661"/>
              <a:gd name="connsiteY150" fmla="*/ 3331610 h 3626631"/>
              <a:gd name="connsiteX151" fmla="*/ 1505984 w 2974661"/>
              <a:gd name="connsiteY151" fmla="*/ 3323033 h 3626631"/>
              <a:gd name="connsiteX152" fmla="*/ 1634627 w 2974661"/>
              <a:gd name="connsiteY152" fmla="*/ 3305881 h 3626631"/>
              <a:gd name="connsiteX153" fmla="*/ 1733254 w 2974661"/>
              <a:gd name="connsiteY153" fmla="*/ 3275864 h 3626631"/>
              <a:gd name="connsiteX154" fmla="*/ 1763271 w 2974661"/>
              <a:gd name="connsiteY154" fmla="*/ 3177238 h 3626631"/>
              <a:gd name="connsiteX155" fmla="*/ 1788999 w 2974661"/>
              <a:gd name="connsiteY155" fmla="*/ 2979985 h 3626631"/>
              <a:gd name="connsiteX156" fmla="*/ 1797576 w 2974661"/>
              <a:gd name="connsiteY156" fmla="*/ 2877070 h 3626631"/>
              <a:gd name="connsiteX157" fmla="*/ 1746118 w 2974661"/>
              <a:gd name="connsiteY157" fmla="*/ 2919951 h 3626631"/>
              <a:gd name="connsiteX158" fmla="*/ 1660356 w 2974661"/>
              <a:gd name="connsiteY158" fmla="*/ 2979985 h 3626631"/>
              <a:gd name="connsiteX159" fmla="*/ 1531712 w 2974661"/>
              <a:gd name="connsiteY159" fmla="*/ 3065747 h 3626631"/>
              <a:gd name="connsiteX160" fmla="*/ 1390205 w 2974661"/>
              <a:gd name="connsiteY160" fmla="*/ 3168661 h 3626631"/>
              <a:gd name="connsiteX161" fmla="*/ 1325883 w 2974661"/>
              <a:gd name="connsiteY161" fmla="*/ 3211542 h 3626631"/>
              <a:gd name="connsiteX162" fmla="*/ 1300155 w 2974661"/>
              <a:gd name="connsiteY162" fmla="*/ 3185814 h 3626631"/>
              <a:gd name="connsiteX163" fmla="*/ 1283002 w 2974661"/>
              <a:gd name="connsiteY163" fmla="*/ 3117204 h 3626631"/>
              <a:gd name="connsiteX164" fmla="*/ 1274426 w 2974661"/>
              <a:gd name="connsiteY164" fmla="*/ 3040018 h 3626631"/>
              <a:gd name="connsiteX165" fmla="*/ 1291578 w 2974661"/>
              <a:gd name="connsiteY165" fmla="*/ 2997137 h 3626631"/>
              <a:gd name="connsiteX166" fmla="*/ 1308731 w 2974661"/>
              <a:gd name="connsiteY166" fmla="*/ 2949968 h 3626631"/>
              <a:gd name="connsiteX167" fmla="*/ 1351612 w 2974661"/>
              <a:gd name="connsiteY167" fmla="*/ 2907087 h 3626631"/>
              <a:gd name="connsiteX168" fmla="*/ 1407357 w 2974661"/>
              <a:gd name="connsiteY168" fmla="*/ 2885646 h 3626631"/>
              <a:gd name="connsiteX169" fmla="*/ 1505984 w 2974661"/>
              <a:gd name="connsiteY169" fmla="*/ 2791308 h 3626631"/>
              <a:gd name="connsiteX170" fmla="*/ 1591746 w 2974661"/>
              <a:gd name="connsiteY170" fmla="*/ 2705545 h 3626631"/>
              <a:gd name="connsiteX171" fmla="*/ 1574594 w 2974661"/>
              <a:gd name="connsiteY171" fmla="*/ 2705545 h 3626631"/>
              <a:gd name="connsiteX172" fmla="*/ 1480255 w 2974661"/>
              <a:gd name="connsiteY172" fmla="*/ 2739850 h 3626631"/>
              <a:gd name="connsiteX173" fmla="*/ 1351612 w 2974661"/>
              <a:gd name="connsiteY173" fmla="*/ 2765579 h 3626631"/>
              <a:gd name="connsiteX174" fmla="*/ 1274426 w 2974661"/>
              <a:gd name="connsiteY174" fmla="*/ 2791308 h 3626631"/>
              <a:gd name="connsiteX175" fmla="*/ 1257274 w 2974661"/>
              <a:gd name="connsiteY175" fmla="*/ 2902798 h 3626631"/>
              <a:gd name="connsiteX176" fmla="*/ 1231545 w 2974661"/>
              <a:gd name="connsiteY176" fmla="*/ 3160085 h 3626631"/>
              <a:gd name="connsiteX177" fmla="*/ 1248697 w 2974661"/>
              <a:gd name="connsiteY177" fmla="*/ 3374491 h 3626631"/>
              <a:gd name="connsiteX178" fmla="*/ 1274426 w 2974661"/>
              <a:gd name="connsiteY178" fmla="*/ 3460253 h 3626631"/>
              <a:gd name="connsiteX179" fmla="*/ 1265850 w 2974661"/>
              <a:gd name="connsiteY179" fmla="*/ 3477405 h 3626631"/>
              <a:gd name="connsiteX180" fmla="*/ 1240121 w 2974661"/>
              <a:gd name="connsiteY180" fmla="*/ 3468829 h 3626631"/>
              <a:gd name="connsiteX181" fmla="*/ 1214392 w 2974661"/>
              <a:gd name="connsiteY181" fmla="*/ 3473117 h 3626631"/>
              <a:gd name="connsiteX182" fmla="*/ 1197240 w 2974661"/>
              <a:gd name="connsiteY182" fmla="*/ 3485982 h 3626631"/>
              <a:gd name="connsiteX183" fmla="*/ 1154359 w 2974661"/>
              <a:gd name="connsiteY183" fmla="*/ 3511710 h 3626631"/>
              <a:gd name="connsiteX184" fmla="*/ 1137206 w 2974661"/>
              <a:gd name="connsiteY184" fmla="*/ 3571744 h 3626631"/>
              <a:gd name="connsiteX185" fmla="*/ 1128630 w 2974661"/>
              <a:gd name="connsiteY185" fmla="*/ 3597472 h 3626631"/>
              <a:gd name="connsiteX186" fmla="*/ 1094325 w 2974661"/>
              <a:gd name="connsiteY186" fmla="*/ 3588896 h 3626631"/>
              <a:gd name="connsiteX187" fmla="*/ 1055732 w 2974661"/>
              <a:gd name="connsiteY187" fmla="*/ 3550303 h 3626631"/>
              <a:gd name="connsiteX188" fmla="*/ 1017139 w 2974661"/>
              <a:gd name="connsiteY188" fmla="*/ 3507422 h 3626631"/>
              <a:gd name="connsiteX189" fmla="*/ 999987 w 2974661"/>
              <a:gd name="connsiteY189" fmla="*/ 3511710 h 3626631"/>
              <a:gd name="connsiteX190" fmla="*/ 982834 w 2974661"/>
              <a:gd name="connsiteY190" fmla="*/ 3520286 h 3626631"/>
              <a:gd name="connsiteX191" fmla="*/ 948530 w 2974661"/>
              <a:gd name="connsiteY191" fmla="*/ 3485982 h 3626631"/>
              <a:gd name="connsiteX192" fmla="*/ 931377 w 2974661"/>
              <a:gd name="connsiteY192" fmla="*/ 3417372 h 3626631"/>
              <a:gd name="connsiteX193" fmla="*/ 888496 w 2974661"/>
              <a:gd name="connsiteY193" fmla="*/ 3331610 h 3626631"/>
              <a:gd name="connsiteX194" fmla="*/ 854191 w 2974661"/>
              <a:gd name="connsiteY194" fmla="*/ 3258712 h 3626631"/>
              <a:gd name="connsiteX195" fmla="*/ 845615 w 2974661"/>
              <a:gd name="connsiteY195" fmla="*/ 3220119 h 3626631"/>
              <a:gd name="connsiteX196" fmla="*/ 837039 w 2974661"/>
              <a:gd name="connsiteY196" fmla="*/ 3177238 h 3626631"/>
              <a:gd name="connsiteX197" fmla="*/ 828462 w 2974661"/>
              <a:gd name="connsiteY197" fmla="*/ 3142933 h 3626631"/>
              <a:gd name="connsiteX198" fmla="*/ 811310 w 2974661"/>
              <a:gd name="connsiteY198" fmla="*/ 3108628 h 3626631"/>
              <a:gd name="connsiteX199" fmla="*/ 845615 w 2974661"/>
              <a:gd name="connsiteY199" fmla="*/ 3048594 h 3626631"/>
              <a:gd name="connsiteX200" fmla="*/ 888496 w 2974661"/>
              <a:gd name="connsiteY200" fmla="*/ 3014289 h 3626631"/>
              <a:gd name="connsiteX201" fmla="*/ 897072 w 2974661"/>
              <a:gd name="connsiteY201" fmla="*/ 2992849 h 3626631"/>
              <a:gd name="connsiteX202" fmla="*/ 914225 w 2974661"/>
              <a:gd name="connsiteY202" fmla="*/ 2962832 h 3626631"/>
              <a:gd name="connsiteX203" fmla="*/ 948530 w 2974661"/>
              <a:gd name="connsiteY203" fmla="*/ 2842765 h 3626631"/>
              <a:gd name="connsiteX204" fmla="*/ 974258 w 2974661"/>
              <a:gd name="connsiteY204" fmla="*/ 2671240 h 3626631"/>
              <a:gd name="connsiteX205" fmla="*/ 999987 w 2974661"/>
              <a:gd name="connsiteY205" fmla="*/ 2551173 h 3626631"/>
              <a:gd name="connsiteX206" fmla="*/ 1042868 w 2974661"/>
              <a:gd name="connsiteY206" fmla="*/ 2405378 h 3626631"/>
              <a:gd name="connsiteX207" fmla="*/ 1111478 w 2974661"/>
              <a:gd name="connsiteY207" fmla="*/ 2242429 h 3626631"/>
              <a:gd name="connsiteX208" fmla="*/ 1145783 w 2974661"/>
              <a:gd name="connsiteY208" fmla="*/ 2173820 h 3626631"/>
              <a:gd name="connsiteX209" fmla="*/ 1068597 w 2974661"/>
              <a:gd name="connsiteY209" fmla="*/ 2199548 h 3626631"/>
              <a:gd name="connsiteX210" fmla="*/ 991411 w 2974661"/>
              <a:gd name="connsiteY210" fmla="*/ 2233853 h 3626631"/>
              <a:gd name="connsiteX211" fmla="*/ 931377 w 2974661"/>
              <a:gd name="connsiteY211" fmla="*/ 2259582 h 3626631"/>
              <a:gd name="connsiteX212" fmla="*/ 858479 w 2974661"/>
              <a:gd name="connsiteY212" fmla="*/ 2293887 h 3626631"/>
              <a:gd name="connsiteX213" fmla="*/ 785581 w 2974661"/>
              <a:gd name="connsiteY213" fmla="*/ 2319615 h 3626631"/>
              <a:gd name="connsiteX214" fmla="*/ 648362 w 2974661"/>
              <a:gd name="connsiteY214" fmla="*/ 2379649 h 3626631"/>
              <a:gd name="connsiteX215" fmla="*/ 545447 w 2974661"/>
              <a:gd name="connsiteY215" fmla="*/ 2431106 h 3626631"/>
              <a:gd name="connsiteX216" fmla="*/ 502566 w 2974661"/>
              <a:gd name="connsiteY216" fmla="*/ 2439683 h 3626631"/>
              <a:gd name="connsiteX217" fmla="*/ 476838 w 2974661"/>
              <a:gd name="connsiteY217" fmla="*/ 2456835 h 3626631"/>
              <a:gd name="connsiteX218" fmla="*/ 416804 w 2974661"/>
              <a:gd name="connsiteY218" fmla="*/ 2473987 h 3626631"/>
              <a:gd name="connsiteX219" fmla="*/ 296737 w 2974661"/>
              <a:gd name="connsiteY219" fmla="*/ 2508292 h 3626631"/>
              <a:gd name="connsiteX220" fmla="*/ 193822 w 2974661"/>
              <a:gd name="connsiteY220" fmla="*/ 2542597 h 3626631"/>
              <a:gd name="connsiteX221" fmla="*/ 133789 w 2974661"/>
              <a:gd name="connsiteY221" fmla="*/ 2568326 h 3626631"/>
              <a:gd name="connsiteX222" fmla="*/ 65179 w 2974661"/>
              <a:gd name="connsiteY222" fmla="*/ 2585478 h 3626631"/>
              <a:gd name="connsiteX223" fmla="*/ 22298 w 2974661"/>
              <a:gd name="connsiteY223" fmla="*/ 2559750 h 3626631"/>
              <a:gd name="connsiteX224" fmla="*/ 858 w 2974661"/>
              <a:gd name="connsiteY224" fmla="*/ 2495428 h 3626631"/>
              <a:gd name="connsiteX225" fmla="*/ 13722 w 2974661"/>
              <a:gd name="connsiteY225" fmla="*/ 2448259 h 3626631"/>
              <a:gd name="connsiteX226" fmla="*/ 26586 w 2974661"/>
              <a:gd name="connsiteY226" fmla="*/ 2428963 h 3626631"/>
              <a:gd name="connsiteX227" fmla="*/ 28855 w 2974661"/>
              <a:gd name="connsiteY227" fmla="*/ 2416486 h 3626631"/>
              <a:gd name="connsiteX228" fmla="*/ 31973 w 2974661"/>
              <a:gd name="connsiteY228" fmla="*/ 2415792 h 3626631"/>
              <a:gd name="connsiteX229" fmla="*/ 270875 w 2974661"/>
              <a:gd name="connsiteY229" fmla="*/ 2309623 h 3626631"/>
              <a:gd name="connsiteX230" fmla="*/ 273580 w 2974661"/>
              <a:gd name="connsiteY230" fmla="*/ 2307703 h 3626631"/>
              <a:gd name="connsiteX231" fmla="*/ 279585 w 2974661"/>
              <a:gd name="connsiteY231" fmla="*/ 2311039 h 3626631"/>
              <a:gd name="connsiteX232" fmla="*/ 373923 w 2974661"/>
              <a:gd name="connsiteY232" fmla="*/ 2276734 h 3626631"/>
              <a:gd name="connsiteX233" fmla="*/ 485414 w 2974661"/>
              <a:gd name="connsiteY233" fmla="*/ 2225277 h 3626631"/>
              <a:gd name="connsiteX234" fmla="*/ 614057 w 2974661"/>
              <a:gd name="connsiteY234" fmla="*/ 2165243 h 3626631"/>
              <a:gd name="connsiteX235" fmla="*/ 854191 w 2974661"/>
              <a:gd name="connsiteY235" fmla="*/ 2053753 h 3626631"/>
              <a:gd name="connsiteX236" fmla="*/ 1017139 w 2974661"/>
              <a:gd name="connsiteY236" fmla="*/ 1985143 h 3626631"/>
              <a:gd name="connsiteX237" fmla="*/ 1085749 w 2974661"/>
              <a:gd name="connsiteY237" fmla="*/ 1950838 h 3626631"/>
              <a:gd name="connsiteX238" fmla="*/ 1248697 w 2974661"/>
              <a:gd name="connsiteY238" fmla="*/ 1882228 h 3626631"/>
              <a:gd name="connsiteX239" fmla="*/ 1385917 w 2974661"/>
              <a:gd name="connsiteY239" fmla="*/ 1822195 h 3626631"/>
              <a:gd name="connsiteX240" fmla="*/ 1445950 w 2974661"/>
              <a:gd name="connsiteY240" fmla="*/ 1779314 h 3626631"/>
              <a:gd name="connsiteX241" fmla="*/ 1437374 w 2974661"/>
              <a:gd name="connsiteY241" fmla="*/ 1727856 h 3626631"/>
              <a:gd name="connsiteX242" fmla="*/ 1403069 w 2974661"/>
              <a:gd name="connsiteY242" fmla="*/ 1672111 h 3626631"/>
              <a:gd name="connsiteX243" fmla="*/ 1373052 w 2974661"/>
              <a:gd name="connsiteY243" fmla="*/ 1633518 h 3626631"/>
              <a:gd name="connsiteX244" fmla="*/ 1343036 w 2974661"/>
              <a:gd name="connsiteY244" fmla="*/ 1607789 h 3626631"/>
              <a:gd name="connsiteX245" fmla="*/ 1231545 w 2974661"/>
              <a:gd name="connsiteY245" fmla="*/ 1650670 h 3626631"/>
              <a:gd name="connsiteX246" fmla="*/ 1094325 w 2974661"/>
              <a:gd name="connsiteY246" fmla="*/ 1727856 h 3626631"/>
              <a:gd name="connsiteX247" fmla="*/ 1042868 w 2974661"/>
              <a:gd name="connsiteY247" fmla="*/ 1753585 h 3626631"/>
              <a:gd name="connsiteX248" fmla="*/ 1030004 w 2974661"/>
              <a:gd name="connsiteY248" fmla="*/ 1766449 h 3626631"/>
              <a:gd name="connsiteX249" fmla="*/ 995699 w 2974661"/>
              <a:gd name="connsiteY249" fmla="*/ 1779314 h 3626631"/>
              <a:gd name="connsiteX250" fmla="*/ 957106 w 2974661"/>
              <a:gd name="connsiteY250" fmla="*/ 1796466 h 3626631"/>
              <a:gd name="connsiteX251" fmla="*/ 746988 w 2974661"/>
              <a:gd name="connsiteY251" fmla="*/ 1920821 h 3626631"/>
              <a:gd name="connsiteX252" fmla="*/ 536871 w 2974661"/>
              <a:gd name="connsiteY252" fmla="*/ 2062329 h 3626631"/>
              <a:gd name="connsiteX253" fmla="*/ 468262 w 2974661"/>
              <a:gd name="connsiteY253" fmla="*/ 2113786 h 3626631"/>
              <a:gd name="connsiteX254" fmla="*/ 373923 w 2974661"/>
              <a:gd name="connsiteY254" fmla="*/ 2199548 h 3626631"/>
              <a:gd name="connsiteX255" fmla="*/ 335598 w 2974661"/>
              <a:gd name="connsiteY255" fmla="*/ 2230905 h 3626631"/>
              <a:gd name="connsiteX256" fmla="*/ 316320 w 2974661"/>
              <a:gd name="connsiteY256" fmla="*/ 2247708 h 3626631"/>
              <a:gd name="connsiteX257" fmla="*/ 318624 w 2974661"/>
              <a:gd name="connsiteY257" fmla="*/ 2234677 h 3626631"/>
              <a:gd name="connsiteX258" fmla="*/ 315554 w 2974661"/>
              <a:gd name="connsiteY258" fmla="*/ 2220883 h 3626631"/>
              <a:gd name="connsiteX259" fmla="*/ 645459 w 2974661"/>
              <a:gd name="connsiteY259" fmla="*/ 1940926 h 3626631"/>
              <a:gd name="connsiteX260" fmla="*/ 672483 w 2974661"/>
              <a:gd name="connsiteY260" fmla="*/ 1921090 h 3626631"/>
              <a:gd name="connsiteX261" fmla="*/ 828462 w 2974661"/>
              <a:gd name="connsiteY261" fmla="*/ 1809330 h 3626631"/>
              <a:gd name="connsiteX262" fmla="*/ 905648 w 2974661"/>
              <a:gd name="connsiteY262" fmla="*/ 1762161 h 3626631"/>
              <a:gd name="connsiteX263" fmla="*/ 965682 w 2974661"/>
              <a:gd name="connsiteY263" fmla="*/ 1727856 h 3626631"/>
              <a:gd name="connsiteX264" fmla="*/ 1128630 w 2974661"/>
              <a:gd name="connsiteY264" fmla="*/ 1624942 h 3626631"/>
              <a:gd name="connsiteX265" fmla="*/ 1248697 w 2974661"/>
              <a:gd name="connsiteY265" fmla="*/ 1556332 h 3626631"/>
              <a:gd name="connsiteX266" fmla="*/ 1231545 w 2974661"/>
              <a:gd name="connsiteY266" fmla="*/ 1539179 h 3626631"/>
              <a:gd name="connsiteX267" fmla="*/ 1184376 w 2974661"/>
              <a:gd name="connsiteY267" fmla="*/ 1543467 h 3626631"/>
              <a:gd name="connsiteX268" fmla="*/ 1102902 w 2974661"/>
              <a:gd name="connsiteY268" fmla="*/ 1573484 h 3626631"/>
              <a:gd name="connsiteX269" fmla="*/ 952818 w 2974661"/>
              <a:gd name="connsiteY269" fmla="*/ 1612077 h 3626631"/>
              <a:gd name="connsiteX270" fmla="*/ 811310 w 2974661"/>
              <a:gd name="connsiteY270" fmla="*/ 1642094 h 3626631"/>
              <a:gd name="connsiteX271" fmla="*/ 695531 w 2974661"/>
              <a:gd name="connsiteY271" fmla="*/ 1680687 h 3626631"/>
              <a:gd name="connsiteX272" fmla="*/ 614057 w 2974661"/>
              <a:gd name="connsiteY272" fmla="*/ 1710704 h 3626631"/>
              <a:gd name="connsiteX273" fmla="*/ 588328 w 2974661"/>
              <a:gd name="connsiteY273" fmla="*/ 1689263 h 3626631"/>
              <a:gd name="connsiteX274" fmla="*/ 605481 w 2974661"/>
              <a:gd name="connsiteY274" fmla="*/ 1659246 h 3626631"/>
              <a:gd name="connsiteX275" fmla="*/ 631209 w 2974661"/>
              <a:gd name="connsiteY275" fmla="*/ 1616365 h 3626631"/>
              <a:gd name="connsiteX276" fmla="*/ 674090 w 2974661"/>
              <a:gd name="connsiteY276" fmla="*/ 1573484 h 3626631"/>
              <a:gd name="connsiteX277" fmla="*/ 811310 w 2974661"/>
              <a:gd name="connsiteY277" fmla="*/ 1522027 h 3626631"/>
              <a:gd name="connsiteX278" fmla="*/ 914225 w 2974661"/>
              <a:gd name="connsiteY278" fmla="*/ 1487722 h 3626631"/>
              <a:gd name="connsiteX279" fmla="*/ 999987 w 2974661"/>
              <a:gd name="connsiteY279" fmla="*/ 1453417 h 3626631"/>
              <a:gd name="connsiteX280" fmla="*/ 1257274 w 2974661"/>
              <a:gd name="connsiteY280" fmla="*/ 1341926 h 3626631"/>
              <a:gd name="connsiteX281" fmla="*/ 1428798 w 2974661"/>
              <a:gd name="connsiteY281" fmla="*/ 1256164 h 3626631"/>
              <a:gd name="connsiteX282" fmla="*/ 1420222 w 2974661"/>
              <a:gd name="connsiteY282" fmla="*/ 1187554 h 3626631"/>
              <a:gd name="connsiteX283" fmla="*/ 1411646 w 2974661"/>
              <a:gd name="connsiteY283" fmla="*/ 1123233 h 3626631"/>
              <a:gd name="connsiteX284" fmla="*/ 1385917 w 2974661"/>
              <a:gd name="connsiteY284" fmla="*/ 1136097 h 3626631"/>
              <a:gd name="connsiteX285" fmla="*/ 1343036 w 2974661"/>
              <a:gd name="connsiteY285" fmla="*/ 1161826 h 3626631"/>
              <a:gd name="connsiteX286" fmla="*/ 1317307 w 2974661"/>
              <a:gd name="connsiteY286" fmla="*/ 1178978 h 3626631"/>
              <a:gd name="connsiteX287" fmla="*/ 1261562 w 2974661"/>
              <a:gd name="connsiteY287" fmla="*/ 1208995 h 3626631"/>
              <a:gd name="connsiteX288" fmla="*/ 1154359 w 2974661"/>
              <a:gd name="connsiteY288" fmla="*/ 1264740 h 3626631"/>
              <a:gd name="connsiteX289" fmla="*/ 1090037 w 2974661"/>
              <a:gd name="connsiteY289" fmla="*/ 1299045 h 3626631"/>
              <a:gd name="connsiteX290" fmla="*/ 1025716 w 2974661"/>
              <a:gd name="connsiteY290" fmla="*/ 1333350 h 3626631"/>
              <a:gd name="connsiteX291" fmla="*/ 939953 w 2974661"/>
              <a:gd name="connsiteY291" fmla="*/ 1376231 h 3626631"/>
              <a:gd name="connsiteX292" fmla="*/ 879920 w 2974661"/>
              <a:gd name="connsiteY292" fmla="*/ 1393384 h 3626631"/>
              <a:gd name="connsiteX293" fmla="*/ 751276 w 2974661"/>
              <a:gd name="connsiteY293" fmla="*/ 1419112 h 3626631"/>
              <a:gd name="connsiteX294" fmla="*/ 596905 w 2974661"/>
              <a:gd name="connsiteY294" fmla="*/ 1419112 h 3626631"/>
              <a:gd name="connsiteX295" fmla="*/ 493990 w 2974661"/>
              <a:gd name="connsiteY295" fmla="*/ 1371943 h 3626631"/>
              <a:gd name="connsiteX296" fmla="*/ 433957 w 2974661"/>
              <a:gd name="connsiteY296" fmla="*/ 1307621 h 3626631"/>
              <a:gd name="connsiteX297" fmla="*/ 373923 w 2974661"/>
              <a:gd name="connsiteY297" fmla="*/ 1230435 h 3626631"/>
              <a:gd name="connsiteX298" fmla="*/ 313890 w 2974661"/>
              <a:gd name="connsiteY298" fmla="*/ 1110368 h 3626631"/>
              <a:gd name="connsiteX299" fmla="*/ 296737 w 2974661"/>
              <a:gd name="connsiteY299" fmla="*/ 1016030 h 3626631"/>
              <a:gd name="connsiteX300" fmla="*/ 326754 w 2974661"/>
              <a:gd name="connsiteY300" fmla="*/ 998877 h 3626631"/>
              <a:gd name="connsiteX301" fmla="*/ 391076 w 2974661"/>
              <a:gd name="connsiteY301" fmla="*/ 1016030 h 3626631"/>
              <a:gd name="connsiteX302" fmla="*/ 468262 w 2974661"/>
              <a:gd name="connsiteY302" fmla="*/ 1067487 h 3626631"/>
              <a:gd name="connsiteX303" fmla="*/ 562600 w 2974661"/>
              <a:gd name="connsiteY303" fmla="*/ 1093216 h 3626631"/>
              <a:gd name="connsiteX304" fmla="*/ 682667 w 2974661"/>
              <a:gd name="connsiteY304" fmla="*/ 1067487 h 3626631"/>
              <a:gd name="connsiteX305" fmla="*/ 862767 w 2974661"/>
              <a:gd name="connsiteY305" fmla="*/ 981725 h 3626631"/>
              <a:gd name="connsiteX306" fmla="*/ 1077173 w 2974661"/>
              <a:gd name="connsiteY306" fmla="*/ 878810 h 3626631"/>
              <a:gd name="connsiteX307" fmla="*/ 1222969 w 2974661"/>
              <a:gd name="connsiteY307" fmla="*/ 793048 h 3626631"/>
              <a:gd name="connsiteX308" fmla="*/ 1351612 w 2974661"/>
              <a:gd name="connsiteY308" fmla="*/ 724438 h 3626631"/>
              <a:gd name="connsiteX309" fmla="*/ 1420222 w 2974661"/>
              <a:gd name="connsiteY309" fmla="*/ 690133 h 3626631"/>
              <a:gd name="connsiteX310" fmla="*/ 1428798 w 2974661"/>
              <a:gd name="connsiteY310" fmla="*/ 527185 h 3626631"/>
              <a:gd name="connsiteX311" fmla="*/ 1420222 w 2974661"/>
              <a:gd name="connsiteY311" fmla="*/ 312780 h 3626631"/>
              <a:gd name="connsiteX312" fmla="*/ 1364476 w 2974661"/>
              <a:gd name="connsiteY312" fmla="*/ 179848 h 3626631"/>
              <a:gd name="connsiteX313" fmla="*/ 1334460 w 2974661"/>
              <a:gd name="connsiteY313" fmla="*/ 42629 h 3626631"/>
              <a:gd name="connsiteX314" fmla="*/ 1364208 w 2974661"/>
              <a:gd name="connsiteY314" fmla="*/ 16 h 3626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</a:cxnLst>
            <a:rect l="l" t="t" r="r" b="b"/>
            <a:pathLst>
              <a:path w="2974661" h="3626631">
                <a:moveTo>
                  <a:pt x="1797576" y="2722698"/>
                </a:moveTo>
                <a:cubicBezTo>
                  <a:pt x="1786140" y="2722698"/>
                  <a:pt x="1763271" y="2734133"/>
                  <a:pt x="1728966" y="2757003"/>
                </a:cubicBezTo>
                <a:cubicBezTo>
                  <a:pt x="1694661" y="2779873"/>
                  <a:pt x="1677508" y="2794166"/>
                  <a:pt x="1677508" y="2799884"/>
                </a:cubicBezTo>
                <a:cubicBezTo>
                  <a:pt x="1677508" y="2805601"/>
                  <a:pt x="1680367" y="2808460"/>
                  <a:pt x="1686084" y="2808460"/>
                </a:cubicBezTo>
                <a:lnTo>
                  <a:pt x="1754694" y="2782731"/>
                </a:lnTo>
                <a:cubicBezTo>
                  <a:pt x="1794717" y="2759862"/>
                  <a:pt x="1814728" y="2744138"/>
                  <a:pt x="1814728" y="2735562"/>
                </a:cubicBezTo>
                <a:cubicBezTo>
                  <a:pt x="1814728" y="2726986"/>
                  <a:pt x="1809010" y="2722698"/>
                  <a:pt x="1797576" y="2722698"/>
                </a:cubicBezTo>
                <a:close/>
                <a:moveTo>
                  <a:pt x="1801060" y="2177572"/>
                </a:moveTo>
                <a:cubicBezTo>
                  <a:pt x="1788731" y="2176500"/>
                  <a:pt x="1767559" y="2186684"/>
                  <a:pt x="1737542" y="2208125"/>
                </a:cubicBezTo>
                <a:cubicBezTo>
                  <a:pt x="1691802" y="2230995"/>
                  <a:pt x="1643204" y="2262441"/>
                  <a:pt x="1591746" y="2302463"/>
                </a:cubicBezTo>
                <a:cubicBezTo>
                  <a:pt x="1534572" y="2348203"/>
                  <a:pt x="1490261" y="2386796"/>
                  <a:pt x="1458815" y="2418242"/>
                </a:cubicBezTo>
                <a:cubicBezTo>
                  <a:pt x="1427368" y="2449688"/>
                  <a:pt x="1411646" y="2471129"/>
                  <a:pt x="1411646" y="2482564"/>
                </a:cubicBezTo>
                <a:lnTo>
                  <a:pt x="1394493" y="2499716"/>
                </a:lnTo>
                <a:cubicBezTo>
                  <a:pt x="1388776" y="2505433"/>
                  <a:pt x="1375911" y="2522586"/>
                  <a:pt x="1355900" y="2551173"/>
                </a:cubicBezTo>
                <a:cubicBezTo>
                  <a:pt x="1335889" y="2579761"/>
                  <a:pt x="1325883" y="2596913"/>
                  <a:pt x="1325883" y="2602631"/>
                </a:cubicBezTo>
                <a:cubicBezTo>
                  <a:pt x="1325883" y="2608348"/>
                  <a:pt x="1330171" y="2611207"/>
                  <a:pt x="1338748" y="2611207"/>
                </a:cubicBezTo>
                <a:cubicBezTo>
                  <a:pt x="1347324" y="2611207"/>
                  <a:pt x="1374482" y="2599772"/>
                  <a:pt x="1420222" y="2576902"/>
                </a:cubicBezTo>
                <a:cubicBezTo>
                  <a:pt x="1494549" y="2542597"/>
                  <a:pt x="1551724" y="2519727"/>
                  <a:pt x="1591746" y="2508292"/>
                </a:cubicBezTo>
                <a:cubicBezTo>
                  <a:pt x="1660356" y="2479705"/>
                  <a:pt x="1717531" y="2462552"/>
                  <a:pt x="1763271" y="2456835"/>
                </a:cubicBezTo>
                <a:lnTo>
                  <a:pt x="1840457" y="2448259"/>
                </a:lnTo>
                <a:lnTo>
                  <a:pt x="1831880" y="2328192"/>
                </a:lnTo>
                <a:cubicBezTo>
                  <a:pt x="1826163" y="2242429"/>
                  <a:pt x="1819016" y="2193831"/>
                  <a:pt x="1810440" y="2182396"/>
                </a:cubicBezTo>
                <a:cubicBezTo>
                  <a:pt x="1808296" y="2179537"/>
                  <a:pt x="1805169" y="2177929"/>
                  <a:pt x="1801060" y="2177572"/>
                </a:cubicBezTo>
                <a:close/>
                <a:moveTo>
                  <a:pt x="1364208" y="16"/>
                </a:moveTo>
                <a:cubicBezTo>
                  <a:pt x="1369390" y="-163"/>
                  <a:pt x="1375196" y="1177"/>
                  <a:pt x="1381629" y="4036"/>
                </a:cubicBezTo>
                <a:cubicBezTo>
                  <a:pt x="1407357" y="15471"/>
                  <a:pt x="1448809" y="52634"/>
                  <a:pt x="1505984" y="115527"/>
                </a:cubicBezTo>
                <a:cubicBezTo>
                  <a:pt x="1551724" y="166984"/>
                  <a:pt x="1586029" y="207006"/>
                  <a:pt x="1608898" y="235594"/>
                </a:cubicBezTo>
                <a:cubicBezTo>
                  <a:pt x="1626051" y="264181"/>
                  <a:pt x="1643204" y="298486"/>
                  <a:pt x="1660356" y="338508"/>
                </a:cubicBezTo>
                <a:cubicBezTo>
                  <a:pt x="1671791" y="384248"/>
                  <a:pt x="1680367" y="421412"/>
                  <a:pt x="1686084" y="449999"/>
                </a:cubicBezTo>
                <a:cubicBezTo>
                  <a:pt x="1691802" y="478587"/>
                  <a:pt x="1697520" y="497169"/>
                  <a:pt x="1703237" y="505745"/>
                </a:cubicBezTo>
                <a:cubicBezTo>
                  <a:pt x="1708954" y="514321"/>
                  <a:pt x="1717531" y="518609"/>
                  <a:pt x="1728966" y="518609"/>
                </a:cubicBezTo>
                <a:cubicBezTo>
                  <a:pt x="1740401" y="512892"/>
                  <a:pt x="1746118" y="502886"/>
                  <a:pt x="1746118" y="488592"/>
                </a:cubicBezTo>
                <a:cubicBezTo>
                  <a:pt x="1746118" y="474299"/>
                  <a:pt x="1740401" y="458576"/>
                  <a:pt x="1728966" y="441423"/>
                </a:cubicBezTo>
                <a:lnTo>
                  <a:pt x="1703237" y="415694"/>
                </a:lnTo>
                <a:lnTo>
                  <a:pt x="1728966" y="407118"/>
                </a:lnTo>
                <a:cubicBezTo>
                  <a:pt x="1740401" y="407118"/>
                  <a:pt x="1757553" y="402830"/>
                  <a:pt x="1780423" y="394254"/>
                </a:cubicBezTo>
                <a:cubicBezTo>
                  <a:pt x="1803293" y="385678"/>
                  <a:pt x="1817587" y="378531"/>
                  <a:pt x="1823304" y="372813"/>
                </a:cubicBezTo>
                <a:cubicBezTo>
                  <a:pt x="1863326" y="361378"/>
                  <a:pt x="1886196" y="349943"/>
                  <a:pt x="1891914" y="338508"/>
                </a:cubicBezTo>
                <a:cubicBezTo>
                  <a:pt x="1903349" y="327073"/>
                  <a:pt x="1917643" y="317068"/>
                  <a:pt x="1934795" y="308492"/>
                </a:cubicBezTo>
                <a:cubicBezTo>
                  <a:pt x="1951948" y="299916"/>
                  <a:pt x="1969100" y="298486"/>
                  <a:pt x="1986252" y="304204"/>
                </a:cubicBezTo>
                <a:cubicBezTo>
                  <a:pt x="2003405" y="309921"/>
                  <a:pt x="2013410" y="308492"/>
                  <a:pt x="2016269" y="299916"/>
                </a:cubicBezTo>
                <a:cubicBezTo>
                  <a:pt x="2019128" y="291339"/>
                  <a:pt x="2039139" y="287051"/>
                  <a:pt x="2076303" y="287051"/>
                </a:cubicBezTo>
                <a:cubicBezTo>
                  <a:pt x="2113466" y="287051"/>
                  <a:pt x="2140624" y="292768"/>
                  <a:pt x="2157777" y="304204"/>
                </a:cubicBezTo>
                <a:cubicBezTo>
                  <a:pt x="2169212" y="309921"/>
                  <a:pt x="2197799" y="318497"/>
                  <a:pt x="2243539" y="329932"/>
                </a:cubicBezTo>
                <a:cubicBezTo>
                  <a:pt x="2289279" y="341367"/>
                  <a:pt x="2333589" y="361378"/>
                  <a:pt x="2376470" y="389966"/>
                </a:cubicBezTo>
                <a:cubicBezTo>
                  <a:pt x="2419352" y="418553"/>
                  <a:pt x="2440792" y="437135"/>
                  <a:pt x="2440792" y="445711"/>
                </a:cubicBezTo>
                <a:cubicBezTo>
                  <a:pt x="2440792" y="454287"/>
                  <a:pt x="2429357" y="467152"/>
                  <a:pt x="2406487" y="484304"/>
                </a:cubicBezTo>
                <a:cubicBezTo>
                  <a:pt x="2377900" y="501457"/>
                  <a:pt x="2363606" y="515750"/>
                  <a:pt x="2363606" y="527185"/>
                </a:cubicBezTo>
                <a:cubicBezTo>
                  <a:pt x="2357889" y="538620"/>
                  <a:pt x="2347883" y="544338"/>
                  <a:pt x="2333589" y="544338"/>
                </a:cubicBezTo>
                <a:cubicBezTo>
                  <a:pt x="2319296" y="544338"/>
                  <a:pt x="2309290" y="547197"/>
                  <a:pt x="2303572" y="552914"/>
                </a:cubicBezTo>
                <a:cubicBezTo>
                  <a:pt x="2297855" y="558631"/>
                  <a:pt x="2300714" y="567207"/>
                  <a:pt x="2312149" y="578643"/>
                </a:cubicBezTo>
                <a:cubicBezTo>
                  <a:pt x="2317866" y="590078"/>
                  <a:pt x="2337878" y="598654"/>
                  <a:pt x="2372182" y="604371"/>
                </a:cubicBezTo>
                <a:lnTo>
                  <a:pt x="2406487" y="630100"/>
                </a:lnTo>
                <a:cubicBezTo>
                  <a:pt x="2389335" y="635817"/>
                  <a:pt x="2369324" y="641535"/>
                  <a:pt x="2346454" y="647252"/>
                </a:cubicBezTo>
                <a:cubicBezTo>
                  <a:pt x="2323584" y="658687"/>
                  <a:pt x="2289279" y="672981"/>
                  <a:pt x="2243539" y="690133"/>
                </a:cubicBezTo>
                <a:cubicBezTo>
                  <a:pt x="2197799" y="707286"/>
                  <a:pt x="2146342" y="730156"/>
                  <a:pt x="2089167" y="758743"/>
                </a:cubicBezTo>
                <a:cubicBezTo>
                  <a:pt x="2026275" y="793048"/>
                  <a:pt x="1993399" y="813059"/>
                  <a:pt x="1990540" y="818777"/>
                </a:cubicBezTo>
                <a:cubicBezTo>
                  <a:pt x="1987682" y="824494"/>
                  <a:pt x="1980535" y="827353"/>
                  <a:pt x="1969100" y="827353"/>
                </a:cubicBezTo>
                <a:cubicBezTo>
                  <a:pt x="1951948" y="827353"/>
                  <a:pt x="1941942" y="830212"/>
                  <a:pt x="1939083" y="835929"/>
                </a:cubicBezTo>
                <a:cubicBezTo>
                  <a:pt x="1936224" y="841647"/>
                  <a:pt x="1926219" y="844505"/>
                  <a:pt x="1909066" y="844505"/>
                </a:cubicBezTo>
                <a:cubicBezTo>
                  <a:pt x="1897631" y="844505"/>
                  <a:pt x="1887626" y="853082"/>
                  <a:pt x="1879050" y="870234"/>
                </a:cubicBezTo>
                <a:cubicBezTo>
                  <a:pt x="1870474" y="887387"/>
                  <a:pt x="1857609" y="895963"/>
                  <a:pt x="1840457" y="895963"/>
                </a:cubicBezTo>
                <a:cubicBezTo>
                  <a:pt x="1823304" y="895963"/>
                  <a:pt x="1806152" y="903110"/>
                  <a:pt x="1788999" y="917403"/>
                </a:cubicBezTo>
                <a:cubicBezTo>
                  <a:pt x="1771847" y="931697"/>
                  <a:pt x="1758982" y="938844"/>
                  <a:pt x="1750406" y="938844"/>
                </a:cubicBezTo>
                <a:cubicBezTo>
                  <a:pt x="1741830" y="938844"/>
                  <a:pt x="1736113" y="943132"/>
                  <a:pt x="1733254" y="951708"/>
                </a:cubicBezTo>
                <a:cubicBezTo>
                  <a:pt x="1730395" y="960284"/>
                  <a:pt x="1726107" y="987442"/>
                  <a:pt x="1720390" y="1033182"/>
                </a:cubicBezTo>
                <a:cubicBezTo>
                  <a:pt x="1714672" y="1078922"/>
                  <a:pt x="1714672" y="1101792"/>
                  <a:pt x="1720390" y="1101792"/>
                </a:cubicBezTo>
                <a:cubicBezTo>
                  <a:pt x="1726107" y="1101792"/>
                  <a:pt x="1766130" y="1090357"/>
                  <a:pt x="1840457" y="1067487"/>
                </a:cubicBezTo>
                <a:cubicBezTo>
                  <a:pt x="1909066" y="1050335"/>
                  <a:pt x="1943371" y="1037470"/>
                  <a:pt x="1943371" y="1028894"/>
                </a:cubicBezTo>
                <a:cubicBezTo>
                  <a:pt x="1943371" y="1020318"/>
                  <a:pt x="1947660" y="1014601"/>
                  <a:pt x="1956236" y="1011742"/>
                </a:cubicBezTo>
                <a:cubicBezTo>
                  <a:pt x="1964812" y="1008883"/>
                  <a:pt x="1983394" y="1010312"/>
                  <a:pt x="2011981" y="1016030"/>
                </a:cubicBezTo>
                <a:cubicBezTo>
                  <a:pt x="2040568" y="1027465"/>
                  <a:pt x="2060580" y="1030323"/>
                  <a:pt x="2072014" y="1024606"/>
                </a:cubicBezTo>
                <a:cubicBezTo>
                  <a:pt x="2077732" y="1024606"/>
                  <a:pt x="2094884" y="1030323"/>
                  <a:pt x="2123472" y="1041759"/>
                </a:cubicBezTo>
                <a:cubicBezTo>
                  <a:pt x="2152060" y="1053194"/>
                  <a:pt x="2174929" y="1064628"/>
                  <a:pt x="2192082" y="1076063"/>
                </a:cubicBezTo>
                <a:cubicBezTo>
                  <a:pt x="2214952" y="1093216"/>
                  <a:pt x="2230675" y="1101792"/>
                  <a:pt x="2239251" y="1101792"/>
                </a:cubicBezTo>
                <a:cubicBezTo>
                  <a:pt x="2247827" y="1101792"/>
                  <a:pt x="2254974" y="1107509"/>
                  <a:pt x="2260692" y="1118945"/>
                </a:cubicBezTo>
                <a:lnTo>
                  <a:pt x="2260692" y="1144673"/>
                </a:lnTo>
                <a:cubicBezTo>
                  <a:pt x="2254974" y="1150391"/>
                  <a:pt x="2247827" y="1153249"/>
                  <a:pt x="2239251" y="1153249"/>
                </a:cubicBezTo>
                <a:cubicBezTo>
                  <a:pt x="2230675" y="1153249"/>
                  <a:pt x="2217810" y="1163255"/>
                  <a:pt x="2200658" y="1183266"/>
                </a:cubicBezTo>
                <a:cubicBezTo>
                  <a:pt x="2183506" y="1203277"/>
                  <a:pt x="2159206" y="1214713"/>
                  <a:pt x="2127760" y="1217571"/>
                </a:cubicBezTo>
                <a:cubicBezTo>
                  <a:pt x="2096314" y="1220430"/>
                  <a:pt x="2077732" y="1226147"/>
                  <a:pt x="2072014" y="1234724"/>
                </a:cubicBezTo>
                <a:cubicBezTo>
                  <a:pt x="2066297" y="1243300"/>
                  <a:pt x="2056292" y="1247588"/>
                  <a:pt x="2041998" y="1247588"/>
                </a:cubicBezTo>
                <a:cubicBezTo>
                  <a:pt x="2027704" y="1247588"/>
                  <a:pt x="2014840" y="1250446"/>
                  <a:pt x="2003405" y="1256164"/>
                </a:cubicBezTo>
                <a:cubicBezTo>
                  <a:pt x="1986252" y="1261882"/>
                  <a:pt x="1943371" y="1281893"/>
                  <a:pt x="1874762" y="1316198"/>
                </a:cubicBezTo>
                <a:cubicBezTo>
                  <a:pt x="1806152" y="1350502"/>
                  <a:pt x="1768988" y="1367655"/>
                  <a:pt x="1763271" y="1367655"/>
                </a:cubicBezTo>
                <a:cubicBezTo>
                  <a:pt x="1757553" y="1367655"/>
                  <a:pt x="1750406" y="1374802"/>
                  <a:pt x="1741830" y="1389095"/>
                </a:cubicBezTo>
                <a:cubicBezTo>
                  <a:pt x="1733254" y="1403389"/>
                  <a:pt x="1726107" y="1441982"/>
                  <a:pt x="1720390" y="1504874"/>
                </a:cubicBezTo>
                <a:cubicBezTo>
                  <a:pt x="1714672" y="1567767"/>
                  <a:pt x="1704666" y="1610648"/>
                  <a:pt x="1690373" y="1633518"/>
                </a:cubicBezTo>
                <a:cubicBezTo>
                  <a:pt x="1676079" y="1656388"/>
                  <a:pt x="1668932" y="1672111"/>
                  <a:pt x="1668932" y="1680687"/>
                </a:cubicBezTo>
                <a:cubicBezTo>
                  <a:pt x="1668932" y="1689263"/>
                  <a:pt x="1674650" y="1693551"/>
                  <a:pt x="1686084" y="1693551"/>
                </a:cubicBezTo>
                <a:cubicBezTo>
                  <a:pt x="1691802" y="1693551"/>
                  <a:pt x="1708954" y="1687834"/>
                  <a:pt x="1737542" y="1676399"/>
                </a:cubicBezTo>
                <a:cubicBezTo>
                  <a:pt x="1748977" y="1670681"/>
                  <a:pt x="1817587" y="1639235"/>
                  <a:pt x="1943371" y="1582060"/>
                </a:cubicBezTo>
                <a:lnTo>
                  <a:pt x="2174929" y="1487722"/>
                </a:lnTo>
                <a:cubicBezTo>
                  <a:pt x="2226386" y="1464852"/>
                  <a:pt x="2292138" y="1433406"/>
                  <a:pt x="2372182" y="1393384"/>
                </a:cubicBezTo>
                <a:cubicBezTo>
                  <a:pt x="2470808" y="1361938"/>
                  <a:pt x="2681875" y="1308570"/>
                  <a:pt x="2776213" y="1308570"/>
                </a:cubicBezTo>
                <a:cubicBezTo>
                  <a:pt x="2870551" y="1308570"/>
                  <a:pt x="2903908" y="1369085"/>
                  <a:pt x="2938213" y="1393384"/>
                </a:cubicBezTo>
                <a:cubicBezTo>
                  <a:pt x="2955365" y="1404819"/>
                  <a:pt x="2966800" y="1421971"/>
                  <a:pt x="2972518" y="1444841"/>
                </a:cubicBezTo>
                <a:cubicBezTo>
                  <a:pt x="2978235" y="1461993"/>
                  <a:pt x="2972518" y="1476287"/>
                  <a:pt x="2955365" y="1487722"/>
                </a:cubicBezTo>
                <a:cubicBezTo>
                  <a:pt x="2932496" y="1499157"/>
                  <a:pt x="2915343" y="1510592"/>
                  <a:pt x="2903908" y="1522027"/>
                </a:cubicBezTo>
                <a:cubicBezTo>
                  <a:pt x="2892473" y="1533462"/>
                  <a:pt x="2885326" y="1543467"/>
                  <a:pt x="2882468" y="1552044"/>
                </a:cubicBezTo>
                <a:cubicBezTo>
                  <a:pt x="2879609" y="1560620"/>
                  <a:pt x="2843874" y="1564908"/>
                  <a:pt x="2775265" y="1564908"/>
                </a:cubicBezTo>
                <a:cubicBezTo>
                  <a:pt x="2712372" y="1564908"/>
                  <a:pt x="2660915" y="1567767"/>
                  <a:pt x="2620893" y="1573484"/>
                </a:cubicBezTo>
                <a:lnTo>
                  <a:pt x="2475097" y="1616365"/>
                </a:lnTo>
                <a:cubicBezTo>
                  <a:pt x="2423640" y="1627800"/>
                  <a:pt x="2373612" y="1642094"/>
                  <a:pt x="2325013" y="1659246"/>
                </a:cubicBezTo>
                <a:cubicBezTo>
                  <a:pt x="2276415" y="1676399"/>
                  <a:pt x="2229246" y="1693551"/>
                  <a:pt x="2183506" y="1710704"/>
                </a:cubicBezTo>
                <a:cubicBezTo>
                  <a:pt x="2149200" y="1727856"/>
                  <a:pt x="2114896" y="1742150"/>
                  <a:pt x="2080591" y="1753585"/>
                </a:cubicBezTo>
                <a:cubicBezTo>
                  <a:pt x="2057721" y="1765020"/>
                  <a:pt x="2043427" y="1770737"/>
                  <a:pt x="2037710" y="1770737"/>
                </a:cubicBezTo>
                <a:cubicBezTo>
                  <a:pt x="2031992" y="1770737"/>
                  <a:pt x="1994828" y="1786460"/>
                  <a:pt x="1926219" y="1817907"/>
                </a:cubicBezTo>
                <a:cubicBezTo>
                  <a:pt x="1857609" y="1849353"/>
                  <a:pt x="1806152" y="1870793"/>
                  <a:pt x="1771847" y="1882228"/>
                </a:cubicBezTo>
                <a:cubicBezTo>
                  <a:pt x="1766130" y="1887946"/>
                  <a:pt x="1737542" y="1902239"/>
                  <a:pt x="1686084" y="1925109"/>
                </a:cubicBezTo>
                <a:cubicBezTo>
                  <a:pt x="1657497" y="1936544"/>
                  <a:pt x="1628910" y="1959414"/>
                  <a:pt x="1600322" y="1993719"/>
                </a:cubicBezTo>
                <a:cubicBezTo>
                  <a:pt x="1583170" y="2022306"/>
                  <a:pt x="1566018" y="2053753"/>
                  <a:pt x="1548865" y="2088057"/>
                </a:cubicBezTo>
                <a:cubicBezTo>
                  <a:pt x="1531712" y="2116645"/>
                  <a:pt x="1517419" y="2139515"/>
                  <a:pt x="1505984" y="2156667"/>
                </a:cubicBezTo>
                <a:cubicBezTo>
                  <a:pt x="1488832" y="2173820"/>
                  <a:pt x="1480255" y="2188114"/>
                  <a:pt x="1480255" y="2199548"/>
                </a:cubicBezTo>
                <a:cubicBezTo>
                  <a:pt x="1480255" y="2210983"/>
                  <a:pt x="1491690" y="2208125"/>
                  <a:pt x="1514560" y="2190972"/>
                </a:cubicBezTo>
                <a:cubicBezTo>
                  <a:pt x="1531712" y="2179537"/>
                  <a:pt x="1548865" y="2165243"/>
                  <a:pt x="1566018" y="2148091"/>
                </a:cubicBezTo>
                <a:cubicBezTo>
                  <a:pt x="1571735" y="2142373"/>
                  <a:pt x="1594605" y="2122362"/>
                  <a:pt x="1634627" y="2088057"/>
                </a:cubicBezTo>
                <a:cubicBezTo>
                  <a:pt x="1668932" y="2059470"/>
                  <a:pt x="1690373" y="2045176"/>
                  <a:pt x="1698949" y="2045176"/>
                </a:cubicBezTo>
                <a:cubicBezTo>
                  <a:pt x="1707525" y="2045176"/>
                  <a:pt x="1723248" y="2035171"/>
                  <a:pt x="1746118" y="2015160"/>
                </a:cubicBezTo>
                <a:cubicBezTo>
                  <a:pt x="1768988" y="1995149"/>
                  <a:pt x="1788999" y="1985143"/>
                  <a:pt x="1806152" y="1985143"/>
                </a:cubicBezTo>
                <a:cubicBezTo>
                  <a:pt x="1823304" y="1985143"/>
                  <a:pt x="1833310" y="1979425"/>
                  <a:pt x="1836168" y="1967990"/>
                </a:cubicBezTo>
                <a:cubicBezTo>
                  <a:pt x="1839028" y="1956556"/>
                  <a:pt x="1871903" y="1956556"/>
                  <a:pt x="1934795" y="1967990"/>
                </a:cubicBezTo>
                <a:cubicBezTo>
                  <a:pt x="2003405" y="1979425"/>
                  <a:pt x="2049145" y="1993719"/>
                  <a:pt x="2072014" y="2010871"/>
                </a:cubicBezTo>
                <a:cubicBezTo>
                  <a:pt x="2100602" y="2028024"/>
                  <a:pt x="2124901" y="2052323"/>
                  <a:pt x="2144912" y="2083769"/>
                </a:cubicBezTo>
                <a:cubicBezTo>
                  <a:pt x="2164924" y="2115216"/>
                  <a:pt x="2174929" y="2143803"/>
                  <a:pt x="2174929" y="2169532"/>
                </a:cubicBezTo>
                <a:cubicBezTo>
                  <a:pt x="2174929" y="2195260"/>
                  <a:pt x="2180647" y="2222418"/>
                  <a:pt x="2192082" y="2251006"/>
                </a:cubicBezTo>
                <a:cubicBezTo>
                  <a:pt x="2203517" y="2291028"/>
                  <a:pt x="2212093" y="2325333"/>
                  <a:pt x="2217810" y="2353920"/>
                </a:cubicBezTo>
                <a:cubicBezTo>
                  <a:pt x="2229246" y="2388225"/>
                  <a:pt x="2237822" y="2456835"/>
                  <a:pt x="2243539" y="2559750"/>
                </a:cubicBezTo>
                <a:cubicBezTo>
                  <a:pt x="2243539" y="2662664"/>
                  <a:pt x="2237822" y="2739850"/>
                  <a:pt x="2226386" y="2791308"/>
                </a:cubicBezTo>
                <a:cubicBezTo>
                  <a:pt x="2214952" y="2842765"/>
                  <a:pt x="2206375" y="2939962"/>
                  <a:pt x="2200658" y="3082899"/>
                </a:cubicBezTo>
                <a:cubicBezTo>
                  <a:pt x="2194940" y="3225836"/>
                  <a:pt x="2183506" y="3325892"/>
                  <a:pt x="2166353" y="3383067"/>
                </a:cubicBezTo>
                <a:cubicBezTo>
                  <a:pt x="2149200" y="3445959"/>
                  <a:pt x="2134907" y="3488840"/>
                  <a:pt x="2123472" y="3511710"/>
                </a:cubicBezTo>
                <a:lnTo>
                  <a:pt x="2097743" y="3563168"/>
                </a:lnTo>
                <a:cubicBezTo>
                  <a:pt x="2092026" y="3563168"/>
                  <a:pt x="2066297" y="3570314"/>
                  <a:pt x="2020557" y="3584608"/>
                </a:cubicBezTo>
                <a:cubicBezTo>
                  <a:pt x="1974817" y="3598902"/>
                  <a:pt x="1943371" y="3610337"/>
                  <a:pt x="1926219" y="3618913"/>
                </a:cubicBezTo>
                <a:cubicBezTo>
                  <a:pt x="1909066" y="3627489"/>
                  <a:pt x="1880479" y="3628919"/>
                  <a:pt x="1840457" y="3623201"/>
                </a:cubicBezTo>
                <a:cubicBezTo>
                  <a:pt x="1800434" y="3617484"/>
                  <a:pt x="1774706" y="3608907"/>
                  <a:pt x="1763271" y="3597472"/>
                </a:cubicBezTo>
                <a:cubicBezTo>
                  <a:pt x="1751836" y="3586037"/>
                  <a:pt x="1740401" y="3580320"/>
                  <a:pt x="1728966" y="3580320"/>
                </a:cubicBezTo>
                <a:cubicBezTo>
                  <a:pt x="1717531" y="3580320"/>
                  <a:pt x="1711813" y="3574603"/>
                  <a:pt x="1711813" y="3563168"/>
                </a:cubicBezTo>
                <a:cubicBezTo>
                  <a:pt x="1711813" y="3557450"/>
                  <a:pt x="1697520" y="3540298"/>
                  <a:pt x="1668932" y="3511710"/>
                </a:cubicBezTo>
                <a:lnTo>
                  <a:pt x="1617475" y="3468829"/>
                </a:lnTo>
                <a:lnTo>
                  <a:pt x="1548865" y="3477405"/>
                </a:lnTo>
                <a:lnTo>
                  <a:pt x="1463103" y="3477405"/>
                </a:lnTo>
                <a:cubicBezTo>
                  <a:pt x="1445950" y="3471688"/>
                  <a:pt x="1430227" y="3457394"/>
                  <a:pt x="1415934" y="3434524"/>
                </a:cubicBezTo>
                <a:cubicBezTo>
                  <a:pt x="1401640" y="3411654"/>
                  <a:pt x="1400210" y="3397361"/>
                  <a:pt x="1411646" y="3391643"/>
                </a:cubicBezTo>
                <a:lnTo>
                  <a:pt x="1424510" y="3387355"/>
                </a:lnTo>
                <a:cubicBezTo>
                  <a:pt x="1433086" y="3384496"/>
                  <a:pt x="1440233" y="3383067"/>
                  <a:pt x="1445950" y="3383067"/>
                </a:cubicBezTo>
                <a:cubicBezTo>
                  <a:pt x="1457385" y="3383067"/>
                  <a:pt x="1463103" y="3377350"/>
                  <a:pt x="1463103" y="3365914"/>
                </a:cubicBezTo>
                <a:cubicBezTo>
                  <a:pt x="1457385" y="3354479"/>
                  <a:pt x="1443092" y="3348762"/>
                  <a:pt x="1420222" y="3348762"/>
                </a:cubicBezTo>
                <a:lnTo>
                  <a:pt x="1385917" y="3340186"/>
                </a:lnTo>
                <a:lnTo>
                  <a:pt x="1428798" y="3331610"/>
                </a:lnTo>
                <a:cubicBezTo>
                  <a:pt x="1451668" y="3325892"/>
                  <a:pt x="1477396" y="3323033"/>
                  <a:pt x="1505984" y="3323033"/>
                </a:cubicBezTo>
                <a:cubicBezTo>
                  <a:pt x="1528854" y="3323033"/>
                  <a:pt x="1571735" y="3317316"/>
                  <a:pt x="1634627" y="3305881"/>
                </a:cubicBezTo>
                <a:cubicBezTo>
                  <a:pt x="1697520" y="3288728"/>
                  <a:pt x="1730395" y="3278723"/>
                  <a:pt x="1733254" y="3275864"/>
                </a:cubicBezTo>
                <a:cubicBezTo>
                  <a:pt x="1736113" y="3273005"/>
                  <a:pt x="1746118" y="3240130"/>
                  <a:pt x="1763271" y="3177238"/>
                </a:cubicBezTo>
                <a:cubicBezTo>
                  <a:pt x="1774706" y="3108628"/>
                  <a:pt x="1783282" y="3042877"/>
                  <a:pt x="1788999" y="2979985"/>
                </a:cubicBezTo>
                <a:lnTo>
                  <a:pt x="1797576" y="2877070"/>
                </a:lnTo>
                <a:lnTo>
                  <a:pt x="1746118" y="2919951"/>
                </a:lnTo>
                <a:cubicBezTo>
                  <a:pt x="1711813" y="2942821"/>
                  <a:pt x="1683226" y="2962832"/>
                  <a:pt x="1660356" y="2979985"/>
                </a:cubicBezTo>
                <a:cubicBezTo>
                  <a:pt x="1631768" y="2997137"/>
                  <a:pt x="1588887" y="3025724"/>
                  <a:pt x="1531712" y="3065747"/>
                </a:cubicBezTo>
                <a:cubicBezTo>
                  <a:pt x="1468820" y="3105769"/>
                  <a:pt x="1421651" y="3140074"/>
                  <a:pt x="1390205" y="3168661"/>
                </a:cubicBezTo>
                <a:cubicBezTo>
                  <a:pt x="1358759" y="3197249"/>
                  <a:pt x="1337318" y="3211542"/>
                  <a:pt x="1325883" y="3211542"/>
                </a:cubicBezTo>
                <a:cubicBezTo>
                  <a:pt x="1314448" y="3211542"/>
                  <a:pt x="1305872" y="3202966"/>
                  <a:pt x="1300155" y="3185814"/>
                </a:cubicBezTo>
                <a:cubicBezTo>
                  <a:pt x="1300155" y="3174379"/>
                  <a:pt x="1294437" y="3151509"/>
                  <a:pt x="1283002" y="3117204"/>
                </a:cubicBezTo>
                <a:cubicBezTo>
                  <a:pt x="1277285" y="3088617"/>
                  <a:pt x="1274426" y="3062888"/>
                  <a:pt x="1274426" y="3040018"/>
                </a:cubicBezTo>
                <a:cubicBezTo>
                  <a:pt x="1274426" y="3017148"/>
                  <a:pt x="1280144" y="3002855"/>
                  <a:pt x="1291578" y="2997137"/>
                </a:cubicBezTo>
                <a:cubicBezTo>
                  <a:pt x="1303013" y="2991420"/>
                  <a:pt x="1308731" y="2975696"/>
                  <a:pt x="1308731" y="2949968"/>
                </a:cubicBezTo>
                <a:cubicBezTo>
                  <a:pt x="1308731" y="2924239"/>
                  <a:pt x="1323025" y="2909945"/>
                  <a:pt x="1351612" y="2907087"/>
                </a:cubicBezTo>
                <a:cubicBezTo>
                  <a:pt x="1380199" y="2904228"/>
                  <a:pt x="1398781" y="2897081"/>
                  <a:pt x="1407357" y="2885646"/>
                </a:cubicBezTo>
                <a:cubicBezTo>
                  <a:pt x="1415934" y="2874211"/>
                  <a:pt x="1448809" y="2842765"/>
                  <a:pt x="1505984" y="2791308"/>
                </a:cubicBezTo>
                <a:cubicBezTo>
                  <a:pt x="1563158" y="2739850"/>
                  <a:pt x="1591746" y="2711263"/>
                  <a:pt x="1591746" y="2705545"/>
                </a:cubicBezTo>
                <a:cubicBezTo>
                  <a:pt x="1591746" y="2699828"/>
                  <a:pt x="1586029" y="2699828"/>
                  <a:pt x="1574594" y="2705545"/>
                </a:cubicBezTo>
                <a:cubicBezTo>
                  <a:pt x="1557441" y="2711263"/>
                  <a:pt x="1525995" y="2722698"/>
                  <a:pt x="1480255" y="2739850"/>
                </a:cubicBezTo>
                <a:cubicBezTo>
                  <a:pt x="1428798" y="2757003"/>
                  <a:pt x="1385917" y="2765579"/>
                  <a:pt x="1351612" y="2765579"/>
                </a:cubicBezTo>
                <a:cubicBezTo>
                  <a:pt x="1305872" y="2771296"/>
                  <a:pt x="1280144" y="2779873"/>
                  <a:pt x="1274426" y="2791308"/>
                </a:cubicBezTo>
                <a:lnTo>
                  <a:pt x="1257274" y="2902798"/>
                </a:lnTo>
                <a:cubicBezTo>
                  <a:pt x="1245839" y="2971408"/>
                  <a:pt x="1237262" y="3057171"/>
                  <a:pt x="1231545" y="3160085"/>
                </a:cubicBezTo>
                <a:cubicBezTo>
                  <a:pt x="1225827" y="3257282"/>
                  <a:pt x="1231545" y="3328751"/>
                  <a:pt x="1248697" y="3374491"/>
                </a:cubicBezTo>
                <a:cubicBezTo>
                  <a:pt x="1265850" y="3420231"/>
                  <a:pt x="1274426" y="3448818"/>
                  <a:pt x="1274426" y="3460253"/>
                </a:cubicBezTo>
                <a:cubicBezTo>
                  <a:pt x="1274426" y="3471688"/>
                  <a:pt x="1271567" y="3477405"/>
                  <a:pt x="1265850" y="3477405"/>
                </a:cubicBezTo>
                <a:cubicBezTo>
                  <a:pt x="1260132" y="3477405"/>
                  <a:pt x="1251556" y="3474547"/>
                  <a:pt x="1240121" y="3468829"/>
                </a:cubicBezTo>
                <a:cubicBezTo>
                  <a:pt x="1228686" y="3463112"/>
                  <a:pt x="1220110" y="3464541"/>
                  <a:pt x="1214392" y="3473117"/>
                </a:cubicBezTo>
                <a:cubicBezTo>
                  <a:pt x="1208675" y="3481693"/>
                  <a:pt x="1202958" y="3485982"/>
                  <a:pt x="1197240" y="3485982"/>
                </a:cubicBezTo>
                <a:cubicBezTo>
                  <a:pt x="1185805" y="3491699"/>
                  <a:pt x="1171511" y="3500275"/>
                  <a:pt x="1154359" y="3511710"/>
                </a:cubicBezTo>
                <a:cubicBezTo>
                  <a:pt x="1137206" y="3528863"/>
                  <a:pt x="1131489" y="3548874"/>
                  <a:pt x="1137206" y="3571744"/>
                </a:cubicBezTo>
                <a:cubicBezTo>
                  <a:pt x="1137206" y="3588896"/>
                  <a:pt x="1134348" y="3597472"/>
                  <a:pt x="1128630" y="3597472"/>
                </a:cubicBezTo>
                <a:cubicBezTo>
                  <a:pt x="1117195" y="3591755"/>
                  <a:pt x="1105760" y="3588896"/>
                  <a:pt x="1094325" y="3588896"/>
                </a:cubicBezTo>
                <a:cubicBezTo>
                  <a:pt x="1082890" y="3588896"/>
                  <a:pt x="1070026" y="3576032"/>
                  <a:pt x="1055732" y="3550303"/>
                </a:cubicBezTo>
                <a:cubicBezTo>
                  <a:pt x="1041438" y="3524575"/>
                  <a:pt x="1028574" y="3510281"/>
                  <a:pt x="1017139" y="3507422"/>
                </a:cubicBezTo>
                <a:cubicBezTo>
                  <a:pt x="1005704" y="3504563"/>
                  <a:pt x="999987" y="3505993"/>
                  <a:pt x="999987" y="3511710"/>
                </a:cubicBezTo>
                <a:cubicBezTo>
                  <a:pt x="999987" y="3517428"/>
                  <a:pt x="994269" y="3520286"/>
                  <a:pt x="982834" y="3520286"/>
                </a:cubicBezTo>
                <a:cubicBezTo>
                  <a:pt x="971400" y="3520286"/>
                  <a:pt x="959964" y="3508851"/>
                  <a:pt x="948530" y="3485982"/>
                </a:cubicBezTo>
                <a:cubicBezTo>
                  <a:pt x="937095" y="3463112"/>
                  <a:pt x="931377" y="3440242"/>
                  <a:pt x="931377" y="3417372"/>
                </a:cubicBezTo>
                <a:cubicBezTo>
                  <a:pt x="925660" y="3388784"/>
                  <a:pt x="911366" y="3360197"/>
                  <a:pt x="888496" y="3331610"/>
                </a:cubicBezTo>
                <a:cubicBezTo>
                  <a:pt x="865626" y="3303022"/>
                  <a:pt x="854191" y="3278723"/>
                  <a:pt x="854191" y="3258712"/>
                </a:cubicBezTo>
                <a:cubicBezTo>
                  <a:pt x="854191" y="3238700"/>
                  <a:pt x="851332" y="3225836"/>
                  <a:pt x="845615" y="3220119"/>
                </a:cubicBezTo>
                <a:cubicBezTo>
                  <a:pt x="834180" y="3214401"/>
                  <a:pt x="831321" y="3200107"/>
                  <a:pt x="837039" y="3177238"/>
                </a:cubicBezTo>
                <a:cubicBezTo>
                  <a:pt x="842756" y="3160085"/>
                  <a:pt x="839897" y="3148650"/>
                  <a:pt x="828462" y="3142933"/>
                </a:cubicBezTo>
                <a:cubicBezTo>
                  <a:pt x="817028" y="3137215"/>
                  <a:pt x="811310" y="3125780"/>
                  <a:pt x="811310" y="3108628"/>
                </a:cubicBezTo>
                <a:cubicBezTo>
                  <a:pt x="811310" y="3091475"/>
                  <a:pt x="822745" y="3071464"/>
                  <a:pt x="845615" y="3048594"/>
                </a:cubicBezTo>
                <a:cubicBezTo>
                  <a:pt x="868485" y="3025724"/>
                  <a:pt x="882778" y="3014289"/>
                  <a:pt x="888496" y="3014289"/>
                </a:cubicBezTo>
                <a:cubicBezTo>
                  <a:pt x="894214" y="3014289"/>
                  <a:pt x="897072" y="3007142"/>
                  <a:pt x="897072" y="2992849"/>
                </a:cubicBezTo>
                <a:cubicBezTo>
                  <a:pt x="897072" y="2978555"/>
                  <a:pt x="902790" y="2968549"/>
                  <a:pt x="914225" y="2962832"/>
                </a:cubicBezTo>
                <a:cubicBezTo>
                  <a:pt x="925660" y="2957115"/>
                  <a:pt x="937095" y="2917092"/>
                  <a:pt x="948530" y="2842765"/>
                </a:cubicBezTo>
                <a:cubicBezTo>
                  <a:pt x="959964" y="2762720"/>
                  <a:pt x="968541" y="2705545"/>
                  <a:pt x="974258" y="2671240"/>
                </a:cubicBezTo>
                <a:cubicBezTo>
                  <a:pt x="979976" y="2625501"/>
                  <a:pt x="988552" y="2585478"/>
                  <a:pt x="999987" y="2551173"/>
                </a:cubicBezTo>
                <a:cubicBezTo>
                  <a:pt x="1005704" y="2511151"/>
                  <a:pt x="1019998" y="2462552"/>
                  <a:pt x="1042868" y="2405378"/>
                </a:cubicBezTo>
                <a:cubicBezTo>
                  <a:pt x="1065738" y="2342485"/>
                  <a:pt x="1088608" y="2288169"/>
                  <a:pt x="1111478" y="2242429"/>
                </a:cubicBezTo>
                <a:cubicBezTo>
                  <a:pt x="1140065" y="2202407"/>
                  <a:pt x="1151500" y="2179537"/>
                  <a:pt x="1145783" y="2173820"/>
                </a:cubicBezTo>
                <a:cubicBezTo>
                  <a:pt x="1145783" y="2168102"/>
                  <a:pt x="1120054" y="2176678"/>
                  <a:pt x="1068597" y="2199548"/>
                </a:cubicBezTo>
                <a:cubicBezTo>
                  <a:pt x="1051444" y="2205266"/>
                  <a:pt x="1025716" y="2216701"/>
                  <a:pt x="991411" y="2233853"/>
                </a:cubicBezTo>
                <a:cubicBezTo>
                  <a:pt x="957106" y="2251006"/>
                  <a:pt x="937095" y="2259582"/>
                  <a:pt x="931377" y="2259582"/>
                </a:cubicBezTo>
                <a:cubicBezTo>
                  <a:pt x="885637" y="2282452"/>
                  <a:pt x="861338" y="2293887"/>
                  <a:pt x="858479" y="2293887"/>
                </a:cubicBezTo>
                <a:cubicBezTo>
                  <a:pt x="855620" y="2293887"/>
                  <a:pt x="831321" y="2302463"/>
                  <a:pt x="785581" y="2319615"/>
                </a:cubicBezTo>
                <a:cubicBezTo>
                  <a:pt x="762711" y="2331050"/>
                  <a:pt x="716972" y="2351061"/>
                  <a:pt x="648362" y="2379649"/>
                </a:cubicBezTo>
                <a:cubicBezTo>
                  <a:pt x="608339" y="2402519"/>
                  <a:pt x="574035" y="2419671"/>
                  <a:pt x="545447" y="2431106"/>
                </a:cubicBezTo>
                <a:cubicBezTo>
                  <a:pt x="534012" y="2431106"/>
                  <a:pt x="519719" y="2433965"/>
                  <a:pt x="502566" y="2439683"/>
                </a:cubicBezTo>
                <a:cubicBezTo>
                  <a:pt x="485414" y="2445400"/>
                  <a:pt x="476838" y="2451118"/>
                  <a:pt x="476838" y="2456835"/>
                </a:cubicBezTo>
                <a:cubicBezTo>
                  <a:pt x="465403" y="2462552"/>
                  <a:pt x="445392" y="2468270"/>
                  <a:pt x="416804" y="2473987"/>
                </a:cubicBezTo>
                <a:cubicBezTo>
                  <a:pt x="388217" y="2485422"/>
                  <a:pt x="348194" y="2496857"/>
                  <a:pt x="296737" y="2508292"/>
                </a:cubicBezTo>
                <a:cubicBezTo>
                  <a:pt x="250997" y="2525445"/>
                  <a:pt x="216692" y="2536880"/>
                  <a:pt x="193822" y="2542597"/>
                </a:cubicBezTo>
                <a:cubicBezTo>
                  <a:pt x="176670" y="2548315"/>
                  <a:pt x="156659" y="2556891"/>
                  <a:pt x="133789" y="2568326"/>
                </a:cubicBezTo>
                <a:cubicBezTo>
                  <a:pt x="110919" y="2579761"/>
                  <a:pt x="88049" y="2585478"/>
                  <a:pt x="65179" y="2585478"/>
                </a:cubicBezTo>
                <a:cubicBezTo>
                  <a:pt x="42309" y="2585478"/>
                  <a:pt x="28016" y="2576902"/>
                  <a:pt x="22298" y="2559750"/>
                </a:cubicBezTo>
                <a:cubicBezTo>
                  <a:pt x="10863" y="2536880"/>
                  <a:pt x="3716" y="2515439"/>
                  <a:pt x="858" y="2495428"/>
                </a:cubicBezTo>
                <a:cubicBezTo>
                  <a:pt x="-2001" y="2475417"/>
                  <a:pt x="2287" y="2459694"/>
                  <a:pt x="13722" y="2448259"/>
                </a:cubicBezTo>
                <a:cubicBezTo>
                  <a:pt x="19440" y="2442542"/>
                  <a:pt x="23728" y="2436109"/>
                  <a:pt x="26586" y="2428963"/>
                </a:cubicBezTo>
                <a:lnTo>
                  <a:pt x="28855" y="2416486"/>
                </a:lnTo>
                <a:lnTo>
                  <a:pt x="31973" y="2415792"/>
                </a:lnTo>
                <a:lnTo>
                  <a:pt x="270875" y="2309623"/>
                </a:lnTo>
                <a:lnTo>
                  <a:pt x="273580" y="2307703"/>
                </a:lnTo>
                <a:lnTo>
                  <a:pt x="279585" y="2311039"/>
                </a:lnTo>
                <a:cubicBezTo>
                  <a:pt x="291020" y="2311039"/>
                  <a:pt x="322466" y="2299604"/>
                  <a:pt x="373923" y="2276734"/>
                </a:cubicBezTo>
                <a:cubicBezTo>
                  <a:pt x="408228" y="2259582"/>
                  <a:pt x="445392" y="2242429"/>
                  <a:pt x="485414" y="2225277"/>
                </a:cubicBezTo>
                <a:cubicBezTo>
                  <a:pt x="502566" y="2219559"/>
                  <a:pt x="545447" y="2199548"/>
                  <a:pt x="614057" y="2165243"/>
                </a:cubicBezTo>
                <a:cubicBezTo>
                  <a:pt x="768429" y="2090916"/>
                  <a:pt x="848474" y="2053753"/>
                  <a:pt x="854191" y="2053753"/>
                </a:cubicBezTo>
                <a:lnTo>
                  <a:pt x="1017139" y="1985143"/>
                </a:lnTo>
                <a:lnTo>
                  <a:pt x="1085749" y="1950838"/>
                </a:lnTo>
                <a:lnTo>
                  <a:pt x="1248697" y="1882228"/>
                </a:lnTo>
                <a:cubicBezTo>
                  <a:pt x="1277285" y="1865076"/>
                  <a:pt x="1323025" y="1845065"/>
                  <a:pt x="1385917" y="1822195"/>
                </a:cubicBezTo>
                <a:cubicBezTo>
                  <a:pt x="1425939" y="1805042"/>
                  <a:pt x="1445950" y="1790748"/>
                  <a:pt x="1445950" y="1779314"/>
                </a:cubicBezTo>
                <a:cubicBezTo>
                  <a:pt x="1451668" y="1767879"/>
                  <a:pt x="1448809" y="1750726"/>
                  <a:pt x="1437374" y="1727856"/>
                </a:cubicBezTo>
                <a:cubicBezTo>
                  <a:pt x="1425939" y="1699269"/>
                  <a:pt x="1414504" y="1680687"/>
                  <a:pt x="1403069" y="1672111"/>
                </a:cubicBezTo>
                <a:cubicBezTo>
                  <a:pt x="1391634" y="1663535"/>
                  <a:pt x="1381629" y="1650670"/>
                  <a:pt x="1373052" y="1633518"/>
                </a:cubicBezTo>
                <a:cubicBezTo>
                  <a:pt x="1364476" y="1616365"/>
                  <a:pt x="1354471" y="1607789"/>
                  <a:pt x="1343036" y="1607789"/>
                </a:cubicBezTo>
                <a:cubicBezTo>
                  <a:pt x="1331601" y="1607789"/>
                  <a:pt x="1294437" y="1622083"/>
                  <a:pt x="1231545" y="1650670"/>
                </a:cubicBezTo>
                <a:cubicBezTo>
                  <a:pt x="1162935" y="1684975"/>
                  <a:pt x="1117195" y="1710704"/>
                  <a:pt x="1094325" y="1727856"/>
                </a:cubicBezTo>
                <a:cubicBezTo>
                  <a:pt x="1082890" y="1739291"/>
                  <a:pt x="1065738" y="1747867"/>
                  <a:pt x="1042868" y="1753585"/>
                </a:cubicBezTo>
                <a:cubicBezTo>
                  <a:pt x="1042868" y="1759303"/>
                  <a:pt x="1038580" y="1763591"/>
                  <a:pt x="1030004" y="1766449"/>
                </a:cubicBezTo>
                <a:cubicBezTo>
                  <a:pt x="1021427" y="1769308"/>
                  <a:pt x="1009992" y="1773596"/>
                  <a:pt x="995699" y="1779314"/>
                </a:cubicBezTo>
                <a:cubicBezTo>
                  <a:pt x="981405" y="1785031"/>
                  <a:pt x="968541" y="1790748"/>
                  <a:pt x="957106" y="1796466"/>
                </a:cubicBezTo>
                <a:cubicBezTo>
                  <a:pt x="911366" y="1813618"/>
                  <a:pt x="841327" y="1855070"/>
                  <a:pt x="746988" y="1920821"/>
                </a:cubicBezTo>
                <a:cubicBezTo>
                  <a:pt x="652650" y="1986572"/>
                  <a:pt x="582611" y="2033742"/>
                  <a:pt x="536871" y="2062329"/>
                </a:cubicBezTo>
                <a:lnTo>
                  <a:pt x="468262" y="2113786"/>
                </a:lnTo>
                <a:cubicBezTo>
                  <a:pt x="456827" y="2125221"/>
                  <a:pt x="425380" y="2153809"/>
                  <a:pt x="373923" y="2199548"/>
                </a:cubicBezTo>
                <a:cubicBezTo>
                  <a:pt x="359630" y="2210983"/>
                  <a:pt x="346855" y="2221435"/>
                  <a:pt x="335598" y="2230905"/>
                </a:cubicBezTo>
                <a:lnTo>
                  <a:pt x="316320" y="2247708"/>
                </a:lnTo>
                <a:lnTo>
                  <a:pt x="318624" y="2234677"/>
                </a:lnTo>
                <a:lnTo>
                  <a:pt x="315554" y="2220883"/>
                </a:lnTo>
                <a:lnTo>
                  <a:pt x="645459" y="1940926"/>
                </a:lnTo>
                <a:lnTo>
                  <a:pt x="672483" y="1921090"/>
                </a:lnTo>
                <a:cubicBezTo>
                  <a:pt x="742165" y="1870168"/>
                  <a:pt x="794158" y="1832915"/>
                  <a:pt x="828462" y="1809330"/>
                </a:cubicBezTo>
                <a:cubicBezTo>
                  <a:pt x="874202" y="1777884"/>
                  <a:pt x="899931" y="1762161"/>
                  <a:pt x="905648" y="1762161"/>
                </a:cubicBezTo>
                <a:cubicBezTo>
                  <a:pt x="911366" y="1762161"/>
                  <a:pt x="931377" y="1750726"/>
                  <a:pt x="965682" y="1727856"/>
                </a:cubicBezTo>
                <a:cubicBezTo>
                  <a:pt x="1005704" y="1699269"/>
                  <a:pt x="1060020" y="1664964"/>
                  <a:pt x="1128630" y="1624942"/>
                </a:cubicBezTo>
                <a:cubicBezTo>
                  <a:pt x="1202958" y="1584919"/>
                  <a:pt x="1242980" y="1562049"/>
                  <a:pt x="1248697" y="1556332"/>
                </a:cubicBezTo>
                <a:cubicBezTo>
                  <a:pt x="1248697" y="1550614"/>
                  <a:pt x="1242980" y="1544897"/>
                  <a:pt x="1231545" y="1539179"/>
                </a:cubicBezTo>
                <a:cubicBezTo>
                  <a:pt x="1214392" y="1533462"/>
                  <a:pt x="1198669" y="1534891"/>
                  <a:pt x="1184376" y="1543467"/>
                </a:cubicBezTo>
                <a:cubicBezTo>
                  <a:pt x="1170082" y="1552044"/>
                  <a:pt x="1142924" y="1562049"/>
                  <a:pt x="1102902" y="1573484"/>
                </a:cubicBezTo>
                <a:cubicBezTo>
                  <a:pt x="1062879" y="1584919"/>
                  <a:pt x="1012851" y="1597783"/>
                  <a:pt x="952818" y="1612077"/>
                </a:cubicBezTo>
                <a:cubicBezTo>
                  <a:pt x="892784" y="1626371"/>
                  <a:pt x="845615" y="1636376"/>
                  <a:pt x="811310" y="1642094"/>
                </a:cubicBezTo>
                <a:cubicBezTo>
                  <a:pt x="771288" y="1647812"/>
                  <a:pt x="732695" y="1660676"/>
                  <a:pt x="695531" y="1680687"/>
                </a:cubicBezTo>
                <a:cubicBezTo>
                  <a:pt x="658368" y="1700698"/>
                  <a:pt x="631209" y="1710704"/>
                  <a:pt x="614057" y="1710704"/>
                </a:cubicBezTo>
                <a:cubicBezTo>
                  <a:pt x="596905" y="1710704"/>
                  <a:pt x="588328" y="1703557"/>
                  <a:pt x="588328" y="1689263"/>
                </a:cubicBezTo>
                <a:cubicBezTo>
                  <a:pt x="588328" y="1674969"/>
                  <a:pt x="594046" y="1664964"/>
                  <a:pt x="605481" y="1659246"/>
                </a:cubicBezTo>
                <a:cubicBezTo>
                  <a:pt x="616916" y="1653529"/>
                  <a:pt x="625492" y="1639235"/>
                  <a:pt x="631209" y="1616365"/>
                </a:cubicBezTo>
                <a:cubicBezTo>
                  <a:pt x="636927" y="1593495"/>
                  <a:pt x="651220" y="1579202"/>
                  <a:pt x="674090" y="1573484"/>
                </a:cubicBezTo>
                <a:cubicBezTo>
                  <a:pt x="702678" y="1567767"/>
                  <a:pt x="748418" y="1550614"/>
                  <a:pt x="811310" y="1522027"/>
                </a:cubicBezTo>
                <a:cubicBezTo>
                  <a:pt x="874202" y="1499157"/>
                  <a:pt x="908507" y="1487722"/>
                  <a:pt x="914225" y="1487722"/>
                </a:cubicBezTo>
                <a:cubicBezTo>
                  <a:pt x="919942" y="1487722"/>
                  <a:pt x="948530" y="1476287"/>
                  <a:pt x="999987" y="1453417"/>
                </a:cubicBezTo>
                <a:cubicBezTo>
                  <a:pt x="1045727" y="1436265"/>
                  <a:pt x="1131489" y="1399101"/>
                  <a:pt x="1257274" y="1341926"/>
                </a:cubicBezTo>
                <a:lnTo>
                  <a:pt x="1428798" y="1256164"/>
                </a:lnTo>
                <a:lnTo>
                  <a:pt x="1420222" y="1187554"/>
                </a:lnTo>
                <a:cubicBezTo>
                  <a:pt x="1414504" y="1147532"/>
                  <a:pt x="1411646" y="1126091"/>
                  <a:pt x="1411646" y="1123233"/>
                </a:cubicBezTo>
                <a:cubicBezTo>
                  <a:pt x="1411646" y="1120374"/>
                  <a:pt x="1403069" y="1124662"/>
                  <a:pt x="1385917" y="1136097"/>
                </a:cubicBezTo>
                <a:cubicBezTo>
                  <a:pt x="1374482" y="1141814"/>
                  <a:pt x="1360188" y="1150391"/>
                  <a:pt x="1343036" y="1161826"/>
                </a:cubicBezTo>
                <a:cubicBezTo>
                  <a:pt x="1331601" y="1173261"/>
                  <a:pt x="1323025" y="1178978"/>
                  <a:pt x="1317307" y="1178978"/>
                </a:cubicBezTo>
                <a:cubicBezTo>
                  <a:pt x="1311590" y="1178978"/>
                  <a:pt x="1293008" y="1188984"/>
                  <a:pt x="1261562" y="1208995"/>
                </a:cubicBezTo>
                <a:cubicBezTo>
                  <a:pt x="1230115" y="1229006"/>
                  <a:pt x="1194381" y="1247588"/>
                  <a:pt x="1154359" y="1264740"/>
                </a:cubicBezTo>
                <a:cubicBezTo>
                  <a:pt x="1142924" y="1270458"/>
                  <a:pt x="1121483" y="1281893"/>
                  <a:pt x="1090037" y="1299045"/>
                </a:cubicBezTo>
                <a:cubicBezTo>
                  <a:pt x="1058591" y="1316198"/>
                  <a:pt x="1037150" y="1327632"/>
                  <a:pt x="1025716" y="1333350"/>
                </a:cubicBezTo>
                <a:cubicBezTo>
                  <a:pt x="985693" y="1356220"/>
                  <a:pt x="957106" y="1370513"/>
                  <a:pt x="939953" y="1376231"/>
                </a:cubicBezTo>
                <a:cubicBezTo>
                  <a:pt x="928518" y="1381949"/>
                  <a:pt x="908507" y="1387666"/>
                  <a:pt x="879920" y="1393384"/>
                </a:cubicBezTo>
                <a:cubicBezTo>
                  <a:pt x="857050" y="1404819"/>
                  <a:pt x="814169" y="1413395"/>
                  <a:pt x="751276" y="1419112"/>
                </a:cubicBezTo>
                <a:cubicBezTo>
                  <a:pt x="688384" y="1430547"/>
                  <a:pt x="636927" y="1430547"/>
                  <a:pt x="596905" y="1419112"/>
                </a:cubicBezTo>
                <a:cubicBezTo>
                  <a:pt x="556882" y="1407677"/>
                  <a:pt x="522577" y="1391954"/>
                  <a:pt x="493990" y="1371943"/>
                </a:cubicBezTo>
                <a:cubicBezTo>
                  <a:pt x="465403" y="1351932"/>
                  <a:pt x="445392" y="1330491"/>
                  <a:pt x="433957" y="1307621"/>
                </a:cubicBezTo>
                <a:cubicBezTo>
                  <a:pt x="422522" y="1290469"/>
                  <a:pt x="402510" y="1264740"/>
                  <a:pt x="373923" y="1230435"/>
                </a:cubicBezTo>
                <a:cubicBezTo>
                  <a:pt x="345336" y="1201848"/>
                  <a:pt x="325324" y="1161826"/>
                  <a:pt x="313890" y="1110368"/>
                </a:cubicBezTo>
                <a:cubicBezTo>
                  <a:pt x="302455" y="1058911"/>
                  <a:pt x="296737" y="1027465"/>
                  <a:pt x="296737" y="1016030"/>
                </a:cubicBezTo>
                <a:cubicBezTo>
                  <a:pt x="296737" y="1004595"/>
                  <a:pt x="306743" y="998877"/>
                  <a:pt x="326754" y="998877"/>
                </a:cubicBezTo>
                <a:cubicBezTo>
                  <a:pt x="346765" y="998877"/>
                  <a:pt x="368206" y="1004595"/>
                  <a:pt x="391076" y="1016030"/>
                </a:cubicBezTo>
                <a:cubicBezTo>
                  <a:pt x="419663" y="1027465"/>
                  <a:pt x="445392" y="1044617"/>
                  <a:pt x="468262" y="1067487"/>
                </a:cubicBezTo>
                <a:cubicBezTo>
                  <a:pt x="485414" y="1084640"/>
                  <a:pt x="516860" y="1093216"/>
                  <a:pt x="562600" y="1093216"/>
                </a:cubicBezTo>
                <a:cubicBezTo>
                  <a:pt x="608339" y="1093216"/>
                  <a:pt x="648362" y="1084640"/>
                  <a:pt x="682667" y="1067487"/>
                </a:cubicBezTo>
                <a:cubicBezTo>
                  <a:pt x="745559" y="1038900"/>
                  <a:pt x="805592" y="1010312"/>
                  <a:pt x="862767" y="981725"/>
                </a:cubicBezTo>
                <a:cubicBezTo>
                  <a:pt x="937095" y="947420"/>
                  <a:pt x="1008563" y="913115"/>
                  <a:pt x="1077173" y="878810"/>
                </a:cubicBezTo>
                <a:cubicBezTo>
                  <a:pt x="1168653" y="827353"/>
                  <a:pt x="1217251" y="798766"/>
                  <a:pt x="1222969" y="793048"/>
                </a:cubicBezTo>
                <a:cubicBezTo>
                  <a:pt x="1245839" y="781613"/>
                  <a:pt x="1288720" y="758743"/>
                  <a:pt x="1351612" y="724438"/>
                </a:cubicBezTo>
                <a:lnTo>
                  <a:pt x="1420222" y="690133"/>
                </a:lnTo>
                <a:lnTo>
                  <a:pt x="1428798" y="527185"/>
                </a:lnTo>
                <a:cubicBezTo>
                  <a:pt x="1428798" y="418553"/>
                  <a:pt x="1425939" y="347085"/>
                  <a:pt x="1420222" y="312780"/>
                </a:cubicBezTo>
                <a:cubicBezTo>
                  <a:pt x="1408787" y="278475"/>
                  <a:pt x="1390205" y="234165"/>
                  <a:pt x="1364476" y="179848"/>
                </a:cubicBezTo>
                <a:cubicBezTo>
                  <a:pt x="1338748" y="125532"/>
                  <a:pt x="1328742" y="79793"/>
                  <a:pt x="1334460" y="42629"/>
                </a:cubicBezTo>
                <a:cubicBezTo>
                  <a:pt x="1338748" y="14756"/>
                  <a:pt x="1348664" y="552"/>
                  <a:pt x="1364208" y="16"/>
                </a:cubicBezTo>
                <a:close/>
              </a:path>
            </a:pathLst>
          </a:custGeom>
          <a:noFill/>
          <a:ln w="12700">
            <a:solidFill>
              <a:srgbClr val="FFFF00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46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AF8A"/>
                  </a:gs>
                  <a:gs pos="18000">
                    <a:srgbClr val="01AF8A"/>
                  </a:gs>
                  <a:gs pos="76000">
                    <a:srgbClr val="DC4F34"/>
                  </a:gs>
                  <a:gs pos="97000">
                    <a:srgbClr val="DC4F34"/>
                  </a:gs>
                </a:gsLst>
                <a:lin ang="2700000" scaled="1"/>
              </a:gradFill>
              <a:effectLst/>
              <a:uLnTx/>
              <a:uFillTx/>
              <a:latin typeface="Arial" panose="020B0604020202020204" pitchFamily="34" charset="0"/>
              <a:ea typeface="演示少年行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1" name="PA-文本框 32++">
            <a:extLst>
              <a:ext uri="{FF2B5EF4-FFF2-40B4-BE49-F238E27FC236}">
                <a16:creationId xmlns:a16="http://schemas.microsoft.com/office/drawing/2014/main" id="{4A2FFDFB-5D78-4E90-9FFD-373C2477DCB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780459" y="1148194"/>
            <a:ext cx="2974661" cy="3626631"/>
          </a:xfrm>
          <a:custGeom>
            <a:avLst/>
            <a:gdLst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17978 w 2974661"/>
              <a:gd name="connsiteY94" fmla="*/ 1316198 h 3626631"/>
              <a:gd name="connsiteX95" fmla="*/ 2543707 w 2974661"/>
              <a:gd name="connsiteY95" fmla="*/ 1286181 h 3626631"/>
              <a:gd name="connsiteX96" fmla="*/ 2582300 w 2974661"/>
              <a:gd name="connsiteY96" fmla="*/ 1273316 h 3626631"/>
              <a:gd name="connsiteX97" fmla="*/ 2672350 w 2974661"/>
              <a:gd name="connsiteY97" fmla="*/ 1281893 h 3626631"/>
              <a:gd name="connsiteX98" fmla="*/ 2766688 w 2974661"/>
              <a:gd name="connsiteY98" fmla="*/ 1299045 h 3626631"/>
              <a:gd name="connsiteX99" fmla="*/ 2856739 w 2974661"/>
              <a:gd name="connsiteY99" fmla="*/ 1341926 h 3626631"/>
              <a:gd name="connsiteX100" fmla="*/ 2938213 w 2974661"/>
              <a:gd name="connsiteY100" fmla="*/ 1393384 h 3626631"/>
              <a:gd name="connsiteX101" fmla="*/ 2972518 w 2974661"/>
              <a:gd name="connsiteY101" fmla="*/ 1444841 h 3626631"/>
              <a:gd name="connsiteX102" fmla="*/ 2955365 w 2974661"/>
              <a:gd name="connsiteY102" fmla="*/ 1487722 h 3626631"/>
              <a:gd name="connsiteX103" fmla="*/ 2903908 w 2974661"/>
              <a:gd name="connsiteY103" fmla="*/ 1522027 h 3626631"/>
              <a:gd name="connsiteX104" fmla="*/ 2882468 w 2974661"/>
              <a:gd name="connsiteY104" fmla="*/ 1552044 h 3626631"/>
              <a:gd name="connsiteX105" fmla="*/ 2775265 w 2974661"/>
              <a:gd name="connsiteY105" fmla="*/ 1564908 h 3626631"/>
              <a:gd name="connsiteX106" fmla="*/ 2620893 w 2974661"/>
              <a:gd name="connsiteY106" fmla="*/ 1573484 h 3626631"/>
              <a:gd name="connsiteX107" fmla="*/ 2475097 w 2974661"/>
              <a:gd name="connsiteY107" fmla="*/ 1616365 h 3626631"/>
              <a:gd name="connsiteX108" fmla="*/ 2325013 w 2974661"/>
              <a:gd name="connsiteY108" fmla="*/ 1659246 h 3626631"/>
              <a:gd name="connsiteX109" fmla="*/ 2183506 w 2974661"/>
              <a:gd name="connsiteY109" fmla="*/ 1710704 h 3626631"/>
              <a:gd name="connsiteX110" fmla="*/ 2080591 w 2974661"/>
              <a:gd name="connsiteY110" fmla="*/ 1753585 h 3626631"/>
              <a:gd name="connsiteX111" fmla="*/ 2037710 w 2974661"/>
              <a:gd name="connsiteY111" fmla="*/ 1770737 h 3626631"/>
              <a:gd name="connsiteX112" fmla="*/ 1926219 w 2974661"/>
              <a:gd name="connsiteY112" fmla="*/ 1817907 h 3626631"/>
              <a:gd name="connsiteX113" fmla="*/ 1771847 w 2974661"/>
              <a:gd name="connsiteY113" fmla="*/ 1882228 h 3626631"/>
              <a:gd name="connsiteX114" fmla="*/ 1686084 w 2974661"/>
              <a:gd name="connsiteY114" fmla="*/ 1925109 h 3626631"/>
              <a:gd name="connsiteX115" fmla="*/ 1600322 w 2974661"/>
              <a:gd name="connsiteY115" fmla="*/ 1993719 h 3626631"/>
              <a:gd name="connsiteX116" fmla="*/ 1548865 w 2974661"/>
              <a:gd name="connsiteY116" fmla="*/ 2088057 h 3626631"/>
              <a:gd name="connsiteX117" fmla="*/ 1505984 w 2974661"/>
              <a:gd name="connsiteY117" fmla="*/ 2156667 h 3626631"/>
              <a:gd name="connsiteX118" fmla="*/ 1480255 w 2974661"/>
              <a:gd name="connsiteY118" fmla="*/ 2199548 h 3626631"/>
              <a:gd name="connsiteX119" fmla="*/ 1514560 w 2974661"/>
              <a:gd name="connsiteY119" fmla="*/ 2190972 h 3626631"/>
              <a:gd name="connsiteX120" fmla="*/ 1566018 w 2974661"/>
              <a:gd name="connsiteY120" fmla="*/ 2148091 h 3626631"/>
              <a:gd name="connsiteX121" fmla="*/ 1634627 w 2974661"/>
              <a:gd name="connsiteY121" fmla="*/ 2088057 h 3626631"/>
              <a:gd name="connsiteX122" fmla="*/ 1698949 w 2974661"/>
              <a:gd name="connsiteY122" fmla="*/ 2045176 h 3626631"/>
              <a:gd name="connsiteX123" fmla="*/ 1746118 w 2974661"/>
              <a:gd name="connsiteY123" fmla="*/ 2015160 h 3626631"/>
              <a:gd name="connsiteX124" fmla="*/ 1806152 w 2974661"/>
              <a:gd name="connsiteY124" fmla="*/ 1985143 h 3626631"/>
              <a:gd name="connsiteX125" fmla="*/ 1836168 w 2974661"/>
              <a:gd name="connsiteY125" fmla="*/ 1967990 h 3626631"/>
              <a:gd name="connsiteX126" fmla="*/ 1934795 w 2974661"/>
              <a:gd name="connsiteY126" fmla="*/ 1967990 h 3626631"/>
              <a:gd name="connsiteX127" fmla="*/ 2072014 w 2974661"/>
              <a:gd name="connsiteY127" fmla="*/ 2010871 h 3626631"/>
              <a:gd name="connsiteX128" fmla="*/ 2144912 w 2974661"/>
              <a:gd name="connsiteY128" fmla="*/ 2083769 h 3626631"/>
              <a:gd name="connsiteX129" fmla="*/ 2174929 w 2974661"/>
              <a:gd name="connsiteY129" fmla="*/ 2169532 h 3626631"/>
              <a:gd name="connsiteX130" fmla="*/ 2192082 w 2974661"/>
              <a:gd name="connsiteY130" fmla="*/ 2251006 h 3626631"/>
              <a:gd name="connsiteX131" fmla="*/ 2217810 w 2974661"/>
              <a:gd name="connsiteY131" fmla="*/ 2353920 h 3626631"/>
              <a:gd name="connsiteX132" fmla="*/ 2243539 w 2974661"/>
              <a:gd name="connsiteY132" fmla="*/ 2559750 h 3626631"/>
              <a:gd name="connsiteX133" fmla="*/ 2226386 w 2974661"/>
              <a:gd name="connsiteY133" fmla="*/ 2791308 h 3626631"/>
              <a:gd name="connsiteX134" fmla="*/ 2200658 w 2974661"/>
              <a:gd name="connsiteY134" fmla="*/ 3082899 h 3626631"/>
              <a:gd name="connsiteX135" fmla="*/ 2166353 w 2974661"/>
              <a:gd name="connsiteY135" fmla="*/ 3383067 h 3626631"/>
              <a:gd name="connsiteX136" fmla="*/ 2123472 w 2974661"/>
              <a:gd name="connsiteY136" fmla="*/ 3511710 h 3626631"/>
              <a:gd name="connsiteX137" fmla="*/ 2097743 w 2974661"/>
              <a:gd name="connsiteY137" fmla="*/ 3563168 h 3626631"/>
              <a:gd name="connsiteX138" fmla="*/ 2020557 w 2974661"/>
              <a:gd name="connsiteY138" fmla="*/ 3584608 h 3626631"/>
              <a:gd name="connsiteX139" fmla="*/ 1926219 w 2974661"/>
              <a:gd name="connsiteY139" fmla="*/ 3618913 h 3626631"/>
              <a:gd name="connsiteX140" fmla="*/ 1840457 w 2974661"/>
              <a:gd name="connsiteY140" fmla="*/ 3623201 h 3626631"/>
              <a:gd name="connsiteX141" fmla="*/ 1763271 w 2974661"/>
              <a:gd name="connsiteY141" fmla="*/ 3597472 h 3626631"/>
              <a:gd name="connsiteX142" fmla="*/ 1728966 w 2974661"/>
              <a:gd name="connsiteY142" fmla="*/ 3580320 h 3626631"/>
              <a:gd name="connsiteX143" fmla="*/ 1711813 w 2974661"/>
              <a:gd name="connsiteY143" fmla="*/ 3563168 h 3626631"/>
              <a:gd name="connsiteX144" fmla="*/ 1668932 w 2974661"/>
              <a:gd name="connsiteY144" fmla="*/ 3511710 h 3626631"/>
              <a:gd name="connsiteX145" fmla="*/ 1617475 w 2974661"/>
              <a:gd name="connsiteY145" fmla="*/ 3468829 h 3626631"/>
              <a:gd name="connsiteX146" fmla="*/ 1548865 w 2974661"/>
              <a:gd name="connsiteY146" fmla="*/ 3477405 h 3626631"/>
              <a:gd name="connsiteX147" fmla="*/ 1463103 w 2974661"/>
              <a:gd name="connsiteY147" fmla="*/ 3477405 h 3626631"/>
              <a:gd name="connsiteX148" fmla="*/ 1415934 w 2974661"/>
              <a:gd name="connsiteY148" fmla="*/ 3434524 h 3626631"/>
              <a:gd name="connsiteX149" fmla="*/ 1411646 w 2974661"/>
              <a:gd name="connsiteY149" fmla="*/ 3391643 h 3626631"/>
              <a:gd name="connsiteX150" fmla="*/ 1424510 w 2974661"/>
              <a:gd name="connsiteY150" fmla="*/ 3387355 h 3626631"/>
              <a:gd name="connsiteX151" fmla="*/ 1445950 w 2974661"/>
              <a:gd name="connsiteY151" fmla="*/ 3383067 h 3626631"/>
              <a:gd name="connsiteX152" fmla="*/ 1463103 w 2974661"/>
              <a:gd name="connsiteY152" fmla="*/ 3365914 h 3626631"/>
              <a:gd name="connsiteX153" fmla="*/ 1420222 w 2974661"/>
              <a:gd name="connsiteY153" fmla="*/ 3348762 h 3626631"/>
              <a:gd name="connsiteX154" fmla="*/ 1385917 w 2974661"/>
              <a:gd name="connsiteY154" fmla="*/ 3340186 h 3626631"/>
              <a:gd name="connsiteX155" fmla="*/ 1428798 w 2974661"/>
              <a:gd name="connsiteY155" fmla="*/ 3331610 h 3626631"/>
              <a:gd name="connsiteX156" fmla="*/ 1505984 w 2974661"/>
              <a:gd name="connsiteY156" fmla="*/ 3323033 h 3626631"/>
              <a:gd name="connsiteX157" fmla="*/ 1634627 w 2974661"/>
              <a:gd name="connsiteY157" fmla="*/ 3305881 h 3626631"/>
              <a:gd name="connsiteX158" fmla="*/ 1733254 w 2974661"/>
              <a:gd name="connsiteY158" fmla="*/ 3275864 h 3626631"/>
              <a:gd name="connsiteX159" fmla="*/ 1763271 w 2974661"/>
              <a:gd name="connsiteY159" fmla="*/ 3177238 h 3626631"/>
              <a:gd name="connsiteX160" fmla="*/ 1788999 w 2974661"/>
              <a:gd name="connsiteY160" fmla="*/ 2979985 h 3626631"/>
              <a:gd name="connsiteX161" fmla="*/ 1797576 w 2974661"/>
              <a:gd name="connsiteY161" fmla="*/ 2877070 h 3626631"/>
              <a:gd name="connsiteX162" fmla="*/ 1746118 w 2974661"/>
              <a:gd name="connsiteY162" fmla="*/ 2919951 h 3626631"/>
              <a:gd name="connsiteX163" fmla="*/ 1660356 w 2974661"/>
              <a:gd name="connsiteY163" fmla="*/ 2979985 h 3626631"/>
              <a:gd name="connsiteX164" fmla="*/ 1531712 w 2974661"/>
              <a:gd name="connsiteY164" fmla="*/ 3065747 h 3626631"/>
              <a:gd name="connsiteX165" fmla="*/ 1390205 w 2974661"/>
              <a:gd name="connsiteY165" fmla="*/ 3168661 h 3626631"/>
              <a:gd name="connsiteX166" fmla="*/ 1325883 w 2974661"/>
              <a:gd name="connsiteY166" fmla="*/ 3211542 h 3626631"/>
              <a:gd name="connsiteX167" fmla="*/ 1300155 w 2974661"/>
              <a:gd name="connsiteY167" fmla="*/ 3185814 h 3626631"/>
              <a:gd name="connsiteX168" fmla="*/ 1283002 w 2974661"/>
              <a:gd name="connsiteY168" fmla="*/ 3117204 h 3626631"/>
              <a:gd name="connsiteX169" fmla="*/ 1274426 w 2974661"/>
              <a:gd name="connsiteY169" fmla="*/ 3040018 h 3626631"/>
              <a:gd name="connsiteX170" fmla="*/ 1291578 w 2974661"/>
              <a:gd name="connsiteY170" fmla="*/ 2997137 h 3626631"/>
              <a:gd name="connsiteX171" fmla="*/ 1308731 w 2974661"/>
              <a:gd name="connsiteY171" fmla="*/ 2949968 h 3626631"/>
              <a:gd name="connsiteX172" fmla="*/ 1351612 w 2974661"/>
              <a:gd name="connsiteY172" fmla="*/ 2907087 h 3626631"/>
              <a:gd name="connsiteX173" fmla="*/ 1407357 w 2974661"/>
              <a:gd name="connsiteY173" fmla="*/ 2885646 h 3626631"/>
              <a:gd name="connsiteX174" fmla="*/ 1505984 w 2974661"/>
              <a:gd name="connsiteY174" fmla="*/ 2791308 h 3626631"/>
              <a:gd name="connsiteX175" fmla="*/ 1591746 w 2974661"/>
              <a:gd name="connsiteY175" fmla="*/ 2705545 h 3626631"/>
              <a:gd name="connsiteX176" fmla="*/ 1574594 w 2974661"/>
              <a:gd name="connsiteY176" fmla="*/ 2705545 h 3626631"/>
              <a:gd name="connsiteX177" fmla="*/ 1480255 w 2974661"/>
              <a:gd name="connsiteY177" fmla="*/ 2739850 h 3626631"/>
              <a:gd name="connsiteX178" fmla="*/ 1351612 w 2974661"/>
              <a:gd name="connsiteY178" fmla="*/ 2765579 h 3626631"/>
              <a:gd name="connsiteX179" fmla="*/ 1274426 w 2974661"/>
              <a:gd name="connsiteY179" fmla="*/ 2791308 h 3626631"/>
              <a:gd name="connsiteX180" fmla="*/ 1257274 w 2974661"/>
              <a:gd name="connsiteY180" fmla="*/ 2902798 h 3626631"/>
              <a:gd name="connsiteX181" fmla="*/ 1231545 w 2974661"/>
              <a:gd name="connsiteY181" fmla="*/ 3160085 h 3626631"/>
              <a:gd name="connsiteX182" fmla="*/ 1248697 w 2974661"/>
              <a:gd name="connsiteY182" fmla="*/ 3374491 h 3626631"/>
              <a:gd name="connsiteX183" fmla="*/ 1274426 w 2974661"/>
              <a:gd name="connsiteY183" fmla="*/ 3460253 h 3626631"/>
              <a:gd name="connsiteX184" fmla="*/ 1265850 w 2974661"/>
              <a:gd name="connsiteY184" fmla="*/ 3477405 h 3626631"/>
              <a:gd name="connsiteX185" fmla="*/ 1240121 w 2974661"/>
              <a:gd name="connsiteY185" fmla="*/ 3468829 h 3626631"/>
              <a:gd name="connsiteX186" fmla="*/ 1214392 w 2974661"/>
              <a:gd name="connsiteY186" fmla="*/ 3473117 h 3626631"/>
              <a:gd name="connsiteX187" fmla="*/ 1197240 w 2974661"/>
              <a:gd name="connsiteY187" fmla="*/ 3485982 h 3626631"/>
              <a:gd name="connsiteX188" fmla="*/ 1154359 w 2974661"/>
              <a:gd name="connsiteY188" fmla="*/ 3511710 h 3626631"/>
              <a:gd name="connsiteX189" fmla="*/ 1137206 w 2974661"/>
              <a:gd name="connsiteY189" fmla="*/ 3571744 h 3626631"/>
              <a:gd name="connsiteX190" fmla="*/ 1128630 w 2974661"/>
              <a:gd name="connsiteY190" fmla="*/ 3597472 h 3626631"/>
              <a:gd name="connsiteX191" fmla="*/ 1094325 w 2974661"/>
              <a:gd name="connsiteY191" fmla="*/ 3588896 h 3626631"/>
              <a:gd name="connsiteX192" fmla="*/ 1055732 w 2974661"/>
              <a:gd name="connsiteY192" fmla="*/ 3550303 h 3626631"/>
              <a:gd name="connsiteX193" fmla="*/ 1017139 w 2974661"/>
              <a:gd name="connsiteY193" fmla="*/ 3507422 h 3626631"/>
              <a:gd name="connsiteX194" fmla="*/ 999987 w 2974661"/>
              <a:gd name="connsiteY194" fmla="*/ 3511710 h 3626631"/>
              <a:gd name="connsiteX195" fmla="*/ 982834 w 2974661"/>
              <a:gd name="connsiteY195" fmla="*/ 3520286 h 3626631"/>
              <a:gd name="connsiteX196" fmla="*/ 948530 w 2974661"/>
              <a:gd name="connsiteY196" fmla="*/ 3485982 h 3626631"/>
              <a:gd name="connsiteX197" fmla="*/ 931377 w 2974661"/>
              <a:gd name="connsiteY197" fmla="*/ 3417372 h 3626631"/>
              <a:gd name="connsiteX198" fmla="*/ 888496 w 2974661"/>
              <a:gd name="connsiteY198" fmla="*/ 3331610 h 3626631"/>
              <a:gd name="connsiteX199" fmla="*/ 854191 w 2974661"/>
              <a:gd name="connsiteY199" fmla="*/ 3258712 h 3626631"/>
              <a:gd name="connsiteX200" fmla="*/ 845615 w 2974661"/>
              <a:gd name="connsiteY200" fmla="*/ 3220119 h 3626631"/>
              <a:gd name="connsiteX201" fmla="*/ 837039 w 2974661"/>
              <a:gd name="connsiteY201" fmla="*/ 3177238 h 3626631"/>
              <a:gd name="connsiteX202" fmla="*/ 828462 w 2974661"/>
              <a:gd name="connsiteY202" fmla="*/ 3142933 h 3626631"/>
              <a:gd name="connsiteX203" fmla="*/ 811310 w 2974661"/>
              <a:gd name="connsiteY203" fmla="*/ 3108628 h 3626631"/>
              <a:gd name="connsiteX204" fmla="*/ 845615 w 2974661"/>
              <a:gd name="connsiteY204" fmla="*/ 3048594 h 3626631"/>
              <a:gd name="connsiteX205" fmla="*/ 888496 w 2974661"/>
              <a:gd name="connsiteY205" fmla="*/ 3014289 h 3626631"/>
              <a:gd name="connsiteX206" fmla="*/ 897072 w 2974661"/>
              <a:gd name="connsiteY206" fmla="*/ 2992849 h 3626631"/>
              <a:gd name="connsiteX207" fmla="*/ 914225 w 2974661"/>
              <a:gd name="connsiteY207" fmla="*/ 2962832 h 3626631"/>
              <a:gd name="connsiteX208" fmla="*/ 948530 w 2974661"/>
              <a:gd name="connsiteY208" fmla="*/ 2842765 h 3626631"/>
              <a:gd name="connsiteX209" fmla="*/ 974258 w 2974661"/>
              <a:gd name="connsiteY209" fmla="*/ 2671240 h 3626631"/>
              <a:gd name="connsiteX210" fmla="*/ 999987 w 2974661"/>
              <a:gd name="connsiteY210" fmla="*/ 2551173 h 3626631"/>
              <a:gd name="connsiteX211" fmla="*/ 1042868 w 2974661"/>
              <a:gd name="connsiteY211" fmla="*/ 2405378 h 3626631"/>
              <a:gd name="connsiteX212" fmla="*/ 1111478 w 2974661"/>
              <a:gd name="connsiteY212" fmla="*/ 2242429 h 3626631"/>
              <a:gd name="connsiteX213" fmla="*/ 1145783 w 2974661"/>
              <a:gd name="connsiteY213" fmla="*/ 2173820 h 3626631"/>
              <a:gd name="connsiteX214" fmla="*/ 1068597 w 2974661"/>
              <a:gd name="connsiteY214" fmla="*/ 2199548 h 3626631"/>
              <a:gd name="connsiteX215" fmla="*/ 991411 w 2974661"/>
              <a:gd name="connsiteY215" fmla="*/ 2233853 h 3626631"/>
              <a:gd name="connsiteX216" fmla="*/ 931377 w 2974661"/>
              <a:gd name="connsiteY216" fmla="*/ 2259582 h 3626631"/>
              <a:gd name="connsiteX217" fmla="*/ 858479 w 2974661"/>
              <a:gd name="connsiteY217" fmla="*/ 2293887 h 3626631"/>
              <a:gd name="connsiteX218" fmla="*/ 785581 w 2974661"/>
              <a:gd name="connsiteY218" fmla="*/ 2319615 h 3626631"/>
              <a:gd name="connsiteX219" fmla="*/ 648362 w 2974661"/>
              <a:gd name="connsiteY219" fmla="*/ 2379649 h 3626631"/>
              <a:gd name="connsiteX220" fmla="*/ 545447 w 2974661"/>
              <a:gd name="connsiteY220" fmla="*/ 2431106 h 3626631"/>
              <a:gd name="connsiteX221" fmla="*/ 502566 w 2974661"/>
              <a:gd name="connsiteY221" fmla="*/ 2439683 h 3626631"/>
              <a:gd name="connsiteX222" fmla="*/ 476838 w 2974661"/>
              <a:gd name="connsiteY222" fmla="*/ 2456835 h 3626631"/>
              <a:gd name="connsiteX223" fmla="*/ 416804 w 2974661"/>
              <a:gd name="connsiteY223" fmla="*/ 2473987 h 3626631"/>
              <a:gd name="connsiteX224" fmla="*/ 296737 w 2974661"/>
              <a:gd name="connsiteY224" fmla="*/ 2508292 h 3626631"/>
              <a:gd name="connsiteX225" fmla="*/ 193822 w 2974661"/>
              <a:gd name="connsiteY225" fmla="*/ 2542597 h 3626631"/>
              <a:gd name="connsiteX226" fmla="*/ 133789 w 2974661"/>
              <a:gd name="connsiteY226" fmla="*/ 2568326 h 3626631"/>
              <a:gd name="connsiteX227" fmla="*/ 65179 w 2974661"/>
              <a:gd name="connsiteY227" fmla="*/ 2585478 h 3626631"/>
              <a:gd name="connsiteX228" fmla="*/ 22298 w 2974661"/>
              <a:gd name="connsiteY228" fmla="*/ 2559750 h 3626631"/>
              <a:gd name="connsiteX229" fmla="*/ 858 w 2974661"/>
              <a:gd name="connsiteY229" fmla="*/ 2495428 h 3626631"/>
              <a:gd name="connsiteX230" fmla="*/ 13722 w 2974661"/>
              <a:gd name="connsiteY230" fmla="*/ 2448259 h 3626631"/>
              <a:gd name="connsiteX231" fmla="*/ 26586 w 2974661"/>
              <a:gd name="connsiteY231" fmla="*/ 2428963 h 3626631"/>
              <a:gd name="connsiteX232" fmla="*/ 28855 w 2974661"/>
              <a:gd name="connsiteY232" fmla="*/ 2416486 h 3626631"/>
              <a:gd name="connsiteX233" fmla="*/ 31973 w 2974661"/>
              <a:gd name="connsiteY233" fmla="*/ 2415792 h 3626631"/>
              <a:gd name="connsiteX234" fmla="*/ 270875 w 2974661"/>
              <a:gd name="connsiteY234" fmla="*/ 2309623 h 3626631"/>
              <a:gd name="connsiteX235" fmla="*/ 273580 w 2974661"/>
              <a:gd name="connsiteY235" fmla="*/ 2307703 h 3626631"/>
              <a:gd name="connsiteX236" fmla="*/ 279585 w 2974661"/>
              <a:gd name="connsiteY236" fmla="*/ 2311039 h 3626631"/>
              <a:gd name="connsiteX237" fmla="*/ 373923 w 2974661"/>
              <a:gd name="connsiteY237" fmla="*/ 2276734 h 3626631"/>
              <a:gd name="connsiteX238" fmla="*/ 485414 w 2974661"/>
              <a:gd name="connsiteY238" fmla="*/ 2225277 h 3626631"/>
              <a:gd name="connsiteX239" fmla="*/ 614057 w 2974661"/>
              <a:gd name="connsiteY239" fmla="*/ 2165243 h 3626631"/>
              <a:gd name="connsiteX240" fmla="*/ 854191 w 2974661"/>
              <a:gd name="connsiteY240" fmla="*/ 2053753 h 3626631"/>
              <a:gd name="connsiteX241" fmla="*/ 1017139 w 2974661"/>
              <a:gd name="connsiteY241" fmla="*/ 1985143 h 3626631"/>
              <a:gd name="connsiteX242" fmla="*/ 1085749 w 2974661"/>
              <a:gd name="connsiteY242" fmla="*/ 1950838 h 3626631"/>
              <a:gd name="connsiteX243" fmla="*/ 1248697 w 2974661"/>
              <a:gd name="connsiteY243" fmla="*/ 1882228 h 3626631"/>
              <a:gd name="connsiteX244" fmla="*/ 1385917 w 2974661"/>
              <a:gd name="connsiteY244" fmla="*/ 1822195 h 3626631"/>
              <a:gd name="connsiteX245" fmla="*/ 1445950 w 2974661"/>
              <a:gd name="connsiteY245" fmla="*/ 1779314 h 3626631"/>
              <a:gd name="connsiteX246" fmla="*/ 1437374 w 2974661"/>
              <a:gd name="connsiteY246" fmla="*/ 1727856 h 3626631"/>
              <a:gd name="connsiteX247" fmla="*/ 1403069 w 2974661"/>
              <a:gd name="connsiteY247" fmla="*/ 1672111 h 3626631"/>
              <a:gd name="connsiteX248" fmla="*/ 1373052 w 2974661"/>
              <a:gd name="connsiteY248" fmla="*/ 1633518 h 3626631"/>
              <a:gd name="connsiteX249" fmla="*/ 1343036 w 2974661"/>
              <a:gd name="connsiteY249" fmla="*/ 1607789 h 3626631"/>
              <a:gd name="connsiteX250" fmla="*/ 1231545 w 2974661"/>
              <a:gd name="connsiteY250" fmla="*/ 1650670 h 3626631"/>
              <a:gd name="connsiteX251" fmla="*/ 1094325 w 2974661"/>
              <a:gd name="connsiteY251" fmla="*/ 1727856 h 3626631"/>
              <a:gd name="connsiteX252" fmla="*/ 1042868 w 2974661"/>
              <a:gd name="connsiteY252" fmla="*/ 1753585 h 3626631"/>
              <a:gd name="connsiteX253" fmla="*/ 1030004 w 2974661"/>
              <a:gd name="connsiteY253" fmla="*/ 1766449 h 3626631"/>
              <a:gd name="connsiteX254" fmla="*/ 995699 w 2974661"/>
              <a:gd name="connsiteY254" fmla="*/ 1779314 h 3626631"/>
              <a:gd name="connsiteX255" fmla="*/ 957106 w 2974661"/>
              <a:gd name="connsiteY255" fmla="*/ 1796466 h 3626631"/>
              <a:gd name="connsiteX256" fmla="*/ 746988 w 2974661"/>
              <a:gd name="connsiteY256" fmla="*/ 1920821 h 3626631"/>
              <a:gd name="connsiteX257" fmla="*/ 536871 w 2974661"/>
              <a:gd name="connsiteY257" fmla="*/ 2062329 h 3626631"/>
              <a:gd name="connsiteX258" fmla="*/ 468262 w 2974661"/>
              <a:gd name="connsiteY258" fmla="*/ 2113786 h 3626631"/>
              <a:gd name="connsiteX259" fmla="*/ 373923 w 2974661"/>
              <a:gd name="connsiteY259" fmla="*/ 2199548 h 3626631"/>
              <a:gd name="connsiteX260" fmla="*/ 335598 w 2974661"/>
              <a:gd name="connsiteY260" fmla="*/ 2230905 h 3626631"/>
              <a:gd name="connsiteX261" fmla="*/ 316320 w 2974661"/>
              <a:gd name="connsiteY261" fmla="*/ 2247708 h 3626631"/>
              <a:gd name="connsiteX262" fmla="*/ 318624 w 2974661"/>
              <a:gd name="connsiteY262" fmla="*/ 2234677 h 3626631"/>
              <a:gd name="connsiteX263" fmla="*/ 315554 w 2974661"/>
              <a:gd name="connsiteY263" fmla="*/ 2220883 h 3626631"/>
              <a:gd name="connsiteX264" fmla="*/ 645459 w 2974661"/>
              <a:gd name="connsiteY264" fmla="*/ 1940926 h 3626631"/>
              <a:gd name="connsiteX265" fmla="*/ 672483 w 2974661"/>
              <a:gd name="connsiteY265" fmla="*/ 1921090 h 3626631"/>
              <a:gd name="connsiteX266" fmla="*/ 828462 w 2974661"/>
              <a:gd name="connsiteY266" fmla="*/ 1809330 h 3626631"/>
              <a:gd name="connsiteX267" fmla="*/ 905648 w 2974661"/>
              <a:gd name="connsiteY267" fmla="*/ 1762161 h 3626631"/>
              <a:gd name="connsiteX268" fmla="*/ 965682 w 2974661"/>
              <a:gd name="connsiteY268" fmla="*/ 1727856 h 3626631"/>
              <a:gd name="connsiteX269" fmla="*/ 1128630 w 2974661"/>
              <a:gd name="connsiteY269" fmla="*/ 1624942 h 3626631"/>
              <a:gd name="connsiteX270" fmla="*/ 1248697 w 2974661"/>
              <a:gd name="connsiteY270" fmla="*/ 1556332 h 3626631"/>
              <a:gd name="connsiteX271" fmla="*/ 1231545 w 2974661"/>
              <a:gd name="connsiteY271" fmla="*/ 1539179 h 3626631"/>
              <a:gd name="connsiteX272" fmla="*/ 1184376 w 2974661"/>
              <a:gd name="connsiteY272" fmla="*/ 1543467 h 3626631"/>
              <a:gd name="connsiteX273" fmla="*/ 1102902 w 2974661"/>
              <a:gd name="connsiteY273" fmla="*/ 1573484 h 3626631"/>
              <a:gd name="connsiteX274" fmla="*/ 952818 w 2974661"/>
              <a:gd name="connsiteY274" fmla="*/ 1612077 h 3626631"/>
              <a:gd name="connsiteX275" fmla="*/ 811310 w 2974661"/>
              <a:gd name="connsiteY275" fmla="*/ 1642094 h 3626631"/>
              <a:gd name="connsiteX276" fmla="*/ 695531 w 2974661"/>
              <a:gd name="connsiteY276" fmla="*/ 1680687 h 3626631"/>
              <a:gd name="connsiteX277" fmla="*/ 614057 w 2974661"/>
              <a:gd name="connsiteY277" fmla="*/ 1710704 h 3626631"/>
              <a:gd name="connsiteX278" fmla="*/ 588328 w 2974661"/>
              <a:gd name="connsiteY278" fmla="*/ 1689263 h 3626631"/>
              <a:gd name="connsiteX279" fmla="*/ 605481 w 2974661"/>
              <a:gd name="connsiteY279" fmla="*/ 1659246 h 3626631"/>
              <a:gd name="connsiteX280" fmla="*/ 631209 w 2974661"/>
              <a:gd name="connsiteY280" fmla="*/ 1616365 h 3626631"/>
              <a:gd name="connsiteX281" fmla="*/ 674090 w 2974661"/>
              <a:gd name="connsiteY281" fmla="*/ 1573484 h 3626631"/>
              <a:gd name="connsiteX282" fmla="*/ 811310 w 2974661"/>
              <a:gd name="connsiteY282" fmla="*/ 1522027 h 3626631"/>
              <a:gd name="connsiteX283" fmla="*/ 914225 w 2974661"/>
              <a:gd name="connsiteY283" fmla="*/ 1487722 h 3626631"/>
              <a:gd name="connsiteX284" fmla="*/ 999987 w 2974661"/>
              <a:gd name="connsiteY284" fmla="*/ 1453417 h 3626631"/>
              <a:gd name="connsiteX285" fmla="*/ 1257274 w 2974661"/>
              <a:gd name="connsiteY285" fmla="*/ 1341926 h 3626631"/>
              <a:gd name="connsiteX286" fmla="*/ 1428798 w 2974661"/>
              <a:gd name="connsiteY286" fmla="*/ 1256164 h 3626631"/>
              <a:gd name="connsiteX287" fmla="*/ 1420222 w 2974661"/>
              <a:gd name="connsiteY287" fmla="*/ 1187554 h 3626631"/>
              <a:gd name="connsiteX288" fmla="*/ 1411646 w 2974661"/>
              <a:gd name="connsiteY288" fmla="*/ 1123233 h 3626631"/>
              <a:gd name="connsiteX289" fmla="*/ 1385917 w 2974661"/>
              <a:gd name="connsiteY289" fmla="*/ 1136097 h 3626631"/>
              <a:gd name="connsiteX290" fmla="*/ 1343036 w 2974661"/>
              <a:gd name="connsiteY290" fmla="*/ 1161826 h 3626631"/>
              <a:gd name="connsiteX291" fmla="*/ 1317307 w 2974661"/>
              <a:gd name="connsiteY291" fmla="*/ 1178978 h 3626631"/>
              <a:gd name="connsiteX292" fmla="*/ 1261562 w 2974661"/>
              <a:gd name="connsiteY292" fmla="*/ 1208995 h 3626631"/>
              <a:gd name="connsiteX293" fmla="*/ 1154359 w 2974661"/>
              <a:gd name="connsiteY293" fmla="*/ 1264740 h 3626631"/>
              <a:gd name="connsiteX294" fmla="*/ 1090037 w 2974661"/>
              <a:gd name="connsiteY294" fmla="*/ 1299045 h 3626631"/>
              <a:gd name="connsiteX295" fmla="*/ 1025716 w 2974661"/>
              <a:gd name="connsiteY295" fmla="*/ 1333350 h 3626631"/>
              <a:gd name="connsiteX296" fmla="*/ 939953 w 2974661"/>
              <a:gd name="connsiteY296" fmla="*/ 1376231 h 3626631"/>
              <a:gd name="connsiteX297" fmla="*/ 879920 w 2974661"/>
              <a:gd name="connsiteY297" fmla="*/ 1393384 h 3626631"/>
              <a:gd name="connsiteX298" fmla="*/ 751276 w 2974661"/>
              <a:gd name="connsiteY298" fmla="*/ 1419112 h 3626631"/>
              <a:gd name="connsiteX299" fmla="*/ 596905 w 2974661"/>
              <a:gd name="connsiteY299" fmla="*/ 1419112 h 3626631"/>
              <a:gd name="connsiteX300" fmla="*/ 493990 w 2974661"/>
              <a:gd name="connsiteY300" fmla="*/ 1371943 h 3626631"/>
              <a:gd name="connsiteX301" fmla="*/ 433957 w 2974661"/>
              <a:gd name="connsiteY301" fmla="*/ 1307621 h 3626631"/>
              <a:gd name="connsiteX302" fmla="*/ 373923 w 2974661"/>
              <a:gd name="connsiteY302" fmla="*/ 1230435 h 3626631"/>
              <a:gd name="connsiteX303" fmla="*/ 313890 w 2974661"/>
              <a:gd name="connsiteY303" fmla="*/ 1110368 h 3626631"/>
              <a:gd name="connsiteX304" fmla="*/ 296737 w 2974661"/>
              <a:gd name="connsiteY304" fmla="*/ 1016030 h 3626631"/>
              <a:gd name="connsiteX305" fmla="*/ 326754 w 2974661"/>
              <a:gd name="connsiteY305" fmla="*/ 998877 h 3626631"/>
              <a:gd name="connsiteX306" fmla="*/ 391076 w 2974661"/>
              <a:gd name="connsiteY306" fmla="*/ 1016030 h 3626631"/>
              <a:gd name="connsiteX307" fmla="*/ 468262 w 2974661"/>
              <a:gd name="connsiteY307" fmla="*/ 1067487 h 3626631"/>
              <a:gd name="connsiteX308" fmla="*/ 562600 w 2974661"/>
              <a:gd name="connsiteY308" fmla="*/ 1093216 h 3626631"/>
              <a:gd name="connsiteX309" fmla="*/ 682667 w 2974661"/>
              <a:gd name="connsiteY309" fmla="*/ 1067487 h 3626631"/>
              <a:gd name="connsiteX310" fmla="*/ 862767 w 2974661"/>
              <a:gd name="connsiteY310" fmla="*/ 981725 h 3626631"/>
              <a:gd name="connsiteX311" fmla="*/ 1077173 w 2974661"/>
              <a:gd name="connsiteY311" fmla="*/ 878810 h 3626631"/>
              <a:gd name="connsiteX312" fmla="*/ 1222969 w 2974661"/>
              <a:gd name="connsiteY312" fmla="*/ 793048 h 3626631"/>
              <a:gd name="connsiteX313" fmla="*/ 1351612 w 2974661"/>
              <a:gd name="connsiteY313" fmla="*/ 724438 h 3626631"/>
              <a:gd name="connsiteX314" fmla="*/ 1420222 w 2974661"/>
              <a:gd name="connsiteY314" fmla="*/ 690133 h 3626631"/>
              <a:gd name="connsiteX315" fmla="*/ 1428798 w 2974661"/>
              <a:gd name="connsiteY315" fmla="*/ 527185 h 3626631"/>
              <a:gd name="connsiteX316" fmla="*/ 1420222 w 2974661"/>
              <a:gd name="connsiteY316" fmla="*/ 312780 h 3626631"/>
              <a:gd name="connsiteX317" fmla="*/ 1364476 w 2974661"/>
              <a:gd name="connsiteY317" fmla="*/ 179848 h 3626631"/>
              <a:gd name="connsiteX318" fmla="*/ 1334460 w 2974661"/>
              <a:gd name="connsiteY318" fmla="*/ 42629 h 3626631"/>
              <a:gd name="connsiteX319" fmla="*/ 1364208 w 2974661"/>
              <a:gd name="connsiteY319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43707 w 2974661"/>
              <a:gd name="connsiteY94" fmla="*/ 1286181 h 3626631"/>
              <a:gd name="connsiteX95" fmla="*/ 2582300 w 2974661"/>
              <a:gd name="connsiteY95" fmla="*/ 1273316 h 3626631"/>
              <a:gd name="connsiteX96" fmla="*/ 2672350 w 2974661"/>
              <a:gd name="connsiteY96" fmla="*/ 1281893 h 3626631"/>
              <a:gd name="connsiteX97" fmla="*/ 2766688 w 2974661"/>
              <a:gd name="connsiteY97" fmla="*/ 1299045 h 3626631"/>
              <a:gd name="connsiteX98" fmla="*/ 2856739 w 2974661"/>
              <a:gd name="connsiteY98" fmla="*/ 1341926 h 3626631"/>
              <a:gd name="connsiteX99" fmla="*/ 2938213 w 2974661"/>
              <a:gd name="connsiteY99" fmla="*/ 1393384 h 3626631"/>
              <a:gd name="connsiteX100" fmla="*/ 2972518 w 2974661"/>
              <a:gd name="connsiteY100" fmla="*/ 1444841 h 3626631"/>
              <a:gd name="connsiteX101" fmla="*/ 2955365 w 2974661"/>
              <a:gd name="connsiteY101" fmla="*/ 1487722 h 3626631"/>
              <a:gd name="connsiteX102" fmla="*/ 2903908 w 2974661"/>
              <a:gd name="connsiteY102" fmla="*/ 1522027 h 3626631"/>
              <a:gd name="connsiteX103" fmla="*/ 2882468 w 2974661"/>
              <a:gd name="connsiteY103" fmla="*/ 1552044 h 3626631"/>
              <a:gd name="connsiteX104" fmla="*/ 2775265 w 2974661"/>
              <a:gd name="connsiteY104" fmla="*/ 1564908 h 3626631"/>
              <a:gd name="connsiteX105" fmla="*/ 2620893 w 2974661"/>
              <a:gd name="connsiteY105" fmla="*/ 1573484 h 3626631"/>
              <a:gd name="connsiteX106" fmla="*/ 2475097 w 2974661"/>
              <a:gd name="connsiteY106" fmla="*/ 1616365 h 3626631"/>
              <a:gd name="connsiteX107" fmla="*/ 2325013 w 2974661"/>
              <a:gd name="connsiteY107" fmla="*/ 1659246 h 3626631"/>
              <a:gd name="connsiteX108" fmla="*/ 2183506 w 2974661"/>
              <a:gd name="connsiteY108" fmla="*/ 1710704 h 3626631"/>
              <a:gd name="connsiteX109" fmla="*/ 2080591 w 2974661"/>
              <a:gd name="connsiteY109" fmla="*/ 1753585 h 3626631"/>
              <a:gd name="connsiteX110" fmla="*/ 2037710 w 2974661"/>
              <a:gd name="connsiteY110" fmla="*/ 1770737 h 3626631"/>
              <a:gd name="connsiteX111" fmla="*/ 1926219 w 2974661"/>
              <a:gd name="connsiteY111" fmla="*/ 1817907 h 3626631"/>
              <a:gd name="connsiteX112" fmla="*/ 1771847 w 2974661"/>
              <a:gd name="connsiteY112" fmla="*/ 1882228 h 3626631"/>
              <a:gd name="connsiteX113" fmla="*/ 1686084 w 2974661"/>
              <a:gd name="connsiteY113" fmla="*/ 1925109 h 3626631"/>
              <a:gd name="connsiteX114" fmla="*/ 1600322 w 2974661"/>
              <a:gd name="connsiteY114" fmla="*/ 1993719 h 3626631"/>
              <a:gd name="connsiteX115" fmla="*/ 1548865 w 2974661"/>
              <a:gd name="connsiteY115" fmla="*/ 2088057 h 3626631"/>
              <a:gd name="connsiteX116" fmla="*/ 1505984 w 2974661"/>
              <a:gd name="connsiteY116" fmla="*/ 2156667 h 3626631"/>
              <a:gd name="connsiteX117" fmla="*/ 1480255 w 2974661"/>
              <a:gd name="connsiteY117" fmla="*/ 2199548 h 3626631"/>
              <a:gd name="connsiteX118" fmla="*/ 1514560 w 2974661"/>
              <a:gd name="connsiteY118" fmla="*/ 2190972 h 3626631"/>
              <a:gd name="connsiteX119" fmla="*/ 1566018 w 2974661"/>
              <a:gd name="connsiteY119" fmla="*/ 2148091 h 3626631"/>
              <a:gd name="connsiteX120" fmla="*/ 1634627 w 2974661"/>
              <a:gd name="connsiteY120" fmla="*/ 2088057 h 3626631"/>
              <a:gd name="connsiteX121" fmla="*/ 1698949 w 2974661"/>
              <a:gd name="connsiteY121" fmla="*/ 2045176 h 3626631"/>
              <a:gd name="connsiteX122" fmla="*/ 1746118 w 2974661"/>
              <a:gd name="connsiteY122" fmla="*/ 2015160 h 3626631"/>
              <a:gd name="connsiteX123" fmla="*/ 1806152 w 2974661"/>
              <a:gd name="connsiteY123" fmla="*/ 1985143 h 3626631"/>
              <a:gd name="connsiteX124" fmla="*/ 1836168 w 2974661"/>
              <a:gd name="connsiteY124" fmla="*/ 1967990 h 3626631"/>
              <a:gd name="connsiteX125" fmla="*/ 1934795 w 2974661"/>
              <a:gd name="connsiteY125" fmla="*/ 1967990 h 3626631"/>
              <a:gd name="connsiteX126" fmla="*/ 2072014 w 2974661"/>
              <a:gd name="connsiteY126" fmla="*/ 2010871 h 3626631"/>
              <a:gd name="connsiteX127" fmla="*/ 2144912 w 2974661"/>
              <a:gd name="connsiteY127" fmla="*/ 2083769 h 3626631"/>
              <a:gd name="connsiteX128" fmla="*/ 2174929 w 2974661"/>
              <a:gd name="connsiteY128" fmla="*/ 2169532 h 3626631"/>
              <a:gd name="connsiteX129" fmla="*/ 2192082 w 2974661"/>
              <a:gd name="connsiteY129" fmla="*/ 2251006 h 3626631"/>
              <a:gd name="connsiteX130" fmla="*/ 2217810 w 2974661"/>
              <a:gd name="connsiteY130" fmla="*/ 2353920 h 3626631"/>
              <a:gd name="connsiteX131" fmla="*/ 2243539 w 2974661"/>
              <a:gd name="connsiteY131" fmla="*/ 2559750 h 3626631"/>
              <a:gd name="connsiteX132" fmla="*/ 2226386 w 2974661"/>
              <a:gd name="connsiteY132" fmla="*/ 2791308 h 3626631"/>
              <a:gd name="connsiteX133" fmla="*/ 2200658 w 2974661"/>
              <a:gd name="connsiteY133" fmla="*/ 3082899 h 3626631"/>
              <a:gd name="connsiteX134" fmla="*/ 2166353 w 2974661"/>
              <a:gd name="connsiteY134" fmla="*/ 3383067 h 3626631"/>
              <a:gd name="connsiteX135" fmla="*/ 2123472 w 2974661"/>
              <a:gd name="connsiteY135" fmla="*/ 3511710 h 3626631"/>
              <a:gd name="connsiteX136" fmla="*/ 2097743 w 2974661"/>
              <a:gd name="connsiteY136" fmla="*/ 3563168 h 3626631"/>
              <a:gd name="connsiteX137" fmla="*/ 2020557 w 2974661"/>
              <a:gd name="connsiteY137" fmla="*/ 3584608 h 3626631"/>
              <a:gd name="connsiteX138" fmla="*/ 1926219 w 2974661"/>
              <a:gd name="connsiteY138" fmla="*/ 3618913 h 3626631"/>
              <a:gd name="connsiteX139" fmla="*/ 1840457 w 2974661"/>
              <a:gd name="connsiteY139" fmla="*/ 3623201 h 3626631"/>
              <a:gd name="connsiteX140" fmla="*/ 1763271 w 2974661"/>
              <a:gd name="connsiteY140" fmla="*/ 3597472 h 3626631"/>
              <a:gd name="connsiteX141" fmla="*/ 1728966 w 2974661"/>
              <a:gd name="connsiteY141" fmla="*/ 3580320 h 3626631"/>
              <a:gd name="connsiteX142" fmla="*/ 1711813 w 2974661"/>
              <a:gd name="connsiteY142" fmla="*/ 3563168 h 3626631"/>
              <a:gd name="connsiteX143" fmla="*/ 1668932 w 2974661"/>
              <a:gd name="connsiteY143" fmla="*/ 3511710 h 3626631"/>
              <a:gd name="connsiteX144" fmla="*/ 1617475 w 2974661"/>
              <a:gd name="connsiteY144" fmla="*/ 3468829 h 3626631"/>
              <a:gd name="connsiteX145" fmla="*/ 1548865 w 2974661"/>
              <a:gd name="connsiteY145" fmla="*/ 3477405 h 3626631"/>
              <a:gd name="connsiteX146" fmla="*/ 1463103 w 2974661"/>
              <a:gd name="connsiteY146" fmla="*/ 3477405 h 3626631"/>
              <a:gd name="connsiteX147" fmla="*/ 1415934 w 2974661"/>
              <a:gd name="connsiteY147" fmla="*/ 3434524 h 3626631"/>
              <a:gd name="connsiteX148" fmla="*/ 1411646 w 2974661"/>
              <a:gd name="connsiteY148" fmla="*/ 3391643 h 3626631"/>
              <a:gd name="connsiteX149" fmla="*/ 1424510 w 2974661"/>
              <a:gd name="connsiteY149" fmla="*/ 3387355 h 3626631"/>
              <a:gd name="connsiteX150" fmla="*/ 1445950 w 2974661"/>
              <a:gd name="connsiteY150" fmla="*/ 3383067 h 3626631"/>
              <a:gd name="connsiteX151" fmla="*/ 1463103 w 2974661"/>
              <a:gd name="connsiteY151" fmla="*/ 3365914 h 3626631"/>
              <a:gd name="connsiteX152" fmla="*/ 1420222 w 2974661"/>
              <a:gd name="connsiteY152" fmla="*/ 3348762 h 3626631"/>
              <a:gd name="connsiteX153" fmla="*/ 1385917 w 2974661"/>
              <a:gd name="connsiteY153" fmla="*/ 3340186 h 3626631"/>
              <a:gd name="connsiteX154" fmla="*/ 1428798 w 2974661"/>
              <a:gd name="connsiteY154" fmla="*/ 3331610 h 3626631"/>
              <a:gd name="connsiteX155" fmla="*/ 1505984 w 2974661"/>
              <a:gd name="connsiteY155" fmla="*/ 3323033 h 3626631"/>
              <a:gd name="connsiteX156" fmla="*/ 1634627 w 2974661"/>
              <a:gd name="connsiteY156" fmla="*/ 3305881 h 3626631"/>
              <a:gd name="connsiteX157" fmla="*/ 1733254 w 2974661"/>
              <a:gd name="connsiteY157" fmla="*/ 3275864 h 3626631"/>
              <a:gd name="connsiteX158" fmla="*/ 1763271 w 2974661"/>
              <a:gd name="connsiteY158" fmla="*/ 3177238 h 3626631"/>
              <a:gd name="connsiteX159" fmla="*/ 1788999 w 2974661"/>
              <a:gd name="connsiteY159" fmla="*/ 2979985 h 3626631"/>
              <a:gd name="connsiteX160" fmla="*/ 1797576 w 2974661"/>
              <a:gd name="connsiteY160" fmla="*/ 2877070 h 3626631"/>
              <a:gd name="connsiteX161" fmla="*/ 1746118 w 2974661"/>
              <a:gd name="connsiteY161" fmla="*/ 2919951 h 3626631"/>
              <a:gd name="connsiteX162" fmla="*/ 1660356 w 2974661"/>
              <a:gd name="connsiteY162" fmla="*/ 2979985 h 3626631"/>
              <a:gd name="connsiteX163" fmla="*/ 1531712 w 2974661"/>
              <a:gd name="connsiteY163" fmla="*/ 3065747 h 3626631"/>
              <a:gd name="connsiteX164" fmla="*/ 1390205 w 2974661"/>
              <a:gd name="connsiteY164" fmla="*/ 3168661 h 3626631"/>
              <a:gd name="connsiteX165" fmla="*/ 1325883 w 2974661"/>
              <a:gd name="connsiteY165" fmla="*/ 3211542 h 3626631"/>
              <a:gd name="connsiteX166" fmla="*/ 1300155 w 2974661"/>
              <a:gd name="connsiteY166" fmla="*/ 3185814 h 3626631"/>
              <a:gd name="connsiteX167" fmla="*/ 1283002 w 2974661"/>
              <a:gd name="connsiteY167" fmla="*/ 3117204 h 3626631"/>
              <a:gd name="connsiteX168" fmla="*/ 1274426 w 2974661"/>
              <a:gd name="connsiteY168" fmla="*/ 3040018 h 3626631"/>
              <a:gd name="connsiteX169" fmla="*/ 1291578 w 2974661"/>
              <a:gd name="connsiteY169" fmla="*/ 2997137 h 3626631"/>
              <a:gd name="connsiteX170" fmla="*/ 1308731 w 2974661"/>
              <a:gd name="connsiteY170" fmla="*/ 2949968 h 3626631"/>
              <a:gd name="connsiteX171" fmla="*/ 1351612 w 2974661"/>
              <a:gd name="connsiteY171" fmla="*/ 2907087 h 3626631"/>
              <a:gd name="connsiteX172" fmla="*/ 1407357 w 2974661"/>
              <a:gd name="connsiteY172" fmla="*/ 2885646 h 3626631"/>
              <a:gd name="connsiteX173" fmla="*/ 1505984 w 2974661"/>
              <a:gd name="connsiteY173" fmla="*/ 2791308 h 3626631"/>
              <a:gd name="connsiteX174" fmla="*/ 1591746 w 2974661"/>
              <a:gd name="connsiteY174" fmla="*/ 2705545 h 3626631"/>
              <a:gd name="connsiteX175" fmla="*/ 1574594 w 2974661"/>
              <a:gd name="connsiteY175" fmla="*/ 2705545 h 3626631"/>
              <a:gd name="connsiteX176" fmla="*/ 1480255 w 2974661"/>
              <a:gd name="connsiteY176" fmla="*/ 2739850 h 3626631"/>
              <a:gd name="connsiteX177" fmla="*/ 1351612 w 2974661"/>
              <a:gd name="connsiteY177" fmla="*/ 2765579 h 3626631"/>
              <a:gd name="connsiteX178" fmla="*/ 1274426 w 2974661"/>
              <a:gd name="connsiteY178" fmla="*/ 2791308 h 3626631"/>
              <a:gd name="connsiteX179" fmla="*/ 1257274 w 2974661"/>
              <a:gd name="connsiteY179" fmla="*/ 2902798 h 3626631"/>
              <a:gd name="connsiteX180" fmla="*/ 1231545 w 2974661"/>
              <a:gd name="connsiteY180" fmla="*/ 3160085 h 3626631"/>
              <a:gd name="connsiteX181" fmla="*/ 1248697 w 2974661"/>
              <a:gd name="connsiteY181" fmla="*/ 3374491 h 3626631"/>
              <a:gd name="connsiteX182" fmla="*/ 1274426 w 2974661"/>
              <a:gd name="connsiteY182" fmla="*/ 3460253 h 3626631"/>
              <a:gd name="connsiteX183" fmla="*/ 1265850 w 2974661"/>
              <a:gd name="connsiteY183" fmla="*/ 3477405 h 3626631"/>
              <a:gd name="connsiteX184" fmla="*/ 1240121 w 2974661"/>
              <a:gd name="connsiteY184" fmla="*/ 3468829 h 3626631"/>
              <a:gd name="connsiteX185" fmla="*/ 1214392 w 2974661"/>
              <a:gd name="connsiteY185" fmla="*/ 3473117 h 3626631"/>
              <a:gd name="connsiteX186" fmla="*/ 1197240 w 2974661"/>
              <a:gd name="connsiteY186" fmla="*/ 3485982 h 3626631"/>
              <a:gd name="connsiteX187" fmla="*/ 1154359 w 2974661"/>
              <a:gd name="connsiteY187" fmla="*/ 3511710 h 3626631"/>
              <a:gd name="connsiteX188" fmla="*/ 1137206 w 2974661"/>
              <a:gd name="connsiteY188" fmla="*/ 3571744 h 3626631"/>
              <a:gd name="connsiteX189" fmla="*/ 1128630 w 2974661"/>
              <a:gd name="connsiteY189" fmla="*/ 3597472 h 3626631"/>
              <a:gd name="connsiteX190" fmla="*/ 1094325 w 2974661"/>
              <a:gd name="connsiteY190" fmla="*/ 3588896 h 3626631"/>
              <a:gd name="connsiteX191" fmla="*/ 1055732 w 2974661"/>
              <a:gd name="connsiteY191" fmla="*/ 3550303 h 3626631"/>
              <a:gd name="connsiteX192" fmla="*/ 1017139 w 2974661"/>
              <a:gd name="connsiteY192" fmla="*/ 3507422 h 3626631"/>
              <a:gd name="connsiteX193" fmla="*/ 999987 w 2974661"/>
              <a:gd name="connsiteY193" fmla="*/ 3511710 h 3626631"/>
              <a:gd name="connsiteX194" fmla="*/ 982834 w 2974661"/>
              <a:gd name="connsiteY194" fmla="*/ 3520286 h 3626631"/>
              <a:gd name="connsiteX195" fmla="*/ 948530 w 2974661"/>
              <a:gd name="connsiteY195" fmla="*/ 3485982 h 3626631"/>
              <a:gd name="connsiteX196" fmla="*/ 931377 w 2974661"/>
              <a:gd name="connsiteY196" fmla="*/ 3417372 h 3626631"/>
              <a:gd name="connsiteX197" fmla="*/ 888496 w 2974661"/>
              <a:gd name="connsiteY197" fmla="*/ 3331610 h 3626631"/>
              <a:gd name="connsiteX198" fmla="*/ 854191 w 2974661"/>
              <a:gd name="connsiteY198" fmla="*/ 3258712 h 3626631"/>
              <a:gd name="connsiteX199" fmla="*/ 845615 w 2974661"/>
              <a:gd name="connsiteY199" fmla="*/ 3220119 h 3626631"/>
              <a:gd name="connsiteX200" fmla="*/ 837039 w 2974661"/>
              <a:gd name="connsiteY200" fmla="*/ 3177238 h 3626631"/>
              <a:gd name="connsiteX201" fmla="*/ 828462 w 2974661"/>
              <a:gd name="connsiteY201" fmla="*/ 3142933 h 3626631"/>
              <a:gd name="connsiteX202" fmla="*/ 811310 w 2974661"/>
              <a:gd name="connsiteY202" fmla="*/ 3108628 h 3626631"/>
              <a:gd name="connsiteX203" fmla="*/ 845615 w 2974661"/>
              <a:gd name="connsiteY203" fmla="*/ 3048594 h 3626631"/>
              <a:gd name="connsiteX204" fmla="*/ 888496 w 2974661"/>
              <a:gd name="connsiteY204" fmla="*/ 3014289 h 3626631"/>
              <a:gd name="connsiteX205" fmla="*/ 897072 w 2974661"/>
              <a:gd name="connsiteY205" fmla="*/ 2992849 h 3626631"/>
              <a:gd name="connsiteX206" fmla="*/ 914225 w 2974661"/>
              <a:gd name="connsiteY206" fmla="*/ 2962832 h 3626631"/>
              <a:gd name="connsiteX207" fmla="*/ 948530 w 2974661"/>
              <a:gd name="connsiteY207" fmla="*/ 2842765 h 3626631"/>
              <a:gd name="connsiteX208" fmla="*/ 974258 w 2974661"/>
              <a:gd name="connsiteY208" fmla="*/ 2671240 h 3626631"/>
              <a:gd name="connsiteX209" fmla="*/ 999987 w 2974661"/>
              <a:gd name="connsiteY209" fmla="*/ 2551173 h 3626631"/>
              <a:gd name="connsiteX210" fmla="*/ 1042868 w 2974661"/>
              <a:gd name="connsiteY210" fmla="*/ 2405378 h 3626631"/>
              <a:gd name="connsiteX211" fmla="*/ 1111478 w 2974661"/>
              <a:gd name="connsiteY211" fmla="*/ 2242429 h 3626631"/>
              <a:gd name="connsiteX212" fmla="*/ 1145783 w 2974661"/>
              <a:gd name="connsiteY212" fmla="*/ 2173820 h 3626631"/>
              <a:gd name="connsiteX213" fmla="*/ 1068597 w 2974661"/>
              <a:gd name="connsiteY213" fmla="*/ 2199548 h 3626631"/>
              <a:gd name="connsiteX214" fmla="*/ 991411 w 2974661"/>
              <a:gd name="connsiteY214" fmla="*/ 2233853 h 3626631"/>
              <a:gd name="connsiteX215" fmla="*/ 931377 w 2974661"/>
              <a:gd name="connsiteY215" fmla="*/ 2259582 h 3626631"/>
              <a:gd name="connsiteX216" fmla="*/ 858479 w 2974661"/>
              <a:gd name="connsiteY216" fmla="*/ 2293887 h 3626631"/>
              <a:gd name="connsiteX217" fmla="*/ 785581 w 2974661"/>
              <a:gd name="connsiteY217" fmla="*/ 2319615 h 3626631"/>
              <a:gd name="connsiteX218" fmla="*/ 648362 w 2974661"/>
              <a:gd name="connsiteY218" fmla="*/ 2379649 h 3626631"/>
              <a:gd name="connsiteX219" fmla="*/ 545447 w 2974661"/>
              <a:gd name="connsiteY219" fmla="*/ 2431106 h 3626631"/>
              <a:gd name="connsiteX220" fmla="*/ 502566 w 2974661"/>
              <a:gd name="connsiteY220" fmla="*/ 2439683 h 3626631"/>
              <a:gd name="connsiteX221" fmla="*/ 476838 w 2974661"/>
              <a:gd name="connsiteY221" fmla="*/ 2456835 h 3626631"/>
              <a:gd name="connsiteX222" fmla="*/ 416804 w 2974661"/>
              <a:gd name="connsiteY222" fmla="*/ 2473987 h 3626631"/>
              <a:gd name="connsiteX223" fmla="*/ 296737 w 2974661"/>
              <a:gd name="connsiteY223" fmla="*/ 2508292 h 3626631"/>
              <a:gd name="connsiteX224" fmla="*/ 193822 w 2974661"/>
              <a:gd name="connsiteY224" fmla="*/ 2542597 h 3626631"/>
              <a:gd name="connsiteX225" fmla="*/ 133789 w 2974661"/>
              <a:gd name="connsiteY225" fmla="*/ 2568326 h 3626631"/>
              <a:gd name="connsiteX226" fmla="*/ 65179 w 2974661"/>
              <a:gd name="connsiteY226" fmla="*/ 2585478 h 3626631"/>
              <a:gd name="connsiteX227" fmla="*/ 22298 w 2974661"/>
              <a:gd name="connsiteY227" fmla="*/ 2559750 h 3626631"/>
              <a:gd name="connsiteX228" fmla="*/ 858 w 2974661"/>
              <a:gd name="connsiteY228" fmla="*/ 2495428 h 3626631"/>
              <a:gd name="connsiteX229" fmla="*/ 13722 w 2974661"/>
              <a:gd name="connsiteY229" fmla="*/ 2448259 h 3626631"/>
              <a:gd name="connsiteX230" fmla="*/ 26586 w 2974661"/>
              <a:gd name="connsiteY230" fmla="*/ 2428963 h 3626631"/>
              <a:gd name="connsiteX231" fmla="*/ 28855 w 2974661"/>
              <a:gd name="connsiteY231" fmla="*/ 2416486 h 3626631"/>
              <a:gd name="connsiteX232" fmla="*/ 31973 w 2974661"/>
              <a:gd name="connsiteY232" fmla="*/ 2415792 h 3626631"/>
              <a:gd name="connsiteX233" fmla="*/ 270875 w 2974661"/>
              <a:gd name="connsiteY233" fmla="*/ 2309623 h 3626631"/>
              <a:gd name="connsiteX234" fmla="*/ 273580 w 2974661"/>
              <a:gd name="connsiteY234" fmla="*/ 2307703 h 3626631"/>
              <a:gd name="connsiteX235" fmla="*/ 279585 w 2974661"/>
              <a:gd name="connsiteY235" fmla="*/ 2311039 h 3626631"/>
              <a:gd name="connsiteX236" fmla="*/ 373923 w 2974661"/>
              <a:gd name="connsiteY236" fmla="*/ 2276734 h 3626631"/>
              <a:gd name="connsiteX237" fmla="*/ 485414 w 2974661"/>
              <a:gd name="connsiteY237" fmla="*/ 2225277 h 3626631"/>
              <a:gd name="connsiteX238" fmla="*/ 614057 w 2974661"/>
              <a:gd name="connsiteY238" fmla="*/ 2165243 h 3626631"/>
              <a:gd name="connsiteX239" fmla="*/ 854191 w 2974661"/>
              <a:gd name="connsiteY239" fmla="*/ 2053753 h 3626631"/>
              <a:gd name="connsiteX240" fmla="*/ 1017139 w 2974661"/>
              <a:gd name="connsiteY240" fmla="*/ 1985143 h 3626631"/>
              <a:gd name="connsiteX241" fmla="*/ 1085749 w 2974661"/>
              <a:gd name="connsiteY241" fmla="*/ 1950838 h 3626631"/>
              <a:gd name="connsiteX242" fmla="*/ 1248697 w 2974661"/>
              <a:gd name="connsiteY242" fmla="*/ 1882228 h 3626631"/>
              <a:gd name="connsiteX243" fmla="*/ 1385917 w 2974661"/>
              <a:gd name="connsiteY243" fmla="*/ 1822195 h 3626631"/>
              <a:gd name="connsiteX244" fmla="*/ 1445950 w 2974661"/>
              <a:gd name="connsiteY244" fmla="*/ 1779314 h 3626631"/>
              <a:gd name="connsiteX245" fmla="*/ 1437374 w 2974661"/>
              <a:gd name="connsiteY245" fmla="*/ 1727856 h 3626631"/>
              <a:gd name="connsiteX246" fmla="*/ 1403069 w 2974661"/>
              <a:gd name="connsiteY246" fmla="*/ 1672111 h 3626631"/>
              <a:gd name="connsiteX247" fmla="*/ 1373052 w 2974661"/>
              <a:gd name="connsiteY247" fmla="*/ 1633518 h 3626631"/>
              <a:gd name="connsiteX248" fmla="*/ 1343036 w 2974661"/>
              <a:gd name="connsiteY248" fmla="*/ 1607789 h 3626631"/>
              <a:gd name="connsiteX249" fmla="*/ 1231545 w 2974661"/>
              <a:gd name="connsiteY249" fmla="*/ 1650670 h 3626631"/>
              <a:gd name="connsiteX250" fmla="*/ 1094325 w 2974661"/>
              <a:gd name="connsiteY250" fmla="*/ 1727856 h 3626631"/>
              <a:gd name="connsiteX251" fmla="*/ 1042868 w 2974661"/>
              <a:gd name="connsiteY251" fmla="*/ 1753585 h 3626631"/>
              <a:gd name="connsiteX252" fmla="*/ 1030004 w 2974661"/>
              <a:gd name="connsiteY252" fmla="*/ 1766449 h 3626631"/>
              <a:gd name="connsiteX253" fmla="*/ 995699 w 2974661"/>
              <a:gd name="connsiteY253" fmla="*/ 1779314 h 3626631"/>
              <a:gd name="connsiteX254" fmla="*/ 957106 w 2974661"/>
              <a:gd name="connsiteY254" fmla="*/ 1796466 h 3626631"/>
              <a:gd name="connsiteX255" fmla="*/ 746988 w 2974661"/>
              <a:gd name="connsiteY255" fmla="*/ 1920821 h 3626631"/>
              <a:gd name="connsiteX256" fmla="*/ 536871 w 2974661"/>
              <a:gd name="connsiteY256" fmla="*/ 2062329 h 3626631"/>
              <a:gd name="connsiteX257" fmla="*/ 468262 w 2974661"/>
              <a:gd name="connsiteY257" fmla="*/ 2113786 h 3626631"/>
              <a:gd name="connsiteX258" fmla="*/ 373923 w 2974661"/>
              <a:gd name="connsiteY258" fmla="*/ 2199548 h 3626631"/>
              <a:gd name="connsiteX259" fmla="*/ 335598 w 2974661"/>
              <a:gd name="connsiteY259" fmla="*/ 2230905 h 3626631"/>
              <a:gd name="connsiteX260" fmla="*/ 316320 w 2974661"/>
              <a:gd name="connsiteY260" fmla="*/ 2247708 h 3626631"/>
              <a:gd name="connsiteX261" fmla="*/ 318624 w 2974661"/>
              <a:gd name="connsiteY261" fmla="*/ 2234677 h 3626631"/>
              <a:gd name="connsiteX262" fmla="*/ 315554 w 2974661"/>
              <a:gd name="connsiteY262" fmla="*/ 2220883 h 3626631"/>
              <a:gd name="connsiteX263" fmla="*/ 645459 w 2974661"/>
              <a:gd name="connsiteY263" fmla="*/ 1940926 h 3626631"/>
              <a:gd name="connsiteX264" fmla="*/ 672483 w 2974661"/>
              <a:gd name="connsiteY264" fmla="*/ 1921090 h 3626631"/>
              <a:gd name="connsiteX265" fmla="*/ 828462 w 2974661"/>
              <a:gd name="connsiteY265" fmla="*/ 1809330 h 3626631"/>
              <a:gd name="connsiteX266" fmla="*/ 905648 w 2974661"/>
              <a:gd name="connsiteY266" fmla="*/ 1762161 h 3626631"/>
              <a:gd name="connsiteX267" fmla="*/ 965682 w 2974661"/>
              <a:gd name="connsiteY267" fmla="*/ 1727856 h 3626631"/>
              <a:gd name="connsiteX268" fmla="*/ 1128630 w 2974661"/>
              <a:gd name="connsiteY268" fmla="*/ 1624942 h 3626631"/>
              <a:gd name="connsiteX269" fmla="*/ 1248697 w 2974661"/>
              <a:gd name="connsiteY269" fmla="*/ 1556332 h 3626631"/>
              <a:gd name="connsiteX270" fmla="*/ 1231545 w 2974661"/>
              <a:gd name="connsiteY270" fmla="*/ 1539179 h 3626631"/>
              <a:gd name="connsiteX271" fmla="*/ 1184376 w 2974661"/>
              <a:gd name="connsiteY271" fmla="*/ 1543467 h 3626631"/>
              <a:gd name="connsiteX272" fmla="*/ 1102902 w 2974661"/>
              <a:gd name="connsiteY272" fmla="*/ 1573484 h 3626631"/>
              <a:gd name="connsiteX273" fmla="*/ 952818 w 2974661"/>
              <a:gd name="connsiteY273" fmla="*/ 1612077 h 3626631"/>
              <a:gd name="connsiteX274" fmla="*/ 811310 w 2974661"/>
              <a:gd name="connsiteY274" fmla="*/ 1642094 h 3626631"/>
              <a:gd name="connsiteX275" fmla="*/ 695531 w 2974661"/>
              <a:gd name="connsiteY275" fmla="*/ 1680687 h 3626631"/>
              <a:gd name="connsiteX276" fmla="*/ 614057 w 2974661"/>
              <a:gd name="connsiteY276" fmla="*/ 1710704 h 3626631"/>
              <a:gd name="connsiteX277" fmla="*/ 588328 w 2974661"/>
              <a:gd name="connsiteY277" fmla="*/ 1689263 h 3626631"/>
              <a:gd name="connsiteX278" fmla="*/ 605481 w 2974661"/>
              <a:gd name="connsiteY278" fmla="*/ 1659246 h 3626631"/>
              <a:gd name="connsiteX279" fmla="*/ 631209 w 2974661"/>
              <a:gd name="connsiteY279" fmla="*/ 1616365 h 3626631"/>
              <a:gd name="connsiteX280" fmla="*/ 674090 w 2974661"/>
              <a:gd name="connsiteY280" fmla="*/ 1573484 h 3626631"/>
              <a:gd name="connsiteX281" fmla="*/ 811310 w 2974661"/>
              <a:gd name="connsiteY281" fmla="*/ 1522027 h 3626631"/>
              <a:gd name="connsiteX282" fmla="*/ 914225 w 2974661"/>
              <a:gd name="connsiteY282" fmla="*/ 1487722 h 3626631"/>
              <a:gd name="connsiteX283" fmla="*/ 999987 w 2974661"/>
              <a:gd name="connsiteY283" fmla="*/ 1453417 h 3626631"/>
              <a:gd name="connsiteX284" fmla="*/ 1257274 w 2974661"/>
              <a:gd name="connsiteY284" fmla="*/ 1341926 h 3626631"/>
              <a:gd name="connsiteX285" fmla="*/ 1428798 w 2974661"/>
              <a:gd name="connsiteY285" fmla="*/ 1256164 h 3626631"/>
              <a:gd name="connsiteX286" fmla="*/ 1420222 w 2974661"/>
              <a:gd name="connsiteY286" fmla="*/ 1187554 h 3626631"/>
              <a:gd name="connsiteX287" fmla="*/ 1411646 w 2974661"/>
              <a:gd name="connsiteY287" fmla="*/ 1123233 h 3626631"/>
              <a:gd name="connsiteX288" fmla="*/ 1385917 w 2974661"/>
              <a:gd name="connsiteY288" fmla="*/ 1136097 h 3626631"/>
              <a:gd name="connsiteX289" fmla="*/ 1343036 w 2974661"/>
              <a:gd name="connsiteY289" fmla="*/ 1161826 h 3626631"/>
              <a:gd name="connsiteX290" fmla="*/ 1317307 w 2974661"/>
              <a:gd name="connsiteY290" fmla="*/ 1178978 h 3626631"/>
              <a:gd name="connsiteX291" fmla="*/ 1261562 w 2974661"/>
              <a:gd name="connsiteY291" fmla="*/ 1208995 h 3626631"/>
              <a:gd name="connsiteX292" fmla="*/ 1154359 w 2974661"/>
              <a:gd name="connsiteY292" fmla="*/ 1264740 h 3626631"/>
              <a:gd name="connsiteX293" fmla="*/ 1090037 w 2974661"/>
              <a:gd name="connsiteY293" fmla="*/ 1299045 h 3626631"/>
              <a:gd name="connsiteX294" fmla="*/ 1025716 w 2974661"/>
              <a:gd name="connsiteY294" fmla="*/ 1333350 h 3626631"/>
              <a:gd name="connsiteX295" fmla="*/ 939953 w 2974661"/>
              <a:gd name="connsiteY295" fmla="*/ 1376231 h 3626631"/>
              <a:gd name="connsiteX296" fmla="*/ 879920 w 2974661"/>
              <a:gd name="connsiteY296" fmla="*/ 1393384 h 3626631"/>
              <a:gd name="connsiteX297" fmla="*/ 751276 w 2974661"/>
              <a:gd name="connsiteY297" fmla="*/ 1419112 h 3626631"/>
              <a:gd name="connsiteX298" fmla="*/ 596905 w 2974661"/>
              <a:gd name="connsiteY298" fmla="*/ 1419112 h 3626631"/>
              <a:gd name="connsiteX299" fmla="*/ 493990 w 2974661"/>
              <a:gd name="connsiteY299" fmla="*/ 1371943 h 3626631"/>
              <a:gd name="connsiteX300" fmla="*/ 433957 w 2974661"/>
              <a:gd name="connsiteY300" fmla="*/ 1307621 h 3626631"/>
              <a:gd name="connsiteX301" fmla="*/ 373923 w 2974661"/>
              <a:gd name="connsiteY301" fmla="*/ 1230435 h 3626631"/>
              <a:gd name="connsiteX302" fmla="*/ 313890 w 2974661"/>
              <a:gd name="connsiteY302" fmla="*/ 1110368 h 3626631"/>
              <a:gd name="connsiteX303" fmla="*/ 296737 w 2974661"/>
              <a:gd name="connsiteY303" fmla="*/ 1016030 h 3626631"/>
              <a:gd name="connsiteX304" fmla="*/ 326754 w 2974661"/>
              <a:gd name="connsiteY304" fmla="*/ 998877 h 3626631"/>
              <a:gd name="connsiteX305" fmla="*/ 391076 w 2974661"/>
              <a:gd name="connsiteY305" fmla="*/ 1016030 h 3626631"/>
              <a:gd name="connsiteX306" fmla="*/ 468262 w 2974661"/>
              <a:gd name="connsiteY306" fmla="*/ 1067487 h 3626631"/>
              <a:gd name="connsiteX307" fmla="*/ 562600 w 2974661"/>
              <a:gd name="connsiteY307" fmla="*/ 1093216 h 3626631"/>
              <a:gd name="connsiteX308" fmla="*/ 682667 w 2974661"/>
              <a:gd name="connsiteY308" fmla="*/ 1067487 h 3626631"/>
              <a:gd name="connsiteX309" fmla="*/ 862767 w 2974661"/>
              <a:gd name="connsiteY309" fmla="*/ 981725 h 3626631"/>
              <a:gd name="connsiteX310" fmla="*/ 1077173 w 2974661"/>
              <a:gd name="connsiteY310" fmla="*/ 878810 h 3626631"/>
              <a:gd name="connsiteX311" fmla="*/ 1222969 w 2974661"/>
              <a:gd name="connsiteY311" fmla="*/ 793048 h 3626631"/>
              <a:gd name="connsiteX312" fmla="*/ 1351612 w 2974661"/>
              <a:gd name="connsiteY312" fmla="*/ 724438 h 3626631"/>
              <a:gd name="connsiteX313" fmla="*/ 1420222 w 2974661"/>
              <a:gd name="connsiteY313" fmla="*/ 690133 h 3626631"/>
              <a:gd name="connsiteX314" fmla="*/ 1428798 w 2974661"/>
              <a:gd name="connsiteY314" fmla="*/ 527185 h 3626631"/>
              <a:gd name="connsiteX315" fmla="*/ 1420222 w 2974661"/>
              <a:gd name="connsiteY315" fmla="*/ 312780 h 3626631"/>
              <a:gd name="connsiteX316" fmla="*/ 1364476 w 2974661"/>
              <a:gd name="connsiteY316" fmla="*/ 179848 h 3626631"/>
              <a:gd name="connsiteX317" fmla="*/ 1334460 w 2974661"/>
              <a:gd name="connsiteY317" fmla="*/ 42629 h 3626631"/>
              <a:gd name="connsiteX318" fmla="*/ 1364208 w 2974661"/>
              <a:gd name="connsiteY318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582300 w 2974661"/>
              <a:gd name="connsiteY94" fmla="*/ 1273316 h 3626631"/>
              <a:gd name="connsiteX95" fmla="*/ 2672350 w 2974661"/>
              <a:gd name="connsiteY95" fmla="*/ 1281893 h 3626631"/>
              <a:gd name="connsiteX96" fmla="*/ 2766688 w 2974661"/>
              <a:gd name="connsiteY96" fmla="*/ 1299045 h 3626631"/>
              <a:gd name="connsiteX97" fmla="*/ 2856739 w 2974661"/>
              <a:gd name="connsiteY97" fmla="*/ 1341926 h 3626631"/>
              <a:gd name="connsiteX98" fmla="*/ 2938213 w 2974661"/>
              <a:gd name="connsiteY98" fmla="*/ 1393384 h 3626631"/>
              <a:gd name="connsiteX99" fmla="*/ 2972518 w 2974661"/>
              <a:gd name="connsiteY99" fmla="*/ 1444841 h 3626631"/>
              <a:gd name="connsiteX100" fmla="*/ 2955365 w 2974661"/>
              <a:gd name="connsiteY100" fmla="*/ 1487722 h 3626631"/>
              <a:gd name="connsiteX101" fmla="*/ 2903908 w 2974661"/>
              <a:gd name="connsiteY101" fmla="*/ 1522027 h 3626631"/>
              <a:gd name="connsiteX102" fmla="*/ 2882468 w 2974661"/>
              <a:gd name="connsiteY102" fmla="*/ 1552044 h 3626631"/>
              <a:gd name="connsiteX103" fmla="*/ 2775265 w 2974661"/>
              <a:gd name="connsiteY103" fmla="*/ 1564908 h 3626631"/>
              <a:gd name="connsiteX104" fmla="*/ 2620893 w 2974661"/>
              <a:gd name="connsiteY104" fmla="*/ 1573484 h 3626631"/>
              <a:gd name="connsiteX105" fmla="*/ 2475097 w 2974661"/>
              <a:gd name="connsiteY105" fmla="*/ 1616365 h 3626631"/>
              <a:gd name="connsiteX106" fmla="*/ 2325013 w 2974661"/>
              <a:gd name="connsiteY106" fmla="*/ 1659246 h 3626631"/>
              <a:gd name="connsiteX107" fmla="*/ 2183506 w 2974661"/>
              <a:gd name="connsiteY107" fmla="*/ 1710704 h 3626631"/>
              <a:gd name="connsiteX108" fmla="*/ 2080591 w 2974661"/>
              <a:gd name="connsiteY108" fmla="*/ 1753585 h 3626631"/>
              <a:gd name="connsiteX109" fmla="*/ 2037710 w 2974661"/>
              <a:gd name="connsiteY109" fmla="*/ 1770737 h 3626631"/>
              <a:gd name="connsiteX110" fmla="*/ 1926219 w 2974661"/>
              <a:gd name="connsiteY110" fmla="*/ 1817907 h 3626631"/>
              <a:gd name="connsiteX111" fmla="*/ 1771847 w 2974661"/>
              <a:gd name="connsiteY111" fmla="*/ 1882228 h 3626631"/>
              <a:gd name="connsiteX112" fmla="*/ 1686084 w 2974661"/>
              <a:gd name="connsiteY112" fmla="*/ 1925109 h 3626631"/>
              <a:gd name="connsiteX113" fmla="*/ 1600322 w 2974661"/>
              <a:gd name="connsiteY113" fmla="*/ 1993719 h 3626631"/>
              <a:gd name="connsiteX114" fmla="*/ 1548865 w 2974661"/>
              <a:gd name="connsiteY114" fmla="*/ 2088057 h 3626631"/>
              <a:gd name="connsiteX115" fmla="*/ 1505984 w 2974661"/>
              <a:gd name="connsiteY115" fmla="*/ 2156667 h 3626631"/>
              <a:gd name="connsiteX116" fmla="*/ 1480255 w 2974661"/>
              <a:gd name="connsiteY116" fmla="*/ 2199548 h 3626631"/>
              <a:gd name="connsiteX117" fmla="*/ 1514560 w 2974661"/>
              <a:gd name="connsiteY117" fmla="*/ 2190972 h 3626631"/>
              <a:gd name="connsiteX118" fmla="*/ 1566018 w 2974661"/>
              <a:gd name="connsiteY118" fmla="*/ 2148091 h 3626631"/>
              <a:gd name="connsiteX119" fmla="*/ 1634627 w 2974661"/>
              <a:gd name="connsiteY119" fmla="*/ 2088057 h 3626631"/>
              <a:gd name="connsiteX120" fmla="*/ 1698949 w 2974661"/>
              <a:gd name="connsiteY120" fmla="*/ 2045176 h 3626631"/>
              <a:gd name="connsiteX121" fmla="*/ 1746118 w 2974661"/>
              <a:gd name="connsiteY121" fmla="*/ 2015160 h 3626631"/>
              <a:gd name="connsiteX122" fmla="*/ 1806152 w 2974661"/>
              <a:gd name="connsiteY122" fmla="*/ 1985143 h 3626631"/>
              <a:gd name="connsiteX123" fmla="*/ 1836168 w 2974661"/>
              <a:gd name="connsiteY123" fmla="*/ 1967990 h 3626631"/>
              <a:gd name="connsiteX124" fmla="*/ 1934795 w 2974661"/>
              <a:gd name="connsiteY124" fmla="*/ 1967990 h 3626631"/>
              <a:gd name="connsiteX125" fmla="*/ 2072014 w 2974661"/>
              <a:gd name="connsiteY125" fmla="*/ 2010871 h 3626631"/>
              <a:gd name="connsiteX126" fmla="*/ 2144912 w 2974661"/>
              <a:gd name="connsiteY126" fmla="*/ 2083769 h 3626631"/>
              <a:gd name="connsiteX127" fmla="*/ 2174929 w 2974661"/>
              <a:gd name="connsiteY127" fmla="*/ 2169532 h 3626631"/>
              <a:gd name="connsiteX128" fmla="*/ 2192082 w 2974661"/>
              <a:gd name="connsiteY128" fmla="*/ 2251006 h 3626631"/>
              <a:gd name="connsiteX129" fmla="*/ 2217810 w 2974661"/>
              <a:gd name="connsiteY129" fmla="*/ 2353920 h 3626631"/>
              <a:gd name="connsiteX130" fmla="*/ 2243539 w 2974661"/>
              <a:gd name="connsiteY130" fmla="*/ 2559750 h 3626631"/>
              <a:gd name="connsiteX131" fmla="*/ 2226386 w 2974661"/>
              <a:gd name="connsiteY131" fmla="*/ 2791308 h 3626631"/>
              <a:gd name="connsiteX132" fmla="*/ 2200658 w 2974661"/>
              <a:gd name="connsiteY132" fmla="*/ 3082899 h 3626631"/>
              <a:gd name="connsiteX133" fmla="*/ 2166353 w 2974661"/>
              <a:gd name="connsiteY133" fmla="*/ 3383067 h 3626631"/>
              <a:gd name="connsiteX134" fmla="*/ 2123472 w 2974661"/>
              <a:gd name="connsiteY134" fmla="*/ 3511710 h 3626631"/>
              <a:gd name="connsiteX135" fmla="*/ 2097743 w 2974661"/>
              <a:gd name="connsiteY135" fmla="*/ 3563168 h 3626631"/>
              <a:gd name="connsiteX136" fmla="*/ 2020557 w 2974661"/>
              <a:gd name="connsiteY136" fmla="*/ 3584608 h 3626631"/>
              <a:gd name="connsiteX137" fmla="*/ 1926219 w 2974661"/>
              <a:gd name="connsiteY137" fmla="*/ 3618913 h 3626631"/>
              <a:gd name="connsiteX138" fmla="*/ 1840457 w 2974661"/>
              <a:gd name="connsiteY138" fmla="*/ 3623201 h 3626631"/>
              <a:gd name="connsiteX139" fmla="*/ 1763271 w 2974661"/>
              <a:gd name="connsiteY139" fmla="*/ 3597472 h 3626631"/>
              <a:gd name="connsiteX140" fmla="*/ 1728966 w 2974661"/>
              <a:gd name="connsiteY140" fmla="*/ 3580320 h 3626631"/>
              <a:gd name="connsiteX141" fmla="*/ 1711813 w 2974661"/>
              <a:gd name="connsiteY141" fmla="*/ 3563168 h 3626631"/>
              <a:gd name="connsiteX142" fmla="*/ 1668932 w 2974661"/>
              <a:gd name="connsiteY142" fmla="*/ 3511710 h 3626631"/>
              <a:gd name="connsiteX143" fmla="*/ 1617475 w 2974661"/>
              <a:gd name="connsiteY143" fmla="*/ 3468829 h 3626631"/>
              <a:gd name="connsiteX144" fmla="*/ 1548865 w 2974661"/>
              <a:gd name="connsiteY144" fmla="*/ 3477405 h 3626631"/>
              <a:gd name="connsiteX145" fmla="*/ 1463103 w 2974661"/>
              <a:gd name="connsiteY145" fmla="*/ 3477405 h 3626631"/>
              <a:gd name="connsiteX146" fmla="*/ 1415934 w 2974661"/>
              <a:gd name="connsiteY146" fmla="*/ 3434524 h 3626631"/>
              <a:gd name="connsiteX147" fmla="*/ 1411646 w 2974661"/>
              <a:gd name="connsiteY147" fmla="*/ 3391643 h 3626631"/>
              <a:gd name="connsiteX148" fmla="*/ 1424510 w 2974661"/>
              <a:gd name="connsiteY148" fmla="*/ 3387355 h 3626631"/>
              <a:gd name="connsiteX149" fmla="*/ 1445950 w 2974661"/>
              <a:gd name="connsiteY149" fmla="*/ 3383067 h 3626631"/>
              <a:gd name="connsiteX150" fmla="*/ 1463103 w 2974661"/>
              <a:gd name="connsiteY150" fmla="*/ 3365914 h 3626631"/>
              <a:gd name="connsiteX151" fmla="*/ 1420222 w 2974661"/>
              <a:gd name="connsiteY151" fmla="*/ 3348762 h 3626631"/>
              <a:gd name="connsiteX152" fmla="*/ 1385917 w 2974661"/>
              <a:gd name="connsiteY152" fmla="*/ 3340186 h 3626631"/>
              <a:gd name="connsiteX153" fmla="*/ 1428798 w 2974661"/>
              <a:gd name="connsiteY153" fmla="*/ 3331610 h 3626631"/>
              <a:gd name="connsiteX154" fmla="*/ 1505984 w 2974661"/>
              <a:gd name="connsiteY154" fmla="*/ 3323033 h 3626631"/>
              <a:gd name="connsiteX155" fmla="*/ 1634627 w 2974661"/>
              <a:gd name="connsiteY155" fmla="*/ 3305881 h 3626631"/>
              <a:gd name="connsiteX156" fmla="*/ 1733254 w 2974661"/>
              <a:gd name="connsiteY156" fmla="*/ 3275864 h 3626631"/>
              <a:gd name="connsiteX157" fmla="*/ 1763271 w 2974661"/>
              <a:gd name="connsiteY157" fmla="*/ 3177238 h 3626631"/>
              <a:gd name="connsiteX158" fmla="*/ 1788999 w 2974661"/>
              <a:gd name="connsiteY158" fmla="*/ 2979985 h 3626631"/>
              <a:gd name="connsiteX159" fmla="*/ 1797576 w 2974661"/>
              <a:gd name="connsiteY159" fmla="*/ 2877070 h 3626631"/>
              <a:gd name="connsiteX160" fmla="*/ 1746118 w 2974661"/>
              <a:gd name="connsiteY160" fmla="*/ 2919951 h 3626631"/>
              <a:gd name="connsiteX161" fmla="*/ 1660356 w 2974661"/>
              <a:gd name="connsiteY161" fmla="*/ 2979985 h 3626631"/>
              <a:gd name="connsiteX162" fmla="*/ 1531712 w 2974661"/>
              <a:gd name="connsiteY162" fmla="*/ 3065747 h 3626631"/>
              <a:gd name="connsiteX163" fmla="*/ 1390205 w 2974661"/>
              <a:gd name="connsiteY163" fmla="*/ 3168661 h 3626631"/>
              <a:gd name="connsiteX164" fmla="*/ 1325883 w 2974661"/>
              <a:gd name="connsiteY164" fmla="*/ 3211542 h 3626631"/>
              <a:gd name="connsiteX165" fmla="*/ 1300155 w 2974661"/>
              <a:gd name="connsiteY165" fmla="*/ 3185814 h 3626631"/>
              <a:gd name="connsiteX166" fmla="*/ 1283002 w 2974661"/>
              <a:gd name="connsiteY166" fmla="*/ 3117204 h 3626631"/>
              <a:gd name="connsiteX167" fmla="*/ 1274426 w 2974661"/>
              <a:gd name="connsiteY167" fmla="*/ 3040018 h 3626631"/>
              <a:gd name="connsiteX168" fmla="*/ 1291578 w 2974661"/>
              <a:gd name="connsiteY168" fmla="*/ 2997137 h 3626631"/>
              <a:gd name="connsiteX169" fmla="*/ 1308731 w 2974661"/>
              <a:gd name="connsiteY169" fmla="*/ 2949968 h 3626631"/>
              <a:gd name="connsiteX170" fmla="*/ 1351612 w 2974661"/>
              <a:gd name="connsiteY170" fmla="*/ 2907087 h 3626631"/>
              <a:gd name="connsiteX171" fmla="*/ 1407357 w 2974661"/>
              <a:gd name="connsiteY171" fmla="*/ 2885646 h 3626631"/>
              <a:gd name="connsiteX172" fmla="*/ 1505984 w 2974661"/>
              <a:gd name="connsiteY172" fmla="*/ 2791308 h 3626631"/>
              <a:gd name="connsiteX173" fmla="*/ 1591746 w 2974661"/>
              <a:gd name="connsiteY173" fmla="*/ 2705545 h 3626631"/>
              <a:gd name="connsiteX174" fmla="*/ 1574594 w 2974661"/>
              <a:gd name="connsiteY174" fmla="*/ 2705545 h 3626631"/>
              <a:gd name="connsiteX175" fmla="*/ 1480255 w 2974661"/>
              <a:gd name="connsiteY175" fmla="*/ 2739850 h 3626631"/>
              <a:gd name="connsiteX176" fmla="*/ 1351612 w 2974661"/>
              <a:gd name="connsiteY176" fmla="*/ 2765579 h 3626631"/>
              <a:gd name="connsiteX177" fmla="*/ 1274426 w 2974661"/>
              <a:gd name="connsiteY177" fmla="*/ 2791308 h 3626631"/>
              <a:gd name="connsiteX178" fmla="*/ 1257274 w 2974661"/>
              <a:gd name="connsiteY178" fmla="*/ 2902798 h 3626631"/>
              <a:gd name="connsiteX179" fmla="*/ 1231545 w 2974661"/>
              <a:gd name="connsiteY179" fmla="*/ 3160085 h 3626631"/>
              <a:gd name="connsiteX180" fmla="*/ 1248697 w 2974661"/>
              <a:gd name="connsiteY180" fmla="*/ 3374491 h 3626631"/>
              <a:gd name="connsiteX181" fmla="*/ 1274426 w 2974661"/>
              <a:gd name="connsiteY181" fmla="*/ 3460253 h 3626631"/>
              <a:gd name="connsiteX182" fmla="*/ 1265850 w 2974661"/>
              <a:gd name="connsiteY182" fmla="*/ 3477405 h 3626631"/>
              <a:gd name="connsiteX183" fmla="*/ 1240121 w 2974661"/>
              <a:gd name="connsiteY183" fmla="*/ 3468829 h 3626631"/>
              <a:gd name="connsiteX184" fmla="*/ 1214392 w 2974661"/>
              <a:gd name="connsiteY184" fmla="*/ 3473117 h 3626631"/>
              <a:gd name="connsiteX185" fmla="*/ 1197240 w 2974661"/>
              <a:gd name="connsiteY185" fmla="*/ 3485982 h 3626631"/>
              <a:gd name="connsiteX186" fmla="*/ 1154359 w 2974661"/>
              <a:gd name="connsiteY186" fmla="*/ 3511710 h 3626631"/>
              <a:gd name="connsiteX187" fmla="*/ 1137206 w 2974661"/>
              <a:gd name="connsiteY187" fmla="*/ 3571744 h 3626631"/>
              <a:gd name="connsiteX188" fmla="*/ 1128630 w 2974661"/>
              <a:gd name="connsiteY188" fmla="*/ 3597472 h 3626631"/>
              <a:gd name="connsiteX189" fmla="*/ 1094325 w 2974661"/>
              <a:gd name="connsiteY189" fmla="*/ 3588896 h 3626631"/>
              <a:gd name="connsiteX190" fmla="*/ 1055732 w 2974661"/>
              <a:gd name="connsiteY190" fmla="*/ 3550303 h 3626631"/>
              <a:gd name="connsiteX191" fmla="*/ 1017139 w 2974661"/>
              <a:gd name="connsiteY191" fmla="*/ 3507422 h 3626631"/>
              <a:gd name="connsiteX192" fmla="*/ 999987 w 2974661"/>
              <a:gd name="connsiteY192" fmla="*/ 3511710 h 3626631"/>
              <a:gd name="connsiteX193" fmla="*/ 982834 w 2974661"/>
              <a:gd name="connsiteY193" fmla="*/ 3520286 h 3626631"/>
              <a:gd name="connsiteX194" fmla="*/ 948530 w 2974661"/>
              <a:gd name="connsiteY194" fmla="*/ 3485982 h 3626631"/>
              <a:gd name="connsiteX195" fmla="*/ 931377 w 2974661"/>
              <a:gd name="connsiteY195" fmla="*/ 3417372 h 3626631"/>
              <a:gd name="connsiteX196" fmla="*/ 888496 w 2974661"/>
              <a:gd name="connsiteY196" fmla="*/ 3331610 h 3626631"/>
              <a:gd name="connsiteX197" fmla="*/ 854191 w 2974661"/>
              <a:gd name="connsiteY197" fmla="*/ 3258712 h 3626631"/>
              <a:gd name="connsiteX198" fmla="*/ 845615 w 2974661"/>
              <a:gd name="connsiteY198" fmla="*/ 3220119 h 3626631"/>
              <a:gd name="connsiteX199" fmla="*/ 837039 w 2974661"/>
              <a:gd name="connsiteY199" fmla="*/ 3177238 h 3626631"/>
              <a:gd name="connsiteX200" fmla="*/ 828462 w 2974661"/>
              <a:gd name="connsiteY200" fmla="*/ 3142933 h 3626631"/>
              <a:gd name="connsiteX201" fmla="*/ 811310 w 2974661"/>
              <a:gd name="connsiteY201" fmla="*/ 3108628 h 3626631"/>
              <a:gd name="connsiteX202" fmla="*/ 845615 w 2974661"/>
              <a:gd name="connsiteY202" fmla="*/ 3048594 h 3626631"/>
              <a:gd name="connsiteX203" fmla="*/ 888496 w 2974661"/>
              <a:gd name="connsiteY203" fmla="*/ 3014289 h 3626631"/>
              <a:gd name="connsiteX204" fmla="*/ 897072 w 2974661"/>
              <a:gd name="connsiteY204" fmla="*/ 2992849 h 3626631"/>
              <a:gd name="connsiteX205" fmla="*/ 914225 w 2974661"/>
              <a:gd name="connsiteY205" fmla="*/ 2962832 h 3626631"/>
              <a:gd name="connsiteX206" fmla="*/ 948530 w 2974661"/>
              <a:gd name="connsiteY206" fmla="*/ 2842765 h 3626631"/>
              <a:gd name="connsiteX207" fmla="*/ 974258 w 2974661"/>
              <a:gd name="connsiteY207" fmla="*/ 2671240 h 3626631"/>
              <a:gd name="connsiteX208" fmla="*/ 999987 w 2974661"/>
              <a:gd name="connsiteY208" fmla="*/ 2551173 h 3626631"/>
              <a:gd name="connsiteX209" fmla="*/ 1042868 w 2974661"/>
              <a:gd name="connsiteY209" fmla="*/ 2405378 h 3626631"/>
              <a:gd name="connsiteX210" fmla="*/ 1111478 w 2974661"/>
              <a:gd name="connsiteY210" fmla="*/ 2242429 h 3626631"/>
              <a:gd name="connsiteX211" fmla="*/ 1145783 w 2974661"/>
              <a:gd name="connsiteY211" fmla="*/ 2173820 h 3626631"/>
              <a:gd name="connsiteX212" fmla="*/ 1068597 w 2974661"/>
              <a:gd name="connsiteY212" fmla="*/ 2199548 h 3626631"/>
              <a:gd name="connsiteX213" fmla="*/ 991411 w 2974661"/>
              <a:gd name="connsiteY213" fmla="*/ 2233853 h 3626631"/>
              <a:gd name="connsiteX214" fmla="*/ 931377 w 2974661"/>
              <a:gd name="connsiteY214" fmla="*/ 2259582 h 3626631"/>
              <a:gd name="connsiteX215" fmla="*/ 858479 w 2974661"/>
              <a:gd name="connsiteY215" fmla="*/ 2293887 h 3626631"/>
              <a:gd name="connsiteX216" fmla="*/ 785581 w 2974661"/>
              <a:gd name="connsiteY216" fmla="*/ 2319615 h 3626631"/>
              <a:gd name="connsiteX217" fmla="*/ 648362 w 2974661"/>
              <a:gd name="connsiteY217" fmla="*/ 2379649 h 3626631"/>
              <a:gd name="connsiteX218" fmla="*/ 545447 w 2974661"/>
              <a:gd name="connsiteY218" fmla="*/ 2431106 h 3626631"/>
              <a:gd name="connsiteX219" fmla="*/ 502566 w 2974661"/>
              <a:gd name="connsiteY219" fmla="*/ 2439683 h 3626631"/>
              <a:gd name="connsiteX220" fmla="*/ 476838 w 2974661"/>
              <a:gd name="connsiteY220" fmla="*/ 2456835 h 3626631"/>
              <a:gd name="connsiteX221" fmla="*/ 416804 w 2974661"/>
              <a:gd name="connsiteY221" fmla="*/ 2473987 h 3626631"/>
              <a:gd name="connsiteX222" fmla="*/ 296737 w 2974661"/>
              <a:gd name="connsiteY222" fmla="*/ 2508292 h 3626631"/>
              <a:gd name="connsiteX223" fmla="*/ 193822 w 2974661"/>
              <a:gd name="connsiteY223" fmla="*/ 2542597 h 3626631"/>
              <a:gd name="connsiteX224" fmla="*/ 133789 w 2974661"/>
              <a:gd name="connsiteY224" fmla="*/ 2568326 h 3626631"/>
              <a:gd name="connsiteX225" fmla="*/ 65179 w 2974661"/>
              <a:gd name="connsiteY225" fmla="*/ 2585478 h 3626631"/>
              <a:gd name="connsiteX226" fmla="*/ 22298 w 2974661"/>
              <a:gd name="connsiteY226" fmla="*/ 2559750 h 3626631"/>
              <a:gd name="connsiteX227" fmla="*/ 858 w 2974661"/>
              <a:gd name="connsiteY227" fmla="*/ 2495428 h 3626631"/>
              <a:gd name="connsiteX228" fmla="*/ 13722 w 2974661"/>
              <a:gd name="connsiteY228" fmla="*/ 2448259 h 3626631"/>
              <a:gd name="connsiteX229" fmla="*/ 26586 w 2974661"/>
              <a:gd name="connsiteY229" fmla="*/ 2428963 h 3626631"/>
              <a:gd name="connsiteX230" fmla="*/ 28855 w 2974661"/>
              <a:gd name="connsiteY230" fmla="*/ 2416486 h 3626631"/>
              <a:gd name="connsiteX231" fmla="*/ 31973 w 2974661"/>
              <a:gd name="connsiteY231" fmla="*/ 2415792 h 3626631"/>
              <a:gd name="connsiteX232" fmla="*/ 270875 w 2974661"/>
              <a:gd name="connsiteY232" fmla="*/ 2309623 h 3626631"/>
              <a:gd name="connsiteX233" fmla="*/ 273580 w 2974661"/>
              <a:gd name="connsiteY233" fmla="*/ 2307703 h 3626631"/>
              <a:gd name="connsiteX234" fmla="*/ 279585 w 2974661"/>
              <a:gd name="connsiteY234" fmla="*/ 2311039 h 3626631"/>
              <a:gd name="connsiteX235" fmla="*/ 373923 w 2974661"/>
              <a:gd name="connsiteY235" fmla="*/ 2276734 h 3626631"/>
              <a:gd name="connsiteX236" fmla="*/ 485414 w 2974661"/>
              <a:gd name="connsiteY236" fmla="*/ 2225277 h 3626631"/>
              <a:gd name="connsiteX237" fmla="*/ 614057 w 2974661"/>
              <a:gd name="connsiteY237" fmla="*/ 2165243 h 3626631"/>
              <a:gd name="connsiteX238" fmla="*/ 854191 w 2974661"/>
              <a:gd name="connsiteY238" fmla="*/ 2053753 h 3626631"/>
              <a:gd name="connsiteX239" fmla="*/ 1017139 w 2974661"/>
              <a:gd name="connsiteY239" fmla="*/ 1985143 h 3626631"/>
              <a:gd name="connsiteX240" fmla="*/ 1085749 w 2974661"/>
              <a:gd name="connsiteY240" fmla="*/ 1950838 h 3626631"/>
              <a:gd name="connsiteX241" fmla="*/ 1248697 w 2974661"/>
              <a:gd name="connsiteY241" fmla="*/ 1882228 h 3626631"/>
              <a:gd name="connsiteX242" fmla="*/ 1385917 w 2974661"/>
              <a:gd name="connsiteY242" fmla="*/ 1822195 h 3626631"/>
              <a:gd name="connsiteX243" fmla="*/ 1445950 w 2974661"/>
              <a:gd name="connsiteY243" fmla="*/ 1779314 h 3626631"/>
              <a:gd name="connsiteX244" fmla="*/ 1437374 w 2974661"/>
              <a:gd name="connsiteY244" fmla="*/ 1727856 h 3626631"/>
              <a:gd name="connsiteX245" fmla="*/ 1403069 w 2974661"/>
              <a:gd name="connsiteY245" fmla="*/ 1672111 h 3626631"/>
              <a:gd name="connsiteX246" fmla="*/ 1373052 w 2974661"/>
              <a:gd name="connsiteY246" fmla="*/ 1633518 h 3626631"/>
              <a:gd name="connsiteX247" fmla="*/ 1343036 w 2974661"/>
              <a:gd name="connsiteY247" fmla="*/ 1607789 h 3626631"/>
              <a:gd name="connsiteX248" fmla="*/ 1231545 w 2974661"/>
              <a:gd name="connsiteY248" fmla="*/ 1650670 h 3626631"/>
              <a:gd name="connsiteX249" fmla="*/ 1094325 w 2974661"/>
              <a:gd name="connsiteY249" fmla="*/ 1727856 h 3626631"/>
              <a:gd name="connsiteX250" fmla="*/ 1042868 w 2974661"/>
              <a:gd name="connsiteY250" fmla="*/ 1753585 h 3626631"/>
              <a:gd name="connsiteX251" fmla="*/ 1030004 w 2974661"/>
              <a:gd name="connsiteY251" fmla="*/ 1766449 h 3626631"/>
              <a:gd name="connsiteX252" fmla="*/ 995699 w 2974661"/>
              <a:gd name="connsiteY252" fmla="*/ 1779314 h 3626631"/>
              <a:gd name="connsiteX253" fmla="*/ 957106 w 2974661"/>
              <a:gd name="connsiteY253" fmla="*/ 1796466 h 3626631"/>
              <a:gd name="connsiteX254" fmla="*/ 746988 w 2974661"/>
              <a:gd name="connsiteY254" fmla="*/ 1920821 h 3626631"/>
              <a:gd name="connsiteX255" fmla="*/ 536871 w 2974661"/>
              <a:gd name="connsiteY255" fmla="*/ 2062329 h 3626631"/>
              <a:gd name="connsiteX256" fmla="*/ 468262 w 2974661"/>
              <a:gd name="connsiteY256" fmla="*/ 2113786 h 3626631"/>
              <a:gd name="connsiteX257" fmla="*/ 373923 w 2974661"/>
              <a:gd name="connsiteY257" fmla="*/ 2199548 h 3626631"/>
              <a:gd name="connsiteX258" fmla="*/ 335598 w 2974661"/>
              <a:gd name="connsiteY258" fmla="*/ 2230905 h 3626631"/>
              <a:gd name="connsiteX259" fmla="*/ 316320 w 2974661"/>
              <a:gd name="connsiteY259" fmla="*/ 2247708 h 3626631"/>
              <a:gd name="connsiteX260" fmla="*/ 318624 w 2974661"/>
              <a:gd name="connsiteY260" fmla="*/ 2234677 h 3626631"/>
              <a:gd name="connsiteX261" fmla="*/ 315554 w 2974661"/>
              <a:gd name="connsiteY261" fmla="*/ 2220883 h 3626631"/>
              <a:gd name="connsiteX262" fmla="*/ 645459 w 2974661"/>
              <a:gd name="connsiteY262" fmla="*/ 1940926 h 3626631"/>
              <a:gd name="connsiteX263" fmla="*/ 672483 w 2974661"/>
              <a:gd name="connsiteY263" fmla="*/ 1921090 h 3626631"/>
              <a:gd name="connsiteX264" fmla="*/ 828462 w 2974661"/>
              <a:gd name="connsiteY264" fmla="*/ 1809330 h 3626631"/>
              <a:gd name="connsiteX265" fmla="*/ 905648 w 2974661"/>
              <a:gd name="connsiteY265" fmla="*/ 1762161 h 3626631"/>
              <a:gd name="connsiteX266" fmla="*/ 965682 w 2974661"/>
              <a:gd name="connsiteY266" fmla="*/ 1727856 h 3626631"/>
              <a:gd name="connsiteX267" fmla="*/ 1128630 w 2974661"/>
              <a:gd name="connsiteY267" fmla="*/ 1624942 h 3626631"/>
              <a:gd name="connsiteX268" fmla="*/ 1248697 w 2974661"/>
              <a:gd name="connsiteY268" fmla="*/ 1556332 h 3626631"/>
              <a:gd name="connsiteX269" fmla="*/ 1231545 w 2974661"/>
              <a:gd name="connsiteY269" fmla="*/ 1539179 h 3626631"/>
              <a:gd name="connsiteX270" fmla="*/ 1184376 w 2974661"/>
              <a:gd name="connsiteY270" fmla="*/ 1543467 h 3626631"/>
              <a:gd name="connsiteX271" fmla="*/ 1102902 w 2974661"/>
              <a:gd name="connsiteY271" fmla="*/ 1573484 h 3626631"/>
              <a:gd name="connsiteX272" fmla="*/ 952818 w 2974661"/>
              <a:gd name="connsiteY272" fmla="*/ 1612077 h 3626631"/>
              <a:gd name="connsiteX273" fmla="*/ 811310 w 2974661"/>
              <a:gd name="connsiteY273" fmla="*/ 1642094 h 3626631"/>
              <a:gd name="connsiteX274" fmla="*/ 695531 w 2974661"/>
              <a:gd name="connsiteY274" fmla="*/ 1680687 h 3626631"/>
              <a:gd name="connsiteX275" fmla="*/ 614057 w 2974661"/>
              <a:gd name="connsiteY275" fmla="*/ 1710704 h 3626631"/>
              <a:gd name="connsiteX276" fmla="*/ 588328 w 2974661"/>
              <a:gd name="connsiteY276" fmla="*/ 1689263 h 3626631"/>
              <a:gd name="connsiteX277" fmla="*/ 605481 w 2974661"/>
              <a:gd name="connsiteY277" fmla="*/ 1659246 h 3626631"/>
              <a:gd name="connsiteX278" fmla="*/ 631209 w 2974661"/>
              <a:gd name="connsiteY278" fmla="*/ 1616365 h 3626631"/>
              <a:gd name="connsiteX279" fmla="*/ 674090 w 2974661"/>
              <a:gd name="connsiteY279" fmla="*/ 1573484 h 3626631"/>
              <a:gd name="connsiteX280" fmla="*/ 811310 w 2974661"/>
              <a:gd name="connsiteY280" fmla="*/ 1522027 h 3626631"/>
              <a:gd name="connsiteX281" fmla="*/ 914225 w 2974661"/>
              <a:gd name="connsiteY281" fmla="*/ 1487722 h 3626631"/>
              <a:gd name="connsiteX282" fmla="*/ 999987 w 2974661"/>
              <a:gd name="connsiteY282" fmla="*/ 1453417 h 3626631"/>
              <a:gd name="connsiteX283" fmla="*/ 1257274 w 2974661"/>
              <a:gd name="connsiteY283" fmla="*/ 1341926 h 3626631"/>
              <a:gd name="connsiteX284" fmla="*/ 1428798 w 2974661"/>
              <a:gd name="connsiteY284" fmla="*/ 1256164 h 3626631"/>
              <a:gd name="connsiteX285" fmla="*/ 1420222 w 2974661"/>
              <a:gd name="connsiteY285" fmla="*/ 1187554 h 3626631"/>
              <a:gd name="connsiteX286" fmla="*/ 1411646 w 2974661"/>
              <a:gd name="connsiteY286" fmla="*/ 1123233 h 3626631"/>
              <a:gd name="connsiteX287" fmla="*/ 1385917 w 2974661"/>
              <a:gd name="connsiteY287" fmla="*/ 1136097 h 3626631"/>
              <a:gd name="connsiteX288" fmla="*/ 1343036 w 2974661"/>
              <a:gd name="connsiteY288" fmla="*/ 1161826 h 3626631"/>
              <a:gd name="connsiteX289" fmla="*/ 1317307 w 2974661"/>
              <a:gd name="connsiteY289" fmla="*/ 1178978 h 3626631"/>
              <a:gd name="connsiteX290" fmla="*/ 1261562 w 2974661"/>
              <a:gd name="connsiteY290" fmla="*/ 1208995 h 3626631"/>
              <a:gd name="connsiteX291" fmla="*/ 1154359 w 2974661"/>
              <a:gd name="connsiteY291" fmla="*/ 1264740 h 3626631"/>
              <a:gd name="connsiteX292" fmla="*/ 1090037 w 2974661"/>
              <a:gd name="connsiteY292" fmla="*/ 1299045 h 3626631"/>
              <a:gd name="connsiteX293" fmla="*/ 1025716 w 2974661"/>
              <a:gd name="connsiteY293" fmla="*/ 1333350 h 3626631"/>
              <a:gd name="connsiteX294" fmla="*/ 939953 w 2974661"/>
              <a:gd name="connsiteY294" fmla="*/ 1376231 h 3626631"/>
              <a:gd name="connsiteX295" fmla="*/ 879920 w 2974661"/>
              <a:gd name="connsiteY295" fmla="*/ 1393384 h 3626631"/>
              <a:gd name="connsiteX296" fmla="*/ 751276 w 2974661"/>
              <a:gd name="connsiteY296" fmla="*/ 1419112 h 3626631"/>
              <a:gd name="connsiteX297" fmla="*/ 596905 w 2974661"/>
              <a:gd name="connsiteY297" fmla="*/ 1419112 h 3626631"/>
              <a:gd name="connsiteX298" fmla="*/ 493990 w 2974661"/>
              <a:gd name="connsiteY298" fmla="*/ 1371943 h 3626631"/>
              <a:gd name="connsiteX299" fmla="*/ 433957 w 2974661"/>
              <a:gd name="connsiteY299" fmla="*/ 1307621 h 3626631"/>
              <a:gd name="connsiteX300" fmla="*/ 373923 w 2974661"/>
              <a:gd name="connsiteY300" fmla="*/ 1230435 h 3626631"/>
              <a:gd name="connsiteX301" fmla="*/ 313890 w 2974661"/>
              <a:gd name="connsiteY301" fmla="*/ 1110368 h 3626631"/>
              <a:gd name="connsiteX302" fmla="*/ 296737 w 2974661"/>
              <a:gd name="connsiteY302" fmla="*/ 1016030 h 3626631"/>
              <a:gd name="connsiteX303" fmla="*/ 326754 w 2974661"/>
              <a:gd name="connsiteY303" fmla="*/ 998877 h 3626631"/>
              <a:gd name="connsiteX304" fmla="*/ 391076 w 2974661"/>
              <a:gd name="connsiteY304" fmla="*/ 1016030 h 3626631"/>
              <a:gd name="connsiteX305" fmla="*/ 468262 w 2974661"/>
              <a:gd name="connsiteY305" fmla="*/ 1067487 h 3626631"/>
              <a:gd name="connsiteX306" fmla="*/ 562600 w 2974661"/>
              <a:gd name="connsiteY306" fmla="*/ 1093216 h 3626631"/>
              <a:gd name="connsiteX307" fmla="*/ 682667 w 2974661"/>
              <a:gd name="connsiteY307" fmla="*/ 1067487 h 3626631"/>
              <a:gd name="connsiteX308" fmla="*/ 862767 w 2974661"/>
              <a:gd name="connsiteY308" fmla="*/ 981725 h 3626631"/>
              <a:gd name="connsiteX309" fmla="*/ 1077173 w 2974661"/>
              <a:gd name="connsiteY309" fmla="*/ 878810 h 3626631"/>
              <a:gd name="connsiteX310" fmla="*/ 1222969 w 2974661"/>
              <a:gd name="connsiteY310" fmla="*/ 793048 h 3626631"/>
              <a:gd name="connsiteX311" fmla="*/ 1351612 w 2974661"/>
              <a:gd name="connsiteY311" fmla="*/ 724438 h 3626631"/>
              <a:gd name="connsiteX312" fmla="*/ 1420222 w 2974661"/>
              <a:gd name="connsiteY312" fmla="*/ 690133 h 3626631"/>
              <a:gd name="connsiteX313" fmla="*/ 1428798 w 2974661"/>
              <a:gd name="connsiteY313" fmla="*/ 527185 h 3626631"/>
              <a:gd name="connsiteX314" fmla="*/ 1420222 w 2974661"/>
              <a:gd name="connsiteY314" fmla="*/ 312780 h 3626631"/>
              <a:gd name="connsiteX315" fmla="*/ 1364476 w 2974661"/>
              <a:gd name="connsiteY315" fmla="*/ 179848 h 3626631"/>
              <a:gd name="connsiteX316" fmla="*/ 1334460 w 2974661"/>
              <a:gd name="connsiteY316" fmla="*/ 42629 h 3626631"/>
              <a:gd name="connsiteX317" fmla="*/ 1364208 w 2974661"/>
              <a:gd name="connsiteY317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672350 w 2974661"/>
              <a:gd name="connsiteY94" fmla="*/ 1281893 h 3626631"/>
              <a:gd name="connsiteX95" fmla="*/ 2766688 w 2974661"/>
              <a:gd name="connsiteY95" fmla="*/ 1299045 h 3626631"/>
              <a:gd name="connsiteX96" fmla="*/ 2856739 w 2974661"/>
              <a:gd name="connsiteY96" fmla="*/ 1341926 h 3626631"/>
              <a:gd name="connsiteX97" fmla="*/ 2938213 w 2974661"/>
              <a:gd name="connsiteY97" fmla="*/ 1393384 h 3626631"/>
              <a:gd name="connsiteX98" fmla="*/ 2972518 w 2974661"/>
              <a:gd name="connsiteY98" fmla="*/ 1444841 h 3626631"/>
              <a:gd name="connsiteX99" fmla="*/ 2955365 w 2974661"/>
              <a:gd name="connsiteY99" fmla="*/ 1487722 h 3626631"/>
              <a:gd name="connsiteX100" fmla="*/ 2903908 w 2974661"/>
              <a:gd name="connsiteY100" fmla="*/ 1522027 h 3626631"/>
              <a:gd name="connsiteX101" fmla="*/ 2882468 w 2974661"/>
              <a:gd name="connsiteY101" fmla="*/ 1552044 h 3626631"/>
              <a:gd name="connsiteX102" fmla="*/ 2775265 w 2974661"/>
              <a:gd name="connsiteY102" fmla="*/ 1564908 h 3626631"/>
              <a:gd name="connsiteX103" fmla="*/ 2620893 w 2974661"/>
              <a:gd name="connsiteY103" fmla="*/ 1573484 h 3626631"/>
              <a:gd name="connsiteX104" fmla="*/ 2475097 w 2974661"/>
              <a:gd name="connsiteY104" fmla="*/ 1616365 h 3626631"/>
              <a:gd name="connsiteX105" fmla="*/ 2325013 w 2974661"/>
              <a:gd name="connsiteY105" fmla="*/ 1659246 h 3626631"/>
              <a:gd name="connsiteX106" fmla="*/ 2183506 w 2974661"/>
              <a:gd name="connsiteY106" fmla="*/ 1710704 h 3626631"/>
              <a:gd name="connsiteX107" fmla="*/ 2080591 w 2974661"/>
              <a:gd name="connsiteY107" fmla="*/ 1753585 h 3626631"/>
              <a:gd name="connsiteX108" fmla="*/ 2037710 w 2974661"/>
              <a:gd name="connsiteY108" fmla="*/ 1770737 h 3626631"/>
              <a:gd name="connsiteX109" fmla="*/ 1926219 w 2974661"/>
              <a:gd name="connsiteY109" fmla="*/ 1817907 h 3626631"/>
              <a:gd name="connsiteX110" fmla="*/ 1771847 w 2974661"/>
              <a:gd name="connsiteY110" fmla="*/ 1882228 h 3626631"/>
              <a:gd name="connsiteX111" fmla="*/ 1686084 w 2974661"/>
              <a:gd name="connsiteY111" fmla="*/ 1925109 h 3626631"/>
              <a:gd name="connsiteX112" fmla="*/ 1600322 w 2974661"/>
              <a:gd name="connsiteY112" fmla="*/ 1993719 h 3626631"/>
              <a:gd name="connsiteX113" fmla="*/ 1548865 w 2974661"/>
              <a:gd name="connsiteY113" fmla="*/ 2088057 h 3626631"/>
              <a:gd name="connsiteX114" fmla="*/ 1505984 w 2974661"/>
              <a:gd name="connsiteY114" fmla="*/ 2156667 h 3626631"/>
              <a:gd name="connsiteX115" fmla="*/ 1480255 w 2974661"/>
              <a:gd name="connsiteY115" fmla="*/ 2199548 h 3626631"/>
              <a:gd name="connsiteX116" fmla="*/ 1514560 w 2974661"/>
              <a:gd name="connsiteY116" fmla="*/ 2190972 h 3626631"/>
              <a:gd name="connsiteX117" fmla="*/ 1566018 w 2974661"/>
              <a:gd name="connsiteY117" fmla="*/ 2148091 h 3626631"/>
              <a:gd name="connsiteX118" fmla="*/ 1634627 w 2974661"/>
              <a:gd name="connsiteY118" fmla="*/ 2088057 h 3626631"/>
              <a:gd name="connsiteX119" fmla="*/ 1698949 w 2974661"/>
              <a:gd name="connsiteY119" fmla="*/ 2045176 h 3626631"/>
              <a:gd name="connsiteX120" fmla="*/ 1746118 w 2974661"/>
              <a:gd name="connsiteY120" fmla="*/ 2015160 h 3626631"/>
              <a:gd name="connsiteX121" fmla="*/ 1806152 w 2974661"/>
              <a:gd name="connsiteY121" fmla="*/ 1985143 h 3626631"/>
              <a:gd name="connsiteX122" fmla="*/ 1836168 w 2974661"/>
              <a:gd name="connsiteY122" fmla="*/ 1967990 h 3626631"/>
              <a:gd name="connsiteX123" fmla="*/ 1934795 w 2974661"/>
              <a:gd name="connsiteY123" fmla="*/ 1967990 h 3626631"/>
              <a:gd name="connsiteX124" fmla="*/ 2072014 w 2974661"/>
              <a:gd name="connsiteY124" fmla="*/ 2010871 h 3626631"/>
              <a:gd name="connsiteX125" fmla="*/ 2144912 w 2974661"/>
              <a:gd name="connsiteY125" fmla="*/ 2083769 h 3626631"/>
              <a:gd name="connsiteX126" fmla="*/ 2174929 w 2974661"/>
              <a:gd name="connsiteY126" fmla="*/ 2169532 h 3626631"/>
              <a:gd name="connsiteX127" fmla="*/ 2192082 w 2974661"/>
              <a:gd name="connsiteY127" fmla="*/ 2251006 h 3626631"/>
              <a:gd name="connsiteX128" fmla="*/ 2217810 w 2974661"/>
              <a:gd name="connsiteY128" fmla="*/ 2353920 h 3626631"/>
              <a:gd name="connsiteX129" fmla="*/ 2243539 w 2974661"/>
              <a:gd name="connsiteY129" fmla="*/ 2559750 h 3626631"/>
              <a:gd name="connsiteX130" fmla="*/ 2226386 w 2974661"/>
              <a:gd name="connsiteY130" fmla="*/ 2791308 h 3626631"/>
              <a:gd name="connsiteX131" fmla="*/ 2200658 w 2974661"/>
              <a:gd name="connsiteY131" fmla="*/ 3082899 h 3626631"/>
              <a:gd name="connsiteX132" fmla="*/ 2166353 w 2974661"/>
              <a:gd name="connsiteY132" fmla="*/ 3383067 h 3626631"/>
              <a:gd name="connsiteX133" fmla="*/ 2123472 w 2974661"/>
              <a:gd name="connsiteY133" fmla="*/ 3511710 h 3626631"/>
              <a:gd name="connsiteX134" fmla="*/ 2097743 w 2974661"/>
              <a:gd name="connsiteY134" fmla="*/ 3563168 h 3626631"/>
              <a:gd name="connsiteX135" fmla="*/ 2020557 w 2974661"/>
              <a:gd name="connsiteY135" fmla="*/ 3584608 h 3626631"/>
              <a:gd name="connsiteX136" fmla="*/ 1926219 w 2974661"/>
              <a:gd name="connsiteY136" fmla="*/ 3618913 h 3626631"/>
              <a:gd name="connsiteX137" fmla="*/ 1840457 w 2974661"/>
              <a:gd name="connsiteY137" fmla="*/ 3623201 h 3626631"/>
              <a:gd name="connsiteX138" fmla="*/ 1763271 w 2974661"/>
              <a:gd name="connsiteY138" fmla="*/ 3597472 h 3626631"/>
              <a:gd name="connsiteX139" fmla="*/ 1728966 w 2974661"/>
              <a:gd name="connsiteY139" fmla="*/ 3580320 h 3626631"/>
              <a:gd name="connsiteX140" fmla="*/ 1711813 w 2974661"/>
              <a:gd name="connsiteY140" fmla="*/ 3563168 h 3626631"/>
              <a:gd name="connsiteX141" fmla="*/ 1668932 w 2974661"/>
              <a:gd name="connsiteY141" fmla="*/ 3511710 h 3626631"/>
              <a:gd name="connsiteX142" fmla="*/ 1617475 w 2974661"/>
              <a:gd name="connsiteY142" fmla="*/ 3468829 h 3626631"/>
              <a:gd name="connsiteX143" fmla="*/ 1548865 w 2974661"/>
              <a:gd name="connsiteY143" fmla="*/ 3477405 h 3626631"/>
              <a:gd name="connsiteX144" fmla="*/ 1463103 w 2974661"/>
              <a:gd name="connsiteY144" fmla="*/ 3477405 h 3626631"/>
              <a:gd name="connsiteX145" fmla="*/ 1415934 w 2974661"/>
              <a:gd name="connsiteY145" fmla="*/ 3434524 h 3626631"/>
              <a:gd name="connsiteX146" fmla="*/ 1411646 w 2974661"/>
              <a:gd name="connsiteY146" fmla="*/ 3391643 h 3626631"/>
              <a:gd name="connsiteX147" fmla="*/ 1424510 w 2974661"/>
              <a:gd name="connsiteY147" fmla="*/ 3387355 h 3626631"/>
              <a:gd name="connsiteX148" fmla="*/ 1445950 w 2974661"/>
              <a:gd name="connsiteY148" fmla="*/ 3383067 h 3626631"/>
              <a:gd name="connsiteX149" fmla="*/ 1463103 w 2974661"/>
              <a:gd name="connsiteY149" fmla="*/ 3365914 h 3626631"/>
              <a:gd name="connsiteX150" fmla="*/ 1420222 w 2974661"/>
              <a:gd name="connsiteY150" fmla="*/ 3348762 h 3626631"/>
              <a:gd name="connsiteX151" fmla="*/ 1385917 w 2974661"/>
              <a:gd name="connsiteY151" fmla="*/ 3340186 h 3626631"/>
              <a:gd name="connsiteX152" fmla="*/ 1428798 w 2974661"/>
              <a:gd name="connsiteY152" fmla="*/ 3331610 h 3626631"/>
              <a:gd name="connsiteX153" fmla="*/ 1505984 w 2974661"/>
              <a:gd name="connsiteY153" fmla="*/ 3323033 h 3626631"/>
              <a:gd name="connsiteX154" fmla="*/ 1634627 w 2974661"/>
              <a:gd name="connsiteY154" fmla="*/ 3305881 h 3626631"/>
              <a:gd name="connsiteX155" fmla="*/ 1733254 w 2974661"/>
              <a:gd name="connsiteY155" fmla="*/ 3275864 h 3626631"/>
              <a:gd name="connsiteX156" fmla="*/ 1763271 w 2974661"/>
              <a:gd name="connsiteY156" fmla="*/ 3177238 h 3626631"/>
              <a:gd name="connsiteX157" fmla="*/ 1788999 w 2974661"/>
              <a:gd name="connsiteY157" fmla="*/ 2979985 h 3626631"/>
              <a:gd name="connsiteX158" fmla="*/ 1797576 w 2974661"/>
              <a:gd name="connsiteY158" fmla="*/ 2877070 h 3626631"/>
              <a:gd name="connsiteX159" fmla="*/ 1746118 w 2974661"/>
              <a:gd name="connsiteY159" fmla="*/ 2919951 h 3626631"/>
              <a:gd name="connsiteX160" fmla="*/ 1660356 w 2974661"/>
              <a:gd name="connsiteY160" fmla="*/ 2979985 h 3626631"/>
              <a:gd name="connsiteX161" fmla="*/ 1531712 w 2974661"/>
              <a:gd name="connsiteY161" fmla="*/ 3065747 h 3626631"/>
              <a:gd name="connsiteX162" fmla="*/ 1390205 w 2974661"/>
              <a:gd name="connsiteY162" fmla="*/ 3168661 h 3626631"/>
              <a:gd name="connsiteX163" fmla="*/ 1325883 w 2974661"/>
              <a:gd name="connsiteY163" fmla="*/ 3211542 h 3626631"/>
              <a:gd name="connsiteX164" fmla="*/ 1300155 w 2974661"/>
              <a:gd name="connsiteY164" fmla="*/ 3185814 h 3626631"/>
              <a:gd name="connsiteX165" fmla="*/ 1283002 w 2974661"/>
              <a:gd name="connsiteY165" fmla="*/ 3117204 h 3626631"/>
              <a:gd name="connsiteX166" fmla="*/ 1274426 w 2974661"/>
              <a:gd name="connsiteY166" fmla="*/ 3040018 h 3626631"/>
              <a:gd name="connsiteX167" fmla="*/ 1291578 w 2974661"/>
              <a:gd name="connsiteY167" fmla="*/ 2997137 h 3626631"/>
              <a:gd name="connsiteX168" fmla="*/ 1308731 w 2974661"/>
              <a:gd name="connsiteY168" fmla="*/ 2949968 h 3626631"/>
              <a:gd name="connsiteX169" fmla="*/ 1351612 w 2974661"/>
              <a:gd name="connsiteY169" fmla="*/ 2907087 h 3626631"/>
              <a:gd name="connsiteX170" fmla="*/ 1407357 w 2974661"/>
              <a:gd name="connsiteY170" fmla="*/ 2885646 h 3626631"/>
              <a:gd name="connsiteX171" fmla="*/ 1505984 w 2974661"/>
              <a:gd name="connsiteY171" fmla="*/ 2791308 h 3626631"/>
              <a:gd name="connsiteX172" fmla="*/ 1591746 w 2974661"/>
              <a:gd name="connsiteY172" fmla="*/ 2705545 h 3626631"/>
              <a:gd name="connsiteX173" fmla="*/ 1574594 w 2974661"/>
              <a:gd name="connsiteY173" fmla="*/ 2705545 h 3626631"/>
              <a:gd name="connsiteX174" fmla="*/ 1480255 w 2974661"/>
              <a:gd name="connsiteY174" fmla="*/ 2739850 h 3626631"/>
              <a:gd name="connsiteX175" fmla="*/ 1351612 w 2974661"/>
              <a:gd name="connsiteY175" fmla="*/ 2765579 h 3626631"/>
              <a:gd name="connsiteX176" fmla="*/ 1274426 w 2974661"/>
              <a:gd name="connsiteY176" fmla="*/ 2791308 h 3626631"/>
              <a:gd name="connsiteX177" fmla="*/ 1257274 w 2974661"/>
              <a:gd name="connsiteY177" fmla="*/ 2902798 h 3626631"/>
              <a:gd name="connsiteX178" fmla="*/ 1231545 w 2974661"/>
              <a:gd name="connsiteY178" fmla="*/ 3160085 h 3626631"/>
              <a:gd name="connsiteX179" fmla="*/ 1248697 w 2974661"/>
              <a:gd name="connsiteY179" fmla="*/ 3374491 h 3626631"/>
              <a:gd name="connsiteX180" fmla="*/ 1274426 w 2974661"/>
              <a:gd name="connsiteY180" fmla="*/ 3460253 h 3626631"/>
              <a:gd name="connsiteX181" fmla="*/ 1265850 w 2974661"/>
              <a:gd name="connsiteY181" fmla="*/ 3477405 h 3626631"/>
              <a:gd name="connsiteX182" fmla="*/ 1240121 w 2974661"/>
              <a:gd name="connsiteY182" fmla="*/ 3468829 h 3626631"/>
              <a:gd name="connsiteX183" fmla="*/ 1214392 w 2974661"/>
              <a:gd name="connsiteY183" fmla="*/ 3473117 h 3626631"/>
              <a:gd name="connsiteX184" fmla="*/ 1197240 w 2974661"/>
              <a:gd name="connsiteY184" fmla="*/ 3485982 h 3626631"/>
              <a:gd name="connsiteX185" fmla="*/ 1154359 w 2974661"/>
              <a:gd name="connsiteY185" fmla="*/ 3511710 h 3626631"/>
              <a:gd name="connsiteX186" fmla="*/ 1137206 w 2974661"/>
              <a:gd name="connsiteY186" fmla="*/ 3571744 h 3626631"/>
              <a:gd name="connsiteX187" fmla="*/ 1128630 w 2974661"/>
              <a:gd name="connsiteY187" fmla="*/ 3597472 h 3626631"/>
              <a:gd name="connsiteX188" fmla="*/ 1094325 w 2974661"/>
              <a:gd name="connsiteY188" fmla="*/ 3588896 h 3626631"/>
              <a:gd name="connsiteX189" fmla="*/ 1055732 w 2974661"/>
              <a:gd name="connsiteY189" fmla="*/ 3550303 h 3626631"/>
              <a:gd name="connsiteX190" fmla="*/ 1017139 w 2974661"/>
              <a:gd name="connsiteY190" fmla="*/ 3507422 h 3626631"/>
              <a:gd name="connsiteX191" fmla="*/ 999987 w 2974661"/>
              <a:gd name="connsiteY191" fmla="*/ 3511710 h 3626631"/>
              <a:gd name="connsiteX192" fmla="*/ 982834 w 2974661"/>
              <a:gd name="connsiteY192" fmla="*/ 3520286 h 3626631"/>
              <a:gd name="connsiteX193" fmla="*/ 948530 w 2974661"/>
              <a:gd name="connsiteY193" fmla="*/ 3485982 h 3626631"/>
              <a:gd name="connsiteX194" fmla="*/ 931377 w 2974661"/>
              <a:gd name="connsiteY194" fmla="*/ 3417372 h 3626631"/>
              <a:gd name="connsiteX195" fmla="*/ 888496 w 2974661"/>
              <a:gd name="connsiteY195" fmla="*/ 3331610 h 3626631"/>
              <a:gd name="connsiteX196" fmla="*/ 854191 w 2974661"/>
              <a:gd name="connsiteY196" fmla="*/ 3258712 h 3626631"/>
              <a:gd name="connsiteX197" fmla="*/ 845615 w 2974661"/>
              <a:gd name="connsiteY197" fmla="*/ 3220119 h 3626631"/>
              <a:gd name="connsiteX198" fmla="*/ 837039 w 2974661"/>
              <a:gd name="connsiteY198" fmla="*/ 3177238 h 3626631"/>
              <a:gd name="connsiteX199" fmla="*/ 828462 w 2974661"/>
              <a:gd name="connsiteY199" fmla="*/ 3142933 h 3626631"/>
              <a:gd name="connsiteX200" fmla="*/ 811310 w 2974661"/>
              <a:gd name="connsiteY200" fmla="*/ 3108628 h 3626631"/>
              <a:gd name="connsiteX201" fmla="*/ 845615 w 2974661"/>
              <a:gd name="connsiteY201" fmla="*/ 3048594 h 3626631"/>
              <a:gd name="connsiteX202" fmla="*/ 888496 w 2974661"/>
              <a:gd name="connsiteY202" fmla="*/ 3014289 h 3626631"/>
              <a:gd name="connsiteX203" fmla="*/ 897072 w 2974661"/>
              <a:gd name="connsiteY203" fmla="*/ 2992849 h 3626631"/>
              <a:gd name="connsiteX204" fmla="*/ 914225 w 2974661"/>
              <a:gd name="connsiteY204" fmla="*/ 2962832 h 3626631"/>
              <a:gd name="connsiteX205" fmla="*/ 948530 w 2974661"/>
              <a:gd name="connsiteY205" fmla="*/ 2842765 h 3626631"/>
              <a:gd name="connsiteX206" fmla="*/ 974258 w 2974661"/>
              <a:gd name="connsiteY206" fmla="*/ 2671240 h 3626631"/>
              <a:gd name="connsiteX207" fmla="*/ 999987 w 2974661"/>
              <a:gd name="connsiteY207" fmla="*/ 2551173 h 3626631"/>
              <a:gd name="connsiteX208" fmla="*/ 1042868 w 2974661"/>
              <a:gd name="connsiteY208" fmla="*/ 2405378 h 3626631"/>
              <a:gd name="connsiteX209" fmla="*/ 1111478 w 2974661"/>
              <a:gd name="connsiteY209" fmla="*/ 2242429 h 3626631"/>
              <a:gd name="connsiteX210" fmla="*/ 1145783 w 2974661"/>
              <a:gd name="connsiteY210" fmla="*/ 2173820 h 3626631"/>
              <a:gd name="connsiteX211" fmla="*/ 1068597 w 2974661"/>
              <a:gd name="connsiteY211" fmla="*/ 2199548 h 3626631"/>
              <a:gd name="connsiteX212" fmla="*/ 991411 w 2974661"/>
              <a:gd name="connsiteY212" fmla="*/ 2233853 h 3626631"/>
              <a:gd name="connsiteX213" fmla="*/ 931377 w 2974661"/>
              <a:gd name="connsiteY213" fmla="*/ 2259582 h 3626631"/>
              <a:gd name="connsiteX214" fmla="*/ 858479 w 2974661"/>
              <a:gd name="connsiteY214" fmla="*/ 2293887 h 3626631"/>
              <a:gd name="connsiteX215" fmla="*/ 785581 w 2974661"/>
              <a:gd name="connsiteY215" fmla="*/ 2319615 h 3626631"/>
              <a:gd name="connsiteX216" fmla="*/ 648362 w 2974661"/>
              <a:gd name="connsiteY216" fmla="*/ 2379649 h 3626631"/>
              <a:gd name="connsiteX217" fmla="*/ 545447 w 2974661"/>
              <a:gd name="connsiteY217" fmla="*/ 2431106 h 3626631"/>
              <a:gd name="connsiteX218" fmla="*/ 502566 w 2974661"/>
              <a:gd name="connsiteY218" fmla="*/ 2439683 h 3626631"/>
              <a:gd name="connsiteX219" fmla="*/ 476838 w 2974661"/>
              <a:gd name="connsiteY219" fmla="*/ 2456835 h 3626631"/>
              <a:gd name="connsiteX220" fmla="*/ 416804 w 2974661"/>
              <a:gd name="connsiteY220" fmla="*/ 2473987 h 3626631"/>
              <a:gd name="connsiteX221" fmla="*/ 296737 w 2974661"/>
              <a:gd name="connsiteY221" fmla="*/ 2508292 h 3626631"/>
              <a:gd name="connsiteX222" fmla="*/ 193822 w 2974661"/>
              <a:gd name="connsiteY222" fmla="*/ 2542597 h 3626631"/>
              <a:gd name="connsiteX223" fmla="*/ 133789 w 2974661"/>
              <a:gd name="connsiteY223" fmla="*/ 2568326 h 3626631"/>
              <a:gd name="connsiteX224" fmla="*/ 65179 w 2974661"/>
              <a:gd name="connsiteY224" fmla="*/ 2585478 h 3626631"/>
              <a:gd name="connsiteX225" fmla="*/ 22298 w 2974661"/>
              <a:gd name="connsiteY225" fmla="*/ 2559750 h 3626631"/>
              <a:gd name="connsiteX226" fmla="*/ 858 w 2974661"/>
              <a:gd name="connsiteY226" fmla="*/ 2495428 h 3626631"/>
              <a:gd name="connsiteX227" fmla="*/ 13722 w 2974661"/>
              <a:gd name="connsiteY227" fmla="*/ 2448259 h 3626631"/>
              <a:gd name="connsiteX228" fmla="*/ 26586 w 2974661"/>
              <a:gd name="connsiteY228" fmla="*/ 2428963 h 3626631"/>
              <a:gd name="connsiteX229" fmla="*/ 28855 w 2974661"/>
              <a:gd name="connsiteY229" fmla="*/ 2416486 h 3626631"/>
              <a:gd name="connsiteX230" fmla="*/ 31973 w 2974661"/>
              <a:gd name="connsiteY230" fmla="*/ 2415792 h 3626631"/>
              <a:gd name="connsiteX231" fmla="*/ 270875 w 2974661"/>
              <a:gd name="connsiteY231" fmla="*/ 2309623 h 3626631"/>
              <a:gd name="connsiteX232" fmla="*/ 273580 w 2974661"/>
              <a:gd name="connsiteY232" fmla="*/ 2307703 h 3626631"/>
              <a:gd name="connsiteX233" fmla="*/ 279585 w 2974661"/>
              <a:gd name="connsiteY233" fmla="*/ 2311039 h 3626631"/>
              <a:gd name="connsiteX234" fmla="*/ 373923 w 2974661"/>
              <a:gd name="connsiteY234" fmla="*/ 2276734 h 3626631"/>
              <a:gd name="connsiteX235" fmla="*/ 485414 w 2974661"/>
              <a:gd name="connsiteY235" fmla="*/ 2225277 h 3626631"/>
              <a:gd name="connsiteX236" fmla="*/ 614057 w 2974661"/>
              <a:gd name="connsiteY236" fmla="*/ 2165243 h 3626631"/>
              <a:gd name="connsiteX237" fmla="*/ 854191 w 2974661"/>
              <a:gd name="connsiteY237" fmla="*/ 2053753 h 3626631"/>
              <a:gd name="connsiteX238" fmla="*/ 1017139 w 2974661"/>
              <a:gd name="connsiteY238" fmla="*/ 1985143 h 3626631"/>
              <a:gd name="connsiteX239" fmla="*/ 1085749 w 2974661"/>
              <a:gd name="connsiteY239" fmla="*/ 1950838 h 3626631"/>
              <a:gd name="connsiteX240" fmla="*/ 1248697 w 2974661"/>
              <a:gd name="connsiteY240" fmla="*/ 1882228 h 3626631"/>
              <a:gd name="connsiteX241" fmla="*/ 1385917 w 2974661"/>
              <a:gd name="connsiteY241" fmla="*/ 1822195 h 3626631"/>
              <a:gd name="connsiteX242" fmla="*/ 1445950 w 2974661"/>
              <a:gd name="connsiteY242" fmla="*/ 1779314 h 3626631"/>
              <a:gd name="connsiteX243" fmla="*/ 1437374 w 2974661"/>
              <a:gd name="connsiteY243" fmla="*/ 1727856 h 3626631"/>
              <a:gd name="connsiteX244" fmla="*/ 1403069 w 2974661"/>
              <a:gd name="connsiteY244" fmla="*/ 1672111 h 3626631"/>
              <a:gd name="connsiteX245" fmla="*/ 1373052 w 2974661"/>
              <a:gd name="connsiteY245" fmla="*/ 1633518 h 3626631"/>
              <a:gd name="connsiteX246" fmla="*/ 1343036 w 2974661"/>
              <a:gd name="connsiteY246" fmla="*/ 1607789 h 3626631"/>
              <a:gd name="connsiteX247" fmla="*/ 1231545 w 2974661"/>
              <a:gd name="connsiteY247" fmla="*/ 1650670 h 3626631"/>
              <a:gd name="connsiteX248" fmla="*/ 1094325 w 2974661"/>
              <a:gd name="connsiteY248" fmla="*/ 1727856 h 3626631"/>
              <a:gd name="connsiteX249" fmla="*/ 1042868 w 2974661"/>
              <a:gd name="connsiteY249" fmla="*/ 1753585 h 3626631"/>
              <a:gd name="connsiteX250" fmla="*/ 1030004 w 2974661"/>
              <a:gd name="connsiteY250" fmla="*/ 1766449 h 3626631"/>
              <a:gd name="connsiteX251" fmla="*/ 995699 w 2974661"/>
              <a:gd name="connsiteY251" fmla="*/ 1779314 h 3626631"/>
              <a:gd name="connsiteX252" fmla="*/ 957106 w 2974661"/>
              <a:gd name="connsiteY252" fmla="*/ 1796466 h 3626631"/>
              <a:gd name="connsiteX253" fmla="*/ 746988 w 2974661"/>
              <a:gd name="connsiteY253" fmla="*/ 1920821 h 3626631"/>
              <a:gd name="connsiteX254" fmla="*/ 536871 w 2974661"/>
              <a:gd name="connsiteY254" fmla="*/ 2062329 h 3626631"/>
              <a:gd name="connsiteX255" fmla="*/ 468262 w 2974661"/>
              <a:gd name="connsiteY255" fmla="*/ 2113786 h 3626631"/>
              <a:gd name="connsiteX256" fmla="*/ 373923 w 2974661"/>
              <a:gd name="connsiteY256" fmla="*/ 2199548 h 3626631"/>
              <a:gd name="connsiteX257" fmla="*/ 335598 w 2974661"/>
              <a:gd name="connsiteY257" fmla="*/ 2230905 h 3626631"/>
              <a:gd name="connsiteX258" fmla="*/ 316320 w 2974661"/>
              <a:gd name="connsiteY258" fmla="*/ 2247708 h 3626631"/>
              <a:gd name="connsiteX259" fmla="*/ 318624 w 2974661"/>
              <a:gd name="connsiteY259" fmla="*/ 2234677 h 3626631"/>
              <a:gd name="connsiteX260" fmla="*/ 315554 w 2974661"/>
              <a:gd name="connsiteY260" fmla="*/ 2220883 h 3626631"/>
              <a:gd name="connsiteX261" fmla="*/ 645459 w 2974661"/>
              <a:gd name="connsiteY261" fmla="*/ 1940926 h 3626631"/>
              <a:gd name="connsiteX262" fmla="*/ 672483 w 2974661"/>
              <a:gd name="connsiteY262" fmla="*/ 1921090 h 3626631"/>
              <a:gd name="connsiteX263" fmla="*/ 828462 w 2974661"/>
              <a:gd name="connsiteY263" fmla="*/ 1809330 h 3626631"/>
              <a:gd name="connsiteX264" fmla="*/ 905648 w 2974661"/>
              <a:gd name="connsiteY264" fmla="*/ 1762161 h 3626631"/>
              <a:gd name="connsiteX265" fmla="*/ 965682 w 2974661"/>
              <a:gd name="connsiteY265" fmla="*/ 1727856 h 3626631"/>
              <a:gd name="connsiteX266" fmla="*/ 1128630 w 2974661"/>
              <a:gd name="connsiteY266" fmla="*/ 1624942 h 3626631"/>
              <a:gd name="connsiteX267" fmla="*/ 1248697 w 2974661"/>
              <a:gd name="connsiteY267" fmla="*/ 1556332 h 3626631"/>
              <a:gd name="connsiteX268" fmla="*/ 1231545 w 2974661"/>
              <a:gd name="connsiteY268" fmla="*/ 1539179 h 3626631"/>
              <a:gd name="connsiteX269" fmla="*/ 1184376 w 2974661"/>
              <a:gd name="connsiteY269" fmla="*/ 1543467 h 3626631"/>
              <a:gd name="connsiteX270" fmla="*/ 1102902 w 2974661"/>
              <a:gd name="connsiteY270" fmla="*/ 1573484 h 3626631"/>
              <a:gd name="connsiteX271" fmla="*/ 952818 w 2974661"/>
              <a:gd name="connsiteY271" fmla="*/ 1612077 h 3626631"/>
              <a:gd name="connsiteX272" fmla="*/ 811310 w 2974661"/>
              <a:gd name="connsiteY272" fmla="*/ 1642094 h 3626631"/>
              <a:gd name="connsiteX273" fmla="*/ 695531 w 2974661"/>
              <a:gd name="connsiteY273" fmla="*/ 1680687 h 3626631"/>
              <a:gd name="connsiteX274" fmla="*/ 614057 w 2974661"/>
              <a:gd name="connsiteY274" fmla="*/ 1710704 h 3626631"/>
              <a:gd name="connsiteX275" fmla="*/ 588328 w 2974661"/>
              <a:gd name="connsiteY275" fmla="*/ 1689263 h 3626631"/>
              <a:gd name="connsiteX276" fmla="*/ 605481 w 2974661"/>
              <a:gd name="connsiteY276" fmla="*/ 1659246 h 3626631"/>
              <a:gd name="connsiteX277" fmla="*/ 631209 w 2974661"/>
              <a:gd name="connsiteY277" fmla="*/ 1616365 h 3626631"/>
              <a:gd name="connsiteX278" fmla="*/ 674090 w 2974661"/>
              <a:gd name="connsiteY278" fmla="*/ 1573484 h 3626631"/>
              <a:gd name="connsiteX279" fmla="*/ 811310 w 2974661"/>
              <a:gd name="connsiteY279" fmla="*/ 1522027 h 3626631"/>
              <a:gd name="connsiteX280" fmla="*/ 914225 w 2974661"/>
              <a:gd name="connsiteY280" fmla="*/ 1487722 h 3626631"/>
              <a:gd name="connsiteX281" fmla="*/ 999987 w 2974661"/>
              <a:gd name="connsiteY281" fmla="*/ 1453417 h 3626631"/>
              <a:gd name="connsiteX282" fmla="*/ 1257274 w 2974661"/>
              <a:gd name="connsiteY282" fmla="*/ 1341926 h 3626631"/>
              <a:gd name="connsiteX283" fmla="*/ 1428798 w 2974661"/>
              <a:gd name="connsiteY283" fmla="*/ 1256164 h 3626631"/>
              <a:gd name="connsiteX284" fmla="*/ 1420222 w 2974661"/>
              <a:gd name="connsiteY284" fmla="*/ 1187554 h 3626631"/>
              <a:gd name="connsiteX285" fmla="*/ 1411646 w 2974661"/>
              <a:gd name="connsiteY285" fmla="*/ 1123233 h 3626631"/>
              <a:gd name="connsiteX286" fmla="*/ 1385917 w 2974661"/>
              <a:gd name="connsiteY286" fmla="*/ 1136097 h 3626631"/>
              <a:gd name="connsiteX287" fmla="*/ 1343036 w 2974661"/>
              <a:gd name="connsiteY287" fmla="*/ 1161826 h 3626631"/>
              <a:gd name="connsiteX288" fmla="*/ 1317307 w 2974661"/>
              <a:gd name="connsiteY288" fmla="*/ 1178978 h 3626631"/>
              <a:gd name="connsiteX289" fmla="*/ 1261562 w 2974661"/>
              <a:gd name="connsiteY289" fmla="*/ 1208995 h 3626631"/>
              <a:gd name="connsiteX290" fmla="*/ 1154359 w 2974661"/>
              <a:gd name="connsiteY290" fmla="*/ 1264740 h 3626631"/>
              <a:gd name="connsiteX291" fmla="*/ 1090037 w 2974661"/>
              <a:gd name="connsiteY291" fmla="*/ 1299045 h 3626631"/>
              <a:gd name="connsiteX292" fmla="*/ 1025716 w 2974661"/>
              <a:gd name="connsiteY292" fmla="*/ 1333350 h 3626631"/>
              <a:gd name="connsiteX293" fmla="*/ 939953 w 2974661"/>
              <a:gd name="connsiteY293" fmla="*/ 1376231 h 3626631"/>
              <a:gd name="connsiteX294" fmla="*/ 879920 w 2974661"/>
              <a:gd name="connsiteY294" fmla="*/ 1393384 h 3626631"/>
              <a:gd name="connsiteX295" fmla="*/ 751276 w 2974661"/>
              <a:gd name="connsiteY295" fmla="*/ 1419112 h 3626631"/>
              <a:gd name="connsiteX296" fmla="*/ 596905 w 2974661"/>
              <a:gd name="connsiteY296" fmla="*/ 1419112 h 3626631"/>
              <a:gd name="connsiteX297" fmla="*/ 493990 w 2974661"/>
              <a:gd name="connsiteY297" fmla="*/ 1371943 h 3626631"/>
              <a:gd name="connsiteX298" fmla="*/ 433957 w 2974661"/>
              <a:gd name="connsiteY298" fmla="*/ 1307621 h 3626631"/>
              <a:gd name="connsiteX299" fmla="*/ 373923 w 2974661"/>
              <a:gd name="connsiteY299" fmla="*/ 1230435 h 3626631"/>
              <a:gd name="connsiteX300" fmla="*/ 313890 w 2974661"/>
              <a:gd name="connsiteY300" fmla="*/ 1110368 h 3626631"/>
              <a:gd name="connsiteX301" fmla="*/ 296737 w 2974661"/>
              <a:gd name="connsiteY301" fmla="*/ 1016030 h 3626631"/>
              <a:gd name="connsiteX302" fmla="*/ 326754 w 2974661"/>
              <a:gd name="connsiteY302" fmla="*/ 998877 h 3626631"/>
              <a:gd name="connsiteX303" fmla="*/ 391076 w 2974661"/>
              <a:gd name="connsiteY303" fmla="*/ 1016030 h 3626631"/>
              <a:gd name="connsiteX304" fmla="*/ 468262 w 2974661"/>
              <a:gd name="connsiteY304" fmla="*/ 1067487 h 3626631"/>
              <a:gd name="connsiteX305" fmla="*/ 562600 w 2974661"/>
              <a:gd name="connsiteY305" fmla="*/ 1093216 h 3626631"/>
              <a:gd name="connsiteX306" fmla="*/ 682667 w 2974661"/>
              <a:gd name="connsiteY306" fmla="*/ 1067487 h 3626631"/>
              <a:gd name="connsiteX307" fmla="*/ 862767 w 2974661"/>
              <a:gd name="connsiteY307" fmla="*/ 981725 h 3626631"/>
              <a:gd name="connsiteX308" fmla="*/ 1077173 w 2974661"/>
              <a:gd name="connsiteY308" fmla="*/ 878810 h 3626631"/>
              <a:gd name="connsiteX309" fmla="*/ 1222969 w 2974661"/>
              <a:gd name="connsiteY309" fmla="*/ 793048 h 3626631"/>
              <a:gd name="connsiteX310" fmla="*/ 1351612 w 2974661"/>
              <a:gd name="connsiteY310" fmla="*/ 724438 h 3626631"/>
              <a:gd name="connsiteX311" fmla="*/ 1420222 w 2974661"/>
              <a:gd name="connsiteY311" fmla="*/ 690133 h 3626631"/>
              <a:gd name="connsiteX312" fmla="*/ 1428798 w 2974661"/>
              <a:gd name="connsiteY312" fmla="*/ 527185 h 3626631"/>
              <a:gd name="connsiteX313" fmla="*/ 1420222 w 2974661"/>
              <a:gd name="connsiteY313" fmla="*/ 312780 h 3626631"/>
              <a:gd name="connsiteX314" fmla="*/ 1364476 w 2974661"/>
              <a:gd name="connsiteY314" fmla="*/ 179848 h 3626631"/>
              <a:gd name="connsiteX315" fmla="*/ 1334460 w 2974661"/>
              <a:gd name="connsiteY315" fmla="*/ 42629 h 3626631"/>
              <a:gd name="connsiteX316" fmla="*/ 1364208 w 2974661"/>
              <a:gd name="connsiteY316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66688 w 2974661"/>
              <a:gd name="connsiteY94" fmla="*/ 1299045 h 3626631"/>
              <a:gd name="connsiteX95" fmla="*/ 2856739 w 2974661"/>
              <a:gd name="connsiteY95" fmla="*/ 1341926 h 3626631"/>
              <a:gd name="connsiteX96" fmla="*/ 2938213 w 2974661"/>
              <a:gd name="connsiteY96" fmla="*/ 1393384 h 3626631"/>
              <a:gd name="connsiteX97" fmla="*/ 2972518 w 2974661"/>
              <a:gd name="connsiteY97" fmla="*/ 1444841 h 3626631"/>
              <a:gd name="connsiteX98" fmla="*/ 2955365 w 2974661"/>
              <a:gd name="connsiteY98" fmla="*/ 1487722 h 3626631"/>
              <a:gd name="connsiteX99" fmla="*/ 2903908 w 2974661"/>
              <a:gd name="connsiteY99" fmla="*/ 1522027 h 3626631"/>
              <a:gd name="connsiteX100" fmla="*/ 2882468 w 2974661"/>
              <a:gd name="connsiteY100" fmla="*/ 1552044 h 3626631"/>
              <a:gd name="connsiteX101" fmla="*/ 2775265 w 2974661"/>
              <a:gd name="connsiteY101" fmla="*/ 1564908 h 3626631"/>
              <a:gd name="connsiteX102" fmla="*/ 2620893 w 2974661"/>
              <a:gd name="connsiteY102" fmla="*/ 1573484 h 3626631"/>
              <a:gd name="connsiteX103" fmla="*/ 2475097 w 2974661"/>
              <a:gd name="connsiteY103" fmla="*/ 1616365 h 3626631"/>
              <a:gd name="connsiteX104" fmla="*/ 2325013 w 2974661"/>
              <a:gd name="connsiteY104" fmla="*/ 1659246 h 3626631"/>
              <a:gd name="connsiteX105" fmla="*/ 2183506 w 2974661"/>
              <a:gd name="connsiteY105" fmla="*/ 1710704 h 3626631"/>
              <a:gd name="connsiteX106" fmla="*/ 2080591 w 2974661"/>
              <a:gd name="connsiteY106" fmla="*/ 1753585 h 3626631"/>
              <a:gd name="connsiteX107" fmla="*/ 2037710 w 2974661"/>
              <a:gd name="connsiteY107" fmla="*/ 1770737 h 3626631"/>
              <a:gd name="connsiteX108" fmla="*/ 1926219 w 2974661"/>
              <a:gd name="connsiteY108" fmla="*/ 1817907 h 3626631"/>
              <a:gd name="connsiteX109" fmla="*/ 1771847 w 2974661"/>
              <a:gd name="connsiteY109" fmla="*/ 1882228 h 3626631"/>
              <a:gd name="connsiteX110" fmla="*/ 1686084 w 2974661"/>
              <a:gd name="connsiteY110" fmla="*/ 1925109 h 3626631"/>
              <a:gd name="connsiteX111" fmla="*/ 1600322 w 2974661"/>
              <a:gd name="connsiteY111" fmla="*/ 1993719 h 3626631"/>
              <a:gd name="connsiteX112" fmla="*/ 1548865 w 2974661"/>
              <a:gd name="connsiteY112" fmla="*/ 2088057 h 3626631"/>
              <a:gd name="connsiteX113" fmla="*/ 1505984 w 2974661"/>
              <a:gd name="connsiteY113" fmla="*/ 2156667 h 3626631"/>
              <a:gd name="connsiteX114" fmla="*/ 1480255 w 2974661"/>
              <a:gd name="connsiteY114" fmla="*/ 2199548 h 3626631"/>
              <a:gd name="connsiteX115" fmla="*/ 1514560 w 2974661"/>
              <a:gd name="connsiteY115" fmla="*/ 2190972 h 3626631"/>
              <a:gd name="connsiteX116" fmla="*/ 1566018 w 2974661"/>
              <a:gd name="connsiteY116" fmla="*/ 2148091 h 3626631"/>
              <a:gd name="connsiteX117" fmla="*/ 1634627 w 2974661"/>
              <a:gd name="connsiteY117" fmla="*/ 2088057 h 3626631"/>
              <a:gd name="connsiteX118" fmla="*/ 1698949 w 2974661"/>
              <a:gd name="connsiteY118" fmla="*/ 2045176 h 3626631"/>
              <a:gd name="connsiteX119" fmla="*/ 1746118 w 2974661"/>
              <a:gd name="connsiteY119" fmla="*/ 2015160 h 3626631"/>
              <a:gd name="connsiteX120" fmla="*/ 1806152 w 2974661"/>
              <a:gd name="connsiteY120" fmla="*/ 1985143 h 3626631"/>
              <a:gd name="connsiteX121" fmla="*/ 1836168 w 2974661"/>
              <a:gd name="connsiteY121" fmla="*/ 1967990 h 3626631"/>
              <a:gd name="connsiteX122" fmla="*/ 1934795 w 2974661"/>
              <a:gd name="connsiteY122" fmla="*/ 1967990 h 3626631"/>
              <a:gd name="connsiteX123" fmla="*/ 2072014 w 2974661"/>
              <a:gd name="connsiteY123" fmla="*/ 2010871 h 3626631"/>
              <a:gd name="connsiteX124" fmla="*/ 2144912 w 2974661"/>
              <a:gd name="connsiteY124" fmla="*/ 2083769 h 3626631"/>
              <a:gd name="connsiteX125" fmla="*/ 2174929 w 2974661"/>
              <a:gd name="connsiteY125" fmla="*/ 2169532 h 3626631"/>
              <a:gd name="connsiteX126" fmla="*/ 2192082 w 2974661"/>
              <a:gd name="connsiteY126" fmla="*/ 2251006 h 3626631"/>
              <a:gd name="connsiteX127" fmla="*/ 2217810 w 2974661"/>
              <a:gd name="connsiteY127" fmla="*/ 2353920 h 3626631"/>
              <a:gd name="connsiteX128" fmla="*/ 2243539 w 2974661"/>
              <a:gd name="connsiteY128" fmla="*/ 2559750 h 3626631"/>
              <a:gd name="connsiteX129" fmla="*/ 2226386 w 2974661"/>
              <a:gd name="connsiteY129" fmla="*/ 2791308 h 3626631"/>
              <a:gd name="connsiteX130" fmla="*/ 2200658 w 2974661"/>
              <a:gd name="connsiteY130" fmla="*/ 3082899 h 3626631"/>
              <a:gd name="connsiteX131" fmla="*/ 2166353 w 2974661"/>
              <a:gd name="connsiteY131" fmla="*/ 3383067 h 3626631"/>
              <a:gd name="connsiteX132" fmla="*/ 2123472 w 2974661"/>
              <a:gd name="connsiteY132" fmla="*/ 3511710 h 3626631"/>
              <a:gd name="connsiteX133" fmla="*/ 2097743 w 2974661"/>
              <a:gd name="connsiteY133" fmla="*/ 3563168 h 3626631"/>
              <a:gd name="connsiteX134" fmla="*/ 2020557 w 2974661"/>
              <a:gd name="connsiteY134" fmla="*/ 3584608 h 3626631"/>
              <a:gd name="connsiteX135" fmla="*/ 1926219 w 2974661"/>
              <a:gd name="connsiteY135" fmla="*/ 3618913 h 3626631"/>
              <a:gd name="connsiteX136" fmla="*/ 1840457 w 2974661"/>
              <a:gd name="connsiteY136" fmla="*/ 3623201 h 3626631"/>
              <a:gd name="connsiteX137" fmla="*/ 1763271 w 2974661"/>
              <a:gd name="connsiteY137" fmla="*/ 3597472 h 3626631"/>
              <a:gd name="connsiteX138" fmla="*/ 1728966 w 2974661"/>
              <a:gd name="connsiteY138" fmla="*/ 3580320 h 3626631"/>
              <a:gd name="connsiteX139" fmla="*/ 1711813 w 2974661"/>
              <a:gd name="connsiteY139" fmla="*/ 3563168 h 3626631"/>
              <a:gd name="connsiteX140" fmla="*/ 1668932 w 2974661"/>
              <a:gd name="connsiteY140" fmla="*/ 3511710 h 3626631"/>
              <a:gd name="connsiteX141" fmla="*/ 1617475 w 2974661"/>
              <a:gd name="connsiteY141" fmla="*/ 3468829 h 3626631"/>
              <a:gd name="connsiteX142" fmla="*/ 1548865 w 2974661"/>
              <a:gd name="connsiteY142" fmla="*/ 3477405 h 3626631"/>
              <a:gd name="connsiteX143" fmla="*/ 1463103 w 2974661"/>
              <a:gd name="connsiteY143" fmla="*/ 3477405 h 3626631"/>
              <a:gd name="connsiteX144" fmla="*/ 1415934 w 2974661"/>
              <a:gd name="connsiteY144" fmla="*/ 3434524 h 3626631"/>
              <a:gd name="connsiteX145" fmla="*/ 1411646 w 2974661"/>
              <a:gd name="connsiteY145" fmla="*/ 3391643 h 3626631"/>
              <a:gd name="connsiteX146" fmla="*/ 1424510 w 2974661"/>
              <a:gd name="connsiteY146" fmla="*/ 3387355 h 3626631"/>
              <a:gd name="connsiteX147" fmla="*/ 1445950 w 2974661"/>
              <a:gd name="connsiteY147" fmla="*/ 3383067 h 3626631"/>
              <a:gd name="connsiteX148" fmla="*/ 1463103 w 2974661"/>
              <a:gd name="connsiteY148" fmla="*/ 3365914 h 3626631"/>
              <a:gd name="connsiteX149" fmla="*/ 1420222 w 2974661"/>
              <a:gd name="connsiteY149" fmla="*/ 3348762 h 3626631"/>
              <a:gd name="connsiteX150" fmla="*/ 1385917 w 2974661"/>
              <a:gd name="connsiteY150" fmla="*/ 3340186 h 3626631"/>
              <a:gd name="connsiteX151" fmla="*/ 1428798 w 2974661"/>
              <a:gd name="connsiteY151" fmla="*/ 3331610 h 3626631"/>
              <a:gd name="connsiteX152" fmla="*/ 1505984 w 2974661"/>
              <a:gd name="connsiteY152" fmla="*/ 3323033 h 3626631"/>
              <a:gd name="connsiteX153" fmla="*/ 1634627 w 2974661"/>
              <a:gd name="connsiteY153" fmla="*/ 3305881 h 3626631"/>
              <a:gd name="connsiteX154" fmla="*/ 1733254 w 2974661"/>
              <a:gd name="connsiteY154" fmla="*/ 3275864 h 3626631"/>
              <a:gd name="connsiteX155" fmla="*/ 1763271 w 2974661"/>
              <a:gd name="connsiteY155" fmla="*/ 3177238 h 3626631"/>
              <a:gd name="connsiteX156" fmla="*/ 1788999 w 2974661"/>
              <a:gd name="connsiteY156" fmla="*/ 2979985 h 3626631"/>
              <a:gd name="connsiteX157" fmla="*/ 1797576 w 2974661"/>
              <a:gd name="connsiteY157" fmla="*/ 2877070 h 3626631"/>
              <a:gd name="connsiteX158" fmla="*/ 1746118 w 2974661"/>
              <a:gd name="connsiteY158" fmla="*/ 2919951 h 3626631"/>
              <a:gd name="connsiteX159" fmla="*/ 1660356 w 2974661"/>
              <a:gd name="connsiteY159" fmla="*/ 2979985 h 3626631"/>
              <a:gd name="connsiteX160" fmla="*/ 1531712 w 2974661"/>
              <a:gd name="connsiteY160" fmla="*/ 3065747 h 3626631"/>
              <a:gd name="connsiteX161" fmla="*/ 1390205 w 2974661"/>
              <a:gd name="connsiteY161" fmla="*/ 3168661 h 3626631"/>
              <a:gd name="connsiteX162" fmla="*/ 1325883 w 2974661"/>
              <a:gd name="connsiteY162" fmla="*/ 3211542 h 3626631"/>
              <a:gd name="connsiteX163" fmla="*/ 1300155 w 2974661"/>
              <a:gd name="connsiteY163" fmla="*/ 3185814 h 3626631"/>
              <a:gd name="connsiteX164" fmla="*/ 1283002 w 2974661"/>
              <a:gd name="connsiteY164" fmla="*/ 3117204 h 3626631"/>
              <a:gd name="connsiteX165" fmla="*/ 1274426 w 2974661"/>
              <a:gd name="connsiteY165" fmla="*/ 3040018 h 3626631"/>
              <a:gd name="connsiteX166" fmla="*/ 1291578 w 2974661"/>
              <a:gd name="connsiteY166" fmla="*/ 2997137 h 3626631"/>
              <a:gd name="connsiteX167" fmla="*/ 1308731 w 2974661"/>
              <a:gd name="connsiteY167" fmla="*/ 2949968 h 3626631"/>
              <a:gd name="connsiteX168" fmla="*/ 1351612 w 2974661"/>
              <a:gd name="connsiteY168" fmla="*/ 2907087 h 3626631"/>
              <a:gd name="connsiteX169" fmla="*/ 1407357 w 2974661"/>
              <a:gd name="connsiteY169" fmla="*/ 2885646 h 3626631"/>
              <a:gd name="connsiteX170" fmla="*/ 1505984 w 2974661"/>
              <a:gd name="connsiteY170" fmla="*/ 2791308 h 3626631"/>
              <a:gd name="connsiteX171" fmla="*/ 1591746 w 2974661"/>
              <a:gd name="connsiteY171" fmla="*/ 2705545 h 3626631"/>
              <a:gd name="connsiteX172" fmla="*/ 1574594 w 2974661"/>
              <a:gd name="connsiteY172" fmla="*/ 2705545 h 3626631"/>
              <a:gd name="connsiteX173" fmla="*/ 1480255 w 2974661"/>
              <a:gd name="connsiteY173" fmla="*/ 2739850 h 3626631"/>
              <a:gd name="connsiteX174" fmla="*/ 1351612 w 2974661"/>
              <a:gd name="connsiteY174" fmla="*/ 2765579 h 3626631"/>
              <a:gd name="connsiteX175" fmla="*/ 1274426 w 2974661"/>
              <a:gd name="connsiteY175" fmla="*/ 2791308 h 3626631"/>
              <a:gd name="connsiteX176" fmla="*/ 1257274 w 2974661"/>
              <a:gd name="connsiteY176" fmla="*/ 2902798 h 3626631"/>
              <a:gd name="connsiteX177" fmla="*/ 1231545 w 2974661"/>
              <a:gd name="connsiteY177" fmla="*/ 3160085 h 3626631"/>
              <a:gd name="connsiteX178" fmla="*/ 1248697 w 2974661"/>
              <a:gd name="connsiteY178" fmla="*/ 3374491 h 3626631"/>
              <a:gd name="connsiteX179" fmla="*/ 1274426 w 2974661"/>
              <a:gd name="connsiteY179" fmla="*/ 3460253 h 3626631"/>
              <a:gd name="connsiteX180" fmla="*/ 1265850 w 2974661"/>
              <a:gd name="connsiteY180" fmla="*/ 3477405 h 3626631"/>
              <a:gd name="connsiteX181" fmla="*/ 1240121 w 2974661"/>
              <a:gd name="connsiteY181" fmla="*/ 3468829 h 3626631"/>
              <a:gd name="connsiteX182" fmla="*/ 1214392 w 2974661"/>
              <a:gd name="connsiteY182" fmla="*/ 3473117 h 3626631"/>
              <a:gd name="connsiteX183" fmla="*/ 1197240 w 2974661"/>
              <a:gd name="connsiteY183" fmla="*/ 3485982 h 3626631"/>
              <a:gd name="connsiteX184" fmla="*/ 1154359 w 2974661"/>
              <a:gd name="connsiteY184" fmla="*/ 3511710 h 3626631"/>
              <a:gd name="connsiteX185" fmla="*/ 1137206 w 2974661"/>
              <a:gd name="connsiteY185" fmla="*/ 3571744 h 3626631"/>
              <a:gd name="connsiteX186" fmla="*/ 1128630 w 2974661"/>
              <a:gd name="connsiteY186" fmla="*/ 3597472 h 3626631"/>
              <a:gd name="connsiteX187" fmla="*/ 1094325 w 2974661"/>
              <a:gd name="connsiteY187" fmla="*/ 3588896 h 3626631"/>
              <a:gd name="connsiteX188" fmla="*/ 1055732 w 2974661"/>
              <a:gd name="connsiteY188" fmla="*/ 3550303 h 3626631"/>
              <a:gd name="connsiteX189" fmla="*/ 1017139 w 2974661"/>
              <a:gd name="connsiteY189" fmla="*/ 3507422 h 3626631"/>
              <a:gd name="connsiteX190" fmla="*/ 999987 w 2974661"/>
              <a:gd name="connsiteY190" fmla="*/ 3511710 h 3626631"/>
              <a:gd name="connsiteX191" fmla="*/ 982834 w 2974661"/>
              <a:gd name="connsiteY191" fmla="*/ 3520286 h 3626631"/>
              <a:gd name="connsiteX192" fmla="*/ 948530 w 2974661"/>
              <a:gd name="connsiteY192" fmla="*/ 3485982 h 3626631"/>
              <a:gd name="connsiteX193" fmla="*/ 931377 w 2974661"/>
              <a:gd name="connsiteY193" fmla="*/ 3417372 h 3626631"/>
              <a:gd name="connsiteX194" fmla="*/ 888496 w 2974661"/>
              <a:gd name="connsiteY194" fmla="*/ 3331610 h 3626631"/>
              <a:gd name="connsiteX195" fmla="*/ 854191 w 2974661"/>
              <a:gd name="connsiteY195" fmla="*/ 3258712 h 3626631"/>
              <a:gd name="connsiteX196" fmla="*/ 845615 w 2974661"/>
              <a:gd name="connsiteY196" fmla="*/ 3220119 h 3626631"/>
              <a:gd name="connsiteX197" fmla="*/ 837039 w 2974661"/>
              <a:gd name="connsiteY197" fmla="*/ 3177238 h 3626631"/>
              <a:gd name="connsiteX198" fmla="*/ 828462 w 2974661"/>
              <a:gd name="connsiteY198" fmla="*/ 3142933 h 3626631"/>
              <a:gd name="connsiteX199" fmla="*/ 811310 w 2974661"/>
              <a:gd name="connsiteY199" fmla="*/ 3108628 h 3626631"/>
              <a:gd name="connsiteX200" fmla="*/ 845615 w 2974661"/>
              <a:gd name="connsiteY200" fmla="*/ 3048594 h 3626631"/>
              <a:gd name="connsiteX201" fmla="*/ 888496 w 2974661"/>
              <a:gd name="connsiteY201" fmla="*/ 3014289 h 3626631"/>
              <a:gd name="connsiteX202" fmla="*/ 897072 w 2974661"/>
              <a:gd name="connsiteY202" fmla="*/ 2992849 h 3626631"/>
              <a:gd name="connsiteX203" fmla="*/ 914225 w 2974661"/>
              <a:gd name="connsiteY203" fmla="*/ 2962832 h 3626631"/>
              <a:gd name="connsiteX204" fmla="*/ 948530 w 2974661"/>
              <a:gd name="connsiteY204" fmla="*/ 2842765 h 3626631"/>
              <a:gd name="connsiteX205" fmla="*/ 974258 w 2974661"/>
              <a:gd name="connsiteY205" fmla="*/ 2671240 h 3626631"/>
              <a:gd name="connsiteX206" fmla="*/ 999987 w 2974661"/>
              <a:gd name="connsiteY206" fmla="*/ 2551173 h 3626631"/>
              <a:gd name="connsiteX207" fmla="*/ 1042868 w 2974661"/>
              <a:gd name="connsiteY207" fmla="*/ 2405378 h 3626631"/>
              <a:gd name="connsiteX208" fmla="*/ 1111478 w 2974661"/>
              <a:gd name="connsiteY208" fmla="*/ 2242429 h 3626631"/>
              <a:gd name="connsiteX209" fmla="*/ 1145783 w 2974661"/>
              <a:gd name="connsiteY209" fmla="*/ 2173820 h 3626631"/>
              <a:gd name="connsiteX210" fmla="*/ 1068597 w 2974661"/>
              <a:gd name="connsiteY210" fmla="*/ 2199548 h 3626631"/>
              <a:gd name="connsiteX211" fmla="*/ 991411 w 2974661"/>
              <a:gd name="connsiteY211" fmla="*/ 2233853 h 3626631"/>
              <a:gd name="connsiteX212" fmla="*/ 931377 w 2974661"/>
              <a:gd name="connsiteY212" fmla="*/ 2259582 h 3626631"/>
              <a:gd name="connsiteX213" fmla="*/ 858479 w 2974661"/>
              <a:gd name="connsiteY213" fmla="*/ 2293887 h 3626631"/>
              <a:gd name="connsiteX214" fmla="*/ 785581 w 2974661"/>
              <a:gd name="connsiteY214" fmla="*/ 2319615 h 3626631"/>
              <a:gd name="connsiteX215" fmla="*/ 648362 w 2974661"/>
              <a:gd name="connsiteY215" fmla="*/ 2379649 h 3626631"/>
              <a:gd name="connsiteX216" fmla="*/ 545447 w 2974661"/>
              <a:gd name="connsiteY216" fmla="*/ 2431106 h 3626631"/>
              <a:gd name="connsiteX217" fmla="*/ 502566 w 2974661"/>
              <a:gd name="connsiteY217" fmla="*/ 2439683 h 3626631"/>
              <a:gd name="connsiteX218" fmla="*/ 476838 w 2974661"/>
              <a:gd name="connsiteY218" fmla="*/ 2456835 h 3626631"/>
              <a:gd name="connsiteX219" fmla="*/ 416804 w 2974661"/>
              <a:gd name="connsiteY219" fmla="*/ 2473987 h 3626631"/>
              <a:gd name="connsiteX220" fmla="*/ 296737 w 2974661"/>
              <a:gd name="connsiteY220" fmla="*/ 2508292 h 3626631"/>
              <a:gd name="connsiteX221" fmla="*/ 193822 w 2974661"/>
              <a:gd name="connsiteY221" fmla="*/ 2542597 h 3626631"/>
              <a:gd name="connsiteX222" fmla="*/ 133789 w 2974661"/>
              <a:gd name="connsiteY222" fmla="*/ 2568326 h 3626631"/>
              <a:gd name="connsiteX223" fmla="*/ 65179 w 2974661"/>
              <a:gd name="connsiteY223" fmla="*/ 2585478 h 3626631"/>
              <a:gd name="connsiteX224" fmla="*/ 22298 w 2974661"/>
              <a:gd name="connsiteY224" fmla="*/ 2559750 h 3626631"/>
              <a:gd name="connsiteX225" fmla="*/ 858 w 2974661"/>
              <a:gd name="connsiteY225" fmla="*/ 2495428 h 3626631"/>
              <a:gd name="connsiteX226" fmla="*/ 13722 w 2974661"/>
              <a:gd name="connsiteY226" fmla="*/ 2448259 h 3626631"/>
              <a:gd name="connsiteX227" fmla="*/ 26586 w 2974661"/>
              <a:gd name="connsiteY227" fmla="*/ 2428963 h 3626631"/>
              <a:gd name="connsiteX228" fmla="*/ 28855 w 2974661"/>
              <a:gd name="connsiteY228" fmla="*/ 2416486 h 3626631"/>
              <a:gd name="connsiteX229" fmla="*/ 31973 w 2974661"/>
              <a:gd name="connsiteY229" fmla="*/ 2415792 h 3626631"/>
              <a:gd name="connsiteX230" fmla="*/ 270875 w 2974661"/>
              <a:gd name="connsiteY230" fmla="*/ 2309623 h 3626631"/>
              <a:gd name="connsiteX231" fmla="*/ 273580 w 2974661"/>
              <a:gd name="connsiteY231" fmla="*/ 2307703 h 3626631"/>
              <a:gd name="connsiteX232" fmla="*/ 279585 w 2974661"/>
              <a:gd name="connsiteY232" fmla="*/ 2311039 h 3626631"/>
              <a:gd name="connsiteX233" fmla="*/ 373923 w 2974661"/>
              <a:gd name="connsiteY233" fmla="*/ 2276734 h 3626631"/>
              <a:gd name="connsiteX234" fmla="*/ 485414 w 2974661"/>
              <a:gd name="connsiteY234" fmla="*/ 2225277 h 3626631"/>
              <a:gd name="connsiteX235" fmla="*/ 614057 w 2974661"/>
              <a:gd name="connsiteY235" fmla="*/ 2165243 h 3626631"/>
              <a:gd name="connsiteX236" fmla="*/ 854191 w 2974661"/>
              <a:gd name="connsiteY236" fmla="*/ 2053753 h 3626631"/>
              <a:gd name="connsiteX237" fmla="*/ 1017139 w 2974661"/>
              <a:gd name="connsiteY237" fmla="*/ 1985143 h 3626631"/>
              <a:gd name="connsiteX238" fmla="*/ 1085749 w 2974661"/>
              <a:gd name="connsiteY238" fmla="*/ 1950838 h 3626631"/>
              <a:gd name="connsiteX239" fmla="*/ 1248697 w 2974661"/>
              <a:gd name="connsiteY239" fmla="*/ 1882228 h 3626631"/>
              <a:gd name="connsiteX240" fmla="*/ 1385917 w 2974661"/>
              <a:gd name="connsiteY240" fmla="*/ 1822195 h 3626631"/>
              <a:gd name="connsiteX241" fmla="*/ 1445950 w 2974661"/>
              <a:gd name="connsiteY241" fmla="*/ 1779314 h 3626631"/>
              <a:gd name="connsiteX242" fmla="*/ 1437374 w 2974661"/>
              <a:gd name="connsiteY242" fmla="*/ 1727856 h 3626631"/>
              <a:gd name="connsiteX243" fmla="*/ 1403069 w 2974661"/>
              <a:gd name="connsiteY243" fmla="*/ 1672111 h 3626631"/>
              <a:gd name="connsiteX244" fmla="*/ 1373052 w 2974661"/>
              <a:gd name="connsiteY244" fmla="*/ 1633518 h 3626631"/>
              <a:gd name="connsiteX245" fmla="*/ 1343036 w 2974661"/>
              <a:gd name="connsiteY245" fmla="*/ 1607789 h 3626631"/>
              <a:gd name="connsiteX246" fmla="*/ 1231545 w 2974661"/>
              <a:gd name="connsiteY246" fmla="*/ 1650670 h 3626631"/>
              <a:gd name="connsiteX247" fmla="*/ 1094325 w 2974661"/>
              <a:gd name="connsiteY247" fmla="*/ 1727856 h 3626631"/>
              <a:gd name="connsiteX248" fmla="*/ 1042868 w 2974661"/>
              <a:gd name="connsiteY248" fmla="*/ 1753585 h 3626631"/>
              <a:gd name="connsiteX249" fmla="*/ 1030004 w 2974661"/>
              <a:gd name="connsiteY249" fmla="*/ 1766449 h 3626631"/>
              <a:gd name="connsiteX250" fmla="*/ 995699 w 2974661"/>
              <a:gd name="connsiteY250" fmla="*/ 1779314 h 3626631"/>
              <a:gd name="connsiteX251" fmla="*/ 957106 w 2974661"/>
              <a:gd name="connsiteY251" fmla="*/ 1796466 h 3626631"/>
              <a:gd name="connsiteX252" fmla="*/ 746988 w 2974661"/>
              <a:gd name="connsiteY252" fmla="*/ 1920821 h 3626631"/>
              <a:gd name="connsiteX253" fmla="*/ 536871 w 2974661"/>
              <a:gd name="connsiteY253" fmla="*/ 2062329 h 3626631"/>
              <a:gd name="connsiteX254" fmla="*/ 468262 w 2974661"/>
              <a:gd name="connsiteY254" fmla="*/ 2113786 h 3626631"/>
              <a:gd name="connsiteX255" fmla="*/ 373923 w 2974661"/>
              <a:gd name="connsiteY255" fmla="*/ 2199548 h 3626631"/>
              <a:gd name="connsiteX256" fmla="*/ 335598 w 2974661"/>
              <a:gd name="connsiteY256" fmla="*/ 2230905 h 3626631"/>
              <a:gd name="connsiteX257" fmla="*/ 316320 w 2974661"/>
              <a:gd name="connsiteY257" fmla="*/ 2247708 h 3626631"/>
              <a:gd name="connsiteX258" fmla="*/ 318624 w 2974661"/>
              <a:gd name="connsiteY258" fmla="*/ 2234677 h 3626631"/>
              <a:gd name="connsiteX259" fmla="*/ 315554 w 2974661"/>
              <a:gd name="connsiteY259" fmla="*/ 2220883 h 3626631"/>
              <a:gd name="connsiteX260" fmla="*/ 645459 w 2974661"/>
              <a:gd name="connsiteY260" fmla="*/ 1940926 h 3626631"/>
              <a:gd name="connsiteX261" fmla="*/ 672483 w 2974661"/>
              <a:gd name="connsiteY261" fmla="*/ 1921090 h 3626631"/>
              <a:gd name="connsiteX262" fmla="*/ 828462 w 2974661"/>
              <a:gd name="connsiteY262" fmla="*/ 1809330 h 3626631"/>
              <a:gd name="connsiteX263" fmla="*/ 905648 w 2974661"/>
              <a:gd name="connsiteY263" fmla="*/ 1762161 h 3626631"/>
              <a:gd name="connsiteX264" fmla="*/ 965682 w 2974661"/>
              <a:gd name="connsiteY264" fmla="*/ 1727856 h 3626631"/>
              <a:gd name="connsiteX265" fmla="*/ 1128630 w 2974661"/>
              <a:gd name="connsiteY265" fmla="*/ 1624942 h 3626631"/>
              <a:gd name="connsiteX266" fmla="*/ 1248697 w 2974661"/>
              <a:gd name="connsiteY266" fmla="*/ 1556332 h 3626631"/>
              <a:gd name="connsiteX267" fmla="*/ 1231545 w 2974661"/>
              <a:gd name="connsiteY267" fmla="*/ 1539179 h 3626631"/>
              <a:gd name="connsiteX268" fmla="*/ 1184376 w 2974661"/>
              <a:gd name="connsiteY268" fmla="*/ 1543467 h 3626631"/>
              <a:gd name="connsiteX269" fmla="*/ 1102902 w 2974661"/>
              <a:gd name="connsiteY269" fmla="*/ 1573484 h 3626631"/>
              <a:gd name="connsiteX270" fmla="*/ 952818 w 2974661"/>
              <a:gd name="connsiteY270" fmla="*/ 1612077 h 3626631"/>
              <a:gd name="connsiteX271" fmla="*/ 811310 w 2974661"/>
              <a:gd name="connsiteY271" fmla="*/ 1642094 h 3626631"/>
              <a:gd name="connsiteX272" fmla="*/ 695531 w 2974661"/>
              <a:gd name="connsiteY272" fmla="*/ 1680687 h 3626631"/>
              <a:gd name="connsiteX273" fmla="*/ 614057 w 2974661"/>
              <a:gd name="connsiteY273" fmla="*/ 1710704 h 3626631"/>
              <a:gd name="connsiteX274" fmla="*/ 588328 w 2974661"/>
              <a:gd name="connsiteY274" fmla="*/ 1689263 h 3626631"/>
              <a:gd name="connsiteX275" fmla="*/ 605481 w 2974661"/>
              <a:gd name="connsiteY275" fmla="*/ 1659246 h 3626631"/>
              <a:gd name="connsiteX276" fmla="*/ 631209 w 2974661"/>
              <a:gd name="connsiteY276" fmla="*/ 1616365 h 3626631"/>
              <a:gd name="connsiteX277" fmla="*/ 674090 w 2974661"/>
              <a:gd name="connsiteY277" fmla="*/ 1573484 h 3626631"/>
              <a:gd name="connsiteX278" fmla="*/ 811310 w 2974661"/>
              <a:gd name="connsiteY278" fmla="*/ 1522027 h 3626631"/>
              <a:gd name="connsiteX279" fmla="*/ 914225 w 2974661"/>
              <a:gd name="connsiteY279" fmla="*/ 1487722 h 3626631"/>
              <a:gd name="connsiteX280" fmla="*/ 999987 w 2974661"/>
              <a:gd name="connsiteY280" fmla="*/ 1453417 h 3626631"/>
              <a:gd name="connsiteX281" fmla="*/ 1257274 w 2974661"/>
              <a:gd name="connsiteY281" fmla="*/ 1341926 h 3626631"/>
              <a:gd name="connsiteX282" fmla="*/ 1428798 w 2974661"/>
              <a:gd name="connsiteY282" fmla="*/ 1256164 h 3626631"/>
              <a:gd name="connsiteX283" fmla="*/ 1420222 w 2974661"/>
              <a:gd name="connsiteY283" fmla="*/ 1187554 h 3626631"/>
              <a:gd name="connsiteX284" fmla="*/ 1411646 w 2974661"/>
              <a:gd name="connsiteY284" fmla="*/ 1123233 h 3626631"/>
              <a:gd name="connsiteX285" fmla="*/ 1385917 w 2974661"/>
              <a:gd name="connsiteY285" fmla="*/ 1136097 h 3626631"/>
              <a:gd name="connsiteX286" fmla="*/ 1343036 w 2974661"/>
              <a:gd name="connsiteY286" fmla="*/ 1161826 h 3626631"/>
              <a:gd name="connsiteX287" fmla="*/ 1317307 w 2974661"/>
              <a:gd name="connsiteY287" fmla="*/ 1178978 h 3626631"/>
              <a:gd name="connsiteX288" fmla="*/ 1261562 w 2974661"/>
              <a:gd name="connsiteY288" fmla="*/ 1208995 h 3626631"/>
              <a:gd name="connsiteX289" fmla="*/ 1154359 w 2974661"/>
              <a:gd name="connsiteY289" fmla="*/ 1264740 h 3626631"/>
              <a:gd name="connsiteX290" fmla="*/ 1090037 w 2974661"/>
              <a:gd name="connsiteY290" fmla="*/ 1299045 h 3626631"/>
              <a:gd name="connsiteX291" fmla="*/ 1025716 w 2974661"/>
              <a:gd name="connsiteY291" fmla="*/ 1333350 h 3626631"/>
              <a:gd name="connsiteX292" fmla="*/ 939953 w 2974661"/>
              <a:gd name="connsiteY292" fmla="*/ 1376231 h 3626631"/>
              <a:gd name="connsiteX293" fmla="*/ 879920 w 2974661"/>
              <a:gd name="connsiteY293" fmla="*/ 1393384 h 3626631"/>
              <a:gd name="connsiteX294" fmla="*/ 751276 w 2974661"/>
              <a:gd name="connsiteY294" fmla="*/ 1419112 h 3626631"/>
              <a:gd name="connsiteX295" fmla="*/ 596905 w 2974661"/>
              <a:gd name="connsiteY295" fmla="*/ 1419112 h 3626631"/>
              <a:gd name="connsiteX296" fmla="*/ 493990 w 2974661"/>
              <a:gd name="connsiteY296" fmla="*/ 1371943 h 3626631"/>
              <a:gd name="connsiteX297" fmla="*/ 433957 w 2974661"/>
              <a:gd name="connsiteY297" fmla="*/ 1307621 h 3626631"/>
              <a:gd name="connsiteX298" fmla="*/ 373923 w 2974661"/>
              <a:gd name="connsiteY298" fmla="*/ 1230435 h 3626631"/>
              <a:gd name="connsiteX299" fmla="*/ 313890 w 2974661"/>
              <a:gd name="connsiteY299" fmla="*/ 1110368 h 3626631"/>
              <a:gd name="connsiteX300" fmla="*/ 296737 w 2974661"/>
              <a:gd name="connsiteY300" fmla="*/ 1016030 h 3626631"/>
              <a:gd name="connsiteX301" fmla="*/ 326754 w 2974661"/>
              <a:gd name="connsiteY301" fmla="*/ 998877 h 3626631"/>
              <a:gd name="connsiteX302" fmla="*/ 391076 w 2974661"/>
              <a:gd name="connsiteY302" fmla="*/ 1016030 h 3626631"/>
              <a:gd name="connsiteX303" fmla="*/ 468262 w 2974661"/>
              <a:gd name="connsiteY303" fmla="*/ 1067487 h 3626631"/>
              <a:gd name="connsiteX304" fmla="*/ 562600 w 2974661"/>
              <a:gd name="connsiteY304" fmla="*/ 1093216 h 3626631"/>
              <a:gd name="connsiteX305" fmla="*/ 682667 w 2974661"/>
              <a:gd name="connsiteY305" fmla="*/ 1067487 h 3626631"/>
              <a:gd name="connsiteX306" fmla="*/ 862767 w 2974661"/>
              <a:gd name="connsiteY306" fmla="*/ 981725 h 3626631"/>
              <a:gd name="connsiteX307" fmla="*/ 1077173 w 2974661"/>
              <a:gd name="connsiteY307" fmla="*/ 878810 h 3626631"/>
              <a:gd name="connsiteX308" fmla="*/ 1222969 w 2974661"/>
              <a:gd name="connsiteY308" fmla="*/ 793048 h 3626631"/>
              <a:gd name="connsiteX309" fmla="*/ 1351612 w 2974661"/>
              <a:gd name="connsiteY309" fmla="*/ 724438 h 3626631"/>
              <a:gd name="connsiteX310" fmla="*/ 1420222 w 2974661"/>
              <a:gd name="connsiteY310" fmla="*/ 690133 h 3626631"/>
              <a:gd name="connsiteX311" fmla="*/ 1428798 w 2974661"/>
              <a:gd name="connsiteY311" fmla="*/ 527185 h 3626631"/>
              <a:gd name="connsiteX312" fmla="*/ 1420222 w 2974661"/>
              <a:gd name="connsiteY312" fmla="*/ 312780 h 3626631"/>
              <a:gd name="connsiteX313" fmla="*/ 1364476 w 2974661"/>
              <a:gd name="connsiteY313" fmla="*/ 179848 h 3626631"/>
              <a:gd name="connsiteX314" fmla="*/ 1334460 w 2974661"/>
              <a:gd name="connsiteY314" fmla="*/ 42629 h 3626631"/>
              <a:gd name="connsiteX315" fmla="*/ 1364208 w 2974661"/>
              <a:gd name="connsiteY315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66688 w 2974661"/>
              <a:gd name="connsiteY94" fmla="*/ 1299045 h 3626631"/>
              <a:gd name="connsiteX95" fmla="*/ 2938213 w 2974661"/>
              <a:gd name="connsiteY95" fmla="*/ 1393384 h 3626631"/>
              <a:gd name="connsiteX96" fmla="*/ 2972518 w 2974661"/>
              <a:gd name="connsiteY96" fmla="*/ 1444841 h 3626631"/>
              <a:gd name="connsiteX97" fmla="*/ 2955365 w 2974661"/>
              <a:gd name="connsiteY97" fmla="*/ 1487722 h 3626631"/>
              <a:gd name="connsiteX98" fmla="*/ 2903908 w 2974661"/>
              <a:gd name="connsiteY98" fmla="*/ 1522027 h 3626631"/>
              <a:gd name="connsiteX99" fmla="*/ 2882468 w 2974661"/>
              <a:gd name="connsiteY99" fmla="*/ 1552044 h 3626631"/>
              <a:gd name="connsiteX100" fmla="*/ 2775265 w 2974661"/>
              <a:gd name="connsiteY100" fmla="*/ 1564908 h 3626631"/>
              <a:gd name="connsiteX101" fmla="*/ 2620893 w 2974661"/>
              <a:gd name="connsiteY101" fmla="*/ 1573484 h 3626631"/>
              <a:gd name="connsiteX102" fmla="*/ 2475097 w 2974661"/>
              <a:gd name="connsiteY102" fmla="*/ 1616365 h 3626631"/>
              <a:gd name="connsiteX103" fmla="*/ 2325013 w 2974661"/>
              <a:gd name="connsiteY103" fmla="*/ 1659246 h 3626631"/>
              <a:gd name="connsiteX104" fmla="*/ 2183506 w 2974661"/>
              <a:gd name="connsiteY104" fmla="*/ 1710704 h 3626631"/>
              <a:gd name="connsiteX105" fmla="*/ 2080591 w 2974661"/>
              <a:gd name="connsiteY105" fmla="*/ 1753585 h 3626631"/>
              <a:gd name="connsiteX106" fmla="*/ 2037710 w 2974661"/>
              <a:gd name="connsiteY106" fmla="*/ 1770737 h 3626631"/>
              <a:gd name="connsiteX107" fmla="*/ 1926219 w 2974661"/>
              <a:gd name="connsiteY107" fmla="*/ 1817907 h 3626631"/>
              <a:gd name="connsiteX108" fmla="*/ 1771847 w 2974661"/>
              <a:gd name="connsiteY108" fmla="*/ 1882228 h 3626631"/>
              <a:gd name="connsiteX109" fmla="*/ 1686084 w 2974661"/>
              <a:gd name="connsiteY109" fmla="*/ 1925109 h 3626631"/>
              <a:gd name="connsiteX110" fmla="*/ 1600322 w 2974661"/>
              <a:gd name="connsiteY110" fmla="*/ 1993719 h 3626631"/>
              <a:gd name="connsiteX111" fmla="*/ 1548865 w 2974661"/>
              <a:gd name="connsiteY111" fmla="*/ 2088057 h 3626631"/>
              <a:gd name="connsiteX112" fmla="*/ 1505984 w 2974661"/>
              <a:gd name="connsiteY112" fmla="*/ 2156667 h 3626631"/>
              <a:gd name="connsiteX113" fmla="*/ 1480255 w 2974661"/>
              <a:gd name="connsiteY113" fmla="*/ 2199548 h 3626631"/>
              <a:gd name="connsiteX114" fmla="*/ 1514560 w 2974661"/>
              <a:gd name="connsiteY114" fmla="*/ 2190972 h 3626631"/>
              <a:gd name="connsiteX115" fmla="*/ 1566018 w 2974661"/>
              <a:gd name="connsiteY115" fmla="*/ 2148091 h 3626631"/>
              <a:gd name="connsiteX116" fmla="*/ 1634627 w 2974661"/>
              <a:gd name="connsiteY116" fmla="*/ 2088057 h 3626631"/>
              <a:gd name="connsiteX117" fmla="*/ 1698949 w 2974661"/>
              <a:gd name="connsiteY117" fmla="*/ 2045176 h 3626631"/>
              <a:gd name="connsiteX118" fmla="*/ 1746118 w 2974661"/>
              <a:gd name="connsiteY118" fmla="*/ 2015160 h 3626631"/>
              <a:gd name="connsiteX119" fmla="*/ 1806152 w 2974661"/>
              <a:gd name="connsiteY119" fmla="*/ 1985143 h 3626631"/>
              <a:gd name="connsiteX120" fmla="*/ 1836168 w 2974661"/>
              <a:gd name="connsiteY120" fmla="*/ 1967990 h 3626631"/>
              <a:gd name="connsiteX121" fmla="*/ 1934795 w 2974661"/>
              <a:gd name="connsiteY121" fmla="*/ 1967990 h 3626631"/>
              <a:gd name="connsiteX122" fmla="*/ 2072014 w 2974661"/>
              <a:gd name="connsiteY122" fmla="*/ 2010871 h 3626631"/>
              <a:gd name="connsiteX123" fmla="*/ 2144912 w 2974661"/>
              <a:gd name="connsiteY123" fmla="*/ 2083769 h 3626631"/>
              <a:gd name="connsiteX124" fmla="*/ 2174929 w 2974661"/>
              <a:gd name="connsiteY124" fmla="*/ 2169532 h 3626631"/>
              <a:gd name="connsiteX125" fmla="*/ 2192082 w 2974661"/>
              <a:gd name="connsiteY125" fmla="*/ 2251006 h 3626631"/>
              <a:gd name="connsiteX126" fmla="*/ 2217810 w 2974661"/>
              <a:gd name="connsiteY126" fmla="*/ 2353920 h 3626631"/>
              <a:gd name="connsiteX127" fmla="*/ 2243539 w 2974661"/>
              <a:gd name="connsiteY127" fmla="*/ 2559750 h 3626631"/>
              <a:gd name="connsiteX128" fmla="*/ 2226386 w 2974661"/>
              <a:gd name="connsiteY128" fmla="*/ 2791308 h 3626631"/>
              <a:gd name="connsiteX129" fmla="*/ 2200658 w 2974661"/>
              <a:gd name="connsiteY129" fmla="*/ 3082899 h 3626631"/>
              <a:gd name="connsiteX130" fmla="*/ 2166353 w 2974661"/>
              <a:gd name="connsiteY130" fmla="*/ 3383067 h 3626631"/>
              <a:gd name="connsiteX131" fmla="*/ 2123472 w 2974661"/>
              <a:gd name="connsiteY131" fmla="*/ 3511710 h 3626631"/>
              <a:gd name="connsiteX132" fmla="*/ 2097743 w 2974661"/>
              <a:gd name="connsiteY132" fmla="*/ 3563168 h 3626631"/>
              <a:gd name="connsiteX133" fmla="*/ 2020557 w 2974661"/>
              <a:gd name="connsiteY133" fmla="*/ 3584608 h 3626631"/>
              <a:gd name="connsiteX134" fmla="*/ 1926219 w 2974661"/>
              <a:gd name="connsiteY134" fmla="*/ 3618913 h 3626631"/>
              <a:gd name="connsiteX135" fmla="*/ 1840457 w 2974661"/>
              <a:gd name="connsiteY135" fmla="*/ 3623201 h 3626631"/>
              <a:gd name="connsiteX136" fmla="*/ 1763271 w 2974661"/>
              <a:gd name="connsiteY136" fmla="*/ 3597472 h 3626631"/>
              <a:gd name="connsiteX137" fmla="*/ 1728966 w 2974661"/>
              <a:gd name="connsiteY137" fmla="*/ 3580320 h 3626631"/>
              <a:gd name="connsiteX138" fmla="*/ 1711813 w 2974661"/>
              <a:gd name="connsiteY138" fmla="*/ 3563168 h 3626631"/>
              <a:gd name="connsiteX139" fmla="*/ 1668932 w 2974661"/>
              <a:gd name="connsiteY139" fmla="*/ 3511710 h 3626631"/>
              <a:gd name="connsiteX140" fmla="*/ 1617475 w 2974661"/>
              <a:gd name="connsiteY140" fmla="*/ 3468829 h 3626631"/>
              <a:gd name="connsiteX141" fmla="*/ 1548865 w 2974661"/>
              <a:gd name="connsiteY141" fmla="*/ 3477405 h 3626631"/>
              <a:gd name="connsiteX142" fmla="*/ 1463103 w 2974661"/>
              <a:gd name="connsiteY142" fmla="*/ 3477405 h 3626631"/>
              <a:gd name="connsiteX143" fmla="*/ 1415934 w 2974661"/>
              <a:gd name="connsiteY143" fmla="*/ 3434524 h 3626631"/>
              <a:gd name="connsiteX144" fmla="*/ 1411646 w 2974661"/>
              <a:gd name="connsiteY144" fmla="*/ 3391643 h 3626631"/>
              <a:gd name="connsiteX145" fmla="*/ 1424510 w 2974661"/>
              <a:gd name="connsiteY145" fmla="*/ 3387355 h 3626631"/>
              <a:gd name="connsiteX146" fmla="*/ 1445950 w 2974661"/>
              <a:gd name="connsiteY146" fmla="*/ 3383067 h 3626631"/>
              <a:gd name="connsiteX147" fmla="*/ 1463103 w 2974661"/>
              <a:gd name="connsiteY147" fmla="*/ 3365914 h 3626631"/>
              <a:gd name="connsiteX148" fmla="*/ 1420222 w 2974661"/>
              <a:gd name="connsiteY148" fmla="*/ 3348762 h 3626631"/>
              <a:gd name="connsiteX149" fmla="*/ 1385917 w 2974661"/>
              <a:gd name="connsiteY149" fmla="*/ 3340186 h 3626631"/>
              <a:gd name="connsiteX150" fmla="*/ 1428798 w 2974661"/>
              <a:gd name="connsiteY150" fmla="*/ 3331610 h 3626631"/>
              <a:gd name="connsiteX151" fmla="*/ 1505984 w 2974661"/>
              <a:gd name="connsiteY151" fmla="*/ 3323033 h 3626631"/>
              <a:gd name="connsiteX152" fmla="*/ 1634627 w 2974661"/>
              <a:gd name="connsiteY152" fmla="*/ 3305881 h 3626631"/>
              <a:gd name="connsiteX153" fmla="*/ 1733254 w 2974661"/>
              <a:gd name="connsiteY153" fmla="*/ 3275864 h 3626631"/>
              <a:gd name="connsiteX154" fmla="*/ 1763271 w 2974661"/>
              <a:gd name="connsiteY154" fmla="*/ 3177238 h 3626631"/>
              <a:gd name="connsiteX155" fmla="*/ 1788999 w 2974661"/>
              <a:gd name="connsiteY155" fmla="*/ 2979985 h 3626631"/>
              <a:gd name="connsiteX156" fmla="*/ 1797576 w 2974661"/>
              <a:gd name="connsiteY156" fmla="*/ 2877070 h 3626631"/>
              <a:gd name="connsiteX157" fmla="*/ 1746118 w 2974661"/>
              <a:gd name="connsiteY157" fmla="*/ 2919951 h 3626631"/>
              <a:gd name="connsiteX158" fmla="*/ 1660356 w 2974661"/>
              <a:gd name="connsiteY158" fmla="*/ 2979985 h 3626631"/>
              <a:gd name="connsiteX159" fmla="*/ 1531712 w 2974661"/>
              <a:gd name="connsiteY159" fmla="*/ 3065747 h 3626631"/>
              <a:gd name="connsiteX160" fmla="*/ 1390205 w 2974661"/>
              <a:gd name="connsiteY160" fmla="*/ 3168661 h 3626631"/>
              <a:gd name="connsiteX161" fmla="*/ 1325883 w 2974661"/>
              <a:gd name="connsiteY161" fmla="*/ 3211542 h 3626631"/>
              <a:gd name="connsiteX162" fmla="*/ 1300155 w 2974661"/>
              <a:gd name="connsiteY162" fmla="*/ 3185814 h 3626631"/>
              <a:gd name="connsiteX163" fmla="*/ 1283002 w 2974661"/>
              <a:gd name="connsiteY163" fmla="*/ 3117204 h 3626631"/>
              <a:gd name="connsiteX164" fmla="*/ 1274426 w 2974661"/>
              <a:gd name="connsiteY164" fmla="*/ 3040018 h 3626631"/>
              <a:gd name="connsiteX165" fmla="*/ 1291578 w 2974661"/>
              <a:gd name="connsiteY165" fmla="*/ 2997137 h 3626631"/>
              <a:gd name="connsiteX166" fmla="*/ 1308731 w 2974661"/>
              <a:gd name="connsiteY166" fmla="*/ 2949968 h 3626631"/>
              <a:gd name="connsiteX167" fmla="*/ 1351612 w 2974661"/>
              <a:gd name="connsiteY167" fmla="*/ 2907087 h 3626631"/>
              <a:gd name="connsiteX168" fmla="*/ 1407357 w 2974661"/>
              <a:gd name="connsiteY168" fmla="*/ 2885646 h 3626631"/>
              <a:gd name="connsiteX169" fmla="*/ 1505984 w 2974661"/>
              <a:gd name="connsiteY169" fmla="*/ 2791308 h 3626631"/>
              <a:gd name="connsiteX170" fmla="*/ 1591746 w 2974661"/>
              <a:gd name="connsiteY170" fmla="*/ 2705545 h 3626631"/>
              <a:gd name="connsiteX171" fmla="*/ 1574594 w 2974661"/>
              <a:gd name="connsiteY171" fmla="*/ 2705545 h 3626631"/>
              <a:gd name="connsiteX172" fmla="*/ 1480255 w 2974661"/>
              <a:gd name="connsiteY172" fmla="*/ 2739850 h 3626631"/>
              <a:gd name="connsiteX173" fmla="*/ 1351612 w 2974661"/>
              <a:gd name="connsiteY173" fmla="*/ 2765579 h 3626631"/>
              <a:gd name="connsiteX174" fmla="*/ 1274426 w 2974661"/>
              <a:gd name="connsiteY174" fmla="*/ 2791308 h 3626631"/>
              <a:gd name="connsiteX175" fmla="*/ 1257274 w 2974661"/>
              <a:gd name="connsiteY175" fmla="*/ 2902798 h 3626631"/>
              <a:gd name="connsiteX176" fmla="*/ 1231545 w 2974661"/>
              <a:gd name="connsiteY176" fmla="*/ 3160085 h 3626631"/>
              <a:gd name="connsiteX177" fmla="*/ 1248697 w 2974661"/>
              <a:gd name="connsiteY177" fmla="*/ 3374491 h 3626631"/>
              <a:gd name="connsiteX178" fmla="*/ 1274426 w 2974661"/>
              <a:gd name="connsiteY178" fmla="*/ 3460253 h 3626631"/>
              <a:gd name="connsiteX179" fmla="*/ 1265850 w 2974661"/>
              <a:gd name="connsiteY179" fmla="*/ 3477405 h 3626631"/>
              <a:gd name="connsiteX180" fmla="*/ 1240121 w 2974661"/>
              <a:gd name="connsiteY180" fmla="*/ 3468829 h 3626631"/>
              <a:gd name="connsiteX181" fmla="*/ 1214392 w 2974661"/>
              <a:gd name="connsiteY181" fmla="*/ 3473117 h 3626631"/>
              <a:gd name="connsiteX182" fmla="*/ 1197240 w 2974661"/>
              <a:gd name="connsiteY182" fmla="*/ 3485982 h 3626631"/>
              <a:gd name="connsiteX183" fmla="*/ 1154359 w 2974661"/>
              <a:gd name="connsiteY183" fmla="*/ 3511710 h 3626631"/>
              <a:gd name="connsiteX184" fmla="*/ 1137206 w 2974661"/>
              <a:gd name="connsiteY184" fmla="*/ 3571744 h 3626631"/>
              <a:gd name="connsiteX185" fmla="*/ 1128630 w 2974661"/>
              <a:gd name="connsiteY185" fmla="*/ 3597472 h 3626631"/>
              <a:gd name="connsiteX186" fmla="*/ 1094325 w 2974661"/>
              <a:gd name="connsiteY186" fmla="*/ 3588896 h 3626631"/>
              <a:gd name="connsiteX187" fmla="*/ 1055732 w 2974661"/>
              <a:gd name="connsiteY187" fmla="*/ 3550303 h 3626631"/>
              <a:gd name="connsiteX188" fmla="*/ 1017139 w 2974661"/>
              <a:gd name="connsiteY188" fmla="*/ 3507422 h 3626631"/>
              <a:gd name="connsiteX189" fmla="*/ 999987 w 2974661"/>
              <a:gd name="connsiteY189" fmla="*/ 3511710 h 3626631"/>
              <a:gd name="connsiteX190" fmla="*/ 982834 w 2974661"/>
              <a:gd name="connsiteY190" fmla="*/ 3520286 h 3626631"/>
              <a:gd name="connsiteX191" fmla="*/ 948530 w 2974661"/>
              <a:gd name="connsiteY191" fmla="*/ 3485982 h 3626631"/>
              <a:gd name="connsiteX192" fmla="*/ 931377 w 2974661"/>
              <a:gd name="connsiteY192" fmla="*/ 3417372 h 3626631"/>
              <a:gd name="connsiteX193" fmla="*/ 888496 w 2974661"/>
              <a:gd name="connsiteY193" fmla="*/ 3331610 h 3626631"/>
              <a:gd name="connsiteX194" fmla="*/ 854191 w 2974661"/>
              <a:gd name="connsiteY194" fmla="*/ 3258712 h 3626631"/>
              <a:gd name="connsiteX195" fmla="*/ 845615 w 2974661"/>
              <a:gd name="connsiteY195" fmla="*/ 3220119 h 3626631"/>
              <a:gd name="connsiteX196" fmla="*/ 837039 w 2974661"/>
              <a:gd name="connsiteY196" fmla="*/ 3177238 h 3626631"/>
              <a:gd name="connsiteX197" fmla="*/ 828462 w 2974661"/>
              <a:gd name="connsiteY197" fmla="*/ 3142933 h 3626631"/>
              <a:gd name="connsiteX198" fmla="*/ 811310 w 2974661"/>
              <a:gd name="connsiteY198" fmla="*/ 3108628 h 3626631"/>
              <a:gd name="connsiteX199" fmla="*/ 845615 w 2974661"/>
              <a:gd name="connsiteY199" fmla="*/ 3048594 h 3626631"/>
              <a:gd name="connsiteX200" fmla="*/ 888496 w 2974661"/>
              <a:gd name="connsiteY200" fmla="*/ 3014289 h 3626631"/>
              <a:gd name="connsiteX201" fmla="*/ 897072 w 2974661"/>
              <a:gd name="connsiteY201" fmla="*/ 2992849 h 3626631"/>
              <a:gd name="connsiteX202" fmla="*/ 914225 w 2974661"/>
              <a:gd name="connsiteY202" fmla="*/ 2962832 h 3626631"/>
              <a:gd name="connsiteX203" fmla="*/ 948530 w 2974661"/>
              <a:gd name="connsiteY203" fmla="*/ 2842765 h 3626631"/>
              <a:gd name="connsiteX204" fmla="*/ 974258 w 2974661"/>
              <a:gd name="connsiteY204" fmla="*/ 2671240 h 3626631"/>
              <a:gd name="connsiteX205" fmla="*/ 999987 w 2974661"/>
              <a:gd name="connsiteY205" fmla="*/ 2551173 h 3626631"/>
              <a:gd name="connsiteX206" fmla="*/ 1042868 w 2974661"/>
              <a:gd name="connsiteY206" fmla="*/ 2405378 h 3626631"/>
              <a:gd name="connsiteX207" fmla="*/ 1111478 w 2974661"/>
              <a:gd name="connsiteY207" fmla="*/ 2242429 h 3626631"/>
              <a:gd name="connsiteX208" fmla="*/ 1145783 w 2974661"/>
              <a:gd name="connsiteY208" fmla="*/ 2173820 h 3626631"/>
              <a:gd name="connsiteX209" fmla="*/ 1068597 w 2974661"/>
              <a:gd name="connsiteY209" fmla="*/ 2199548 h 3626631"/>
              <a:gd name="connsiteX210" fmla="*/ 991411 w 2974661"/>
              <a:gd name="connsiteY210" fmla="*/ 2233853 h 3626631"/>
              <a:gd name="connsiteX211" fmla="*/ 931377 w 2974661"/>
              <a:gd name="connsiteY211" fmla="*/ 2259582 h 3626631"/>
              <a:gd name="connsiteX212" fmla="*/ 858479 w 2974661"/>
              <a:gd name="connsiteY212" fmla="*/ 2293887 h 3626631"/>
              <a:gd name="connsiteX213" fmla="*/ 785581 w 2974661"/>
              <a:gd name="connsiteY213" fmla="*/ 2319615 h 3626631"/>
              <a:gd name="connsiteX214" fmla="*/ 648362 w 2974661"/>
              <a:gd name="connsiteY214" fmla="*/ 2379649 h 3626631"/>
              <a:gd name="connsiteX215" fmla="*/ 545447 w 2974661"/>
              <a:gd name="connsiteY215" fmla="*/ 2431106 h 3626631"/>
              <a:gd name="connsiteX216" fmla="*/ 502566 w 2974661"/>
              <a:gd name="connsiteY216" fmla="*/ 2439683 h 3626631"/>
              <a:gd name="connsiteX217" fmla="*/ 476838 w 2974661"/>
              <a:gd name="connsiteY217" fmla="*/ 2456835 h 3626631"/>
              <a:gd name="connsiteX218" fmla="*/ 416804 w 2974661"/>
              <a:gd name="connsiteY218" fmla="*/ 2473987 h 3626631"/>
              <a:gd name="connsiteX219" fmla="*/ 296737 w 2974661"/>
              <a:gd name="connsiteY219" fmla="*/ 2508292 h 3626631"/>
              <a:gd name="connsiteX220" fmla="*/ 193822 w 2974661"/>
              <a:gd name="connsiteY220" fmla="*/ 2542597 h 3626631"/>
              <a:gd name="connsiteX221" fmla="*/ 133789 w 2974661"/>
              <a:gd name="connsiteY221" fmla="*/ 2568326 h 3626631"/>
              <a:gd name="connsiteX222" fmla="*/ 65179 w 2974661"/>
              <a:gd name="connsiteY222" fmla="*/ 2585478 h 3626631"/>
              <a:gd name="connsiteX223" fmla="*/ 22298 w 2974661"/>
              <a:gd name="connsiteY223" fmla="*/ 2559750 h 3626631"/>
              <a:gd name="connsiteX224" fmla="*/ 858 w 2974661"/>
              <a:gd name="connsiteY224" fmla="*/ 2495428 h 3626631"/>
              <a:gd name="connsiteX225" fmla="*/ 13722 w 2974661"/>
              <a:gd name="connsiteY225" fmla="*/ 2448259 h 3626631"/>
              <a:gd name="connsiteX226" fmla="*/ 26586 w 2974661"/>
              <a:gd name="connsiteY226" fmla="*/ 2428963 h 3626631"/>
              <a:gd name="connsiteX227" fmla="*/ 28855 w 2974661"/>
              <a:gd name="connsiteY227" fmla="*/ 2416486 h 3626631"/>
              <a:gd name="connsiteX228" fmla="*/ 31973 w 2974661"/>
              <a:gd name="connsiteY228" fmla="*/ 2415792 h 3626631"/>
              <a:gd name="connsiteX229" fmla="*/ 270875 w 2974661"/>
              <a:gd name="connsiteY229" fmla="*/ 2309623 h 3626631"/>
              <a:gd name="connsiteX230" fmla="*/ 273580 w 2974661"/>
              <a:gd name="connsiteY230" fmla="*/ 2307703 h 3626631"/>
              <a:gd name="connsiteX231" fmla="*/ 279585 w 2974661"/>
              <a:gd name="connsiteY231" fmla="*/ 2311039 h 3626631"/>
              <a:gd name="connsiteX232" fmla="*/ 373923 w 2974661"/>
              <a:gd name="connsiteY232" fmla="*/ 2276734 h 3626631"/>
              <a:gd name="connsiteX233" fmla="*/ 485414 w 2974661"/>
              <a:gd name="connsiteY233" fmla="*/ 2225277 h 3626631"/>
              <a:gd name="connsiteX234" fmla="*/ 614057 w 2974661"/>
              <a:gd name="connsiteY234" fmla="*/ 2165243 h 3626631"/>
              <a:gd name="connsiteX235" fmla="*/ 854191 w 2974661"/>
              <a:gd name="connsiteY235" fmla="*/ 2053753 h 3626631"/>
              <a:gd name="connsiteX236" fmla="*/ 1017139 w 2974661"/>
              <a:gd name="connsiteY236" fmla="*/ 1985143 h 3626631"/>
              <a:gd name="connsiteX237" fmla="*/ 1085749 w 2974661"/>
              <a:gd name="connsiteY237" fmla="*/ 1950838 h 3626631"/>
              <a:gd name="connsiteX238" fmla="*/ 1248697 w 2974661"/>
              <a:gd name="connsiteY238" fmla="*/ 1882228 h 3626631"/>
              <a:gd name="connsiteX239" fmla="*/ 1385917 w 2974661"/>
              <a:gd name="connsiteY239" fmla="*/ 1822195 h 3626631"/>
              <a:gd name="connsiteX240" fmla="*/ 1445950 w 2974661"/>
              <a:gd name="connsiteY240" fmla="*/ 1779314 h 3626631"/>
              <a:gd name="connsiteX241" fmla="*/ 1437374 w 2974661"/>
              <a:gd name="connsiteY241" fmla="*/ 1727856 h 3626631"/>
              <a:gd name="connsiteX242" fmla="*/ 1403069 w 2974661"/>
              <a:gd name="connsiteY242" fmla="*/ 1672111 h 3626631"/>
              <a:gd name="connsiteX243" fmla="*/ 1373052 w 2974661"/>
              <a:gd name="connsiteY243" fmla="*/ 1633518 h 3626631"/>
              <a:gd name="connsiteX244" fmla="*/ 1343036 w 2974661"/>
              <a:gd name="connsiteY244" fmla="*/ 1607789 h 3626631"/>
              <a:gd name="connsiteX245" fmla="*/ 1231545 w 2974661"/>
              <a:gd name="connsiteY245" fmla="*/ 1650670 h 3626631"/>
              <a:gd name="connsiteX246" fmla="*/ 1094325 w 2974661"/>
              <a:gd name="connsiteY246" fmla="*/ 1727856 h 3626631"/>
              <a:gd name="connsiteX247" fmla="*/ 1042868 w 2974661"/>
              <a:gd name="connsiteY247" fmla="*/ 1753585 h 3626631"/>
              <a:gd name="connsiteX248" fmla="*/ 1030004 w 2974661"/>
              <a:gd name="connsiteY248" fmla="*/ 1766449 h 3626631"/>
              <a:gd name="connsiteX249" fmla="*/ 995699 w 2974661"/>
              <a:gd name="connsiteY249" fmla="*/ 1779314 h 3626631"/>
              <a:gd name="connsiteX250" fmla="*/ 957106 w 2974661"/>
              <a:gd name="connsiteY250" fmla="*/ 1796466 h 3626631"/>
              <a:gd name="connsiteX251" fmla="*/ 746988 w 2974661"/>
              <a:gd name="connsiteY251" fmla="*/ 1920821 h 3626631"/>
              <a:gd name="connsiteX252" fmla="*/ 536871 w 2974661"/>
              <a:gd name="connsiteY252" fmla="*/ 2062329 h 3626631"/>
              <a:gd name="connsiteX253" fmla="*/ 468262 w 2974661"/>
              <a:gd name="connsiteY253" fmla="*/ 2113786 h 3626631"/>
              <a:gd name="connsiteX254" fmla="*/ 373923 w 2974661"/>
              <a:gd name="connsiteY254" fmla="*/ 2199548 h 3626631"/>
              <a:gd name="connsiteX255" fmla="*/ 335598 w 2974661"/>
              <a:gd name="connsiteY255" fmla="*/ 2230905 h 3626631"/>
              <a:gd name="connsiteX256" fmla="*/ 316320 w 2974661"/>
              <a:gd name="connsiteY256" fmla="*/ 2247708 h 3626631"/>
              <a:gd name="connsiteX257" fmla="*/ 318624 w 2974661"/>
              <a:gd name="connsiteY257" fmla="*/ 2234677 h 3626631"/>
              <a:gd name="connsiteX258" fmla="*/ 315554 w 2974661"/>
              <a:gd name="connsiteY258" fmla="*/ 2220883 h 3626631"/>
              <a:gd name="connsiteX259" fmla="*/ 645459 w 2974661"/>
              <a:gd name="connsiteY259" fmla="*/ 1940926 h 3626631"/>
              <a:gd name="connsiteX260" fmla="*/ 672483 w 2974661"/>
              <a:gd name="connsiteY260" fmla="*/ 1921090 h 3626631"/>
              <a:gd name="connsiteX261" fmla="*/ 828462 w 2974661"/>
              <a:gd name="connsiteY261" fmla="*/ 1809330 h 3626631"/>
              <a:gd name="connsiteX262" fmla="*/ 905648 w 2974661"/>
              <a:gd name="connsiteY262" fmla="*/ 1762161 h 3626631"/>
              <a:gd name="connsiteX263" fmla="*/ 965682 w 2974661"/>
              <a:gd name="connsiteY263" fmla="*/ 1727856 h 3626631"/>
              <a:gd name="connsiteX264" fmla="*/ 1128630 w 2974661"/>
              <a:gd name="connsiteY264" fmla="*/ 1624942 h 3626631"/>
              <a:gd name="connsiteX265" fmla="*/ 1248697 w 2974661"/>
              <a:gd name="connsiteY265" fmla="*/ 1556332 h 3626631"/>
              <a:gd name="connsiteX266" fmla="*/ 1231545 w 2974661"/>
              <a:gd name="connsiteY266" fmla="*/ 1539179 h 3626631"/>
              <a:gd name="connsiteX267" fmla="*/ 1184376 w 2974661"/>
              <a:gd name="connsiteY267" fmla="*/ 1543467 h 3626631"/>
              <a:gd name="connsiteX268" fmla="*/ 1102902 w 2974661"/>
              <a:gd name="connsiteY268" fmla="*/ 1573484 h 3626631"/>
              <a:gd name="connsiteX269" fmla="*/ 952818 w 2974661"/>
              <a:gd name="connsiteY269" fmla="*/ 1612077 h 3626631"/>
              <a:gd name="connsiteX270" fmla="*/ 811310 w 2974661"/>
              <a:gd name="connsiteY270" fmla="*/ 1642094 h 3626631"/>
              <a:gd name="connsiteX271" fmla="*/ 695531 w 2974661"/>
              <a:gd name="connsiteY271" fmla="*/ 1680687 h 3626631"/>
              <a:gd name="connsiteX272" fmla="*/ 614057 w 2974661"/>
              <a:gd name="connsiteY272" fmla="*/ 1710704 h 3626631"/>
              <a:gd name="connsiteX273" fmla="*/ 588328 w 2974661"/>
              <a:gd name="connsiteY273" fmla="*/ 1689263 h 3626631"/>
              <a:gd name="connsiteX274" fmla="*/ 605481 w 2974661"/>
              <a:gd name="connsiteY274" fmla="*/ 1659246 h 3626631"/>
              <a:gd name="connsiteX275" fmla="*/ 631209 w 2974661"/>
              <a:gd name="connsiteY275" fmla="*/ 1616365 h 3626631"/>
              <a:gd name="connsiteX276" fmla="*/ 674090 w 2974661"/>
              <a:gd name="connsiteY276" fmla="*/ 1573484 h 3626631"/>
              <a:gd name="connsiteX277" fmla="*/ 811310 w 2974661"/>
              <a:gd name="connsiteY277" fmla="*/ 1522027 h 3626631"/>
              <a:gd name="connsiteX278" fmla="*/ 914225 w 2974661"/>
              <a:gd name="connsiteY278" fmla="*/ 1487722 h 3626631"/>
              <a:gd name="connsiteX279" fmla="*/ 999987 w 2974661"/>
              <a:gd name="connsiteY279" fmla="*/ 1453417 h 3626631"/>
              <a:gd name="connsiteX280" fmla="*/ 1257274 w 2974661"/>
              <a:gd name="connsiteY280" fmla="*/ 1341926 h 3626631"/>
              <a:gd name="connsiteX281" fmla="*/ 1428798 w 2974661"/>
              <a:gd name="connsiteY281" fmla="*/ 1256164 h 3626631"/>
              <a:gd name="connsiteX282" fmla="*/ 1420222 w 2974661"/>
              <a:gd name="connsiteY282" fmla="*/ 1187554 h 3626631"/>
              <a:gd name="connsiteX283" fmla="*/ 1411646 w 2974661"/>
              <a:gd name="connsiteY283" fmla="*/ 1123233 h 3626631"/>
              <a:gd name="connsiteX284" fmla="*/ 1385917 w 2974661"/>
              <a:gd name="connsiteY284" fmla="*/ 1136097 h 3626631"/>
              <a:gd name="connsiteX285" fmla="*/ 1343036 w 2974661"/>
              <a:gd name="connsiteY285" fmla="*/ 1161826 h 3626631"/>
              <a:gd name="connsiteX286" fmla="*/ 1317307 w 2974661"/>
              <a:gd name="connsiteY286" fmla="*/ 1178978 h 3626631"/>
              <a:gd name="connsiteX287" fmla="*/ 1261562 w 2974661"/>
              <a:gd name="connsiteY287" fmla="*/ 1208995 h 3626631"/>
              <a:gd name="connsiteX288" fmla="*/ 1154359 w 2974661"/>
              <a:gd name="connsiteY288" fmla="*/ 1264740 h 3626631"/>
              <a:gd name="connsiteX289" fmla="*/ 1090037 w 2974661"/>
              <a:gd name="connsiteY289" fmla="*/ 1299045 h 3626631"/>
              <a:gd name="connsiteX290" fmla="*/ 1025716 w 2974661"/>
              <a:gd name="connsiteY290" fmla="*/ 1333350 h 3626631"/>
              <a:gd name="connsiteX291" fmla="*/ 939953 w 2974661"/>
              <a:gd name="connsiteY291" fmla="*/ 1376231 h 3626631"/>
              <a:gd name="connsiteX292" fmla="*/ 879920 w 2974661"/>
              <a:gd name="connsiteY292" fmla="*/ 1393384 h 3626631"/>
              <a:gd name="connsiteX293" fmla="*/ 751276 w 2974661"/>
              <a:gd name="connsiteY293" fmla="*/ 1419112 h 3626631"/>
              <a:gd name="connsiteX294" fmla="*/ 596905 w 2974661"/>
              <a:gd name="connsiteY294" fmla="*/ 1419112 h 3626631"/>
              <a:gd name="connsiteX295" fmla="*/ 493990 w 2974661"/>
              <a:gd name="connsiteY295" fmla="*/ 1371943 h 3626631"/>
              <a:gd name="connsiteX296" fmla="*/ 433957 w 2974661"/>
              <a:gd name="connsiteY296" fmla="*/ 1307621 h 3626631"/>
              <a:gd name="connsiteX297" fmla="*/ 373923 w 2974661"/>
              <a:gd name="connsiteY297" fmla="*/ 1230435 h 3626631"/>
              <a:gd name="connsiteX298" fmla="*/ 313890 w 2974661"/>
              <a:gd name="connsiteY298" fmla="*/ 1110368 h 3626631"/>
              <a:gd name="connsiteX299" fmla="*/ 296737 w 2974661"/>
              <a:gd name="connsiteY299" fmla="*/ 1016030 h 3626631"/>
              <a:gd name="connsiteX300" fmla="*/ 326754 w 2974661"/>
              <a:gd name="connsiteY300" fmla="*/ 998877 h 3626631"/>
              <a:gd name="connsiteX301" fmla="*/ 391076 w 2974661"/>
              <a:gd name="connsiteY301" fmla="*/ 1016030 h 3626631"/>
              <a:gd name="connsiteX302" fmla="*/ 468262 w 2974661"/>
              <a:gd name="connsiteY302" fmla="*/ 1067487 h 3626631"/>
              <a:gd name="connsiteX303" fmla="*/ 562600 w 2974661"/>
              <a:gd name="connsiteY303" fmla="*/ 1093216 h 3626631"/>
              <a:gd name="connsiteX304" fmla="*/ 682667 w 2974661"/>
              <a:gd name="connsiteY304" fmla="*/ 1067487 h 3626631"/>
              <a:gd name="connsiteX305" fmla="*/ 862767 w 2974661"/>
              <a:gd name="connsiteY305" fmla="*/ 981725 h 3626631"/>
              <a:gd name="connsiteX306" fmla="*/ 1077173 w 2974661"/>
              <a:gd name="connsiteY306" fmla="*/ 878810 h 3626631"/>
              <a:gd name="connsiteX307" fmla="*/ 1222969 w 2974661"/>
              <a:gd name="connsiteY307" fmla="*/ 793048 h 3626631"/>
              <a:gd name="connsiteX308" fmla="*/ 1351612 w 2974661"/>
              <a:gd name="connsiteY308" fmla="*/ 724438 h 3626631"/>
              <a:gd name="connsiteX309" fmla="*/ 1420222 w 2974661"/>
              <a:gd name="connsiteY309" fmla="*/ 690133 h 3626631"/>
              <a:gd name="connsiteX310" fmla="*/ 1428798 w 2974661"/>
              <a:gd name="connsiteY310" fmla="*/ 527185 h 3626631"/>
              <a:gd name="connsiteX311" fmla="*/ 1420222 w 2974661"/>
              <a:gd name="connsiteY311" fmla="*/ 312780 h 3626631"/>
              <a:gd name="connsiteX312" fmla="*/ 1364476 w 2974661"/>
              <a:gd name="connsiteY312" fmla="*/ 179848 h 3626631"/>
              <a:gd name="connsiteX313" fmla="*/ 1334460 w 2974661"/>
              <a:gd name="connsiteY313" fmla="*/ 42629 h 3626631"/>
              <a:gd name="connsiteX314" fmla="*/ 1364208 w 2974661"/>
              <a:gd name="connsiteY314" fmla="*/ 16 h 3626631"/>
              <a:gd name="connsiteX0" fmla="*/ 1797576 w 2974661"/>
              <a:gd name="connsiteY0" fmla="*/ 2722698 h 3626631"/>
              <a:gd name="connsiteX1" fmla="*/ 1728966 w 2974661"/>
              <a:gd name="connsiteY1" fmla="*/ 2757003 h 3626631"/>
              <a:gd name="connsiteX2" fmla="*/ 1677508 w 2974661"/>
              <a:gd name="connsiteY2" fmla="*/ 2799884 h 3626631"/>
              <a:gd name="connsiteX3" fmla="*/ 1686084 w 2974661"/>
              <a:gd name="connsiteY3" fmla="*/ 2808460 h 3626631"/>
              <a:gd name="connsiteX4" fmla="*/ 1754694 w 2974661"/>
              <a:gd name="connsiteY4" fmla="*/ 2782731 h 3626631"/>
              <a:gd name="connsiteX5" fmla="*/ 1814728 w 2974661"/>
              <a:gd name="connsiteY5" fmla="*/ 2735562 h 3626631"/>
              <a:gd name="connsiteX6" fmla="*/ 1797576 w 2974661"/>
              <a:gd name="connsiteY6" fmla="*/ 2722698 h 3626631"/>
              <a:gd name="connsiteX7" fmla="*/ 1801060 w 2974661"/>
              <a:gd name="connsiteY7" fmla="*/ 2177572 h 3626631"/>
              <a:gd name="connsiteX8" fmla="*/ 1737542 w 2974661"/>
              <a:gd name="connsiteY8" fmla="*/ 2208125 h 3626631"/>
              <a:gd name="connsiteX9" fmla="*/ 1591746 w 2974661"/>
              <a:gd name="connsiteY9" fmla="*/ 2302463 h 3626631"/>
              <a:gd name="connsiteX10" fmla="*/ 1458815 w 2974661"/>
              <a:gd name="connsiteY10" fmla="*/ 2418242 h 3626631"/>
              <a:gd name="connsiteX11" fmla="*/ 1411646 w 2974661"/>
              <a:gd name="connsiteY11" fmla="*/ 2482564 h 3626631"/>
              <a:gd name="connsiteX12" fmla="*/ 1394493 w 2974661"/>
              <a:gd name="connsiteY12" fmla="*/ 2499716 h 3626631"/>
              <a:gd name="connsiteX13" fmla="*/ 1355900 w 2974661"/>
              <a:gd name="connsiteY13" fmla="*/ 2551173 h 3626631"/>
              <a:gd name="connsiteX14" fmla="*/ 1325883 w 2974661"/>
              <a:gd name="connsiteY14" fmla="*/ 2602631 h 3626631"/>
              <a:gd name="connsiteX15" fmla="*/ 1338748 w 2974661"/>
              <a:gd name="connsiteY15" fmla="*/ 2611207 h 3626631"/>
              <a:gd name="connsiteX16" fmla="*/ 1420222 w 2974661"/>
              <a:gd name="connsiteY16" fmla="*/ 2576902 h 3626631"/>
              <a:gd name="connsiteX17" fmla="*/ 1591746 w 2974661"/>
              <a:gd name="connsiteY17" fmla="*/ 2508292 h 3626631"/>
              <a:gd name="connsiteX18" fmla="*/ 1763271 w 2974661"/>
              <a:gd name="connsiteY18" fmla="*/ 2456835 h 3626631"/>
              <a:gd name="connsiteX19" fmla="*/ 1840457 w 2974661"/>
              <a:gd name="connsiteY19" fmla="*/ 2448259 h 3626631"/>
              <a:gd name="connsiteX20" fmla="*/ 1831880 w 2974661"/>
              <a:gd name="connsiteY20" fmla="*/ 2328192 h 3626631"/>
              <a:gd name="connsiteX21" fmla="*/ 1810440 w 2974661"/>
              <a:gd name="connsiteY21" fmla="*/ 2182396 h 3626631"/>
              <a:gd name="connsiteX22" fmla="*/ 1801060 w 2974661"/>
              <a:gd name="connsiteY22" fmla="*/ 2177572 h 3626631"/>
              <a:gd name="connsiteX23" fmla="*/ 1364208 w 2974661"/>
              <a:gd name="connsiteY23" fmla="*/ 16 h 3626631"/>
              <a:gd name="connsiteX24" fmla="*/ 1381629 w 2974661"/>
              <a:gd name="connsiteY24" fmla="*/ 4036 h 3626631"/>
              <a:gd name="connsiteX25" fmla="*/ 1505984 w 2974661"/>
              <a:gd name="connsiteY25" fmla="*/ 115527 h 3626631"/>
              <a:gd name="connsiteX26" fmla="*/ 1608898 w 2974661"/>
              <a:gd name="connsiteY26" fmla="*/ 235594 h 3626631"/>
              <a:gd name="connsiteX27" fmla="*/ 1660356 w 2974661"/>
              <a:gd name="connsiteY27" fmla="*/ 338508 h 3626631"/>
              <a:gd name="connsiteX28" fmla="*/ 1686084 w 2974661"/>
              <a:gd name="connsiteY28" fmla="*/ 449999 h 3626631"/>
              <a:gd name="connsiteX29" fmla="*/ 1703237 w 2974661"/>
              <a:gd name="connsiteY29" fmla="*/ 505745 h 3626631"/>
              <a:gd name="connsiteX30" fmla="*/ 1728966 w 2974661"/>
              <a:gd name="connsiteY30" fmla="*/ 518609 h 3626631"/>
              <a:gd name="connsiteX31" fmla="*/ 1746118 w 2974661"/>
              <a:gd name="connsiteY31" fmla="*/ 488592 h 3626631"/>
              <a:gd name="connsiteX32" fmla="*/ 1728966 w 2974661"/>
              <a:gd name="connsiteY32" fmla="*/ 441423 h 3626631"/>
              <a:gd name="connsiteX33" fmla="*/ 1703237 w 2974661"/>
              <a:gd name="connsiteY33" fmla="*/ 415694 h 3626631"/>
              <a:gd name="connsiteX34" fmla="*/ 1728966 w 2974661"/>
              <a:gd name="connsiteY34" fmla="*/ 407118 h 3626631"/>
              <a:gd name="connsiteX35" fmla="*/ 1780423 w 2974661"/>
              <a:gd name="connsiteY35" fmla="*/ 394254 h 3626631"/>
              <a:gd name="connsiteX36" fmla="*/ 1823304 w 2974661"/>
              <a:gd name="connsiteY36" fmla="*/ 372813 h 3626631"/>
              <a:gd name="connsiteX37" fmla="*/ 1891914 w 2974661"/>
              <a:gd name="connsiteY37" fmla="*/ 338508 h 3626631"/>
              <a:gd name="connsiteX38" fmla="*/ 1934795 w 2974661"/>
              <a:gd name="connsiteY38" fmla="*/ 308492 h 3626631"/>
              <a:gd name="connsiteX39" fmla="*/ 1986252 w 2974661"/>
              <a:gd name="connsiteY39" fmla="*/ 304204 h 3626631"/>
              <a:gd name="connsiteX40" fmla="*/ 2016269 w 2974661"/>
              <a:gd name="connsiteY40" fmla="*/ 299916 h 3626631"/>
              <a:gd name="connsiteX41" fmla="*/ 2076303 w 2974661"/>
              <a:gd name="connsiteY41" fmla="*/ 287051 h 3626631"/>
              <a:gd name="connsiteX42" fmla="*/ 2157777 w 2974661"/>
              <a:gd name="connsiteY42" fmla="*/ 304204 h 3626631"/>
              <a:gd name="connsiteX43" fmla="*/ 2243539 w 2974661"/>
              <a:gd name="connsiteY43" fmla="*/ 329932 h 3626631"/>
              <a:gd name="connsiteX44" fmla="*/ 2376470 w 2974661"/>
              <a:gd name="connsiteY44" fmla="*/ 389966 h 3626631"/>
              <a:gd name="connsiteX45" fmla="*/ 2440792 w 2974661"/>
              <a:gd name="connsiteY45" fmla="*/ 445711 h 3626631"/>
              <a:gd name="connsiteX46" fmla="*/ 2406487 w 2974661"/>
              <a:gd name="connsiteY46" fmla="*/ 484304 h 3626631"/>
              <a:gd name="connsiteX47" fmla="*/ 2363606 w 2974661"/>
              <a:gd name="connsiteY47" fmla="*/ 527185 h 3626631"/>
              <a:gd name="connsiteX48" fmla="*/ 2333589 w 2974661"/>
              <a:gd name="connsiteY48" fmla="*/ 544338 h 3626631"/>
              <a:gd name="connsiteX49" fmla="*/ 2303572 w 2974661"/>
              <a:gd name="connsiteY49" fmla="*/ 552914 h 3626631"/>
              <a:gd name="connsiteX50" fmla="*/ 2312149 w 2974661"/>
              <a:gd name="connsiteY50" fmla="*/ 578643 h 3626631"/>
              <a:gd name="connsiteX51" fmla="*/ 2372182 w 2974661"/>
              <a:gd name="connsiteY51" fmla="*/ 604371 h 3626631"/>
              <a:gd name="connsiteX52" fmla="*/ 2406487 w 2974661"/>
              <a:gd name="connsiteY52" fmla="*/ 630100 h 3626631"/>
              <a:gd name="connsiteX53" fmla="*/ 2346454 w 2974661"/>
              <a:gd name="connsiteY53" fmla="*/ 647252 h 3626631"/>
              <a:gd name="connsiteX54" fmla="*/ 2243539 w 2974661"/>
              <a:gd name="connsiteY54" fmla="*/ 690133 h 3626631"/>
              <a:gd name="connsiteX55" fmla="*/ 2089167 w 2974661"/>
              <a:gd name="connsiteY55" fmla="*/ 758743 h 3626631"/>
              <a:gd name="connsiteX56" fmla="*/ 1990540 w 2974661"/>
              <a:gd name="connsiteY56" fmla="*/ 818777 h 3626631"/>
              <a:gd name="connsiteX57" fmla="*/ 1969100 w 2974661"/>
              <a:gd name="connsiteY57" fmla="*/ 827353 h 3626631"/>
              <a:gd name="connsiteX58" fmla="*/ 1939083 w 2974661"/>
              <a:gd name="connsiteY58" fmla="*/ 835929 h 3626631"/>
              <a:gd name="connsiteX59" fmla="*/ 1909066 w 2974661"/>
              <a:gd name="connsiteY59" fmla="*/ 844505 h 3626631"/>
              <a:gd name="connsiteX60" fmla="*/ 1879050 w 2974661"/>
              <a:gd name="connsiteY60" fmla="*/ 870234 h 3626631"/>
              <a:gd name="connsiteX61" fmla="*/ 1840457 w 2974661"/>
              <a:gd name="connsiteY61" fmla="*/ 895963 h 3626631"/>
              <a:gd name="connsiteX62" fmla="*/ 1788999 w 2974661"/>
              <a:gd name="connsiteY62" fmla="*/ 917403 h 3626631"/>
              <a:gd name="connsiteX63" fmla="*/ 1750406 w 2974661"/>
              <a:gd name="connsiteY63" fmla="*/ 938844 h 3626631"/>
              <a:gd name="connsiteX64" fmla="*/ 1733254 w 2974661"/>
              <a:gd name="connsiteY64" fmla="*/ 951708 h 3626631"/>
              <a:gd name="connsiteX65" fmla="*/ 1720390 w 2974661"/>
              <a:gd name="connsiteY65" fmla="*/ 1033182 h 3626631"/>
              <a:gd name="connsiteX66" fmla="*/ 1720390 w 2974661"/>
              <a:gd name="connsiteY66" fmla="*/ 1101792 h 3626631"/>
              <a:gd name="connsiteX67" fmla="*/ 1840457 w 2974661"/>
              <a:gd name="connsiteY67" fmla="*/ 1067487 h 3626631"/>
              <a:gd name="connsiteX68" fmla="*/ 1943371 w 2974661"/>
              <a:gd name="connsiteY68" fmla="*/ 1028894 h 3626631"/>
              <a:gd name="connsiteX69" fmla="*/ 1956236 w 2974661"/>
              <a:gd name="connsiteY69" fmla="*/ 1011742 h 3626631"/>
              <a:gd name="connsiteX70" fmla="*/ 2011981 w 2974661"/>
              <a:gd name="connsiteY70" fmla="*/ 1016030 h 3626631"/>
              <a:gd name="connsiteX71" fmla="*/ 2072014 w 2974661"/>
              <a:gd name="connsiteY71" fmla="*/ 1024606 h 3626631"/>
              <a:gd name="connsiteX72" fmla="*/ 2123472 w 2974661"/>
              <a:gd name="connsiteY72" fmla="*/ 1041759 h 3626631"/>
              <a:gd name="connsiteX73" fmla="*/ 2192082 w 2974661"/>
              <a:gd name="connsiteY73" fmla="*/ 1076063 h 3626631"/>
              <a:gd name="connsiteX74" fmla="*/ 2239251 w 2974661"/>
              <a:gd name="connsiteY74" fmla="*/ 1101792 h 3626631"/>
              <a:gd name="connsiteX75" fmla="*/ 2260692 w 2974661"/>
              <a:gd name="connsiteY75" fmla="*/ 1118945 h 3626631"/>
              <a:gd name="connsiteX76" fmla="*/ 2260692 w 2974661"/>
              <a:gd name="connsiteY76" fmla="*/ 1144673 h 3626631"/>
              <a:gd name="connsiteX77" fmla="*/ 2239251 w 2974661"/>
              <a:gd name="connsiteY77" fmla="*/ 1153249 h 3626631"/>
              <a:gd name="connsiteX78" fmla="*/ 2200658 w 2974661"/>
              <a:gd name="connsiteY78" fmla="*/ 1183266 h 3626631"/>
              <a:gd name="connsiteX79" fmla="*/ 2127760 w 2974661"/>
              <a:gd name="connsiteY79" fmla="*/ 1217571 h 3626631"/>
              <a:gd name="connsiteX80" fmla="*/ 2072014 w 2974661"/>
              <a:gd name="connsiteY80" fmla="*/ 1234724 h 3626631"/>
              <a:gd name="connsiteX81" fmla="*/ 2041998 w 2974661"/>
              <a:gd name="connsiteY81" fmla="*/ 1247588 h 3626631"/>
              <a:gd name="connsiteX82" fmla="*/ 2003405 w 2974661"/>
              <a:gd name="connsiteY82" fmla="*/ 1256164 h 3626631"/>
              <a:gd name="connsiteX83" fmla="*/ 1874762 w 2974661"/>
              <a:gd name="connsiteY83" fmla="*/ 1316198 h 3626631"/>
              <a:gd name="connsiteX84" fmla="*/ 1763271 w 2974661"/>
              <a:gd name="connsiteY84" fmla="*/ 1367655 h 3626631"/>
              <a:gd name="connsiteX85" fmla="*/ 1741830 w 2974661"/>
              <a:gd name="connsiteY85" fmla="*/ 1389095 h 3626631"/>
              <a:gd name="connsiteX86" fmla="*/ 1720390 w 2974661"/>
              <a:gd name="connsiteY86" fmla="*/ 1504874 h 3626631"/>
              <a:gd name="connsiteX87" fmla="*/ 1690373 w 2974661"/>
              <a:gd name="connsiteY87" fmla="*/ 1633518 h 3626631"/>
              <a:gd name="connsiteX88" fmla="*/ 1668932 w 2974661"/>
              <a:gd name="connsiteY88" fmla="*/ 1680687 h 3626631"/>
              <a:gd name="connsiteX89" fmla="*/ 1686084 w 2974661"/>
              <a:gd name="connsiteY89" fmla="*/ 1693551 h 3626631"/>
              <a:gd name="connsiteX90" fmla="*/ 1737542 w 2974661"/>
              <a:gd name="connsiteY90" fmla="*/ 1676399 h 3626631"/>
              <a:gd name="connsiteX91" fmla="*/ 1943371 w 2974661"/>
              <a:gd name="connsiteY91" fmla="*/ 1582060 h 3626631"/>
              <a:gd name="connsiteX92" fmla="*/ 2174929 w 2974661"/>
              <a:gd name="connsiteY92" fmla="*/ 1487722 h 3626631"/>
              <a:gd name="connsiteX93" fmla="*/ 2372182 w 2974661"/>
              <a:gd name="connsiteY93" fmla="*/ 1393384 h 3626631"/>
              <a:gd name="connsiteX94" fmla="*/ 2776213 w 2974661"/>
              <a:gd name="connsiteY94" fmla="*/ 1308570 h 3626631"/>
              <a:gd name="connsiteX95" fmla="*/ 2938213 w 2974661"/>
              <a:gd name="connsiteY95" fmla="*/ 1393384 h 3626631"/>
              <a:gd name="connsiteX96" fmla="*/ 2972518 w 2974661"/>
              <a:gd name="connsiteY96" fmla="*/ 1444841 h 3626631"/>
              <a:gd name="connsiteX97" fmla="*/ 2955365 w 2974661"/>
              <a:gd name="connsiteY97" fmla="*/ 1487722 h 3626631"/>
              <a:gd name="connsiteX98" fmla="*/ 2903908 w 2974661"/>
              <a:gd name="connsiteY98" fmla="*/ 1522027 h 3626631"/>
              <a:gd name="connsiteX99" fmla="*/ 2882468 w 2974661"/>
              <a:gd name="connsiteY99" fmla="*/ 1552044 h 3626631"/>
              <a:gd name="connsiteX100" fmla="*/ 2775265 w 2974661"/>
              <a:gd name="connsiteY100" fmla="*/ 1564908 h 3626631"/>
              <a:gd name="connsiteX101" fmla="*/ 2620893 w 2974661"/>
              <a:gd name="connsiteY101" fmla="*/ 1573484 h 3626631"/>
              <a:gd name="connsiteX102" fmla="*/ 2475097 w 2974661"/>
              <a:gd name="connsiteY102" fmla="*/ 1616365 h 3626631"/>
              <a:gd name="connsiteX103" fmla="*/ 2325013 w 2974661"/>
              <a:gd name="connsiteY103" fmla="*/ 1659246 h 3626631"/>
              <a:gd name="connsiteX104" fmla="*/ 2183506 w 2974661"/>
              <a:gd name="connsiteY104" fmla="*/ 1710704 h 3626631"/>
              <a:gd name="connsiteX105" fmla="*/ 2080591 w 2974661"/>
              <a:gd name="connsiteY105" fmla="*/ 1753585 h 3626631"/>
              <a:gd name="connsiteX106" fmla="*/ 2037710 w 2974661"/>
              <a:gd name="connsiteY106" fmla="*/ 1770737 h 3626631"/>
              <a:gd name="connsiteX107" fmla="*/ 1926219 w 2974661"/>
              <a:gd name="connsiteY107" fmla="*/ 1817907 h 3626631"/>
              <a:gd name="connsiteX108" fmla="*/ 1771847 w 2974661"/>
              <a:gd name="connsiteY108" fmla="*/ 1882228 h 3626631"/>
              <a:gd name="connsiteX109" fmla="*/ 1686084 w 2974661"/>
              <a:gd name="connsiteY109" fmla="*/ 1925109 h 3626631"/>
              <a:gd name="connsiteX110" fmla="*/ 1600322 w 2974661"/>
              <a:gd name="connsiteY110" fmla="*/ 1993719 h 3626631"/>
              <a:gd name="connsiteX111" fmla="*/ 1548865 w 2974661"/>
              <a:gd name="connsiteY111" fmla="*/ 2088057 h 3626631"/>
              <a:gd name="connsiteX112" fmla="*/ 1505984 w 2974661"/>
              <a:gd name="connsiteY112" fmla="*/ 2156667 h 3626631"/>
              <a:gd name="connsiteX113" fmla="*/ 1480255 w 2974661"/>
              <a:gd name="connsiteY113" fmla="*/ 2199548 h 3626631"/>
              <a:gd name="connsiteX114" fmla="*/ 1514560 w 2974661"/>
              <a:gd name="connsiteY114" fmla="*/ 2190972 h 3626631"/>
              <a:gd name="connsiteX115" fmla="*/ 1566018 w 2974661"/>
              <a:gd name="connsiteY115" fmla="*/ 2148091 h 3626631"/>
              <a:gd name="connsiteX116" fmla="*/ 1634627 w 2974661"/>
              <a:gd name="connsiteY116" fmla="*/ 2088057 h 3626631"/>
              <a:gd name="connsiteX117" fmla="*/ 1698949 w 2974661"/>
              <a:gd name="connsiteY117" fmla="*/ 2045176 h 3626631"/>
              <a:gd name="connsiteX118" fmla="*/ 1746118 w 2974661"/>
              <a:gd name="connsiteY118" fmla="*/ 2015160 h 3626631"/>
              <a:gd name="connsiteX119" fmla="*/ 1806152 w 2974661"/>
              <a:gd name="connsiteY119" fmla="*/ 1985143 h 3626631"/>
              <a:gd name="connsiteX120" fmla="*/ 1836168 w 2974661"/>
              <a:gd name="connsiteY120" fmla="*/ 1967990 h 3626631"/>
              <a:gd name="connsiteX121" fmla="*/ 1934795 w 2974661"/>
              <a:gd name="connsiteY121" fmla="*/ 1967990 h 3626631"/>
              <a:gd name="connsiteX122" fmla="*/ 2072014 w 2974661"/>
              <a:gd name="connsiteY122" fmla="*/ 2010871 h 3626631"/>
              <a:gd name="connsiteX123" fmla="*/ 2144912 w 2974661"/>
              <a:gd name="connsiteY123" fmla="*/ 2083769 h 3626631"/>
              <a:gd name="connsiteX124" fmla="*/ 2174929 w 2974661"/>
              <a:gd name="connsiteY124" fmla="*/ 2169532 h 3626631"/>
              <a:gd name="connsiteX125" fmla="*/ 2192082 w 2974661"/>
              <a:gd name="connsiteY125" fmla="*/ 2251006 h 3626631"/>
              <a:gd name="connsiteX126" fmla="*/ 2217810 w 2974661"/>
              <a:gd name="connsiteY126" fmla="*/ 2353920 h 3626631"/>
              <a:gd name="connsiteX127" fmla="*/ 2243539 w 2974661"/>
              <a:gd name="connsiteY127" fmla="*/ 2559750 h 3626631"/>
              <a:gd name="connsiteX128" fmla="*/ 2226386 w 2974661"/>
              <a:gd name="connsiteY128" fmla="*/ 2791308 h 3626631"/>
              <a:gd name="connsiteX129" fmla="*/ 2200658 w 2974661"/>
              <a:gd name="connsiteY129" fmla="*/ 3082899 h 3626631"/>
              <a:gd name="connsiteX130" fmla="*/ 2166353 w 2974661"/>
              <a:gd name="connsiteY130" fmla="*/ 3383067 h 3626631"/>
              <a:gd name="connsiteX131" fmla="*/ 2123472 w 2974661"/>
              <a:gd name="connsiteY131" fmla="*/ 3511710 h 3626631"/>
              <a:gd name="connsiteX132" fmla="*/ 2097743 w 2974661"/>
              <a:gd name="connsiteY132" fmla="*/ 3563168 h 3626631"/>
              <a:gd name="connsiteX133" fmla="*/ 2020557 w 2974661"/>
              <a:gd name="connsiteY133" fmla="*/ 3584608 h 3626631"/>
              <a:gd name="connsiteX134" fmla="*/ 1926219 w 2974661"/>
              <a:gd name="connsiteY134" fmla="*/ 3618913 h 3626631"/>
              <a:gd name="connsiteX135" fmla="*/ 1840457 w 2974661"/>
              <a:gd name="connsiteY135" fmla="*/ 3623201 h 3626631"/>
              <a:gd name="connsiteX136" fmla="*/ 1763271 w 2974661"/>
              <a:gd name="connsiteY136" fmla="*/ 3597472 h 3626631"/>
              <a:gd name="connsiteX137" fmla="*/ 1728966 w 2974661"/>
              <a:gd name="connsiteY137" fmla="*/ 3580320 h 3626631"/>
              <a:gd name="connsiteX138" fmla="*/ 1711813 w 2974661"/>
              <a:gd name="connsiteY138" fmla="*/ 3563168 h 3626631"/>
              <a:gd name="connsiteX139" fmla="*/ 1668932 w 2974661"/>
              <a:gd name="connsiteY139" fmla="*/ 3511710 h 3626631"/>
              <a:gd name="connsiteX140" fmla="*/ 1617475 w 2974661"/>
              <a:gd name="connsiteY140" fmla="*/ 3468829 h 3626631"/>
              <a:gd name="connsiteX141" fmla="*/ 1548865 w 2974661"/>
              <a:gd name="connsiteY141" fmla="*/ 3477405 h 3626631"/>
              <a:gd name="connsiteX142" fmla="*/ 1463103 w 2974661"/>
              <a:gd name="connsiteY142" fmla="*/ 3477405 h 3626631"/>
              <a:gd name="connsiteX143" fmla="*/ 1415934 w 2974661"/>
              <a:gd name="connsiteY143" fmla="*/ 3434524 h 3626631"/>
              <a:gd name="connsiteX144" fmla="*/ 1411646 w 2974661"/>
              <a:gd name="connsiteY144" fmla="*/ 3391643 h 3626631"/>
              <a:gd name="connsiteX145" fmla="*/ 1424510 w 2974661"/>
              <a:gd name="connsiteY145" fmla="*/ 3387355 h 3626631"/>
              <a:gd name="connsiteX146" fmla="*/ 1445950 w 2974661"/>
              <a:gd name="connsiteY146" fmla="*/ 3383067 h 3626631"/>
              <a:gd name="connsiteX147" fmla="*/ 1463103 w 2974661"/>
              <a:gd name="connsiteY147" fmla="*/ 3365914 h 3626631"/>
              <a:gd name="connsiteX148" fmla="*/ 1420222 w 2974661"/>
              <a:gd name="connsiteY148" fmla="*/ 3348762 h 3626631"/>
              <a:gd name="connsiteX149" fmla="*/ 1385917 w 2974661"/>
              <a:gd name="connsiteY149" fmla="*/ 3340186 h 3626631"/>
              <a:gd name="connsiteX150" fmla="*/ 1428798 w 2974661"/>
              <a:gd name="connsiteY150" fmla="*/ 3331610 h 3626631"/>
              <a:gd name="connsiteX151" fmla="*/ 1505984 w 2974661"/>
              <a:gd name="connsiteY151" fmla="*/ 3323033 h 3626631"/>
              <a:gd name="connsiteX152" fmla="*/ 1634627 w 2974661"/>
              <a:gd name="connsiteY152" fmla="*/ 3305881 h 3626631"/>
              <a:gd name="connsiteX153" fmla="*/ 1733254 w 2974661"/>
              <a:gd name="connsiteY153" fmla="*/ 3275864 h 3626631"/>
              <a:gd name="connsiteX154" fmla="*/ 1763271 w 2974661"/>
              <a:gd name="connsiteY154" fmla="*/ 3177238 h 3626631"/>
              <a:gd name="connsiteX155" fmla="*/ 1788999 w 2974661"/>
              <a:gd name="connsiteY155" fmla="*/ 2979985 h 3626631"/>
              <a:gd name="connsiteX156" fmla="*/ 1797576 w 2974661"/>
              <a:gd name="connsiteY156" fmla="*/ 2877070 h 3626631"/>
              <a:gd name="connsiteX157" fmla="*/ 1746118 w 2974661"/>
              <a:gd name="connsiteY157" fmla="*/ 2919951 h 3626631"/>
              <a:gd name="connsiteX158" fmla="*/ 1660356 w 2974661"/>
              <a:gd name="connsiteY158" fmla="*/ 2979985 h 3626631"/>
              <a:gd name="connsiteX159" fmla="*/ 1531712 w 2974661"/>
              <a:gd name="connsiteY159" fmla="*/ 3065747 h 3626631"/>
              <a:gd name="connsiteX160" fmla="*/ 1390205 w 2974661"/>
              <a:gd name="connsiteY160" fmla="*/ 3168661 h 3626631"/>
              <a:gd name="connsiteX161" fmla="*/ 1325883 w 2974661"/>
              <a:gd name="connsiteY161" fmla="*/ 3211542 h 3626631"/>
              <a:gd name="connsiteX162" fmla="*/ 1300155 w 2974661"/>
              <a:gd name="connsiteY162" fmla="*/ 3185814 h 3626631"/>
              <a:gd name="connsiteX163" fmla="*/ 1283002 w 2974661"/>
              <a:gd name="connsiteY163" fmla="*/ 3117204 h 3626631"/>
              <a:gd name="connsiteX164" fmla="*/ 1274426 w 2974661"/>
              <a:gd name="connsiteY164" fmla="*/ 3040018 h 3626631"/>
              <a:gd name="connsiteX165" fmla="*/ 1291578 w 2974661"/>
              <a:gd name="connsiteY165" fmla="*/ 2997137 h 3626631"/>
              <a:gd name="connsiteX166" fmla="*/ 1308731 w 2974661"/>
              <a:gd name="connsiteY166" fmla="*/ 2949968 h 3626631"/>
              <a:gd name="connsiteX167" fmla="*/ 1351612 w 2974661"/>
              <a:gd name="connsiteY167" fmla="*/ 2907087 h 3626631"/>
              <a:gd name="connsiteX168" fmla="*/ 1407357 w 2974661"/>
              <a:gd name="connsiteY168" fmla="*/ 2885646 h 3626631"/>
              <a:gd name="connsiteX169" fmla="*/ 1505984 w 2974661"/>
              <a:gd name="connsiteY169" fmla="*/ 2791308 h 3626631"/>
              <a:gd name="connsiteX170" fmla="*/ 1591746 w 2974661"/>
              <a:gd name="connsiteY170" fmla="*/ 2705545 h 3626631"/>
              <a:gd name="connsiteX171" fmla="*/ 1574594 w 2974661"/>
              <a:gd name="connsiteY171" fmla="*/ 2705545 h 3626631"/>
              <a:gd name="connsiteX172" fmla="*/ 1480255 w 2974661"/>
              <a:gd name="connsiteY172" fmla="*/ 2739850 h 3626631"/>
              <a:gd name="connsiteX173" fmla="*/ 1351612 w 2974661"/>
              <a:gd name="connsiteY173" fmla="*/ 2765579 h 3626631"/>
              <a:gd name="connsiteX174" fmla="*/ 1274426 w 2974661"/>
              <a:gd name="connsiteY174" fmla="*/ 2791308 h 3626631"/>
              <a:gd name="connsiteX175" fmla="*/ 1257274 w 2974661"/>
              <a:gd name="connsiteY175" fmla="*/ 2902798 h 3626631"/>
              <a:gd name="connsiteX176" fmla="*/ 1231545 w 2974661"/>
              <a:gd name="connsiteY176" fmla="*/ 3160085 h 3626631"/>
              <a:gd name="connsiteX177" fmla="*/ 1248697 w 2974661"/>
              <a:gd name="connsiteY177" fmla="*/ 3374491 h 3626631"/>
              <a:gd name="connsiteX178" fmla="*/ 1274426 w 2974661"/>
              <a:gd name="connsiteY178" fmla="*/ 3460253 h 3626631"/>
              <a:gd name="connsiteX179" fmla="*/ 1265850 w 2974661"/>
              <a:gd name="connsiteY179" fmla="*/ 3477405 h 3626631"/>
              <a:gd name="connsiteX180" fmla="*/ 1240121 w 2974661"/>
              <a:gd name="connsiteY180" fmla="*/ 3468829 h 3626631"/>
              <a:gd name="connsiteX181" fmla="*/ 1214392 w 2974661"/>
              <a:gd name="connsiteY181" fmla="*/ 3473117 h 3626631"/>
              <a:gd name="connsiteX182" fmla="*/ 1197240 w 2974661"/>
              <a:gd name="connsiteY182" fmla="*/ 3485982 h 3626631"/>
              <a:gd name="connsiteX183" fmla="*/ 1154359 w 2974661"/>
              <a:gd name="connsiteY183" fmla="*/ 3511710 h 3626631"/>
              <a:gd name="connsiteX184" fmla="*/ 1137206 w 2974661"/>
              <a:gd name="connsiteY184" fmla="*/ 3571744 h 3626631"/>
              <a:gd name="connsiteX185" fmla="*/ 1128630 w 2974661"/>
              <a:gd name="connsiteY185" fmla="*/ 3597472 h 3626631"/>
              <a:gd name="connsiteX186" fmla="*/ 1094325 w 2974661"/>
              <a:gd name="connsiteY186" fmla="*/ 3588896 h 3626631"/>
              <a:gd name="connsiteX187" fmla="*/ 1055732 w 2974661"/>
              <a:gd name="connsiteY187" fmla="*/ 3550303 h 3626631"/>
              <a:gd name="connsiteX188" fmla="*/ 1017139 w 2974661"/>
              <a:gd name="connsiteY188" fmla="*/ 3507422 h 3626631"/>
              <a:gd name="connsiteX189" fmla="*/ 999987 w 2974661"/>
              <a:gd name="connsiteY189" fmla="*/ 3511710 h 3626631"/>
              <a:gd name="connsiteX190" fmla="*/ 982834 w 2974661"/>
              <a:gd name="connsiteY190" fmla="*/ 3520286 h 3626631"/>
              <a:gd name="connsiteX191" fmla="*/ 948530 w 2974661"/>
              <a:gd name="connsiteY191" fmla="*/ 3485982 h 3626631"/>
              <a:gd name="connsiteX192" fmla="*/ 931377 w 2974661"/>
              <a:gd name="connsiteY192" fmla="*/ 3417372 h 3626631"/>
              <a:gd name="connsiteX193" fmla="*/ 888496 w 2974661"/>
              <a:gd name="connsiteY193" fmla="*/ 3331610 h 3626631"/>
              <a:gd name="connsiteX194" fmla="*/ 854191 w 2974661"/>
              <a:gd name="connsiteY194" fmla="*/ 3258712 h 3626631"/>
              <a:gd name="connsiteX195" fmla="*/ 845615 w 2974661"/>
              <a:gd name="connsiteY195" fmla="*/ 3220119 h 3626631"/>
              <a:gd name="connsiteX196" fmla="*/ 837039 w 2974661"/>
              <a:gd name="connsiteY196" fmla="*/ 3177238 h 3626631"/>
              <a:gd name="connsiteX197" fmla="*/ 828462 w 2974661"/>
              <a:gd name="connsiteY197" fmla="*/ 3142933 h 3626631"/>
              <a:gd name="connsiteX198" fmla="*/ 811310 w 2974661"/>
              <a:gd name="connsiteY198" fmla="*/ 3108628 h 3626631"/>
              <a:gd name="connsiteX199" fmla="*/ 845615 w 2974661"/>
              <a:gd name="connsiteY199" fmla="*/ 3048594 h 3626631"/>
              <a:gd name="connsiteX200" fmla="*/ 888496 w 2974661"/>
              <a:gd name="connsiteY200" fmla="*/ 3014289 h 3626631"/>
              <a:gd name="connsiteX201" fmla="*/ 897072 w 2974661"/>
              <a:gd name="connsiteY201" fmla="*/ 2992849 h 3626631"/>
              <a:gd name="connsiteX202" fmla="*/ 914225 w 2974661"/>
              <a:gd name="connsiteY202" fmla="*/ 2962832 h 3626631"/>
              <a:gd name="connsiteX203" fmla="*/ 948530 w 2974661"/>
              <a:gd name="connsiteY203" fmla="*/ 2842765 h 3626631"/>
              <a:gd name="connsiteX204" fmla="*/ 974258 w 2974661"/>
              <a:gd name="connsiteY204" fmla="*/ 2671240 h 3626631"/>
              <a:gd name="connsiteX205" fmla="*/ 999987 w 2974661"/>
              <a:gd name="connsiteY205" fmla="*/ 2551173 h 3626631"/>
              <a:gd name="connsiteX206" fmla="*/ 1042868 w 2974661"/>
              <a:gd name="connsiteY206" fmla="*/ 2405378 h 3626631"/>
              <a:gd name="connsiteX207" fmla="*/ 1111478 w 2974661"/>
              <a:gd name="connsiteY207" fmla="*/ 2242429 h 3626631"/>
              <a:gd name="connsiteX208" fmla="*/ 1145783 w 2974661"/>
              <a:gd name="connsiteY208" fmla="*/ 2173820 h 3626631"/>
              <a:gd name="connsiteX209" fmla="*/ 1068597 w 2974661"/>
              <a:gd name="connsiteY209" fmla="*/ 2199548 h 3626631"/>
              <a:gd name="connsiteX210" fmla="*/ 991411 w 2974661"/>
              <a:gd name="connsiteY210" fmla="*/ 2233853 h 3626631"/>
              <a:gd name="connsiteX211" fmla="*/ 931377 w 2974661"/>
              <a:gd name="connsiteY211" fmla="*/ 2259582 h 3626631"/>
              <a:gd name="connsiteX212" fmla="*/ 858479 w 2974661"/>
              <a:gd name="connsiteY212" fmla="*/ 2293887 h 3626631"/>
              <a:gd name="connsiteX213" fmla="*/ 785581 w 2974661"/>
              <a:gd name="connsiteY213" fmla="*/ 2319615 h 3626631"/>
              <a:gd name="connsiteX214" fmla="*/ 648362 w 2974661"/>
              <a:gd name="connsiteY214" fmla="*/ 2379649 h 3626631"/>
              <a:gd name="connsiteX215" fmla="*/ 545447 w 2974661"/>
              <a:gd name="connsiteY215" fmla="*/ 2431106 h 3626631"/>
              <a:gd name="connsiteX216" fmla="*/ 502566 w 2974661"/>
              <a:gd name="connsiteY216" fmla="*/ 2439683 h 3626631"/>
              <a:gd name="connsiteX217" fmla="*/ 476838 w 2974661"/>
              <a:gd name="connsiteY217" fmla="*/ 2456835 h 3626631"/>
              <a:gd name="connsiteX218" fmla="*/ 416804 w 2974661"/>
              <a:gd name="connsiteY218" fmla="*/ 2473987 h 3626631"/>
              <a:gd name="connsiteX219" fmla="*/ 296737 w 2974661"/>
              <a:gd name="connsiteY219" fmla="*/ 2508292 h 3626631"/>
              <a:gd name="connsiteX220" fmla="*/ 193822 w 2974661"/>
              <a:gd name="connsiteY220" fmla="*/ 2542597 h 3626631"/>
              <a:gd name="connsiteX221" fmla="*/ 133789 w 2974661"/>
              <a:gd name="connsiteY221" fmla="*/ 2568326 h 3626631"/>
              <a:gd name="connsiteX222" fmla="*/ 65179 w 2974661"/>
              <a:gd name="connsiteY222" fmla="*/ 2585478 h 3626631"/>
              <a:gd name="connsiteX223" fmla="*/ 22298 w 2974661"/>
              <a:gd name="connsiteY223" fmla="*/ 2559750 h 3626631"/>
              <a:gd name="connsiteX224" fmla="*/ 858 w 2974661"/>
              <a:gd name="connsiteY224" fmla="*/ 2495428 h 3626631"/>
              <a:gd name="connsiteX225" fmla="*/ 13722 w 2974661"/>
              <a:gd name="connsiteY225" fmla="*/ 2448259 h 3626631"/>
              <a:gd name="connsiteX226" fmla="*/ 26586 w 2974661"/>
              <a:gd name="connsiteY226" fmla="*/ 2428963 h 3626631"/>
              <a:gd name="connsiteX227" fmla="*/ 28855 w 2974661"/>
              <a:gd name="connsiteY227" fmla="*/ 2416486 h 3626631"/>
              <a:gd name="connsiteX228" fmla="*/ 31973 w 2974661"/>
              <a:gd name="connsiteY228" fmla="*/ 2415792 h 3626631"/>
              <a:gd name="connsiteX229" fmla="*/ 270875 w 2974661"/>
              <a:gd name="connsiteY229" fmla="*/ 2309623 h 3626631"/>
              <a:gd name="connsiteX230" fmla="*/ 273580 w 2974661"/>
              <a:gd name="connsiteY230" fmla="*/ 2307703 h 3626631"/>
              <a:gd name="connsiteX231" fmla="*/ 279585 w 2974661"/>
              <a:gd name="connsiteY231" fmla="*/ 2311039 h 3626631"/>
              <a:gd name="connsiteX232" fmla="*/ 373923 w 2974661"/>
              <a:gd name="connsiteY232" fmla="*/ 2276734 h 3626631"/>
              <a:gd name="connsiteX233" fmla="*/ 485414 w 2974661"/>
              <a:gd name="connsiteY233" fmla="*/ 2225277 h 3626631"/>
              <a:gd name="connsiteX234" fmla="*/ 614057 w 2974661"/>
              <a:gd name="connsiteY234" fmla="*/ 2165243 h 3626631"/>
              <a:gd name="connsiteX235" fmla="*/ 854191 w 2974661"/>
              <a:gd name="connsiteY235" fmla="*/ 2053753 h 3626631"/>
              <a:gd name="connsiteX236" fmla="*/ 1017139 w 2974661"/>
              <a:gd name="connsiteY236" fmla="*/ 1985143 h 3626631"/>
              <a:gd name="connsiteX237" fmla="*/ 1085749 w 2974661"/>
              <a:gd name="connsiteY237" fmla="*/ 1950838 h 3626631"/>
              <a:gd name="connsiteX238" fmla="*/ 1248697 w 2974661"/>
              <a:gd name="connsiteY238" fmla="*/ 1882228 h 3626631"/>
              <a:gd name="connsiteX239" fmla="*/ 1385917 w 2974661"/>
              <a:gd name="connsiteY239" fmla="*/ 1822195 h 3626631"/>
              <a:gd name="connsiteX240" fmla="*/ 1445950 w 2974661"/>
              <a:gd name="connsiteY240" fmla="*/ 1779314 h 3626631"/>
              <a:gd name="connsiteX241" fmla="*/ 1437374 w 2974661"/>
              <a:gd name="connsiteY241" fmla="*/ 1727856 h 3626631"/>
              <a:gd name="connsiteX242" fmla="*/ 1403069 w 2974661"/>
              <a:gd name="connsiteY242" fmla="*/ 1672111 h 3626631"/>
              <a:gd name="connsiteX243" fmla="*/ 1373052 w 2974661"/>
              <a:gd name="connsiteY243" fmla="*/ 1633518 h 3626631"/>
              <a:gd name="connsiteX244" fmla="*/ 1343036 w 2974661"/>
              <a:gd name="connsiteY244" fmla="*/ 1607789 h 3626631"/>
              <a:gd name="connsiteX245" fmla="*/ 1231545 w 2974661"/>
              <a:gd name="connsiteY245" fmla="*/ 1650670 h 3626631"/>
              <a:gd name="connsiteX246" fmla="*/ 1094325 w 2974661"/>
              <a:gd name="connsiteY246" fmla="*/ 1727856 h 3626631"/>
              <a:gd name="connsiteX247" fmla="*/ 1042868 w 2974661"/>
              <a:gd name="connsiteY247" fmla="*/ 1753585 h 3626631"/>
              <a:gd name="connsiteX248" fmla="*/ 1030004 w 2974661"/>
              <a:gd name="connsiteY248" fmla="*/ 1766449 h 3626631"/>
              <a:gd name="connsiteX249" fmla="*/ 995699 w 2974661"/>
              <a:gd name="connsiteY249" fmla="*/ 1779314 h 3626631"/>
              <a:gd name="connsiteX250" fmla="*/ 957106 w 2974661"/>
              <a:gd name="connsiteY250" fmla="*/ 1796466 h 3626631"/>
              <a:gd name="connsiteX251" fmla="*/ 746988 w 2974661"/>
              <a:gd name="connsiteY251" fmla="*/ 1920821 h 3626631"/>
              <a:gd name="connsiteX252" fmla="*/ 536871 w 2974661"/>
              <a:gd name="connsiteY252" fmla="*/ 2062329 h 3626631"/>
              <a:gd name="connsiteX253" fmla="*/ 468262 w 2974661"/>
              <a:gd name="connsiteY253" fmla="*/ 2113786 h 3626631"/>
              <a:gd name="connsiteX254" fmla="*/ 373923 w 2974661"/>
              <a:gd name="connsiteY254" fmla="*/ 2199548 h 3626631"/>
              <a:gd name="connsiteX255" fmla="*/ 335598 w 2974661"/>
              <a:gd name="connsiteY255" fmla="*/ 2230905 h 3626631"/>
              <a:gd name="connsiteX256" fmla="*/ 316320 w 2974661"/>
              <a:gd name="connsiteY256" fmla="*/ 2247708 h 3626631"/>
              <a:gd name="connsiteX257" fmla="*/ 318624 w 2974661"/>
              <a:gd name="connsiteY257" fmla="*/ 2234677 h 3626631"/>
              <a:gd name="connsiteX258" fmla="*/ 315554 w 2974661"/>
              <a:gd name="connsiteY258" fmla="*/ 2220883 h 3626631"/>
              <a:gd name="connsiteX259" fmla="*/ 645459 w 2974661"/>
              <a:gd name="connsiteY259" fmla="*/ 1940926 h 3626631"/>
              <a:gd name="connsiteX260" fmla="*/ 672483 w 2974661"/>
              <a:gd name="connsiteY260" fmla="*/ 1921090 h 3626631"/>
              <a:gd name="connsiteX261" fmla="*/ 828462 w 2974661"/>
              <a:gd name="connsiteY261" fmla="*/ 1809330 h 3626631"/>
              <a:gd name="connsiteX262" fmla="*/ 905648 w 2974661"/>
              <a:gd name="connsiteY262" fmla="*/ 1762161 h 3626631"/>
              <a:gd name="connsiteX263" fmla="*/ 965682 w 2974661"/>
              <a:gd name="connsiteY263" fmla="*/ 1727856 h 3626631"/>
              <a:gd name="connsiteX264" fmla="*/ 1128630 w 2974661"/>
              <a:gd name="connsiteY264" fmla="*/ 1624942 h 3626631"/>
              <a:gd name="connsiteX265" fmla="*/ 1248697 w 2974661"/>
              <a:gd name="connsiteY265" fmla="*/ 1556332 h 3626631"/>
              <a:gd name="connsiteX266" fmla="*/ 1231545 w 2974661"/>
              <a:gd name="connsiteY266" fmla="*/ 1539179 h 3626631"/>
              <a:gd name="connsiteX267" fmla="*/ 1184376 w 2974661"/>
              <a:gd name="connsiteY267" fmla="*/ 1543467 h 3626631"/>
              <a:gd name="connsiteX268" fmla="*/ 1102902 w 2974661"/>
              <a:gd name="connsiteY268" fmla="*/ 1573484 h 3626631"/>
              <a:gd name="connsiteX269" fmla="*/ 952818 w 2974661"/>
              <a:gd name="connsiteY269" fmla="*/ 1612077 h 3626631"/>
              <a:gd name="connsiteX270" fmla="*/ 811310 w 2974661"/>
              <a:gd name="connsiteY270" fmla="*/ 1642094 h 3626631"/>
              <a:gd name="connsiteX271" fmla="*/ 695531 w 2974661"/>
              <a:gd name="connsiteY271" fmla="*/ 1680687 h 3626631"/>
              <a:gd name="connsiteX272" fmla="*/ 614057 w 2974661"/>
              <a:gd name="connsiteY272" fmla="*/ 1710704 h 3626631"/>
              <a:gd name="connsiteX273" fmla="*/ 588328 w 2974661"/>
              <a:gd name="connsiteY273" fmla="*/ 1689263 h 3626631"/>
              <a:gd name="connsiteX274" fmla="*/ 605481 w 2974661"/>
              <a:gd name="connsiteY274" fmla="*/ 1659246 h 3626631"/>
              <a:gd name="connsiteX275" fmla="*/ 631209 w 2974661"/>
              <a:gd name="connsiteY275" fmla="*/ 1616365 h 3626631"/>
              <a:gd name="connsiteX276" fmla="*/ 674090 w 2974661"/>
              <a:gd name="connsiteY276" fmla="*/ 1573484 h 3626631"/>
              <a:gd name="connsiteX277" fmla="*/ 811310 w 2974661"/>
              <a:gd name="connsiteY277" fmla="*/ 1522027 h 3626631"/>
              <a:gd name="connsiteX278" fmla="*/ 914225 w 2974661"/>
              <a:gd name="connsiteY278" fmla="*/ 1487722 h 3626631"/>
              <a:gd name="connsiteX279" fmla="*/ 999987 w 2974661"/>
              <a:gd name="connsiteY279" fmla="*/ 1453417 h 3626631"/>
              <a:gd name="connsiteX280" fmla="*/ 1257274 w 2974661"/>
              <a:gd name="connsiteY280" fmla="*/ 1341926 h 3626631"/>
              <a:gd name="connsiteX281" fmla="*/ 1428798 w 2974661"/>
              <a:gd name="connsiteY281" fmla="*/ 1256164 h 3626631"/>
              <a:gd name="connsiteX282" fmla="*/ 1420222 w 2974661"/>
              <a:gd name="connsiteY282" fmla="*/ 1187554 h 3626631"/>
              <a:gd name="connsiteX283" fmla="*/ 1411646 w 2974661"/>
              <a:gd name="connsiteY283" fmla="*/ 1123233 h 3626631"/>
              <a:gd name="connsiteX284" fmla="*/ 1385917 w 2974661"/>
              <a:gd name="connsiteY284" fmla="*/ 1136097 h 3626631"/>
              <a:gd name="connsiteX285" fmla="*/ 1343036 w 2974661"/>
              <a:gd name="connsiteY285" fmla="*/ 1161826 h 3626631"/>
              <a:gd name="connsiteX286" fmla="*/ 1317307 w 2974661"/>
              <a:gd name="connsiteY286" fmla="*/ 1178978 h 3626631"/>
              <a:gd name="connsiteX287" fmla="*/ 1261562 w 2974661"/>
              <a:gd name="connsiteY287" fmla="*/ 1208995 h 3626631"/>
              <a:gd name="connsiteX288" fmla="*/ 1154359 w 2974661"/>
              <a:gd name="connsiteY288" fmla="*/ 1264740 h 3626631"/>
              <a:gd name="connsiteX289" fmla="*/ 1090037 w 2974661"/>
              <a:gd name="connsiteY289" fmla="*/ 1299045 h 3626631"/>
              <a:gd name="connsiteX290" fmla="*/ 1025716 w 2974661"/>
              <a:gd name="connsiteY290" fmla="*/ 1333350 h 3626631"/>
              <a:gd name="connsiteX291" fmla="*/ 939953 w 2974661"/>
              <a:gd name="connsiteY291" fmla="*/ 1376231 h 3626631"/>
              <a:gd name="connsiteX292" fmla="*/ 879920 w 2974661"/>
              <a:gd name="connsiteY292" fmla="*/ 1393384 h 3626631"/>
              <a:gd name="connsiteX293" fmla="*/ 751276 w 2974661"/>
              <a:gd name="connsiteY293" fmla="*/ 1419112 h 3626631"/>
              <a:gd name="connsiteX294" fmla="*/ 596905 w 2974661"/>
              <a:gd name="connsiteY294" fmla="*/ 1419112 h 3626631"/>
              <a:gd name="connsiteX295" fmla="*/ 493990 w 2974661"/>
              <a:gd name="connsiteY295" fmla="*/ 1371943 h 3626631"/>
              <a:gd name="connsiteX296" fmla="*/ 433957 w 2974661"/>
              <a:gd name="connsiteY296" fmla="*/ 1307621 h 3626631"/>
              <a:gd name="connsiteX297" fmla="*/ 373923 w 2974661"/>
              <a:gd name="connsiteY297" fmla="*/ 1230435 h 3626631"/>
              <a:gd name="connsiteX298" fmla="*/ 313890 w 2974661"/>
              <a:gd name="connsiteY298" fmla="*/ 1110368 h 3626631"/>
              <a:gd name="connsiteX299" fmla="*/ 296737 w 2974661"/>
              <a:gd name="connsiteY299" fmla="*/ 1016030 h 3626631"/>
              <a:gd name="connsiteX300" fmla="*/ 326754 w 2974661"/>
              <a:gd name="connsiteY300" fmla="*/ 998877 h 3626631"/>
              <a:gd name="connsiteX301" fmla="*/ 391076 w 2974661"/>
              <a:gd name="connsiteY301" fmla="*/ 1016030 h 3626631"/>
              <a:gd name="connsiteX302" fmla="*/ 468262 w 2974661"/>
              <a:gd name="connsiteY302" fmla="*/ 1067487 h 3626631"/>
              <a:gd name="connsiteX303" fmla="*/ 562600 w 2974661"/>
              <a:gd name="connsiteY303" fmla="*/ 1093216 h 3626631"/>
              <a:gd name="connsiteX304" fmla="*/ 682667 w 2974661"/>
              <a:gd name="connsiteY304" fmla="*/ 1067487 h 3626631"/>
              <a:gd name="connsiteX305" fmla="*/ 862767 w 2974661"/>
              <a:gd name="connsiteY305" fmla="*/ 981725 h 3626631"/>
              <a:gd name="connsiteX306" fmla="*/ 1077173 w 2974661"/>
              <a:gd name="connsiteY306" fmla="*/ 878810 h 3626631"/>
              <a:gd name="connsiteX307" fmla="*/ 1222969 w 2974661"/>
              <a:gd name="connsiteY307" fmla="*/ 793048 h 3626631"/>
              <a:gd name="connsiteX308" fmla="*/ 1351612 w 2974661"/>
              <a:gd name="connsiteY308" fmla="*/ 724438 h 3626631"/>
              <a:gd name="connsiteX309" fmla="*/ 1420222 w 2974661"/>
              <a:gd name="connsiteY309" fmla="*/ 690133 h 3626631"/>
              <a:gd name="connsiteX310" fmla="*/ 1428798 w 2974661"/>
              <a:gd name="connsiteY310" fmla="*/ 527185 h 3626631"/>
              <a:gd name="connsiteX311" fmla="*/ 1420222 w 2974661"/>
              <a:gd name="connsiteY311" fmla="*/ 312780 h 3626631"/>
              <a:gd name="connsiteX312" fmla="*/ 1364476 w 2974661"/>
              <a:gd name="connsiteY312" fmla="*/ 179848 h 3626631"/>
              <a:gd name="connsiteX313" fmla="*/ 1334460 w 2974661"/>
              <a:gd name="connsiteY313" fmla="*/ 42629 h 3626631"/>
              <a:gd name="connsiteX314" fmla="*/ 1364208 w 2974661"/>
              <a:gd name="connsiteY314" fmla="*/ 16 h 3626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</a:cxnLst>
            <a:rect l="l" t="t" r="r" b="b"/>
            <a:pathLst>
              <a:path w="2974661" h="3626631">
                <a:moveTo>
                  <a:pt x="1797576" y="2722698"/>
                </a:moveTo>
                <a:cubicBezTo>
                  <a:pt x="1786140" y="2722698"/>
                  <a:pt x="1763271" y="2734133"/>
                  <a:pt x="1728966" y="2757003"/>
                </a:cubicBezTo>
                <a:cubicBezTo>
                  <a:pt x="1694661" y="2779873"/>
                  <a:pt x="1677508" y="2794166"/>
                  <a:pt x="1677508" y="2799884"/>
                </a:cubicBezTo>
                <a:cubicBezTo>
                  <a:pt x="1677508" y="2805601"/>
                  <a:pt x="1680367" y="2808460"/>
                  <a:pt x="1686084" y="2808460"/>
                </a:cubicBezTo>
                <a:lnTo>
                  <a:pt x="1754694" y="2782731"/>
                </a:lnTo>
                <a:cubicBezTo>
                  <a:pt x="1794717" y="2759862"/>
                  <a:pt x="1814728" y="2744138"/>
                  <a:pt x="1814728" y="2735562"/>
                </a:cubicBezTo>
                <a:cubicBezTo>
                  <a:pt x="1814728" y="2726986"/>
                  <a:pt x="1809010" y="2722698"/>
                  <a:pt x="1797576" y="2722698"/>
                </a:cubicBezTo>
                <a:close/>
                <a:moveTo>
                  <a:pt x="1801060" y="2177572"/>
                </a:moveTo>
                <a:cubicBezTo>
                  <a:pt x="1788731" y="2176500"/>
                  <a:pt x="1767559" y="2186684"/>
                  <a:pt x="1737542" y="2208125"/>
                </a:cubicBezTo>
                <a:cubicBezTo>
                  <a:pt x="1691802" y="2230995"/>
                  <a:pt x="1643204" y="2262441"/>
                  <a:pt x="1591746" y="2302463"/>
                </a:cubicBezTo>
                <a:cubicBezTo>
                  <a:pt x="1534572" y="2348203"/>
                  <a:pt x="1490261" y="2386796"/>
                  <a:pt x="1458815" y="2418242"/>
                </a:cubicBezTo>
                <a:cubicBezTo>
                  <a:pt x="1427368" y="2449688"/>
                  <a:pt x="1411646" y="2471129"/>
                  <a:pt x="1411646" y="2482564"/>
                </a:cubicBezTo>
                <a:lnTo>
                  <a:pt x="1394493" y="2499716"/>
                </a:lnTo>
                <a:cubicBezTo>
                  <a:pt x="1388776" y="2505433"/>
                  <a:pt x="1375911" y="2522586"/>
                  <a:pt x="1355900" y="2551173"/>
                </a:cubicBezTo>
                <a:cubicBezTo>
                  <a:pt x="1335889" y="2579761"/>
                  <a:pt x="1325883" y="2596913"/>
                  <a:pt x="1325883" y="2602631"/>
                </a:cubicBezTo>
                <a:cubicBezTo>
                  <a:pt x="1325883" y="2608348"/>
                  <a:pt x="1330171" y="2611207"/>
                  <a:pt x="1338748" y="2611207"/>
                </a:cubicBezTo>
                <a:cubicBezTo>
                  <a:pt x="1347324" y="2611207"/>
                  <a:pt x="1374482" y="2599772"/>
                  <a:pt x="1420222" y="2576902"/>
                </a:cubicBezTo>
                <a:cubicBezTo>
                  <a:pt x="1494549" y="2542597"/>
                  <a:pt x="1551724" y="2519727"/>
                  <a:pt x="1591746" y="2508292"/>
                </a:cubicBezTo>
                <a:cubicBezTo>
                  <a:pt x="1660356" y="2479705"/>
                  <a:pt x="1717531" y="2462552"/>
                  <a:pt x="1763271" y="2456835"/>
                </a:cubicBezTo>
                <a:lnTo>
                  <a:pt x="1840457" y="2448259"/>
                </a:lnTo>
                <a:lnTo>
                  <a:pt x="1831880" y="2328192"/>
                </a:lnTo>
                <a:cubicBezTo>
                  <a:pt x="1826163" y="2242429"/>
                  <a:pt x="1819016" y="2193831"/>
                  <a:pt x="1810440" y="2182396"/>
                </a:cubicBezTo>
                <a:cubicBezTo>
                  <a:pt x="1808296" y="2179537"/>
                  <a:pt x="1805169" y="2177929"/>
                  <a:pt x="1801060" y="2177572"/>
                </a:cubicBezTo>
                <a:close/>
                <a:moveTo>
                  <a:pt x="1364208" y="16"/>
                </a:moveTo>
                <a:cubicBezTo>
                  <a:pt x="1369390" y="-163"/>
                  <a:pt x="1375196" y="1177"/>
                  <a:pt x="1381629" y="4036"/>
                </a:cubicBezTo>
                <a:cubicBezTo>
                  <a:pt x="1407357" y="15471"/>
                  <a:pt x="1448809" y="52634"/>
                  <a:pt x="1505984" y="115527"/>
                </a:cubicBezTo>
                <a:cubicBezTo>
                  <a:pt x="1551724" y="166984"/>
                  <a:pt x="1586029" y="207006"/>
                  <a:pt x="1608898" y="235594"/>
                </a:cubicBezTo>
                <a:cubicBezTo>
                  <a:pt x="1626051" y="264181"/>
                  <a:pt x="1643204" y="298486"/>
                  <a:pt x="1660356" y="338508"/>
                </a:cubicBezTo>
                <a:cubicBezTo>
                  <a:pt x="1671791" y="384248"/>
                  <a:pt x="1680367" y="421412"/>
                  <a:pt x="1686084" y="449999"/>
                </a:cubicBezTo>
                <a:cubicBezTo>
                  <a:pt x="1691802" y="478587"/>
                  <a:pt x="1697520" y="497169"/>
                  <a:pt x="1703237" y="505745"/>
                </a:cubicBezTo>
                <a:cubicBezTo>
                  <a:pt x="1708954" y="514321"/>
                  <a:pt x="1717531" y="518609"/>
                  <a:pt x="1728966" y="518609"/>
                </a:cubicBezTo>
                <a:cubicBezTo>
                  <a:pt x="1740401" y="512892"/>
                  <a:pt x="1746118" y="502886"/>
                  <a:pt x="1746118" y="488592"/>
                </a:cubicBezTo>
                <a:cubicBezTo>
                  <a:pt x="1746118" y="474299"/>
                  <a:pt x="1740401" y="458576"/>
                  <a:pt x="1728966" y="441423"/>
                </a:cubicBezTo>
                <a:lnTo>
                  <a:pt x="1703237" y="415694"/>
                </a:lnTo>
                <a:lnTo>
                  <a:pt x="1728966" y="407118"/>
                </a:lnTo>
                <a:cubicBezTo>
                  <a:pt x="1740401" y="407118"/>
                  <a:pt x="1757553" y="402830"/>
                  <a:pt x="1780423" y="394254"/>
                </a:cubicBezTo>
                <a:cubicBezTo>
                  <a:pt x="1803293" y="385678"/>
                  <a:pt x="1817587" y="378531"/>
                  <a:pt x="1823304" y="372813"/>
                </a:cubicBezTo>
                <a:cubicBezTo>
                  <a:pt x="1863326" y="361378"/>
                  <a:pt x="1886196" y="349943"/>
                  <a:pt x="1891914" y="338508"/>
                </a:cubicBezTo>
                <a:cubicBezTo>
                  <a:pt x="1903349" y="327073"/>
                  <a:pt x="1917643" y="317068"/>
                  <a:pt x="1934795" y="308492"/>
                </a:cubicBezTo>
                <a:cubicBezTo>
                  <a:pt x="1951948" y="299916"/>
                  <a:pt x="1969100" y="298486"/>
                  <a:pt x="1986252" y="304204"/>
                </a:cubicBezTo>
                <a:cubicBezTo>
                  <a:pt x="2003405" y="309921"/>
                  <a:pt x="2013410" y="308492"/>
                  <a:pt x="2016269" y="299916"/>
                </a:cubicBezTo>
                <a:cubicBezTo>
                  <a:pt x="2019128" y="291339"/>
                  <a:pt x="2039139" y="287051"/>
                  <a:pt x="2076303" y="287051"/>
                </a:cubicBezTo>
                <a:cubicBezTo>
                  <a:pt x="2113466" y="287051"/>
                  <a:pt x="2140624" y="292768"/>
                  <a:pt x="2157777" y="304204"/>
                </a:cubicBezTo>
                <a:cubicBezTo>
                  <a:pt x="2169212" y="309921"/>
                  <a:pt x="2197799" y="318497"/>
                  <a:pt x="2243539" y="329932"/>
                </a:cubicBezTo>
                <a:cubicBezTo>
                  <a:pt x="2289279" y="341367"/>
                  <a:pt x="2333589" y="361378"/>
                  <a:pt x="2376470" y="389966"/>
                </a:cubicBezTo>
                <a:cubicBezTo>
                  <a:pt x="2419352" y="418553"/>
                  <a:pt x="2440792" y="437135"/>
                  <a:pt x="2440792" y="445711"/>
                </a:cubicBezTo>
                <a:cubicBezTo>
                  <a:pt x="2440792" y="454287"/>
                  <a:pt x="2429357" y="467152"/>
                  <a:pt x="2406487" y="484304"/>
                </a:cubicBezTo>
                <a:cubicBezTo>
                  <a:pt x="2377900" y="501457"/>
                  <a:pt x="2363606" y="515750"/>
                  <a:pt x="2363606" y="527185"/>
                </a:cubicBezTo>
                <a:cubicBezTo>
                  <a:pt x="2357889" y="538620"/>
                  <a:pt x="2347883" y="544338"/>
                  <a:pt x="2333589" y="544338"/>
                </a:cubicBezTo>
                <a:cubicBezTo>
                  <a:pt x="2319296" y="544338"/>
                  <a:pt x="2309290" y="547197"/>
                  <a:pt x="2303572" y="552914"/>
                </a:cubicBezTo>
                <a:cubicBezTo>
                  <a:pt x="2297855" y="558631"/>
                  <a:pt x="2300714" y="567207"/>
                  <a:pt x="2312149" y="578643"/>
                </a:cubicBezTo>
                <a:cubicBezTo>
                  <a:pt x="2317866" y="590078"/>
                  <a:pt x="2337878" y="598654"/>
                  <a:pt x="2372182" y="604371"/>
                </a:cubicBezTo>
                <a:lnTo>
                  <a:pt x="2406487" y="630100"/>
                </a:lnTo>
                <a:cubicBezTo>
                  <a:pt x="2389335" y="635817"/>
                  <a:pt x="2369324" y="641535"/>
                  <a:pt x="2346454" y="647252"/>
                </a:cubicBezTo>
                <a:cubicBezTo>
                  <a:pt x="2323584" y="658687"/>
                  <a:pt x="2289279" y="672981"/>
                  <a:pt x="2243539" y="690133"/>
                </a:cubicBezTo>
                <a:cubicBezTo>
                  <a:pt x="2197799" y="707286"/>
                  <a:pt x="2146342" y="730156"/>
                  <a:pt x="2089167" y="758743"/>
                </a:cubicBezTo>
                <a:cubicBezTo>
                  <a:pt x="2026275" y="793048"/>
                  <a:pt x="1993399" y="813059"/>
                  <a:pt x="1990540" y="818777"/>
                </a:cubicBezTo>
                <a:cubicBezTo>
                  <a:pt x="1987682" y="824494"/>
                  <a:pt x="1980535" y="827353"/>
                  <a:pt x="1969100" y="827353"/>
                </a:cubicBezTo>
                <a:cubicBezTo>
                  <a:pt x="1951948" y="827353"/>
                  <a:pt x="1941942" y="830212"/>
                  <a:pt x="1939083" y="835929"/>
                </a:cubicBezTo>
                <a:cubicBezTo>
                  <a:pt x="1936224" y="841647"/>
                  <a:pt x="1926219" y="844505"/>
                  <a:pt x="1909066" y="844505"/>
                </a:cubicBezTo>
                <a:cubicBezTo>
                  <a:pt x="1897631" y="844505"/>
                  <a:pt x="1887626" y="853082"/>
                  <a:pt x="1879050" y="870234"/>
                </a:cubicBezTo>
                <a:cubicBezTo>
                  <a:pt x="1870474" y="887387"/>
                  <a:pt x="1857609" y="895963"/>
                  <a:pt x="1840457" y="895963"/>
                </a:cubicBezTo>
                <a:cubicBezTo>
                  <a:pt x="1823304" y="895963"/>
                  <a:pt x="1806152" y="903110"/>
                  <a:pt x="1788999" y="917403"/>
                </a:cubicBezTo>
                <a:cubicBezTo>
                  <a:pt x="1771847" y="931697"/>
                  <a:pt x="1758982" y="938844"/>
                  <a:pt x="1750406" y="938844"/>
                </a:cubicBezTo>
                <a:cubicBezTo>
                  <a:pt x="1741830" y="938844"/>
                  <a:pt x="1736113" y="943132"/>
                  <a:pt x="1733254" y="951708"/>
                </a:cubicBezTo>
                <a:cubicBezTo>
                  <a:pt x="1730395" y="960284"/>
                  <a:pt x="1726107" y="987442"/>
                  <a:pt x="1720390" y="1033182"/>
                </a:cubicBezTo>
                <a:cubicBezTo>
                  <a:pt x="1714672" y="1078922"/>
                  <a:pt x="1714672" y="1101792"/>
                  <a:pt x="1720390" y="1101792"/>
                </a:cubicBezTo>
                <a:cubicBezTo>
                  <a:pt x="1726107" y="1101792"/>
                  <a:pt x="1766130" y="1090357"/>
                  <a:pt x="1840457" y="1067487"/>
                </a:cubicBezTo>
                <a:cubicBezTo>
                  <a:pt x="1909066" y="1050335"/>
                  <a:pt x="1943371" y="1037470"/>
                  <a:pt x="1943371" y="1028894"/>
                </a:cubicBezTo>
                <a:cubicBezTo>
                  <a:pt x="1943371" y="1020318"/>
                  <a:pt x="1947660" y="1014601"/>
                  <a:pt x="1956236" y="1011742"/>
                </a:cubicBezTo>
                <a:cubicBezTo>
                  <a:pt x="1964812" y="1008883"/>
                  <a:pt x="1983394" y="1010312"/>
                  <a:pt x="2011981" y="1016030"/>
                </a:cubicBezTo>
                <a:cubicBezTo>
                  <a:pt x="2040568" y="1027465"/>
                  <a:pt x="2060580" y="1030323"/>
                  <a:pt x="2072014" y="1024606"/>
                </a:cubicBezTo>
                <a:cubicBezTo>
                  <a:pt x="2077732" y="1024606"/>
                  <a:pt x="2094884" y="1030323"/>
                  <a:pt x="2123472" y="1041759"/>
                </a:cubicBezTo>
                <a:cubicBezTo>
                  <a:pt x="2152060" y="1053194"/>
                  <a:pt x="2174929" y="1064628"/>
                  <a:pt x="2192082" y="1076063"/>
                </a:cubicBezTo>
                <a:cubicBezTo>
                  <a:pt x="2214952" y="1093216"/>
                  <a:pt x="2230675" y="1101792"/>
                  <a:pt x="2239251" y="1101792"/>
                </a:cubicBezTo>
                <a:cubicBezTo>
                  <a:pt x="2247827" y="1101792"/>
                  <a:pt x="2254974" y="1107509"/>
                  <a:pt x="2260692" y="1118945"/>
                </a:cubicBezTo>
                <a:lnTo>
                  <a:pt x="2260692" y="1144673"/>
                </a:lnTo>
                <a:cubicBezTo>
                  <a:pt x="2254974" y="1150391"/>
                  <a:pt x="2247827" y="1153249"/>
                  <a:pt x="2239251" y="1153249"/>
                </a:cubicBezTo>
                <a:cubicBezTo>
                  <a:pt x="2230675" y="1153249"/>
                  <a:pt x="2217810" y="1163255"/>
                  <a:pt x="2200658" y="1183266"/>
                </a:cubicBezTo>
                <a:cubicBezTo>
                  <a:pt x="2183506" y="1203277"/>
                  <a:pt x="2159206" y="1214713"/>
                  <a:pt x="2127760" y="1217571"/>
                </a:cubicBezTo>
                <a:cubicBezTo>
                  <a:pt x="2096314" y="1220430"/>
                  <a:pt x="2077732" y="1226147"/>
                  <a:pt x="2072014" y="1234724"/>
                </a:cubicBezTo>
                <a:cubicBezTo>
                  <a:pt x="2066297" y="1243300"/>
                  <a:pt x="2056292" y="1247588"/>
                  <a:pt x="2041998" y="1247588"/>
                </a:cubicBezTo>
                <a:cubicBezTo>
                  <a:pt x="2027704" y="1247588"/>
                  <a:pt x="2014840" y="1250446"/>
                  <a:pt x="2003405" y="1256164"/>
                </a:cubicBezTo>
                <a:cubicBezTo>
                  <a:pt x="1986252" y="1261882"/>
                  <a:pt x="1943371" y="1281893"/>
                  <a:pt x="1874762" y="1316198"/>
                </a:cubicBezTo>
                <a:cubicBezTo>
                  <a:pt x="1806152" y="1350502"/>
                  <a:pt x="1768988" y="1367655"/>
                  <a:pt x="1763271" y="1367655"/>
                </a:cubicBezTo>
                <a:cubicBezTo>
                  <a:pt x="1757553" y="1367655"/>
                  <a:pt x="1750406" y="1374802"/>
                  <a:pt x="1741830" y="1389095"/>
                </a:cubicBezTo>
                <a:cubicBezTo>
                  <a:pt x="1733254" y="1403389"/>
                  <a:pt x="1726107" y="1441982"/>
                  <a:pt x="1720390" y="1504874"/>
                </a:cubicBezTo>
                <a:cubicBezTo>
                  <a:pt x="1714672" y="1567767"/>
                  <a:pt x="1704666" y="1610648"/>
                  <a:pt x="1690373" y="1633518"/>
                </a:cubicBezTo>
                <a:cubicBezTo>
                  <a:pt x="1676079" y="1656388"/>
                  <a:pt x="1668932" y="1672111"/>
                  <a:pt x="1668932" y="1680687"/>
                </a:cubicBezTo>
                <a:cubicBezTo>
                  <a:pt x="1668932" y="1689263"/>
                  <a:pt x="1674650" y="1693551"/>
                  <a:pt x="1686084" y="1693551"/>
                </a:cubicBezTo>
                <a:cubicBezTo>
                  <a:pt x="1691802" y="1693551"/>
                  <a:pt x="1708954" y="1687834"/>
                  <a:pt x="1737542" y="1676399"/>
                </a:cubicBezTo>
                <a:cubicBezTo>
                  <a:pt x="1748977" y="1670681"/>
                  <a:pt x="1817587" y="1639235"/>
                  <a:pt x="1943371" y="1582060"/>
                </a:cubicBezTo>
                <a:lnTo>
                  <a:pt x="2174929" y="1487722"/>
                </a:lnTo>
                <a:cubicBezTo>
                  <a:pt x="2226386" y="1464852"/>
                  <a:pt x="2292138" y="1433406"/>
                  <a:pt x="2372182" y="1393384"/>
                </a:cubicBezTo>
                <a:cubicBezTo>
                  <a:pt x="2470808" y="1361938"/>
                  <a:pt x="2681875" y="1308570"/>
                  <a:pt x="2776213" y="1308570"/>
                </a:cubicBezTo>
                <a:cubicBezTo>
                  <a:pt x="2870551" y="1308570"/>
                  <a:pt x="2903908" y="1369085"/>
                  <a:pt x="2938213" y="1393384"/>
                </a:cubicBezTo>
                <a:cubicBezTo>
                  <a:pt x="2955365" y="1404819"/>
                  <a:pt x="2966800" y="1421971"/>
                  <a:pt x="2972518" y="1444841"/>
                </a:cubicBezTo>
                <a:cubicBezTo>
                  <a:pt x="2978235" y="1461993"/>
                  <a:pt x="2972518" y="1476287"/>
                  <a:pt x="2955365" y="1487722"/>
                </a:cubicBezTo>
                <a:cubicBezTo>
                  <a:pt x="2932496" y="1499157"/>
                  <a:pt x="2915343" y="1510592"/>
                  <a:pt x="2903908" y="1522027"/>
                </a:cubicBezTo>
                <a:cubicBezTo>
                  <a:pt x="2892473" y="1533462"/>
                  <a:pt x="2885326" y="1543467"/>
                  <a:pt x="2882468" y="1552044"/>
                </a:cubicBezTo>
                <a:cubicBezTo>
                  <a:pt x="2879609" y="1560620"/>
                  <a:pt x="2843874" y="1564908"/>
                  <a:pt x="2775265" y="1564908"/>
                </a:cubicBezTo>
                <a:cubicBezTo>
                  <a:pt x="2712372" y="1564908"/>
                  <a:pt x="2660915" y="1567767"/>
                  <a:pt x="2620893" y="1573484"/>
                </a:cubicBezTo>
                <a:lnTo>
                  <a:pt x="2475097" y="1616365"/>
                </a:lnTo>
                <a:cubicBezTo>
                  <a:pt x="2423640" y="1627800"/>
                  <a:pt x="2373612" y="1642094"/>
                  <a:pt x="2325013" y="1659246"/>
                </a:cubicBezTo>
                <a:cubicBezTo>
                  <a:pt x="2276415" y="1676399"/>
                  <a:pt x="2229246" y="1693551"/>
                  <a:pt x="2183506" y="1710704"/>
                </a:cubicBezTo>
                <a:cubicBezTo>
                  <a:pt x="2149200" y="1727856"/>
                  <a:pt x="2114896" y="1742150"/>
                  <a:pt x="2080591" y="1753585"/>
                </a:cubicBezTo>
                <a:cubicBezTo>
                  <a:pt x="2057721" y="1765020"/>
                  <a:pt x="2043427" y="1770737"/>
                  <a:pt x="2037710" y="1770737"/>
                </a:cubicBezTo>
                <a:cubicBezTo>
                  <a:pt x="2031992" y="1770737"/>
                  <a:pt x="1994828" y="1786460"/>
                  <a:pt x="1926219" y="1817907"/>
                </a:cubicBezTo>
                <a:cubicBezTo>
                  <a:pt x="1857609" y="1849353"/>
                  <a:pt x="1806152" y="1870793"/>
                  <a:pt x="1771847" y="1882228"/>
                </a:cubicBezTo>
                <a:cubicBezTo>
                  <a:pt x="1766130" y="1887946"/>
                  <a:pt x="1737542" y="1902239"/>
                  <a:pt x="1686084" y="1925109"/>
                </a:cubicBezTo>
                <a:cubicBezTo>
                  <a:pt x="1657497" y="1936544"/>
                  <a:pt x="1628910" y="1959414"/>
                  <a:pt x="1600322" y="1993719"/>
                </a:cubicBezTo>
                <a:cubicBezTo>
                  <a:pt x="1583170" y="2022306"/>
                  <a:pt x="1566018" y="2053753"/>
                  <a:pt x="1548865" y="2088057"/>
                </a:cubicBezTo>
                <a:cubicBezTo>
                  <a:pt x="1531712" y="2116645"/>
                  <a:pt x="1517419" y="2139515"/>
                  <a:pt x="1505984" y="2156667"/>
                </a:cubicBezTo>
                <a:cubicBezTo>
                  <a:pt x="1488832" y="2173820"/>
                  <a:pt x="1480255" y="2188114"/>
                  <a:pt x="1480255" y="2199548"/>
                </a:cubicBezTo>
                <a:cubicBezTo>
                  <a:pt x="1480255" y="2210983"/>
                  <a:pt x="1491690" y="2208125"/>
                  <a:pt x="1514560" y="2190972"/>
                </a:cubicBezTo>
                <a:cubicBezTo>
                  <a:pt x="1531712" y="2179537"/>
                  <a:pt x="1548865" y="2165243"/>
                  <a:pt x="1566018" y="2148091"/>
                </a:cubicBezTo>
                <a:cubicBezTo>
                  <a:pt x="1571735" y="2142373"/>
                  <a:pt x="1594605" y="2122362"/>
                  <a:pt x="1634627" y="2088057"/>
                </a:cubicBezTo>
                <a:cubicBezTo>
                  <a:pt x="1668932" y="2059470"/>
                  <a:pt x="1690373" y="2045176"/>
                  <a:pt x="1698949" y="2045176"/>
                </a:cubicBezTo>
                <a:cubicBezTo>
                  <a:pt x="1707525" y="2045176"/>
                  <a:pt x="1723248" y="2035171"/>
                  <a:pt x="1746118" y="2015160"/>
                </a:cubicBezTo>
                <a:cubicBezTo>
                  <a:pt x="1768988" y="1995149"/>
                  <a:pt x="1788999" y="1985143"/>
                  <a:pt x="1806152" y="1985143"/>
                </a:cubicBezTo>
                <a:cubicBezTo>
                  <a:pt x="1823304" y="1985143"/>
                  <a:pt x="1833310" y="1979425"/>
                  <a:pt x="1836168" y="1967990"/>
                </a:cubicBezTo>
                <a:cubicBezTo>
                  <a:pt x="1839028" y="1956556"/>
                  <a:pt x="1871903" y="1956556"/>
                  <a:pt x="1934795" y="1967990"/>
                </a:cubicBezTo>
                <a:cubicBezTo>
                  <a:pt x="2003405" y="1979425"/>
                  <a:pt x="2049145" y="1993719"/>
                  <a:pt x="2072014" y="2010871"/>
                </a:cubicBezTo>
                <a:cubicBezTo>
                  <a:pt x="2100602" y="2028024"/>
                  <a:pt x="2124901" y="2052323"/>
                  <a:pt x="2144912" y="2083769"/>
                </a:cubicBezTo>
                <a:cubicBezTo>
                  <a:pt x="2164924" y="2115216"/>
                  <a:pt x="2174929" y="2143803"/>
                  <a:pt x="2174929" y="2169532"/>
                </a:cubicBezTo>
                <a:cubicBezTo>
                  <a:pt x="2174929" y="2195260"/>
                  <a:pt x="2180647" y="2222418"/>
                  <a:pt x="2192082" y="2251006"/>
                </a:cubicBezTo>
                <a:cubicBezTo>
                  <a:pt x="2203517" y="2291028"/>
                  <a:pt x="2212093" y="2325333"/>
                  <a:pt x="2217810" y="2353920"/>
                </a:cubicBezTo>
                <a:cubicBezTo>
                  <a:pt x="2229246" y="2388225"/>
                  <a:pt x="2237822" y="2456835"/>
                  <a:pt x="2243539" y="2559750"/>
                </a:cubicBezTo>
                <a:cubicBezTo>
                  <a:pt x="2243539" y="2662664"/>
                  <a:pt x="2237822" y="2739850"/>
                  <a:pt x="2226386" y="2791308"/>
                </a:cubicBezTo>
                <a:cubicBezTo>
                  <a:pt x="2214952" y="2842765"/>
                  <a:pt x="2206375" y="2939962"/>
                  <a:pt x="2200658" y="3082899"/>
                </a:cubicBezTo>
                <a:cubicBezTo>
                  <a:pt x="2194940" y="3225836"/>
                  <a:pt x="2183506" y="3325892"/>
                  <a:pt x="2166353" y="3383067"/>
                </a:cubicBezTo>
                <a:cubicBezTo>
                  <a:pt x="2149200" y="3445959"/>
                  <a:pt x="2134907" y="3488840"/>
                  <a:pt x="2123472" y="3511710"/>
                </a:cubicBezTo>
                <a:lnTo>
                  <a:pt x="2097743" y="3563168"/>
                </a:lnTo>
                <a:cubicBezTo>
                  <a:pt x="2092026" y="3563168"/>
                  <a:pt x="2066297" y="3570314"/>
                  <a:pt x="2020557" y="3584608"/>
                </a:cubicBezTo>
                <a:cubicBezTo>
                  <a:pt x="1974817" y="3598902"/>
                  <a:pt x="1943371" y="3610337"/>
                  <a:pt x="1926219" y="3618913"/>
                </a:cubicBezTo>
                <a:cubicBezTo>
                  <a:pt x="1909066" y="3627489"/>
                  <a:pt x="1880479" y="3628919"/>
                  <a:pt x="1840457" y="3623201"/>
                </a:cubicBezTo>
                <a:cubicBezTo>
                  <a:pt x="1800434" y="3617484"/>
                  <a:pt x="1774706" y="3608907"/>
                  <a:pt x="1763271" y="3597472"/>
                </a:cubicBezTo>
                <a:cubicBezTo>
                  <a:pt x="1751836" y="3586037"/>
                  <a:pt x="1740401" y="3580320"/>
                  <a:pt x="1728966" y="3580320"/>
                </a:cubicBezTo>
                <a:cubicBezTo>
                  <a:pt x="1717531" y="3580320"/>
                  <a:pt x="1711813" y="3574603"/>
                  <a:pt x="1711813" y="3563168"/>
                </a:cubicBezTo>
                <a:cubicBezTo>
                  <a:pt x="1711813" y="3557450"/>
                  <a:pt x="1697520" y="3540298"/>
                  <a:pt x="1668932" y="3511710"/>
                </a:cubicBezTo>
                <a:lnTo>
                  <a:pt x="1617475" y="3468829"/>
                </a:lnTo>
                <a:lnTo>
                  <a:pt x="1548865" y="3477405"/>
                </a:lnTo>
                <a:lnTo>
                  <a:pt x="1463103" y="3477405"/>
                </a:lnTo>
                <a:cubicBezTo>
                  <a:pt x="1445950" y="3471688"/>
                  <a:pt x="1430227" y="3457394"/>
                  <a:pt x="1415934" y="3434524"/>
                </a:cubicBezTo>
                <a:cubicBezTo>
                  <a:pt x="1401640" y="3411654"/>
                  <a:pt x="1400210" y="3397361"/>
                  <a:pt x="1411646" y="3391643"/>
                </a:cubicBezTo>
                <a:lnTo>
                  <a:pt x="1424510" y="3387355"/>
                </a:lnTo>
                <a:cubicBezTo>
                  <a:pt x="1433086" y="3384496"/>
                  <a:pt x="1440233" y="3383067"/>
                  <a:pt x="1445950" y="3383067"/>
                </a:cubicBezTo>
                <a:cubicBezTo>
                  <a:pt x="1457385" y="3383067"/>
                  <a:pt x="1463103" y="3377350"/>
                  <a:pt x="1463103" y="3365914"/>
                </a:cubicBezTo>
                <a:cubicBezTo>
                  <a:pt x="1457385" y="3354479"/>
                  <a:pt x="1443092" y="3348762"/>
                  <a:pt x="1420222" y="3348762"/>
                </a:cubicBezTo>
                <a:lnTo>
                  <a:pt x="1385917" y="3340186"/>
                </a:lnTo>
                <a:lnTo>
                  <a:pt x="1428798" y="3331610"/>
                </a:lnTo>
                <a:cubicBezTo>
                  <a:pt x="1451668" y="3325892"/>
                  <a:pt x="1477396" y="3323033"/>
                  <a:pt x="1505984" y="3323033"/>
                </a:cubicBezTo>
                <a:cubicBezTo>
                  <a:pt x="1528854" y="3323033"/>
                  <a:pt x="1571735" y="3317316"/>
                  <a:pt x="1634627" y="3305881"/>
                </a:cubicBezTo>
                <a:cubicBezTo>
                  <a:pt x="1697520" y="3288728"/>
                  <a:pt x="1730395" y="3278723"/>
                  <a:pt x="1733254" y="3275864"/>
                </a:cubicBezTo>
                <a:cubicBezTo>
                  <a:pt x="1736113" y="3273005"/>
                  <a:pt x="1746118" y="3240130"/>
                  <a:pt x="1763271" y="3177238"/>
                </a:cubicBezTo>
                <a:cubicBezTo>
                  <a:pt x="1774706" y="3108628"/>
                  <a:pt x="1783282" y="3042877"/>
                  <a:pt x="1788999" y="2979985"/>
                </a:cubicBezTo>
                <a:lnTo>
                  <a:pt x="1797576" y="2877070"/>
                </a:lnTo>
                <a:lnTo>
                  <a:pt x="1746118" y="2919951"/>
                </a:lnTo>
                <a:cubicBezTo>
                  <a:pt x="1711813" y="2942821"/>
                  <a:pt x="1683226" y="2962832"/>
                  <a:pt x="1660356" y="2979985"/>
                </a:cubicBezTo>
                <a:cubicBezTo>
                  <a:pt x="1631768" y="2997137"/>
                  <a:pt x="1588887" y="3025724"/>
                  <a:pt x="1531712" y="3065747"/>
                </a:cubicBezTo>
                <a:cubicBezTo>
                  <a:pt x="1468820" y="3105769"/>
                  <a:pt x="1421651" y="3140074"/>
                  <a:pt x="1390205" y="3168661"/>
                </a:cubicBezTo>
                <a:cubicBezTo>
                  <a:pt x="1358759" y="3197249"/>
                  <a:pt x="1337318" y="3211542"/>
                  <a:pt x="1325883" y="3211542"/>
                </a:cubicBezTo>
                <a:cubicBezTo>
                  <a:pt x="1314448" y="3211542"/>
                  <a:pt x="1305872" y="3202966"/>
                  <a:pt x="1300155" y="3185814"/>
                </a:cubicBezTo>
                <a:cubicBezTo>
                  <a:pt x="1300155" y="3174379"/>
                  <a:pt x="1294437" y="3151509"/>
                  <a:pt x="1283002" y="3117204"/>
                </a:cubicBezTo>
                <a:cubicBezTo>
                  <a:pt x="1277285" y="3088617"/>
                  <a:pt x="1274426" y="3062888"/>
                  <a:pt x="1274426" y="3040018"/>
                </a:cubicBezTo>
                <a:cubicBezTo>
                  <a:pt x="1274426" y="3017148"/>
                  <a:pt x="1280144" y="3002855"/>
                  <a:pt x="1291578" y="2997137"/>
                </a:cubicBezTo>
                <a:cubicBezTo>
                  <a:pt x="1303013" y="2991420"/>
                  <a:pt x="1308731" y="2975696"/>
                  <a:pt x="1308731" y="2949968"/>
                </a:cubicBezTo>
                <a:cubicBezTo>
                  <a:pt x="1308731" y="2924239"/>
                  <a:pt x="1323025" y="2909945"/>
                  <a:pt x="1351612" y="2907087"/>
                </a:cubicBezTo>
                <a:cubicBezTo>
                  <a:pt x="1380199" y="2904228"/>
                  <a:pt x="1398781" y="2897081"/>
                  <a:pt x="1407357" y="2885646"/>
                </a:cubicBezTo>
                <a:cubicBezTo>
                  <a:pt x="1415934" y="2874211"/>
                  <a:pt x="1448809" y="2842765"/>
                  <a:pt x="1505984" y="2791308"/>
                </a:cubicBezTo>
                <a:cubicBezTo>
                  <a:pt x="1563158" y="2739850"/>
                  <a:pt x="1591746" y="2711263"/>
                  <a:pt x="1591746" y="2705545"/>
                </a:cubicBezTo>
                <a:cubicBezTo>
                  <a:pt x="1591746" y="2699828"/>
                  <a:pt x="1586029" y="2699828"/>
                  <a:pt x="1574594" y="2705545"/>
                </a:cubicBezTo>
                <a:cubicBezTo>
                  <a:pt x="1557441" y="2711263"/>
                  <a:pt x="1525995" y="2722698"/>
                  <a:pt x="1480255" y="2739850"/>
                </a:cubicBezTo>
                <a:cubicBezTo>
                  <a:pt x="1428798" y="2757003"/>
                  <a:pt x="1385917" y="2765579"/>
                  <a:pt x="1351612" y="2765579"/>
                </a:cubicBezTo>
                <a:cubicBezTo>
                  <a:pt x="1305872" y="2771296"/>
                  <a:pt x="1280144" y="2779873"/>
                  <a:pt x="1274426" y="2791308"/>
                </a:cubicBezTo>
                <a:lnTo>
                  <a:pt x="1257274" y="2902798"/>
                </a:lnTo>
                <a:cubicBezTo>
                  <a:pt x="1245839" y="2971408"/>
                  <a:pt x="1237262" y="3057171"/>
                  <a:pt x="1231545" y="3160085"/>
                </a:cubicBezTo>
                <a:cubicBezTo>
                  <a:pt x="1225827" y="3257282"/>
                  <a:pt x="1231545" y="3328751"/>
                  <a:pt x="1248697" y="3374491"/>
                </a:cubicBezTo>
                <a:cubicBezTo>
                  <a:pt x="1265850" y="3420231"/>
                  <a:pt x="1274426" y="3448818"/>
                  <a:pt x="1274426" y="3460253"/>
                </a:cubicBezTo>
                <a:cubicBezTo>
                  <a:pt x="1274426" y="3471688"/>
                  <a:pt x="1271567" y="3477405"/>
                  <a:pt x="1265850" y="3477405"/>
                </a:cubicBezTo>
                <a:cubicBezTo>
                  <a:pt x="1260132" y="3477405"/>
                  <a:pt x="1251556" y="3474547"/>
                  <a:pt x="1240121" y="3468829"/>
                </a:cubicBezTo>
                <a:cubicBezTo>
                  <a:pt x="1228686" y="3463112"/>
                  <a:pt x="1220110" y="3464541"/>
                  <a:pt x="1214392" y="3473117"/>
                </a:cubicBezTo>
                <a:cubicBezTo>
                  <a:pt x="1208675" y="3481693"/>
                  <a:pt x="1202958" y="3485982"/>
                  <a:pt x="1197240" y="3485982"/>
                </a:cubicBezTo>
                <a:cubicBezTo>
                  <a:pt x="1185805" y="3491699"/>
                  <a:pt x="1171511" y="3500275"/>
                  <a:pt x="1154359" y="3511710"/>
                </a:cubicBezTo>
                <a:cubicBezTo>
                  <a:pt x="1137206" y="3528863"/>
                  <a:pt x="1131489" y="3548874"/>
                  <a:pt x="1137206" y="3571744"/>
                </a:cubicBezTo>
                <a:cubicBezTo>
                  <a:pt x="1137206" y="3588896"/>
                  <a:pt x="1134348" y="3597472"/>
                  <a:pt x="1128630" y="3597472"/>
                </a:cubicBezTo>
                <a:cubicBezTo>
                  <a:pt x="1117195" y="3591755"/>
                  <a:pt x="1105760" y="3588896"/>
                  <a:pt x="1094325" y="3588896"/>
                </a:cubicBezTo>
                <a:cubicBezTo>
                  <a:pt x="1082890" y="3588896"/>
                  <a:pt x="1070026" y="3576032"/>
                  <a:pt x="1055732" y="3550303"/>
                </a:cubicBezTo>
                <a:cubicBezTo>
                  <a:pt x="1041438" y="3524575"/>
                  <a:pt x="1028574" y="3510281"/>
                  <a:pt x="1017139" y="3507422"/>
                </a:cubicBezTo>
                <a:cubicBezTo>
                  <a:pt x="1005704" y="3504563"/>
                  <a:pt x="999987" y="3505993"/>
                  <a:pt x="999987" y="3511710"/>
                </a:cubicBezTo>
                <a:cubicBezTo>
                  <a:pt x="999987" y="3517428"/>
                  <a:pt x="994269" y="3520286"/>
                  <a:pt x="982834" y="3520286"/>
                </a:cubicBezTo>
                <a:cubicBezTo>
                  <a:pt x="971400" y="3520286"/>
                  <a:pt x="959964" y="3508851"/>
                  <a:pt x="948530" y="3485982"/>
                </a:cubicBezTo>
                <a:cubicBezTo>
                  <a:pt x="937095" y="3463112"/>
                  <a:pt x="931377" y="3440242"/>
                  <a:pt x="931377" y="3417372"/>
                </a:cubicBezTo>
                <a:cubicBezTo>
                  <a:pt x="925660" y="3388784"/>
                  <a:pt x="911366" y="3360197"/>
                  <a:pt x="888496" y="3331610"/>
                </a:cubicBezTo>
                <a:cubicBezTo>
                  <a:pt x="865626" y="3303022"/>
                  <a:pt x="854191" y="3278723"/>
                  <a:pt x="854191" y="3258712"/>
                </a:cubicBezTo>
                <a:cubicBezTo>
                  <a:pt x="854191" y="3238700"/>
                  <a:pt x="851332" y="3225836"/>
                  <a:pt x="845615" y="3220119"/>
                </a:cubicBezTo>
                <a:cubicBezTo>
                  <a:pt x="834180" y="3214401"/>
                  <a:pt x="831321" y="3200107"/>
                  <a:pt x="837039" y="3177238"/>
                </a:cubicBezTo>
                <a:cubicBezTo>
                  <a:pt x="842756" y="3160085"/>
                  <a:pt x="839897" y="3148650"/>
                  <a:pt x="828462" y="3142933"/>
                </a:cubicBezTo>
                <a:cubicBezTo>
                  <a:pt x="817028" y="3137215"/>
                  <a:pt x="811310" y="3125780"/>
                  <a:pt x="811310" y="3108628"/>
                </a:cubicBezTo>
                <a:cubicBezTo>
                  <a:pt x="811310" y="3091475"/>
                  <a:pt x="822745" y="3071464"/>
                  <a:pt x="845615" y="3048594"/>
                </a:cubicBezTo>
                <a:cubicBezTo>
                  <a:pt x="868485" y="3025724"/>
                  <a:pt x="882778" y="3014289"/>
                  <a:pt x="888496" y="3014289"/>
                </a:cubicBezTo>
                <a:cubicBezTo>
                  <a:pt x="894214" y="3014289"/>
                  <a:pt x="897072" y="3007142"/>
                  <a:pt x="897072" y="2992849"/>
                </a:cubicBezTo>
                <a:cubicBezTo>
                  <a:pt x="897072" y="2978555"/>
                  <a:pt x="902790" y="2968549"/>
                  <a:pt x="914225" y="2962832"/>
                </a:cubicBezTo>
                <a:cubicBezTo>
                  <a:pt x="925660" y="2957115"/>
                  <a:pt x="937095" y="2917092"/>
                  <a:pt x="948530" y="2842765"/>
                </a:cubicBezTo>
                <a:cubicBezTo>
                  <a:pt x="959964" y="2762720"/>
                  <a:pt x="968541" y="2705545"/>
                  <a:pt x="974258" y="2671240"/>
                </a:cubicBezTo>
                <a:cubicBezTo>
                  <a:pt x="979976" y="2625501"/>
                  <a:pt x="988552" y="2585478"/>
                  <a:pt x="999987" y="2551173"/>
                </a:cubicBezTo>
                <a:cubicBezTo>
                  <a:pt x="1005704" y="2511151"/>
                  <a:pt x="1019998" y="2462552"/>
                  <a:pt x="1042868" y="2405378"/>
                </a:cubicBezTo>
                <a:cubicBezTo>
                  <a:pt x="1065738" y="2342485"/>
                  <a:pt x="1088608" y="2288169"/>
                  <a:pt x="1111478" y="2242429"/>
                </a:cubicBezTo>
                <a:cubicBezTo>
                  <a:pt x="1140065" y="2202407"/>
                  <a:pt x="1151500" y="2179537"/>
                  <a:pt x="1145783" y="2173820"/>
                </a:cubicBezTo>
                <a:cubicBezTo>
                  <a:pt x="1145783" y="2168102"/>
                  <a:pt x="1120054" y="2176678"/>
                  <a:pt x="1068597" y="2199548"/>
                </a:cubicBezTo>
                <a:cubicBezTo>
                  <a:pt x="1051444" y="2205266"/>
                  <a:pt x="1025716" y="2216701"/>
                  <a:pt x="991411" y="2233853"/>
                </a:cubicBezTo>
                <a:cubicBezTo>
                  <a:pt x="957106" y="2251006"/>
                  <a:pt x="937095" y="2259582"/>
                  <a:pt x="931377" y="2259582"/>
                </a:cubicBezTo>
                <a:cubicBezTo>
                  <a:pt x="885637" y="2282452"/>
                  <a:pt x="861338" y="2293887"/>
                  <a:pt x="858479" y="2293887"/>
                </a:cubicBezTo>
                <a:cubicBezTo>
                  <a:pt x="855620" y="2293887"/>
                  <a:pt x="831321" y="2302463"/>
                  <a:pt x="785581" y="2319615"/>
                </a:cubicBezTo>
                <a:cubicBezTo>
                  <a:pt x="762711" y="2331050"/>
                  <a:pt x="716972" y="2351061"/>
                  <a:pt x="648362" y="2379649"/>
                </a:cubicBezTo>
                <a:cubicBezTo>
                  <a:pt x="608339" y="2402519"/>
                  <a:pt x="574035" y="2419671"/>
                  <a:pt x="545447" y="2431106"/>
                </a:cubicBezTo>
                <a:cubicBezTo>
                  <a:pt x="534012" y="2431106"/>
                  <a:pt x="519719" y="2433965"/>
                  <a:pt x="502566" y="2439683"/>
                </a:cubicBezTo>
                <a:cubicBezTo>
                  <a:pt x="485414" y="2445400"/>
                  <a:pt x="476838" y="2451118"/>
                  <a:pt x="476838" y="2456835"/>
                </a:cubicBezTo>
                <a:cubicBezTo>
                  <a:pt x="465403" y="2462552"/>
                  <a:pt x="445392" y="2468270"/>
                  <a:pt x="416804" y="2473987"/>
                </a:cubicBezTo>
                <a:cubicBezTo>
                  <a:pt x="388217" y="2485422"/>
                  <a:pt x="348194" y="2496857"/>
                  <a:pt x="296737" y="2508292"/>
                </a:cubicBezTo>
                <a:cubicBezTo>
                  <a:pt x="250997" y="2525445"/>
                  <a:pt x="216692" y="2536880"/>
                  <a:pt x="193822" y="2542597"/>
                </a:cubicBezTo>
                <a:cubicBezTo>
                  <a:pt x="176670" y="2548315"/>
                  <a:pt x="156659" y="2556891"/>
                  <a:pt x="133789" y="2568326"/>
                </a:cubicBezTo>
                <a:cubicBezTo>
                  <a:pt x="110919" y="2579761"/>
                  <a:pt x="88049" y="2585478"/>
                  <a:pt x="65179" y="2585478"/>
                </a:cubicBezTo>
                <a:cubicBezTo>
                  <a:pt x="42309" y="2585478"/>
                  <a:pt x="28016" y="2576902"/>
                  <a:pt x="22298" y="2559750"/>
                </a:cubicBezTo>
                <a:cubicBezTo>
                  <a:pt x="10863" y="2536880"/>
                  <a:pt x="3716" y="2515439"/>
                  <a:pt x="858" y="2495428"/>
                </a:cubicBezTo>
                <a:cubicBezTo>
                  <a:pt x="-2001" y="2475417"/>
                  <a:pt x="2287" y="2459694"/>
                  <a:pt x="13722" y="2448259"/>
                </a:cubicBezTo>
                <a:cubicBezTo>
                  <a:pt x="19440" y="2442542"/>
                  <a:pt x="23728" y="2436109"/>
                  <a:pt x="26586" y="2428963"/>
                </a:cubicBezTo>
                <a:lnTo>
                  <a:pt x="28855" y="2416486"/>
                </a:lnTo>
                <a:lnTo>
                  <a:pt x="31973" y="2415792"/>
                </a:lnTo>
                <a:lnTo>
                  <a:pt x="270875" y="2309623"/>
                </a:lnTo>
                <a:lnTo>
                  <a:pt x="273580" y="2307703"/>
                </a:lnTo>
                <a:lnTo>
                  <a:pt x="279585" y="2311039"/>
                </a:lnTo>
                <a:cubicBezTo>
                  <a:pt x="291020" y="2311039"/>
                  <a:pt x="322466" y="2299604"/>
                  <a:pt x="373923" y="2276734"/>
                </a:cubicBezTo>
                <a:cubicBezTo>
                  <a:pt x="408228" y="2259582"/>
                  <a:pt x="445392" y="2242429"/>
                  <a:pt x="485414" y="2225277"/>
                </a:cubicBezTo>
                <a:cubicBezTo>
                  <a:pt x="502566" y="2219559"/>
                  <a:pt x="545447" y="2199548"/>
                  <a:pt x="614057" y="2165243"/>
                </a:cubicBezTo>
                <a:cubicBezTo>
                  <a:pt x="768429" y="2090916"/>
                  <a:pt x="848474" y="2053753"/>
                  <a:pt x="854191" y="2053753"/>
                </a:cubicBezTo>
                <a:lnTo>
                  <a:pt x="1017139" y="1985143"/>
                </a:lnTo>
                <a:lnTo>
                  <a:pt x="1085749" y="1950838"/>
                </a:lnTo>
                <a:lnTo>
                  <a:pt x="1248697" y="1882228"/>
                </a:lnTo>
                <a:cubicBezTo>
                  <a:pt x="1277285" y="1865076"/>
                  <a:pt x="1323025" y="1845065"/>
                  <a:pt x="1385917" y="1822195"/>
                </a:cubicBezTo>
                <a:cubicBezTo>
                  <a:pt x="1425939" y="1805042"/>
                  <a:pt x="1445950" y="1790748"/>
                  <a:pt x="1445950" y="1779314"/>
                </a:cubicBezTo>
                <a:cubicBezTo>
                  <a:pt x="1451668" y="1767879"/>
                  <a:pt x="1448809" y="1750726"/>
                  <a:pt x="1437374" y="1727856"/>
                </a:cubicBezTo>
                <a:cubicBezTo>
                  <a:pt x="1425939" y="1699269"/>
                  <a:pt x="1414504" y="1680687"/>
                  <a:pt x="1403069" y="1672111"/>
                </a:cubicBezTo>
                <a:cubicBezTo>
                  <a:pt x="1391634" y="1663535"/>
                  <a:pt x="1381629" y="1650670"/>
                  <a:pt x="1373052" y="1633518"/>
                </a:cubicBezTo>
                <a:cubicBezTo>
                  <a:pt x="1364476" y="1616365"/>
                  <a:pt x="1354471" y="1607789"/>
                  <a:pt x="1343036" y="1607789"/>
                </a:cubicBezTo>
                <a:cubicBezTo>
                  <a:pt x="1331601" y="1607789"/>
                  <a:pt x="1294437" y="1622083"/>
                  <a:pt x="1231545" y="1650670"/>
                </a:cubicBezTo>
                <a:cubicBezTo>
                  <a:pt x="1162935" y="1684975"/>
                  <a:pt x="1117195" y="1710704"/>
                  <a:pt x="1094325" y="1727856"/>
                </a:cubicBezTo>
                <a:cubicBezTo>
                  <a:pt x="1082890" y="1739291"/>
                  <a:pt x="1065738" y="1747867"/>
                  <a:pt x="1042868" y="1753585"/>
                </a:cubicBezTo>
                <a:cubicBezTo>
                  <a:pt x="1042868" y="1759303"/>
                  <a:pt x="1038580" y="1763591"/>
                  <a:pt x="1030004" y="1766449"/>
                </a:cubicBezTo>
                <a:cubicBezTo>
                  <a:pt x="1021427" y="1769308"/>
                  <a:pt x="1009992" y="1773596"/>
                  <a:pt x="995699" y="1779314"/>
                </a:cubicBezTo>
                <a:cubicBezTo>
                  <a:pt x="981405" y="1785031"/>
                  <a:pt x="968541" y="1790748"/>
                  <a:pt x="957106" y="1796466"/>
                </a:cubicBezTo>
                <a:cubicBezTo>
                  <a:pt x="911366" y="1813618"/>
                  <a:pt x="841327" y="1855070"/>
                  <a:pt x="746988" y="1920821"/>
                </a:cubicBezTo>
                <a:cubicBezTo>
                  <a:pt x="652650" y="1986572"/>
                  <a:pt x="582611" y="2033742"/>
                  <a:pt x="536871" y="2062329"/>
                </a:cubicBezTo>
                <a:lnTo>
                  <a:pt x="468262" y="2113786"/>
                </a:lnTo>
                <a:cubicBezTo>
                  <a:pt x="456827" y="2125221"/>
                  <a:pt x="425380" y="2153809"/>
                  <a:pt x="373923" y="2199548"/>
                </a:cubicBezTo>
                <a:cubicBezTo>
                  <a:pt x="359630" y="2210983"/>
                  <a:pt x="346855" y="2221435"/>
                  <a:pt x="335598" y="2230905"/>
                </a:cubicBezTo>
                <a:lnTo>
                  <a:pt x="316320" y="2247708"/>
                </a:lnTo>
                <a:lnTo>
                  <a:pt x="318624" y="2234677"/>
                </a:lnTo>
                <a:lnTo>
                  <a:pt x="315554" y="2220883"/>
                </a:lnTo>
                <a:lnTo>
                  <a:pt x="645459" y="1940926"/>
                </a:lnTo>
                <a:lnTo>
                  <a:pt x="672483" y="1921090"/>
                </a:lnTo>
                <a:cubicBezTo>
                  <a:pt x="742165" y="1870168"/>
                  <a:pt x="794158" y="1832915"/>
                  <a:pt x="828462" y="1809330"/>
                </a:cubicBezTo>
                <a:cubicBezTo>
                  <a:pt x="874202" y="1777884"/>
                  <a:pt x="899931" y="1762161"/>
                  <a:pt x="905648" y="1762161"/>
                </a:cubicBezTo>
                <a:cubicBezTo>
                  <a:pt x="911366" y="1762161"/>
                  <a:pt x="931377" y="1750726"/>
                  <a:pt x="965682" y="1727856"/>
                </a:cubicBezTo>
                <a:cubicBezTo>
                  <a:pt x="1005704" y="1699269"/>
                  <a:pt x="1060020" y="1664964"/>
                  <a:pt x="1128630" y="1624942"/>
                </a:cubicBezTo>
                <a:cubicBezTo>
                  <a:pt x="1202958" y="1584919"/>
                  <a:pt x="1242980" y="1562049"/>
                  <a:pt x="1248697" y="1556332"/>
                </a:cubicBezTo>
                <a:cubicBezTo>
                  <a:pt x="1248697" y="1550614"/>
                  <a:pt x="1242980" y="1544897"/>
                  <a:pt x="1231545" y="1539179"/>
                </a:cubicBezTo>
                <a:cubicBezTo>
                  <a:pt x="1214392" y="1533462"/>
                  <a:pt x="1198669" y="1534891"/>
                  <a:pt x="1184376" y="1543467"/>
                </a:cubicBezTo>
                <a:cubicBezTo>
                  <a:pt x="1170082" y="1552044"/>
                  <a:pt x="1142924" y="1562049"/>
                  <a:pt x="1102902" y="1573484"/>
                </a:cubicBezTo>
                <a:cubicBezTo>
                  <a:pt x="1062879" y="1584919"/>
                  <a:pt x="1012851" y="1597783"/>
                  <a:pt x="952818" y="1612077"/>
                </a:cubicBezTo>
                <a:cubicBezTo>
                  <a:pt x="892784" y="1626371"/>
                  <a:pt x="845615" y="1636376"/>
                  <a:pt x="811310" y="1642094"/>
                </a:cubicBezTo>
                <a:cubicBezTo>
                  <a:pt x="771288" y="1647812"/>
                  <a:pt x="732695" y="1660676"/>
                  <a:pt x="695531" y="1680687"/>
                </a:cubicBezTo>
                <a:cubicBezTo>
                  <a:pt x="658368" y="1700698"/>
                  <a:pt x="631209" y="1710704"/>
                  <a:pt x="614057" y="1710704"/>
                </a:cubicBezTo>
                <a:cubicBezTo>
                  <a:pt x="596905" y="1710704"/>
                  <a:pt x="588328" y="1703557"/>
                  <a:pt x="588328" y="1689263"/>
                </a:cubicBezTo>
                <a:cubicBezTo>
                  <a:pt x="588328" y="1674969"/>
                  <a:pt x="594046" y="1664964"/>
                  <a:pt x="605481" y="1659246"/>
                </a:cubicBezTo>
                <a:cubicBezTo>
                  <a:pt x="616916" y="1653529"/>
                  <a:pt x="625492" y="1639235"/>
                  <a:pt x="631209" y="1616365"/>
                </a:cubicBezTo>
                <a:cubicBezTo>
                  <a:pt x="636927" y="1593495"/>
                  <a:pt x="651220" y="1579202"/>
                  <a:pt x="674090" y="1573484"/>
                </a:cubicBezTo>
                <a:cubicBezTo>
                  <a:pt x="702678" y="1567767"/>
                  <a:pt x="748418" y="1550614"/>
                  <a:pt x="811310" y="1522027"/>
                </a:cubicBezTo>
                <a:cubicBezTo>
                  <a:pt x="874202" y="1499157"/>
                  <a:pt x="908507" y="1487722"/>
                  <a:pt x="914225" y="1487722"/>
                </a:cubicBezTo>
                <a:cubicBezTo>
                  <a:pt x="919942" y="1487722"/>
                  <a:pt x="948530" y="1476287"/>
                  <a:pt x="999987" y="1453417"/>
                </a:cubicBezTo>
                <a:cubicBezTo>
                  <a:pt x="1045727" y="1436265"/>
                  <a:pt x="1131489" y="1399101"/>
                  <a:pt x="1257274" y="1341926"/>
                </a:cubicBezTo>
                <a:lnTo>
                  <a:pt x="1428798" y="1256164"/>
                </a:lnTo>
                <a:lnTo>
                  <a:pt x="1420222" y="1187554"/>
                </a:lnTo>
                <a:cubicBezTo>
                  <a:pt x="1414504" y="1147532"/>
                  <a:pt x="1411646" y="1126091"/>
                  <a:pt x="1411646" y="1123233"/>
                </a:cubicBezTo>
                <a:cubicBezTo>
                  <a:pt x="1411646" y="1120374"/>
                  <a:pt x="1403069" y="1124662"/>
                  <a:pt x="1385917" y="1136097"/>
                </a:cubicBezTo>
                <a:cubicBezTo>
                  <a:pt x="1374482" y="1141814"/>
                  <a:pt x="1360188" y="1150391"/>
                  <a:pt x="1343036" y="1161826"/>
                </a:cubicBezTo>
                <a:cubicBezTo>
                  <a:pt x="1331601" y="1173261"/>
                  <a:pt x="1323025" y="1178978"/>
                  <a:pt x="1317307" y="1178978"/>
                </a:cubicBezTo>
                <a:cubicBezTo>
                  <a:pt x="1311590" y="1178978"/>
                  <a:pt x="1293008" y="1188984"/>
                  <a:pt x="1261562" y="1208995"/>
                </a:cubicBezTo>
                <a:cubicBezTo>
                  <a:pt x="1230115" y="1229006"/>
                  <a:pt x="1194381" y="1247588"/>
                  <a:pt x="1154359" y="1264740"/>
                </a:cubicBezTo>
                <a:cubicBezTo>
                  <a:pt x="1142924" y="1270458"/>
                  <a:pt x="1121483" y="1281893"/>
                  <a:pt x="1090037" y="1299045"/>
                </a:cubicBezTo>
                <a:cubicBezTo>
                  <a:pt x="1058591" y="1316198"/>
                  <a:pt x="1037150" y="1327632"/>
                  <a:pt x="1025716" y="1333350"/>
                </a:cubicBezTo>
                <a:cubicBezTo>
                  <a:pt x="985693" y="1356220"/>
                  <a:pt x="957106" y="1370513"/>
                  <a:pt x="939953" y="1376231"/>
                </a:cubicBezTo>
                <a:cubicBezTo>
                  <a:pt x="928518" y="1381949"/>
                  <a:pt x="908507" y="1387666"/>
                  <a:pt x="879920" y="1393384"/>
                </a:cubicBezTo>
                <a:cubicBezTo>
                  <a:pt x="857050" y="1404819"/>
                  <a:pt x="814169" y="1413395"/>
                  <a:pt x="751276" y="1419112"/>
                </a:cubicBezTo>
                <a:cubicBezTo>
                  <a:pt x="688384" y="1430547"/>
                  <a:pt x="636927" y="1430547"/>
                  <a:pt x="596905" y="1419112"/>
                </a:cubicBezTo>
                <a:cubicBezTo>
                  <a:pt x="556882" y="1407677"/>
                  <a:pt x="522577" y="1391954"/>
                  <a:pt x="493990" y="1371943"/>
                </a:cubicBezTo>
                <a:cubicBezTo>
                  <a:pt x="465403" y="1351932"/>
                  <a:pt x="445392" y="1330491"/>
                  <a:pt x="433957" y="1307621"/>
                </a:cubicBezTo>
                <a:cubicBezTo>
                  <a:pt x="422522" y="1290469"/>
                  <a:pt x="402510" y="1264740"/>
                  <a:pt x="373923" y="1230435"/>
                </a:cubicBezTo>
                <a:cubicBezTo>
                  <a:pt x="345336" y="1201848"/>
                  <a:pt x="325324" y="1161826"/>
                  <a:pt x="313890" y="1110368"/>
                </a:cubicBezTo>
                <a:cubicBezTo>
                  <a:pt x="302455" y="1058911"/>
                  <a:pt x="296737" y="1027465"/>
                  <a:pt x="296737" y="1016030"/>
                </a:cubicBezTo>
                <a:cubicBezTo>
                  <a:pt x="296737" y="1004595"/>
                  <a:pt x="306743" y="998877"/>
                  <a:pt x="326754" y="998877"/>
                </a:cubicBezTo>
                <a:cubicBezTo>
                  <a:pt x="346765" y="998877"/>
                  <a:pt x="368206" y="1004595"/>
                  <a:pt x="391076" y="1016030"/>
                </a:cubicBezTo>
                <a:cubicBezTo>
                  <a:pt x="419663" y="1027465"/>
                  <a:pt x="445392" y="1044617"/>
                  <a:pt x="468262" y="1067487"/>
                </a:cubicBezTo>
                <a:cubicBezTo>
                  <a:pt x="485414" y="1084640"/>
                  <a:pt x="516860" y="1093216"/>
                  <a:pt x="562600" y="1093216"/>
                </a:cubicBezTo>
                <a:cubicBezTo>
                  <a:pt x="608339" y="1093216"/>
                  <a:pt x="648362" y="1084640"/>
                  <a:pt x="682667" y="1067487"/>
                </a:cubicBezTo>
                <a:cubicBezTo>
                  <a:pt x="745559" y="1038900"/>
                  <a:pt x="805592" y="1010312"/>
                  <a:pt x="862767" y="981725"/>
                </a:cubicBezTo>
                <a:cubicBezTo>
                  <a:pt x="937095" y="947420"/>
                  <a:pt x="1008563" y="913115"/>
                  <a:pt x="1077173" y="878810"/>
                </a:cubicBezTo>
                <a:cubicBezTo>
                  <a:pt x="1168653" y="827353"/>
                  <a:pt x="1217251" y="798766"/>
                  <a:pt x="1222969" y="793048"/>
                </a:cubicBezTo>
                <a:cubicBezTo>
                  <a:pt x="1245839" y="781613"/>
                  <a:pt x="1288720" y="758743"/>
                  <a:pt x="1351612" y="724438"/>
                </a:cubicBezTo>
                <a:lnTo>
                  <a:pt x="1420222" y="690133"/>
                </a:lnTo>
                <a:lnTo>
                  <a:pt x="1428798" y="527185"/>
                </a:lnTo>
                <a:cubicBezTo>
                  <a:pt x="1428798" y="418553"/>
                  <a:pt x="1425939" y="347085"/>
                  <a:pt x="1420222" y="312780"/>
                </a:cubicBezTo>
                <a:cubicBezTo>
                  <a:pt x="1408787" y="278475"/>
                  <a:pt x="1390205" y="234165"/>
                  <a:pt x="1364476" y="179848"/>
                </a:cubicBezTo>
                <a:cubicBezTo>
                  <a:pt x="1338748" y="125532"/>
                  <a:pt x="1328742" y="79793"/>
                  <a:pt x="1334460" y="42629"/>
                </a:cubicBezTo>
                <a:cubicBezTo>
                  <a:pt x="1338748" y="14756"/>
                  <a:pt x="1348664" y="552"/>
                  <a:pt x="1364208" y="16"/>
                </a:cubicBezTo>
                <a:close/>
              </a:path>
            </a:pathLst>
          </a:custGeom>
          <a:noFill/>
          <a:ln w="12700">
            <a:solidFill>
              <a:srgbClr val="FFFF00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4600" b="0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01AF8A"/>
                  </a:gs>
                  <a:gs pos="18000">
                    <a:srgbClr val="01AF8A"/>
                  </a:gs>
                  <a:gs pos="76000">
                    <a:srgbClr val="DC4F34"/>
                  </a:gs>
                  <a:gs pos="97000">
                    <a:srgbClr val="DC4F34"/>
                  </a:gs>
                </a:gsLst>
                <a:lin ang="2700000" scaled="1"/>
              </a:gradFill>
              <a:effectLst/>
              <a:uLnTx/>
              <a:uFillTx/>
              <a:latin typeface="Arial" panose="020B0604020202020204" pitchFamily="34" charset="0"/>
              <a:ea typeface="演示少年行" panose="00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2" name="!!图片 51" descr="绿色的球&#10;&#10;描述已自动生成">
            <a:extLst>
              <a:ext uri="{FF2B5EF4-FFF2-40B4-BE49-F238E27FC236}">
                <a16:creationId xmlns:a16="http://schemas.microsoft.com/office/drawing/2014/main" id="{7CDB404E-9C20-4C9A-92AA-DCED3CD374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3947769" y="2439714"/>
            <a:ext cx="1885950" cy="131822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 descr="绿色的球&#10;&#10;描述已自动生成">
            <a:extLst>
              <a:ext uri="{FF2B5EF4-FFF2-40B4-BE49-F238E27FC236}">
                <a16:creationId xmlns:a16="http://schemas.microsoft.com/office/drawing/2014/main" id="{68FEF97F-6D9A-43C0-91ED-F4F8C6471A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680064">
            <a:off x="7007320" y="692745"/>
            <a:ext cx="560565" cy="391818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 descr="绿色的球&#10;&#10;描述已自动生成">
            <a:extLst>
              <a:ext uri="{FF2B5EF4-FFF2-40B4-BE49-F238E27FC236}">
                <a16:creationId xmlns:a16="http://schemas.microsoft.com/office/drawing/2014/main" id="{162BF1BE-18CA-4FAE-8CEB-C50EA99030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>
            <a:off x="6692891" y="5563277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5" name="!!图片 38" descr="绿色的球&#10;&#10;描述已自动生成">
            <a:extLst>
              <a:ext uri="{FF2B5EF4-FFF2-40B4-BE49-F238E27FC236}">
                <a16:creationId xmlns:a16="http://schemas.microsoft.com/office/drawing/2014/main" id="{5D154D71-8C05-46AB-8C26-27599926C2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10511998" y="5055886"/>
            <a:ext cx="584600" cy="408617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 descr="图片包含 绿色, 虫, 室内, 盘子&#10;&#10;描述已自动生成">
            <a:extLst>
              <a:ext uri="{FF2B5EF4-FFF2-40B4-BE49-F238E27FC236}">
                <a16:creationId xmlns:a16="http://schemas.microsoft.com/office/drawing/2014/main" id="{B9750E3E-0E23-49C5-8C38-8923F81121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1186">
            <a:off x="6949806" y="3737617"/>
            <a:ext cx="220416" cy="118243"/>
          </a:xfrm>
          <a:prstGeom prst="rect">
            <a:avLst/>
          </a:prstGeom>
        </p:spPr>
      </p:pic>
      <p:pic>
        <p:nvPicPr>
          <p:cNvPr id="57" name="图片 56" descr="背景图案&#10;&#10;描述已自动生成">
            <a:extLst>
              <a:ext uri="{FF2B5EF4-FFF2-40B4-BE49-F238E27FC236}">
                <a16:creationId xmlns:a16="http://schemas.microsoft.com/office/drawing/2014/main" id="{3E57BA2B-B733-4FEC-B0CE-CFEE4766BB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1182973" y="2856491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1FBBA60C-F073-470B-9B00-84F6BB2D142B}"/>
              </a:ext>
            </a:extLst>
          </p:cNvPr>
          <p:cNvSpPr txBox="1"/>
          <p:nvPr/>
        </p:nvSpPr>
        <p:spPr>
          <a:xfrm>
            <a:off x="7515955" y="3746170"/>
            <a:ext cx="1212138" cy="1111448"/>
          </a:xfrm>
          <a:custGeom>
            <a:avLst/>
            <a:gdLst/>
            <a:ahLst/>
            <a:cxnLst/>
            <a:rect l="l" t="t" r="r" b="b"/>
            <a:pathLst>
              <a:path w="1212138" h="1111448">
                <a:moveTo>
                  <a:pt x="357865" y="565547"/>
                </a:moveTo>
                <a:cubicBezTo>
                  <a:pt x="356873" y="565547"/>
                  <a:pt x="351416" y="571500"/>
                  <a:pt x="341494" y="583407"/>
                </a:cubicBezTo>
                <a:cubicBezTo>
                  <a:pt x="329587" y="599282"/>
                  <a:pt x="322642" y="607219"/>
                  <a:pt x="320658" y="607219"/>
                </a:cubicBezTo>
                <a:cubicBezTo>
                  <a:pt x="318673" y="611188"/>
                  <a:pt x="313712" y="618133"/>
                  <a:pt x="305775" y="628055"/>
                </a:cubicBezTo>
                <a:cubicBezTo>
                  <a:pt x="299822" y="635993"/>
                  <a:pt x="293869" y="642938"/>
                  <a:pt x="287916" y="648891"/>
                </a:cubicBezTo>
                <a:cubicBezTo>
                  <a:pt x="281962" y="654844"/>
                  <a:pt x="272041" y="667742"/>
                  <a:pt x="258150" y="687586"/>
                </a:cubicBezTo>
                <a:cubicBezTo>
                  <a:pt x="244259" y="707430"/>
                  <a:pt x="227392" y="730250"/>
                  <a:pt x="207548" y="756047"/>
                </a:cubicBezTo>
                <a:cubicBezTo>
                  <a:pt x="189689" y="781844"/>
                  <a:pt x="180759" y="795735"/>
                  <a:pt x="180759" y="797719"/>
                </a:cubicBezTo>
                <a:cubicBezTo>
                  <a:pt x="184728" y="799703"/>
                  <a:pt x="188697" y="799207"/>
                  <a:pt x="192666" y="796231"/>
                </a:cubicBezTo>
                <a:cubicBezTo>
                  <a:pt x="196634" y="793254"/>
                  <a:pt x="205564" y="787797"/>
                  <a:pt x="219455" y="779860"/>
                </a:cubicBezTo>
                <a:cubicBezTo>
                  <a:pt x="235330" y="771922"/>
                  <a:pt x="250212" y="762993"/>
                  <a:pt x="264103" y="753071"/>
                </a:cubicBezTo>
                <a:cubicBezTo>
                  <a:pt x="277994" y="743149"/>
                  <a:pt x="297837" y="730250"/>
                  <a:pt x="323634" y="714375"/>
                </a:cubicBezTo>
                <a:cubicBezTo>
                  <a:pt x="351416" y="696516"/>
                  <a:pt x="366298" y="687586"/>
                  <a:pt x="368283" y="687586"/>
                </a:cubicBezTo>
                <a:cubicBezTo>
                  <a:pt x="370267" y="687586"/>
                  <a:pt x="371259" y="680641"/>
                  <a:pt x="371259" y="666750"/>
                </a:cubicBezTo>
                <a:cubicBezTo>
                  <a:pt x="369275" y="648891"/>
                  <a:pt x="367291" y="637977"/>
                  <a:pt x="365306" y="634008"/>
                </a:cubicBezTo>
                <a:cubicBezTo>
                  <a:pt x="361337" y="630039"/>
                  <a:pt x="359353" y="617637"/>
                  <a:pt x="359353" y="596801"/>
                </a:cubicBezTo>
                <a:cubicBezTo>
                  <a:pt x="359353" y="575965"/>
                  <a:pt x="358857" y="565547"/>
                  <a:pt x="357865" y="565547"/>
                </a:cubicBezTo>
                <a:close/>
                <a:moveTo>
                  <a:pt x="627244" y="404813"/>
                </a:moveTo>
                <a:cubicBezTo>
                  <a:pt x="625259" y="404813"/>
                  <a:pt x="621787" y="407789"/>
                  <a:pt x="616826" y="413742"/>
                </a:cubicBezTo>
                <a:cubicBezTo>
                  <a:pt x="611865" y="419696"/>
                  <a:pt x="604423" y="431602"/>
                  <a:pt x="594501" y="449461"/>
                </a:cubicBezTo>
                <a:cubicBezTo>
                  <a:pt x="582595" y="465336"/>
                  <a:pt x="576642" y="474266"/>
                  <a:pt x="576642" y="476250"/>
                </a:cubicBezTo>
                <a:cubicBezTo>
                  <a:pt x="576642" y="478235"/>
                  <a:pt x="572673" y="488157"/>
                  <a:pt x="564736" y="506016"/>
                </a:cubicBezTo>
                <a:cubicBezTo>
                  <a:pt x="554814" y="525860"/>
                  <a:pt x="548861" y="542727"/>
                  <a:pt x="546876" y="556617"/>
                </a:cubicBezTo>
                <a:cubicBezTo>
                  <a:pt x="544892" y="572492"/>
                  <a:pt x="540923" y="588368"/>
                  <a:pt x="534970" y="604242"/>
                </a:cubicBezTo>
                <a:cubicBezTo>
                  <a:pt x="531001" y="620117"/>
                  <a:pt x="529017" y="632024"/>
                  <a:pt x="529017" y="639961"/>
                </a:cubicBezTo>
                <a:cubicBezTo>
                  <a:pt x="529017" y="645914"/>
                  <a:pt x="527529" y="651867"/>
                  <a:pt x="524552" y="657821"/>
                </a:cubicBezTo>
                <a:cubicBezTo>
                  <a:pt x="521576" y="663774"/>
                  <a:pt x="522072" y="671711"/>
                  <a:pt x="526041" y="681633"/>
                </a:cubicBezTo>
                <a:cubicBezTo>
                  <a:pt x="530009" y="691555"/>
                  <a:pt x="533482" y="696516"/>
                  <a:pt x="536458" y="696516"/>
                </a:cubicBezTo>
                <a:cubicBezTo>
                  <a:pt x="539435" y="696516"/>
                  <a:pt x="542908" y="693539"/>
                  <a:pt x="546876" y="687586"/>
                </a:cubicBezTo>
                <a:cubicBezTo>
                  <a:pt x="550845" y="683618"/>
                  <a:pt x="556798" y="677664"/>
                  <a:pt x="564736" y="669727"/>
                </a:cubicBezTo>
                <a:cubicBezTo>
                  <a:pt x="570689" y="661789"/>
                  <a:pt x="577634" y="652860"/>
                  <a:pt x="585572" y="642938"/>
                </a:cubicBezTo>
                <a:cubicBezTo>
                  <a:pt x="593509" y="633016"/>
                  <a:pt x="596486" y="620117"/>
                  <a:pt x="594501" y="604242"/>
                </a:cubicBezTo>
                <a:cubicBezTo>
                  <a:pt x="592517" y="586383"/>
                  <a:pt x="593509" y="570508"/>
                  <a:pt x="597478" y="556617"/>
                </a:cubicBezTo>
                <a:cubicBezTo>
                  <a:pt x="601447" y="540743"/>
                  <a:pt x="603431" y="528340"/>
                  <a:pt x="603431" y="519410"/>
                </a:cubicBezTo>
                <a:cubicBezTo>
                  <a:pt x="603431" y="510481"/>
                  <a:pt x="605416" y="500063"/>
                  <a:pt x="609384" y="488157"/>
                </a:cubicBezTo>
                <a:cubicBezTo>
                  <a:pt x="609384" y="486172"/>
                  <a:pt x="613353" y="469305"/>
                  <a:pt x="621291" y="437555"/>
                </a:cubicBezTo>
                <a:cubicBezTo>
                  <a:pt x="623275" y="431602"/>
                  <a:pt x="624763" y="426145"/>
                  <a:pt x="625755" y="421184"/>
                </a:cubicBezTo>
                <a:cubicBezTo>
                  <a:pt x="626748" y="416223"/>
                  <a:pt x="627244" y="412254"/>
                  <a:pt x="627244" y="409278"/>
                </a:cubicBezTo>
                <a:cubicBezTo>
                  <a:pt x="627244" y="406301"/>
                  <a:pt x="627244" y="404813"/>
                  <a:pt x="627244" y="404813"/>
                </a:cubicBezTo>
                <a:close/>
                <a:moveTo>
                  <a:pt x="783513" y="330399"/>
                </a:moveTo>
                <a:cubicBezTo>
                  <a:pt x="780537" y="330399"/>
                  <a:pt x="777560" y="331391"/>
                  <a:pt x="774583" y="333375"/>
                </a:cubicBezTo>
                <a:cubicBezTo>
                  <a:pt x="771607" y="335360"/>
                  <a:pt x="761189" y="339328"/>
                  <a:pt x="743330" y="345282"/>
                </a:cubicBezTo>
                <a:cubicBezTo>
                  <a:pt x="729439" y="349250"/>
                  <a:pt x="717533" y="352227"/>
                  <a:pt x="707611" y="354211"/>
                </a:cubicBezTo>
                <a:cubicBezTo>
                  <a:pt x="701658" y="356196"/>
                  <a:pt x="696697" y="359172"/>
                  <a:pt x="692728" y="363141"/>
                </a:cubicBezTo>
                <a:cubicBezTo>
                  <a:pt x="688759" y="365125"/>
                  <a:pt x="683798" y="367110"/>
                  <a:pt x="677845" y="369094"/>
                </a:cubicBezTo>
                <a:cubicBezTo>
                  <a:pt x="671892" y="371078"/>
                  <a:pt x="665939" y="374551"/>
                  <a:pt x="659986" y="379512"/>
                </a:cubicBezTo>
                <a:cubicBezTo>
                  <a:pt x="654033" y="384473"/>
                  <a:pt x="648576" y="400348"/>
                  <a:pt x="643615" y="427137"/>
                </a:cubicBezTo>
                <a:cubicBezTo>
                  <a:pt x="638654" y="453926"/>
                  <a:pt x="637166" y="481707"/>
                  <a:pt x="639150" y="510481"/>
                </a:cubicBezTo>
                <a:cubicBezTo>
                  <a:pt x="641134" y="539254"/>
                  <a:pt x="643119" y="554633"/>
                  <a:pt x="645103" y="556617"/>
                </a:cubicBezTo>
                <a:cubicBezTo>
                  <a:pt x="647087" y="556617"/>
                  <a:pt x="650064" y="554137"/>
                  <a:pt x="654033" y="549176"/>
                </a:cubicBezTo>
                <a:cubicBezTo>
                  <a:pt x="658002" y="544215"/>
                  <a:pt x="662962" y="537766"/>
                  <a:pt x="668916" y="529828"/>
                </a:cubicBezTo>
                <a:cubicBezTo>
                  <a:pt x="674869" y="521891"/>
                  <a:pt x="680822" y="512961"/>
                  <a:pt x="686775" y="503039"/>
                </a:cubicBezTo>
                <a:cubicBezTo>
                  <a:pt x="708603" y="471289"/>
                  <a:pt x="727455" y="440532"/>
                  <a:pt x="743330" y="410766"/>
                </a:cubicBezTo>
                <a:cubicBezTo>
                  <a:pt x="757220" y="388938"/>
                  <a:pt x="764166" y="377528"/>
                  <a:pt x="764166" y="376535"/>
                </a:cubicBezTo>
                <a:cubicBezTo>
                  <a:pt x="764166" y="375543"/>
                  <a:pt x="768134" y="369094"/>
                  <a:pt x="776072" y="357188"/>
                </a:cubicBezTo>
                <a:cubicBezTo>
                  <a:pt x="784009" y="343297"/>
                  <a:pt x="787978" y="335360"/>
                  <a:pt x="787978" y="333375"/>
                </a:cubicBezTo>
                <a:cubicBezTo>
                  <a:pt x="787978" y="331391"/>
                  <a:pt x="786490" y="330399"/>
                  <a:pt x="783513" y="330399"/>
                </a:cubicBezTo>
                <a:close/>
                <a:moveTo>
                  <a:pt x="923412" y="296168"/>
                </a:moveTo>
                <a:cubicBezTo>
                  <a:pt x="920435" y="296168"/>
                  <a:pt x="918947" y="296664"/>
                  <a:pt x="918947" y="297657"/>
                </a:cubicBezTo>
                <a:cubicBezTo>
                  <a:pt x="918947" y="299641"/>
                  <a:pt x="913986" y="308571"/>
                  <a:pt x="904064" y="324446"/>
                </a:cubicBezTo>
                <a:cubicBezTo>
                  <a:pt x="892158" y="340321"/>
                  <a:pt x="882236" y="355203"/>
                  <a:pt x="874298" y="369094"/>
                </a:cubicBezTo>
                <a:cubicBezTo>
                  <a:pt x="864376" y="388938"/>
                  <a:pt x="852470" y="413742"/>
                  <a:pt x="838580" y="443508"/>
                </a:cubicBezTo>
                <a:cubicBezTo>
                  <a:pt x="820720" y="475258"/>
                  <a:pt x="810798" y="494110"/>
                  <a:pt x="808814" y="500063"/>
                </a:cubicBezTo>
                <a:cubicBezTo>
                  <a:pt x="808814" y="504032"/>
                  <a:pt x="799884" y="521891"/>
                  <a:pt x="782025" y="553641"/>
                </a:cubicBezTo>
                <a:cubicBezTo>
                  <a:pt x="776072" y="565547"/>
                  <a:pt x="768134" y="580926"/>
                  <a:pt x="758212" y="599778"/>
                </a:cubicBezTo>
                <a:cubicBezTo>
                  <a:pt x="748290" y="618629"/>
                  <a:pt x="742337" y="629047"/>
                  <a:pt x="740353" y="631032"/>
                </a:cubicBezTo>
                <a:cubicBezTo>
                  <a:pt x="730431" y="650875"/>
                  <a:pt x="724478" y="661789"/>
                  <a:pt x="722494" y="663774"/>
                </a:cubicBezTo>
                <a:cubicBezTo>
                  <a:pt x="720509" y="667742"/>
                  <a:pt x="720509" y="671711"/>
                  <a:pt x="722494" y="675680"/>
                </a:cubicBezTo>
                <a:cubicBezTo>
                  <a:pt x="726462" y="679649"/>
                  <a:pt x="734400" y="687586"/>
                  <a:pt x="746306" y="699492"/>
                </a:cubicBezTo>
                <a:cubicBezTo>
                  <a:pt x="758212" y="711399"/>
                  <a:pt x="770119" y="722313"/>
                  <a:pt x="782025" y="732235"/>
                </a:cubicBezTo>
                <a:cubicBezTo>
                  <a:pt x="795915" y="742157"/>
                  <a:pt x="805837" y="749102"/>
                  <a:pt x="811791" y="753071"/>
                </a:cubicBezTo>
                <a:cubicBezTo>
                  <a:pt x="817744" y="759024"/>
                  <a:pt x="822208" y="762000"/>
                  <a:pt x="825185" y="762000"/>
                </a:cubicBezTo>
                <a:cubicBezTo>
                  <a:pt x="828162" y="762000"/>
                  <a:pt x="835603" y="755055"/>
                  <a:pt x="847509" y="741164"/>
                </a:cubicBezTo>
                <a:cubicBezTo>
                  <a:pt x="861400" y="729258"/>
                  <a:pt x="874298" y="715368"/>
                  <a:pt x="886205" y="699492"/>
                </a:cubicBezTo>
                <a:cubicBezTo>
                  <a:pt x="898111" y="683618"/>
                  <a:pt x="913986" y="659805"/>
                  <a:pt x="933830" y="628055"/>
                </a:cubicBezTo>
                <a:cubicBezTo>
                  <a:pt x="953673" y="594321"/>
                  <a:pt x="966572" y="568524"/>
                  <a:pt x="972525" y="550664"/>
                </a:cubicBezTo>
                <a:cubicBezTo>
                  <a:pt x="974509" y="546696"/>
                  <a:pt x="976990" y="541735"/>
                  <a:pt x="979966" y="535782"/>
                </a:cubicBezTo>
                <a:cubicBezTo>
                  <a:pt x="982943" y="529828"/>
                  <a:pt x="985423" y="524371"/>
                  <a:pt x="987408" y="519410"/>
                </a:cubicBezTo>
                <a:cubicBezTo>
                  <a:pt x="989392" y="514450"/>
                  <a:pt x="991376" y="511969"/>
                  <a:pt x="993361" y="511969"/>
                </a:cubicBezTo>
                <a:cubicBezTo>
                  <a:pt x="995345" y="504032"/>
                  <a:pt x="999314" y="491133"/>
                  <a:pt x="1005267" y="473274"/>
                </a:cubicBezTo>
                <a:cubicBezTo>
                  <a:pt x="1011220" y="455414"/>
                  <a:pt x="1015685" y="436067"/>
                  <a:pt x="1018662" y="415231"/>
                </a:cubicBezTo>
                <a:cubicBezTo>
                  <a:pt x="1021638" y="394395"/>
                  <a:pt x="1021142" y="376039"/>
                  <a:pt x="1017173" y="360164"/>
                </a:cubicBezTo>
                <a:cubicBezTo>
                  <a:pt x="1015189" y="346274"/>
                  <a:pt x="1012212" y="336352"/>
                  <a:pt x="1008244" y="330399"/>
                </a:cubicBezTo>
                <a:cubicBezTo>
                  <a:pt x="1004275" y="326430"/>
                  <a:pt x="994353" y="320477"/>
                  <a:pt x="978478" y="312539"/>
                </a:cubicBezTo>
                <a:cubicBezTo>
                  <a:pt x="960619" y="302617"/>
                  <a:pt x="946728" y="297657"/>
                  <a:pt x="936806" y="297657"/>
                </a:cubicBezTo>
                <a:cubicBezTo>
                  <a:pt x="930853" y="296664"/>
                  <a:pt x="926388" y="296168"/>
                  <a:pt x="923412" y="296168"/>
                </a:cubicBezTo>
                <a:close/>
                <a:moveTo>
                  <a:pt x="511158" y="62508"/>
                </a:moveTo>
                <a:cubicBezTo>
                  <a:pt x="531001" y="62508"/>
                  <a:pt x="542412" y="63500"/>
                  <a:pt x="545388" y="65485"/>
                </a:cubicBezTo>
                <a:cubicBezTo>
                  <a:pt x="548365" y="67469"/>
                  <a:pt x="549853" y="74910"/>
                  <a:pt x="549853" y="87809"/>
                </a:cubicBezTo>
                <a:cubicBezTo>
                  <a:pt x="549853" y="100707"/>
                  <a:pt x="541915" y="113606"/>
                  <a:pt x="526041" y="126504"/>
                </a:cubicBezTo>
                <a:cubicBezTo>
                  <a:pt x="510166" y="139403"/>
                  <a:pt x="501732" y="147836"/>
                  <a:pt x="500740" y="151805"/>
                </a:cubicBezTo>
                <a:cubicBezTo>
                  <a:pt x="499748" y="155774"/>
                  <a:pt x="492306" y="162719"/>
                  <a:pt x="478416" y="172641"/>
                </a:cubicBezTo>
                <a:cubicBezTo>
                  <a:pt x="468494" y="180578"/>
                  <a:pt x="459564" y="187524"/>
                  <a:pt x="451627" y="193477"/>
                </a:cubicBezTo>
                <a:cubicBezTo>
                  <a:pt x="443689" y="199430"/>
                  <a:pt x="433767" y="206375"/>
                  <a:pt x="421861" y="214313"/>
                </a:cubicBezTo>
                <a:cubicBezTo>
                  <a:pt x="407970" y="222250"/>
                  <a:pt x="393087" y="233164"/>
                  <a:pt x="377212" y="247055"/>
                </a:cubicBezTo>
                <a:cubicBezTo>
                  <a:pt x="361337" y="258961"/>
                  <a:pt x="349431" y="266899"/>
                  <a:pt x="341494" y="270867"/>
                </a:cubicBezTo>
                <a:cubicBezTo>
                  <a:pt x="333556" y="274836"/>
                  <a:pt x="325619" y="276821"/>
                  <a:pt x="317681" y="276821"/>
                </a:cubicBezTo>
                <a:cubicBezTo>
                  <a:pt x="309744" y="276821"/>
                  <a:pt x="301806" y="277813"/>
                  <a:pt x="293869" y="279797"/>
                </a:cubicBezTo>
                <a:cubicBezTo>
                  <a:pt x="289900" y="281781"/>
                  <a:pt x="283451" y="286246"/>
                  <a:pt x="274521" y="293192"/>
                </a:cubicBezTo>
                <a:cubicBezTo>
                  <a:pt x="265591" y="300137"/>
                  <a:pt x="249220" y="309563"/>
                  <a:pt x="225408" y="321469"/>
                </a:cubicBezTo>
                <a:cubicBezTo>
                  <a:pt x="201595" y="333375"/>
                  <a:pt x="179767" y="339328"/>
                  <a:pt x="159923" y="339328"/>
                </a:cubicBezTo>
                <a:lnTo>
                  <a:pt x="130158" y="339328"/>
                </a:lnTo>
                <a:lnTo>
                  <a:pt x="103369" y="309563"/>
                </a:lnTo>
                <a:cubicBezTo>
                  <a:pt x="85509" y="291703"/>
                  <a:pt x="75587" y="275828"/>
                  <a:pt x="73603" y="261938"/>
                </a:cubicBezTo>
                <a:cubicBezTo>
                  <a:pt x="71619" y="250032"/>
                  <a:pt x="71619" y="243086"/>
                  <a:pt x="73603" y="241102"/>
                </a:cubicBezTo>
                <a:cubicBezTo>
                  <a:pt x="75587" y="237133"/>
                  <a:pt x="82533" y="236637"/>
                  <a:pt x="94439" y="239614"/>
                </a:cubicBezTo>
                <a:cubicBezTo>
                  <a:pt x="106345" y="242590"/>
                  <a:pt x="118252" y="243086"/>
                  <a:pt x="130158" y="241102"/>
                </a:cubicBezTo>
                <a:cubicBezTo>
                  <a:pt x="142064" y="239118"/>
                  <a:pt x="159923" y="232172"/>
                  <a:pt x="183736" y="220266"/>
                </a:cubicBezTo>
                <a:cubicBezTo>
                  <a:pt x="203580" y="210344"/>
                  <a:pt x="229376" y="196453"/>
                  <a:pt x="261127" y="178594"/>
                </a:cubicBezTo>
                <a:cubicBezTo>
                  <a:pt x="284939" y="164703"/>
                  <a:pt x="299822" y="154782"/>
                  <a:pt x="305775" y="148828"/>
                </a:cubicBezTo>
                <a:cubicBezTo>
                  <a:pt x="315697" y="142875"/>
                  <a:pt x="330580" y="133946"/>
                  <a:pt x="350423" y="122039"/>
                </a:cubicBezTo>
                <a:cubicBezTo>
                  <a:pt x="378205" y="106164"/>
                  <a:pt x="398048" y="95250"/>
                  <a:pt x="409955" y="89297"/>
                </a:cubicBezTo>
                <a:cubicBezTo>
                  <a:pt x="429798" y="81360"/>
                  <a:pt x="442697" y="75407"/>
                  <a:pt x="448650" y="71438"/>
                </a:cubicBezTo>
                <a:cubicBezTo>
                  <a:pt x="456587" y="67469"/>
                  <a:pt x="463533" y="65485"/>
                  <a:pt x="469486" y="65485"/>
                </a:cubicBezTo>
                <a:cubicBezTo>
                  <a:pt x="479408" y="63500"/>
                  <a:pt x="493298" y="62508"/>
                  <a:pt x="511158" y="62508"/>
                </a:cubicBezTo>
                <a:close/>
                <a:moveTo>
                  <a:pt x="881740" y="0"/>
                </a:moveTo>
                <a:cubicBezTo>
                  <a:pt x="908529" y="0"/>
                  <a:pt x="926884" y="2977"/>
                  <a:pt x="936806" y="8930"/>
                </a:cubicBezTo>
                <a:cubicBezTo>
                  <a:pt x="948712" y="14883"/>
                  <a:pt x="957642" y="18852"/>
                  <a:pt x="963595" y="20836"/>
                </a:cubicBezTo>
                <a:cubicBezTo>
                  <a:pt x="973517" y="24805"/>
                  <a:pt x="980462" y="31254"/>
                  <a:pt x="984431" y="40184"/>
                </a:cubicBezTo>
                <a:cubicBezTo>
                  <a:pt x="988400" y="49114"/>
                  <a:pt x="990384" y="63500"/>
                  <a:pt x="990384" y="83344"/>
                </a:cubicBezTo>
                <a:cubicBezTo>
                  <a:pt x="990384" y="101203"/>
                  <a:pt x="988400" y="120055"/>
                  <a:pt x="984431" y="139899"/>
                </a:cubicBezTo>
                <a:cubicBezTo>
                  <a:pt x="980462" y="155774"/>
                  <a:pt x="976494" y="167680"/>
                  <a:pt x="972525" y="175617"/>
                </a:cubicBezTo>
                <a:cubicBezTo>
                  <a:pt x="972525" y="177602"/>
                  <a:pt x="967564" y="188516"/>
                  <a:pt x="957642" y="208360"/>
                </a:cubicBezTo>
                <a:cubicBezTo>
                  <a:pt x="951689" y="218282"/>
                  <a:pt x="948712" y="224731"/>
                  <a:pt x="948712" y="227707"/>
                </a:cubicBezTo>
                <a:cubicBezTo>
                  <a:pt x="948712" y="230684"/>
                  <a:pt x="956650" y="233164"/>
                  <a:pt x="972525" y="235149"/>
                </a:cubicBezTo>
                <a:cubicBezTo>
                  <a:pt x="988400" y="237133"/>
                  <a:pt x="1009236" y="242094"/>
                  <a:pt x="1035033" y="250032"/>
                </a:cubicBezTo>
                <a:cubicBezTo>
                  <a:pt x="1060829" y="259953"/>
                  <a:pt x="1080673" y="267891"/>
                  <a:pt x="1094564" y="273844"/>
                </a:cubicBezTo>
                <a:cubicBezTo>
                  <a:pt x="1110439" y="281781"/>
                  <a:pt x="1124329" y="289719"/>
                  <a:pt x="1136236" y="297657"/>
                </a:cubicBezTo>
                <a:cubicBezTo>
                  <a:pt x="1146158" y="307578"/>
                  <a:pt x="1154095" y="315516"/>
                  <a:pt x="1160048" y="321469"/>
                </a:cubicBezTo>
                <a:cubicBezTo>
                  <a:pt x="1164017" y="325438"/>
                  <a:pt x="1169970" y="331391"/>
                  <a:pt x="1177908" y="339328"/>
                </a:cubicBezTo>
                <a:cubicBezTo>
                  <a:pt x="1183861" y="345282"/>
                  <a:pt x="1188822" y="354211"/>
                  <a:pt x="1192790" y="366117"/>
                </a:cubicBezTo>
                <a:cubicBezTo>
                  <a:pt x="1198743" y="376039"/>
                  <a:pt x="1202712" y="389930"/>
                  <a:pt x="1204696" y="407789"/>
                </a:cubicBezTo>
                <a:cubicBezTo>
                  <a:pt x="1206681" y="425649"/>
                  <a:pt x="1208665" y="438547"/>
                  <a:pt x="1210650" y="446485"/>
                </a:cubicBezTo>
                <a:cubicBezTo>
                  <a:pt x="1212634" y="454422"/>
                  <a:pt x="1212634" y="469305"/>
                  <a:pt x="1210650" y="491133"/>
                </a:cubicBezTo>
                <a:cubicBezTo>
                  <a:pt x="1208665" y="512961"/>
                  <a:pt x="1206681" y="533797"/>
                  <a:pt x="1204696" y="553641"/>
                </a:cubicBezTo>
                <a:cubicBezTo>
                  <a:pt x="1200728" y="569516"/>
                  <a:pt x="1194775" y="591344"/>
                  <a:pt x="1186837" y="619125"/>
                </a:cubicBezTo>
                <a:cubicBezTo>
                  <a:pt x="1176915" y="646907"/>
                  <a:pt x="1170962" y="661789"/>
                  <a:pt x="1168978" y="663774"/>
                </a:cubicBezTo>
                <a:cubicBezTo>
                  <a:pt x="1166994" y="665758"/>
                  <a:pt x="1166001" y="670223"/>
                  <a:pt x="1166001" y="677168"/>
                </a:cubicBezTo>
                <a:cubicBezTo>
                  <a:pt x="1166001" y="684114"/>
                  <a:pt x="1163025" y="693539"/>
                  <a:pt x="1157072" y="705446"/>
                </a:cubicBezTo>
                <a:cubicBezTo>
                  <a:pt x="1151118" y="713383"/>
                  <a:pt x="1143181" y="726282"/>
                  <a:pt x="1133259" y="744141"/>
                </a:cubicBezTo>
                <a:cubicBezTo>
                  <a:pt x="1115400" y="771922"/>
                  <a:pt x="1103493" y="790774"/>
                  <a:pt x="1097540" y="800696"/>
                </a:cubicBezTo>
                <a:cubicBezTo>
                  <a:pt x="1083650" y="822524"/>
                  <a:pt x="1068767" y="843360"/>
                  <a:pt x="1052892" y="863203"/>
                </a:cubicBezTo>
                <a:cubicBezTo>
                  <a:pt x="1039001" y="883047"/>
                  <a:pt x="1031064" y="893961"/>
                  <a:pt x="1029080" y="895946"/>
                </a:cubicBezTo>
                <a:cubicBezTo>
                  <a:pt x="1027095" y="897930"/>
                  <a:pt x="1024119" y="903387"/>
                  <a:pt x="1020150" y="912317"/>
                </a:cubicBezTo>
                <a:cubicBezTo>
                  <a:pt x="1016181" y="921246"/>
                  <a:pt x="1006259" y="933649"/>
                  <a:pt x="990384" y="949524"/>
                </a:cubicBezTo>
                <a:cubicBezTo>
                  <a:pt x="976494" y="965399"/>
                  <a:pt x="965579" y="976313"/>
                  <a:pt x="957642" y="982266"/>
                </a:cubicBezTo>
                <a:cubicBezTo>
                  <a:pt x="951689" y="988219"/>
                  <a:pt x="945736" y="994172"/>
                  <a:pt x="939783" y="1000125"/>
                </a:cubicBezTo>
                <a:cubicBezTo>
                  <a:pt x="933830" y="1006078"/>
                  <a:pt x="928869" y="1009055"/>
                  <a:pt x="924900" y="1009055"/>
                </a:cubicBezTo>
                <a:cubicBezTo>
                  <a:pt x="920931" y="1009055"/>
                  <a:pt x="915970" y="1011039"/>
                  <a:pt x="910017" y="1015008"/>
                </a:cubicBezTo>
                <a:cubicBezTo>
                  <a:pt x="904064" y="1018977"/>
                  <a:pt x="894638" y="1021953"/>
                  <a:pt x="881740" y="1023938"/>
                </a:cubicBezTo>
                <a:cubicBezTo>
                  <a:pt x="868841" y="1025922"/>
                  <a:pt x="859416" y="1023938"/>
                  <a:pt x="853462" y="1017985"/>
                </a:cubicBezTo>
                <a:cubicBezTo>
                  <a:pt x="847509" y="1012032"/>
                  <a:pt x="839076" y="1009055"/>
                  <a:pt x="828162" y="1009055"/>
                </a:cubicBezTo>
                <a:cubicBezTo>
                  <a:pt x="817248" y="1009055"/>
                  <a:pt x="810798" y="1010543"/>
                  <a:pt x="808814" y="1013520"/>
                </a:cubicBezTo>
                <a:cubicBezTo>
                  <a:pt x="806830" y="1016496"/>
                  <a:pt x="804845" y="1016992"/>
                  <a:pt x="802861" y="1015008"/>
                </a:cubicBezTo>
                <a:cubicBezTo>
                  <a:pt x="800877" y="1013024"/>
                  <a:pt x="800380" y="1010047"/>
                  <a:pt x="801373" y="1006078"/>
                </a:cubicBezTo>
                <a:cubicBezTo>
                  <a:pt x="802365" y="1002110"/>
                  <a:pt x="801869" y="1000125"/>
                  <a:pt x="799884" y="1000125"/>
                </a:cubicBezTo>
                <a:cubicBezTo>
                  <a:pt x="797900" y="1000125"/>
                  <a:pt x="794923" y="997149"/>
                  <a:pt x="790955" y="991196"/>
                </a:cubicBezTo>
                <a:cubicBezTo>
                  <a:pt x="788970" y="985242"/>
                  <a:pt x="785497" y="982266"/>
                  <a:pt x="780537" y="982266"/>
                </a:cubicBezTo>
                <a:cubicBezTo>
                  <a:pt x="775576" y="982266"/>
                  <a:pt x="766150" y="978793"/>
                  <a:pt x="752259" y="971848"/>
                </a:cubicBezTo>
                <a:cubicBezTo>
                  <a:pt x="738369" y="964903"/>
                  <a:pt x="727455" y="956469"/>
                  <a:pt x="719517" y="946547"/>
                </a:cubicBezTo>
                <a:cubicBezTo>
                  <a:pt x="711580" y="936625"/>
                  <a:pt x="703642" y="927200"/>
                  <a:pt x="695705" y="918270"/>
                </a:cubicBezTo>
                <a:cubicBezTo>
                  <a:pt x="687767" y="909340"/>
                  <a:pt x="683798" y="902395"/>
                  <a:pt x="683798" y="897434"/>
                </a:cubicBezTo>
                <a:cubicBezTo>
                  <a:pt x="683798" y="892473"/>
                  <a:pt x="679333" y="878582"/>
                  <a:pt x="670404" y="855762"/>
                </a:cubicBezTo>
                <a:cubicBezTo>
                  <a:pt x="661474" y="832942"/>
                  <a:pt x="657009" y="818059"/>
                  <a:pt x="657009" y="811114"/>
                </a:cubicBezTo>
                <a:cubicBezTo>
                  <a:pt x="657009" y="804168"/>
                  <a:pt x="656017" y="799703"/>
                  <a:pt x="654033" y="797719"/>
                </a:cubicBezTo>
                <a:cubicBezTo>
                  <a:pt x="654033" y="795735"/>
                  <a:pt x="653040" y="795239"/>
                  <a:pt x="651056" y="796231"/>
                </a:cubicBezTo>
                <a:cubicBezTo>
                  <a:pt x="649072" y="797223"/>
                  <a:pt x="646095" y="799207"/>
                  <a:pt x="642126" y="802184"/>
                </a:cubicBezTo>
                <a:cubicBezTo>
                  <a:pt x="638158" y="805160"/>
                  <a:pt x="634189" y="808633"/>
                  <a:pt x="630220" y="812602"/>
                </a:cubicBezTo>
                <a:cubicBezTo>
                  <a:pt x="626251" y="816571"/>
                  <a:pt x="618810" y="823516"/>
                  <a:pt x="607896" y="833438"/>
                </a:cubicBezTo>
                <a:cubicBezTo>
                  <a:pt x="596982" y="843360"/>
                  <a:pt x="589540" y="850305"/>
                  <a:pt x="585572" y="854274"/>
                </a:cubicBezTo>
                <a:cubicBezTo>
                  <a:pt x="567712" y="870149"/>
                  <a:pt x="554814" y="880071"/>
                  <a:pt x="546876" y="884039"/>
                </a:cubicBezTo>
                <a:cubicBezTo>
                  <a:pt x="536955" y="893961"/>
                  <a:pt x="514134" y="910828"/>
                  <a:pt x="478416" y="934641"/>
                </a:cubicBezTo>
                <a:cubicBezTo>
                  <a:pt x="442697" y="958453"/>
                  <a:pt x="419876" y="970360"/>
                  <a:pt x="409955" y="970360"/>
                </a:cubicBezTo>
                <a:cubicBezTo>
                  <a:pt x="400033" y="970360"/>
                  <a:pt x="387134" y="977305"/>
                  <a:pt x="371259" y="991196"/>
                </a:cubicBezTo>
                <a:cubicBezTo>
                  <a:pt x="353400" y="1003102"/>
                  <a:pt x="339509" y="1012032"/>
                  <a:pt x="329587" y="1017985"/>
                </a:cubicBezTo>
                <a:cubicBezTo>
                  <a:pt x="315697" y="1025922"/>
                  <a:pt x="302302" y="1033860"/>
                  <a:pt x="289404" y="1041797"/>
                </a:cubicBezTo>
                <a:cubicBezTo>
                  <a:pt x="276505" y="1049735"/>
                  <a:pt x="257158" y="1060649"/>
                  <a:pt x="231361" y="1074539"/>
                </a:cubicBezTo>
                <a:cubicBezTo>
                  <a:pt x="227392" y="1076524"/>
                  <a:pt x="221935" y="1079500"/>
                  <a:pt x="214990" y="1083469"/>
                </a:cubicBezTo>
                <a:cubicBezTo>
                  <a:pt x="208044" y="1087438"/>
                  <a:pt x="202587" y="1090414"/>
                  <a:pt x="198619" y="1092399"/>
                </a:cubicBezTo>
                <a:cubicBezTo>
                  <a:pt x="194650" y="1094383"/>
                  <a:pt x="190681" y="1096368"/>
                  <a:pt x="186712" y="1098352"/>
                </a:cubicBezTo>
                <a:cubicBezTo>
                  <a:pt x="178775" y="1102321"/>
                  <a:pt x="170837" y="1103313"/>
                  <a:pt x="162900" y="1101328"/>
                </a:cubicBezTo>
                <a:cubicBezTo>
                  <a:pt x="156947" y="1101328"/>
                  <a:pt x="153970" y="1102321"/>
                  <a:pt x="153970" y="1104305"/>
                </a:cubicBezTo>
                <a:cubicBezTo>
                  <a:pt x="153970" y="1106289"/>
                  <a:pt x="144544" y="1108274"/>
                  <a:pt x="125693" y="1110258"/>
                </a:cubicBezTo>
                <a:cubicBezTo>
                  <a:pt x="106841" y="1112242"/>
                  <a:pt x="93447" y="1111746"/>
                  <a:pt x="85509" y="1108770"/>
                </a:cubicBezTo>
                <a:cubicBezTo>
                  <a:pt x="77572" y="1105793"/>
                  <a:pt x="73603" y="1100832"/>
                  <a:pt x="73603" y="1093887"/>
                </a:cubicBezTo>
                <a:cubicBezTo>
                  <a:pt x="73603" y="1086942"/>
                  <a:pt x="77572" y="1081485"/>
                  <a:pt x="85509" y="1077516"/>
                </a:cubicBezTo>
                <a:cubicBezTo>
                  <a:pt x="91462" y="1073547"/>
                  <a:pt x="98408" y="1069578"/>
                  <a:pt x="106345" y="1065610"/>
                </a:cubicBezTo>
                <a:cubicBezTo>
                  <a:pt x="112298" y="1061641"/>
                  <a:pt x="126189" y="1052711"/>
                  <a:pt x="148017" y="1038821"/>
                </a:cubicBezTo>
                <a:cubicBezTo>
                  <a:pt x="171830" y="1022946"/>
                  <a:pt x="185720" y="1012032"/>
                  <a:pt x="189689" y="1006078"/>
                </a:cubicBezTo>
                <a:cubicBezTo>
                  <a:pt x="195642" y="1002110"/>
                  <a:pt x="213502" y="988219"/>
                  <a:pt x="243267" y="964407"/>
                </a:cubicBezTo>
                <a:cubicBezTo>
                  <a:pt x="273033" y="942578"/>
                  <a:pt x="295853" y="924719"/>
                  <a:pt x="311728" y="910828"/>
                </a:cubicBezTo>
                <a:cubicBezTo>
                  <a:pt x="317681" y="906860"/>
                  <a:pt x="337525" y="889000"/>
                  <a:pt x="371259" y="857250"/>
                </a:cubicBezTo>
                <a:cubicBezTo>
                  <a:pt x="406978" y="823516"/>
                  <a:pt x="425830" y="806649"/>
                  <a:pt x="427814" y="806649"/>
                </a:cubicBezTo>
                <a:lnTo>
                  <a:pt x="442697" y="791766"/>
                </a:lnTo>
                <a:lnTo>
                  <a:pt x="430791" y="773907"/>
                </a:lnTo>
                <a:cubicBezTo>
                  <a:pt x="424837" y="765969"/>
                  <a:pt x="414916" y="755055"/>
                  <a:pt x="401025" y="741164"/>
                </a:cubicBezTo>
                <a:cubicBezTo>
                  <a:pt x="389119" y="729258"/>
                  <a:pt x="381677" y="723305"/>
                  <a:pt x="378701" y="723305"/>
                </a:cubicBezTo>
                <a:cubicBezTo>
                  <a:pt x="375724" y="723305"/>
                  <a:pt x="369275" y="729258"/>
                  <a:pt x="359353" y="741164"/>
                </a:cubicBezTo>
                <a:cubicBezTo>
                  <a:pt x="351416" y="755055"/>
                  <a:pt x="345462" y="763985"/>
                  <a:pt x="341494" y="767953"/>
                </a:cubicBezTo>
                <a:cubicBezTo>
                  <a:pt x="339509" y="767953"/>
                  <a:pt x="333556" y="772914"/>
                  <a:pt x="323634" y="782836"/>
                </a:cubicBezTo>
                <a:cubicBezTo>
                  <a:pt x="315697" y="788789"/>
                  <a:pt x="296845" y="806649"/>
                  <a:pt x="267080" y="836414"/>
                </a:cubicBezTo>
                <a:cubicBezTo>
                  <a:pt x="239298" y="864196"/>
                  <a:pt x="218462" y="883047"/>
                  <a:pt x="204572" y="892969"/>
                </a:cubicBezTo>
                <a:cubicBezTo>
                  <a:pt x="188697" y="902891"/>
                  <a:pt x="177783" y="908844"/>
                  <a:pt x="171830" y="910828"/>
                </a:cubicBezTo>
                <a:cubicBezTo>
                  <a:pt x="163892" y="914797"/>
                  <a:pt x="156947" y="918766"/>
                  <a:pt x="150994" y="922735"/>
                </a:cubicBezTo>
                <a:cubicBezTo>
                  <a:pt x="149009" y="924719"/>
                  <a:pt x="143056" y="928688"/>
                  <a:pt x="133134" y="934641"/>
                </a:cubicBezTo>
                <a:cubicBezTo>
                  <a:pt x="125197" y="938610"/>
                  <a:pt x="118252" y="940594"/>
                  <a:pt x="112298" y="940594"/>
                </a:cubicBezTo>
                <a:cubicBezTo>
                  <a:pt x="106345" y="940594"/>
                  <a:pt x="100392" y="939602"/>
                  <a:pt x="94439" y="937617"/>
                </a:cubicBezTo>
                <a:cubicBezTo>
                  <a:pt x="88486" y="935633"/>
                  <a:pt x="82037" y="927696"/>
                  <a:pt x="75091" y="913805"/>
                </a:cubicBezTo>
                <a:cubicBezTo>
                  <a:pt x="68146" y="899914"/>
                  <a:pt x="64673" y="888008"/>
                  <a:pt x="64673" y="878086"/>
                </a:cubicBezTo>
                <a:cubicBezTo>
                  <a:pt x="64673" y="868164"/>
                  <a:pt x="62689" y="860723"/>
                  <a:pt x="58720" y="855762"/>
                </a:cubicBezTo>
                <a:cubicBezTo>
                  <a:pt x="54752" y="850801"/>
                  <a:pt x="54255" y="845840"/>
                  <a:pt x="57232" y="840879"/>
                </a:cubicBezTo>
                <a:cubicBezTo>
                  <a:pt x="60209" y="835918"/>
                  <a:pt x="61697" y="830461"/>
                  <a:pt x="61697" y="824508"/>
                </a:cubicBezTo>
                <a:cubicBezTo>
                  <a:pt x="61697" y="818555"/>
                  <a:pt x="62689" y="812602"/>
                  <a:pt x="64673" y="806649"/>
                </a:cubicBezTo>
                <a:cubicBezTo>
                  <a:pt x="68642" y="800696"/>
                  <a:pt x="72611" y="797719"/>
                  <a:pt x="76580" y="797719"/>
                </a:cubicBezTo>
                <a:cubicBezTo>
                  <a:pt x="80548" y="797719"/>
                  <a:pt x="86502" y="793750"/>
                  <a:pt x="94439" y="785813"/>
                </a:cubicBezTo>
                <a:cubicBezTo>
                  <a:pt x="98408" y="779860"/>
                  <a:pt x="111306" y="762993"/>
                  <a:pt x="133134" y="735211"/>
                </a:cubicBezTo>
                <a:cubicBezTo>
                  <a:pt x="149009" y="711399"/>
                  <a:pt x="158435" y="698500"/>
                  <a:pt x="161412" y="696516"/>
                </a:cubicBezTo>
                <a:cubicBezTo>
                  <a:pt x="164388" y="694532"/>
                  <a:pt x="173814" y="680641"/>
                  <a:pt x="189689" y="654844"/>
                </a:cubicBezTo>
                <a:cubicBezTo>
                  <a:pt x="205564" y="631032"/>
                  <a:pt x="213005" y="618629"/>
                  <a:pt x="212013" y="617637"/>
                </a:cubicBezTo>
                <a:cubicBezTo>
                  <a:pt x="211021" y="616645"/>
                  <a:pt x="204572" y="620117"/>
                  <a:pt x="192666" y="628055"/>
                </a:cubicBezTo>
                <a:cubicBezTo>
                  <a:pt x="188697" y="632024"/>
                  <a:pt x="174806" y="641946"/>
                  <a:pt x="150994" y="657821"/>
                </a:cubicBezTo>
                <a:cubicBezTo>
                  <a:pt x="137103" y="667742"/>
                  <a:pt x="127181" y="674192"/>
                  <a:pt x="121228" y="677168"/>
                </a:cubicBezTo>
                <a:cubicBezTo>
                  <a:pt x="115275" y="680145"/>
                  <a:pt x="108330" y="685602"/>
                  <a:pt x="100392" y="693539"/>
                </a:cubicBezTo>
                <a:cubicBezTo>
                  <a:pt x="90470" y="701477"/>
                  <a:pt x="81044" y="705942"/>
                  <a:pt x="72115" y="706934"/>
                </a:cubicBezTo>
                <a:cubicBezTo>
                  <a:pt x="63185" y="707926"/>
                  <a:pt x="55248" y="706934"/>
                  <a:pt x="48302" y="703957"/>
                </a:cubicBezTo>
                <a:cubicBezTo>
                  <a:pt x="41357" y="700981"/>
                  <a:pt x="33916" y="692547"/>
                  <a:pt x="25978" y="678657"/>
                </a:cubicBezTo>
                <a:cubicBezTo>
                  <a:pt x="20025" y="666750"/>
                  <a:pt x="17048" y="658813"/>
                  <a:pt x="17048" y="654844"/>
                </a:cubicBezTo>
                <a:cubicBezTo>
                  <a:pt x="17048" y="648891"/>
                  <a:pt x="15064" y="644426"/>
                  <a:pt x="11095" y="641450"/>
                </a:cubicBezTo>
                <a:cubicBezTo>
                  <a:pt x="7127" y="638473"/>
                  <a:pt x="5638" y="632520"/>
                  <a:pt x="6630" y="623590"/>
                </a:cubicBezTo>
                <a:cubicBezTo>
                  <a:pt x="7623" y="614660"/>
                  <a:pt x="6134" y="608211"/>
                  <a:pt x="2166" y="604242"/>
                </a:cubicBezTo>
                <a:cubicBezTo>
                  <a:pt x="-1803" y="600274"/>
                  <a:pt x="-315" y="594817"/>
                  <a:pt x="6630" y="587871"/>
                </a:cubicBezTo>
                <a:cubicBezTo>
                  <a:pt x="13576" y="580926"/>
                  <a:pt x="20521" y="576957"/>
                  <a:pt x="27466" y="575965"/>
                </a:cubicBezTo>
                <a:cubicBezTo>
                  <a:pt x="34412" y="574973"/>
                  <a:pt x="40861" y="571996"/>
                  <a:pt x="46814" y="567035"/>
                </a:cubicBezTo>
                <a:cubicBezTo>
                  <a:pt x="52767" y="562075"/>
                  <a:pt x="56240" y="559594"/>
                  <a:pt x="57232" y="559594"/>
                </a:cubicBezTo>
                <a:cubicBezTo>
                  <a:pt x="58224" y="559594"/>
                  <a:pt x="58720" y="561082"/>
                  <a:pt x="58720" y="564059"/>
                </a:cubicBezTo>
                <a:cubicBezTo>
                  <a:pt x="58720" y="567035"/>
                  <a:pt x="59712" y="569516"/>
                  <a:pt x="61697" y="571500"/>
                </a:cubicBezTo>
                <a:cubicBezTo>
                  <a:pt x="63681" y="573485"/>
                  <a:pt x="72611" y="569516"/>
                  <a:pt x="88486" y="559594"/>
                </a:cubicBezTo>
                <a:cubicBezTo>
                  <a:pt x="104361" y="549672"/>
                  <a:pt x="112298" y="543719"/>
                  <a:pt x="112298" y="541735"/>
                </a:cubicBezTo>
                <a:cubicBezTo>
                  <a:pt x="118252" y="537766"/>
                  <a:pt x="129166" y="529828"/>
                  <a:pt x="145041" y="517922"/>
                </a:cubicBezTo>
                <a:cubicBezTo>
                  <a:pt x="147025" y="515938"/>
                  <a:pt x="152978" y="511473"/>
                  <a:pt x="162900" y="504528"/>
                </a:cubicBezTo>
                <a:cubicBezTo>
                  <a:pt x="172822" y="497582"/>
                  <a:pt x="182744" y="490637"/>
                  <a:pt x="192666" y="483692"/>
                </a:cubicBezTo>
                <a:cubicBezTo>
                  <a:pt x="202587" y="476746"/>
                  <a:pt x="211517" y="470297"/>
                  <a:pt x="219455" y="464344"/>
                </a:cubicBezTo>
                <a:cubicBezTo>
                  <a:pt x="251205" y="440532"/>
                  <a:pt x="283947" y="416719"/>
                  <a:pt x="317681" y="392907"/>
                </a:cubicBezTo>
                <a:cubicBezTo>
                  <a:pt x="349431" y="369094"/>
                  <a:pt x="368283" y="355203"/>
                  <a:pt x="374236" y="351235"/>
                </a:cubicBezTo>
                <a:cubicBezTo>
                  <a:pt x="380189" y="349250"/>
                  <a:pt x="383166" y="344289"/>
                  <a:pt x="383166" y="336352"/>
                </a:cubicBezTo>
                <a:cubicBezTo>
                  <a:pt x="383166" y="328414"/>
                  <a:pt x="385646" y="321965"/>
                  <a:pt x="390607" y="317004"/>
                </a:cubicBezTo>
                <a:cubicBezTo>
                  <a:pt x="395568" y="312043"/>
                  <a:pt x="398048" y="308571"/>
                  <a:pt x="398048" y="306586"/>
                </a:cubicBezTo>
                <a:cubicBezTo>
                  <a:pt x="398048" y="304602"/>
                  <a:pt x="400529" y="300633"/>
                  <a:pt x="405490" y="294680"/>
                </a:cubicBezTo>
                <a:cubicBezTo>
                  <a:pt x="410451" y="288727"/>
                  <a:pt x="419380" y="285254"/>
                  <a:pt x="432279" y="284262"/>
                </a:cubicBezTo>
                <a:cubicBezTo>
                  <a:pt x="445177" y="283270"/>
                  <a:pt x="454603" y="283766"/>
                  <a:pt x="460556" y="285750"/>
                </a:cubicBezTo>
                <a:cubicBezTo>
                  <a:pt x="466509" y="289719"/>
                  <a:pt x="475439" y="291703"/>
                  <a:pt x="487345" y="291703"/>
                </a:cubicBezTo>
                <a:cubicBezTo>
                  <a:pt x="487345" y="293688"/>
                  <a:pt x="490818" y="295176"/>
                  <a:pt x="497763" y="296168"/>
                </a:cubicBezTo>
                <a:cubicBezTo>
                  <a:pt x="504708" y="297160"/>
                  <a:pt x="512150" y="298153"/>
                  <a:pt x="520087" y="299145"/>
                </a:cubicBezTo>
                <a:cubicBezTo>
                  <a:pt x="528025" y="300137"/>
                  <a:pt x="535962" y="300633"/>
                  <a:pt x="543900" y="300633"/>
                </a:cubicBezTo>
                <a:cubicBezTo>
                  <a:pt x="571681" y="306586"/>
                  <a:pt x="586564" y="310555"/>
                  <a:pt x="588548" y="312539"/>
                </a:cubicBezTo>
                <a:cubicBezTo>
                  <a:pt x="590533" y="314524"/>
                  <a:pt x="589540" y="316508"/>
                  <a:pt x="585572" y="318492"/>
                </a:cubicBezTo>
                <a:cubicBezTo>
                  <a:pt x="581603" y="322461"/>
                  <a:pt x="576642" y="329407"/>
                  <a:pt x="570689" y="339328"/>
                </a:cubicBezTo>
                <a:cubicBezTo>
                  <a:pt x="562751" y="347266"/>
                  <a:pt x="550845" y="359172"/>
                  <a:pt x="534970" y="375047"/>
                </a:cubicBezTo>
                <a:cubicBezTo>
                  <a:pt x="515126" y="392907"/>
                  <a:pt x="483376" y="425649"/>
                  <a:pt x="439720" y="473274"/>
                </a:cubicBezTo>
                <a:cubicBezTo>
                  <a:pt x="427814" y="487164"/>
                  <a:pt x="416900" y="500063"/>
                  <a:pt x="406978" y="511969"/>
                </a:cubicBezTo>
                <a:cubicBezTo>
                  <a:pt x="397056" y="523875"/>
                  <a:pt x="389615" y="533301"/>
                  <a:pt x="384654" y="540246"/>
                </a:cubicBezTo>
                <a:cubicBezTo>
                  <a:pt x="379693" y="547192"/>
                  <a:pt x="377212" y="550664"/>
                  <a:pt x="377212" y="550664"/>
                </a:cubicBezTo>
                <a:cubicBezTo>
                  <a:pt x="381181" y="552649"/>
                  <a:pt x="393584" y="559594"/>
                  <a:pt x="414419" y="571500"/>
                </a:cubicBezTo>
                <a:cubicBezTo>
                  <a:pt x="435255" y="583407"/>
                  <a:pt x="448650" y="592336"/>
                  <a:pt x="454603" y="598289"/>
                </a:cubicBezTo>
                <a:cubicBezTo>
                  <a:pt x="458572" y="602258"/>
                  <a:pt x="461548" y="604242"/>
                  <a:pt x="463533" y="604242"/>
                </a:cubicBezTo>
                <a:cubicBezTo>
                  <a:pt x="465517" y="604242"/>
                  <a:pt x="472462" y="591344"/>
                  <a:pt x="484369" y="565547"/>
                </a:cubicBezTo>
                <a:cubicBezTo>
                  <a:pt x="498259" y="539750"/>
                  <a:pt x="513142" y="512961"/>
                  <a:pt x="529017" y="485180"/>
                </a:cubicBezTo>
                <a:cubicBezTo>
                  <a:pt x="546876" y="457399"/>
                  <a:pt x="562751" y="434578"/>
                  <a:pt x="576642" y="416719"/>
                </a:cubicBezTo>
                <a:cubicBezTo>
                  <a:pt x="588548" y="398860"/>
                  <a:pt x="601447" y="383977"/>
                  <a:pt x="615337" y="372071"/>
                </a:cubicBezTo>
                <a:cubicBezTo>
                  <a:pt x="625259" y="362149"/>
                  <a:pt x="639150" y="351235"/>
                  <a:pt x="657009" y="339328"/>
                </a:cubicBezTo>
                <a:cubicBezTo>
                  <a:pt x="676853" y="327422"/>
                  <a:pt x="694712" y="318492"/>
                  <a:pt x="710587" y="312539"/>
                </a:cubicBezTo>
                <a:cubicBezTo>
                  <a:pt x="732416" y="302617"/>
                  <a:pt x="744818" y="297160"/>
                  <a:pt x="747794" y="296168"/>
                </a:cubicBezTo>
                <a:cubicBezTo>
                  <a:pt x="750771" y="295176"/>
                  <a:pt x="755732" y="293192"/>
                  <a:pt x="762677" y="290215"/>
                </a:cubicBezTo>
                <a:cubicBezTo>
                  <a:pt x="769623" y="287239"/>
                  <a:pt x="774087" y="285750"/>
                  <a:pt x="776072" y="285750"/>
                </a:cubicBezTo>
                <a:cubicBezTo>
                  <a:pt x="791947" y="277813"/>
                  <a:pt x="803853" y="271860"/>
                  <a:pt x="811791" y="267891"/>
                </a:cubicBezTo>
                <a:cubicBezTo>
                  <a:pt x="823697" y="261938"/>
                  <a:pt x="832626" y="252016"/>
                  <a:pt x="838580" y="238125"/>
                </a:cubicBezTo>
                <a:cubicBezTo>
                  <a:pt x="842548" y="224235"/>
                  <a:pt x="845525" y="214313"/>
                  <a:pt x="847509" y="208360"/>
                </a:cubicBezTo>
                <a:cubicBezTo>
                  <a:pt x="849494" y="206375"/>
                  <a:pt x="853462" y="196453"/>
                  <a:pt x="859416" y="178594"/>
                </a:cubicBezTo>
                <a:cubicBezTo>
                  <a:pt x="863384" y="166688"/>
                  <a:pt x="868345" y="150813"/>
                  <a:pt x="874298" y="130969"/>
                </a:cubicBezTo>
                <a:cubicBezTo>
                  <a:pt x="878267" y="115094"/>
                  <a:pt x="880251" y="103188"/>
                  <a:pt x="880251" y="95250"/>
                </a:cubicBezTo>
                <a:cubicBezTo>
                  <a:pt x="880251" y="85328"/>
                  <a:pt x="878267" y="79871"/>
                  <a:pt x="874298" y="78879"/>
                </a:cubicBezTo>
                <a:cubicBezTo>
                  <a:pt x="870330" y="77887"/>
                  <a:pt x="861400" y="80367"/>
                  <a:pt x="847509" y="86321"/>
                </a:cubicBezTo>
                <a:cubicBezTo>
                  <a:pt x="833619" y="94258"/>
                  <a:pt x="822705" y="101203"/>
                  <a:pt x="814767" y="107157"/>
                </a:cubicBezTo>
                <a:cubicBezTo>
                  <a:pt x="808814" y="113110"/>
                  <a:pt x="799884" y="120055"/>
                  <a:pt x="787978" y="127992"/>
                </a:cubicBezTo>
                <a:cubicBezTo>
                  <a:pt x="776072" y="133946"/>
                  <a:pt x="768134" y="136922"/>
                  <a:pt x="764166" y="136922"/>
                </a:cubicBezTo>
                <a:cubicBezTo>
                  <a:pt x="760197" y="136922"/>
                  <a:pt x="757220" y="133946"/>
                  <a:pt x="755236" y="127992"/>
                </a:cubicBezTo>
                <a:cubicBezTo>
                  <a:pt x="753252" y="122039"/>
                  <a:pt x="753252" y="114102"/>
                  <a:pt x="755236" y="104180"/>
                </a:cubicBezTo>
                <a:cubicBezTo>
                  <a:pt x="757220" y="94258"/>
                  <a:pt x="761189" y="84336"/>
                  <a:pt x="767142" y="74414"/>
                </a:cubicBezTo>
                <a:cubicBezTo>
                  <a:pt x="773095" y="64492"/>
                  <a:pt x="782025" y="52586"/>
                  <a:pt x="793931" y="38696"/>
                </a:cubicBezTo>
                <a:cubicBezTo>
                  <a:pt x="805837" y="26789"/>
                  <a:pt x="816751" y="17364"/>
                  <a:pt x="826673" y="10418"/>
                </a:cubicBezTo>
                <a:cubicBezTo>
                  <a:pt x="836595" y="3473"/>
                  <a:pt x="854951" y="0"/>
                  <a:pt x="881740" y="0"/>
                </a:cubicBezTo>
                <a:close/>
              </a:path>
            </a:pathLst>
          </a:custGeom>
          <a:gradFill>
            <a:gsLst>
              <a:gs pos="0">
                <a:srgbClr val="01AF8A"/>
              </a:gs>
              <a:gs pos="18000">
                <a:srgbClr val="01AF8A"/>
              </a:gs>
              <a:gs pos="76000">
                <a:srgbClr val="DC4F34"/>
              </a:gs>
              <a:gs pos="97000">
                <a:srgbClr val="DC4F34"/>
              </a:gs>
            </a:gsLst>
            <a:lin ang="2700000" scaled="1"/>
          </a:gradFill>
          <a:ln w="6350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4600" b="0" i="0" u="none" strike="noStrike" kern="100" cap="none" spc="0" normalizeH="0" baseline="0">
                <a:ln>
                  <a:noFill/>
                </a:ln>
                <a:gradFill>
                  <a:gsLst>
                    <a:gs pos="0">
                      <a:srgbClr val="01AF8A"/>
                    </a:gs>
                    <a:gs pos="18000">
                      <a:srgbClr val="01AF8A"/>
                    </a:gs>
                    <a:gs pos="76000">
                      <a:srgbClr val="DC4F34"/>
                    </a:gs>
                    <a:gs pos="97000">
                      <a:srgbClr val="DC4F34"/>
                    </a:gs>
                  </a:gsLst>
                  <a:lin ang="2700000" scaled="1"/>
                </a:gradFill>
                <a:effectLst/>
                <a:uLnTx/>
                <a:uFillTx/>
                <a:latin typeface="演示少年行" panose="00000500000000000000" pitchFamily="2" charset="-122"/>
                <a:ea typeface="演示少年行" panose="00000500000000000000" pitchFamily="2" charset="-122"/>
                <a:cs typeface="方正小标宋_GBK" panose="03000509000000000000" pitchFamily="65" charset="-122"/>
              </a:defRPr>
            </a:lvl1pPr>
          </a:lstStyle>
          <a:p>
            <a:endParaRPr lang="zh-CN" altLang="zh-CN" sz="120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13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a16="http://schemas.microsoft.com/office/drawing/2014/main" xmlns:a14="http://schemas.microsoft.com/office/drawing/2010/main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500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by x="200000" y="200000"/>
                                      <p:from x="100000" y="100000"/>
                                      <p:to x="200000" y="200000"/>
                                    </p:animScale>
                                    <p:animEffect transition="out" filter="fade">
                                      <p:cBhvr>
                                        <p:cTn id="48" dur="500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1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by x="200000" y="200000"/>
                                      <p:from x="100000" y="100000"/>
                                      <p:to x="200000" y="200000"/>
                                    </p:animScale>
                                    <p:animEffect transition="out" filter="fade">
                                      <p:cBhvr>
                                        <p:cTn id="54" dur="500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2"/>
                            </p:stCondLst>
                            <p:childTnLst>
                              <p:par>
                                <p:cTn id="5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02"/>
                            </p:stCondLst>
                            <p:childTnLst>
                              <p:par>
                                <p:cTn id="6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2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702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2"/>
                            </p:stCondLst>
                            <p:childTnLst>
                              <p:par>
                                <p:cTn id="8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4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33 -0.61366 L -0.00286 0.00764 " pathEditMode="relative" rAng="0" ptsTypes="AA">
                                      <p:cBhvr>
                                        <p:cTn id="91" dur="4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3106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99 -0.52106 L -0.00286 0.00764 " pathEditMode="relative" rAng="0" ptsTypes="AA">
                                      <p:cBhvr>
                                        <p:cTn id="98" dur="3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93" y="2643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5 -0.29329 L -0.00287 0.00764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5046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758 -0.52106 L -0.00286 0.00764 " pathEditMode="relative" rAng="0" ptsTypes="AA">
                                      <p:cBhvr>
                                        <p:cTn id="11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29" y="2643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998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998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998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98 -0.30463 L -0.00287 0.00764 " pathEditMode="relative" rAng="0" ptsTypes="AA">
                                      <p:cBhvr>
                                        <p:cTn id="119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49" y="1560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083 -0.51759 L 3.125E-6 4.81481E-6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29" y="2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9" grpId="0" animBg="1"/>
      <p:bldP spid="47" grpId="0" animBg="1"/>
      <p:bldP spid="51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3C4D90-3079-4A58-AD79-E668495C0D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3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五彩斑斓的青动力（无限的可能性）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6DCA1-F13F-487C-8568-7BACF016D817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F708ABA-B62F-424F-976E-5B5507D40D2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64B22B2-B89F-4E2E-8001-D26752D6DAE9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34F4010-8B5A-43C7-BC43-43570A5AD50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2" name="Oval 13">
            <a:extLst>
              <a:ext uri="{FF2B5EF4-FFF2-40B4-BE49-F238E27FC236}">
                <a16:creationId xmlns:a16="http://schemas.microsoft.com/office/drawing/2014/main" id="{9FD67519-E521-4DAD-837B-1374CB652904}"/>
              </a:ext>
            </a:extLst>
          </p:cNvPr>
          <p:cNvSpPr/>
          <p:nvPr/>
        </p:nvSpPr>
        <p:spPr>
          <a:xfrm>
            <a:off x="1077497" y="1895338"/>
            <a:ext cx="1867549" cy="1867548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Arc 14">
            <a:extLst>
              <a:ext uri="{FF2B5EF4-FFF2-40B4-BE49-F238E27FC236}">
                <a16:creationId xmlns:a16="http://schemas.microsoft.com/office/drawing/2014/main" id="{52CD2917-A557-4EA6-B709-091A161C7FFE}"/>
              </a:ext>
            </a:extLst>
          </p:cNvPr>
          <p:cNvSpPr/>
          <p:nvPr/>
        </p:nvSpPr>
        <p:spPr>
          <a:xfrm>
            <a:off x="1077497" y="1895338"/>
            <a:ext cx="1867549" cy="1867548"/>
          </a:xfrm>
          <a:prstGeom prst="arc">
            <a:avLst>
              <a:gd name="adj1" fmla="val 16200000"/>
              <a:gd name="adj2" fmla="val 9362541"/>
            </a:avLst>
          </a:prstGeom>
          <a:noFill/>
          <a:ln w="76200" cap="rnd">
            <a:solidFill>
              <a:srgbClr val="01AF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4B0BAD-F92A-46CA-8A5E-687150705550}"/>
              </a:ext>
            </a:extLst>
          </p:cNvPr>
          <p:cNvSpPr txBox="1"/>
          <p:nvPr/>
        </p:nvSpPr>
        <p:spPr>
          <a:xfrm>
            <a:off x="1136286" y="2413613"/>
            <a:ext cx="174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75</a:t>
            </a:r>
            <a:r>
              <a:rPr lang="en-US" sz="20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%</a:t>
            </a:r>
          </a:p>
        </p:txBody>
      </p:sp>
      <p:sp>
        <p:nvSpPr>
          <p:cNvPr id="22" name="Oval 19">
            <a:extLst>
              <a:ext uri="{FF2B5EF4-FFF2-40B4-BE49-F238E27FC236}">
                <a16:creationId xmlns:a16="http://schemas.microsoft.com/office/drawing/2014/main" id="{7E25B1E3-9CF2-44F1-AEEC-686E6456111A}"/>
              </a:ext>
            </a:extLst>
          </p:cNvPr>
          <p:cNvSpPr/>
          <p:nvPr/>
        </p:nvSpPr>
        <p:spPr>
          <a:xfrm>
            <a:off x="5131823" y="1895338"/>
            <a:ext cx="1867549" cy="1867548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Arc 20">
            <a:extLst>
              <a:ext uri="{FF2B5EF4-FFF2-40B4-BE49-F238E27FC236}">
                <a16:creationId xmlns:a16="http://schemas.microsoft.com/office/drawing/2014/main" id="{06402057-4239-4115-A1A5-26585D375935}"/>
              </a:ext>
            </a:extLst>
          </p:cNvPr>
          <p:cNvSpPr/>
          <p:nvPr/>
        </p:nvSpPr>
        <p:spPr>
          <a:xfrm>
            <a:off x="5131823" y="1895338"/>
            <a:ext cx="1867549" cy="1867548"/>
          </a:xfrm>
          <a:prstGeom prst="arc">
            <a:avLst>
              <a:gd name="adj1" fmla="val 16200000"/>
              <a:gd name="adj2" fmla="val 21120717"/>
            </a:avLst>
          </a:prstGeom>
          <a:noFill/>
          <a:ln w="76200" cap="rnd">
            <a:solidFill>
              <a:srgbClr val="059B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22">
            <a:extLst>
              <a:ext uri="{FF2B5EF4-FFF2-40B4-BE49-F238E27FC236}">
                <a16:creationId xmlns:a16="http://schemas.microsoft.com/office/drawing/2014/main" id="{11792670-8567-455E-AB3D-357964C3343F}"/>
              </a:ext>
            </a:extLst>
          </p:cNvPr>
          <p:cNvSpPr/>
          <p:nvPr/>
        </p:nvSpPr>
        <p:spPr>
          <a:xfrm>
            <a:off x="9281372" y="1895338"/>
            <a:ext cx="1867549" cy="1867548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Arc 23">
            <a:extLst>
              <a:ext uri="{FF2B5EF4-FFF2-40B4-BE49-F238E27FC236}">
                <a16:creationId xmlns:a16="http://schemas.microsoft.com/office/drawing/2014/main" id="{E84CE61C-7983-4143-813E-4A6D5F1FA604}"/>
              </a:ext>
            </a:extLst>
          </p:cNvPr>
          <p:cNvSpPr/>
          <p:nvPr/>
        </p:nvSpPr>
        <p:spPr>
          <a:xfrm>
            <a:off x="9281372" y="1895338"/>
            <a:ext cx="1867549" cy="1867548"/>
          </a:xfrm>
          <a:prstGeom prst="arc">
            <a:avLst>
              <a:gd name="adj1" fmla="val 16200000"/>
              <a:gd name="adj2" fmla="val 13725737"/>
            </a:avLst>
          </a:prstGeom>
          <a:noFill/>
          <a:ln w="76200" cap="rnd">
            <a:solidFill>
              <a:srgbClr val="01AF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BA6A51-BB0F-4832-8339-9FBD9E65534C}"/>
              </a:ext>
            </a:extLst>
          </p:cNvPr>
          <p:cNvSpPr txBox="1"/>
          <p:nvPr/>
        </p:nvSpPr>
        <p:spPr>
          <a:xfrm>
            <a:off x="726427" y="4374059"/>
            <a:ext cx="2547973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客户满意度提升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Oval 29">
            <a:extLst>
              <a:ext uri="{FF2B5EF4-FFF2-40B4-BE49-F238E27FC236}">
                <a16:creationId xmlns:a16="http://schemas.microsoft.com/office/drawing/2014/main" id="{B36F5B27-F5A7-460E-982F-FE86C8C7A893}"/>
              </a:ext>
            </a:extLst>
          </p:cNvPr>
          <p:cNvSpPr/>
          <p:nvPr/>
        </p:nvSpPr>
        <p:spPr>
          <a:xfrm>
            <a:off x="1943034" y="4045229"/>
            <a:ext cx="114760" cy="114760"/>
          </a:xfrm>
          <a:prstGeom prst="ellipse">
            <a:avLst/>
          </a:prstGeom>
          <a:solidFill>
            <a:srgbClr val="01AF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31">
            <a:extLst>
              <a:ext uri="{FF2B5EF4-FFF2-40B4-BE49-F238E27FC236}">
                <a16:creationId xmlns:a16="http://schemas.microsoft.com/office/drawing/2014/main" id="{AD9A9234-E98E-49DC-830C-D848AA54150F}"/>
              </a:ext>
            </a:extLst>
          </p:cNvPr>
          <p:cNvSpPr/>
          <p:nvPr/>
        </p:nvSpPr>
        <p:spPr>
          <a:xfrm>
            <a:off x="5997361" y="4045229"/>
            <a:ext cx="114760" cy="114760"/>
          </a:xfrm>
          <a:prstGeom prst="ellipse">
            <a:avLst/>
          </a:prstGeom>
          <a:solidFill>
            <a:srgbClr val="01AF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Oval 32">
            <a:extLst>
              <a:ext uri="{FF2B5EF4-FFF2-40B4-BE49-F238E27FC236}">
                <a16:creationId xmlns:a16="http://schemas.microsoft.com/office/drawing/2014/main" id="{1D41BFFB-8161-4AED-8F43-50D93C73511E}"/>
              </a:ext>
            </a:extLst>
          </p:cNvPr>
          <p:cNvSpPr/>
          <p:nvPr/>
        </p:nvSpPr>
        <p:spPr>
          <a:xfrm>
            <a:off x="10149752" y="4045229"/>
            <a:ext cx="114760" cy="114760"/>
          </a:xfrm>
          <a:prstGeom prst="ellipse">
            <a:avLst/>
          </a:prstGeom>
          <a:solidFill>
            <a:srgbClr val="059B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2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id="{35294AF5-C18E-4041-B5DE-D1026B98E0C4}"/>
              </a:ext>
            </a:extLst>
          </p:cNvPr>
          <p:cNvSpPr txBox="1"/>
          <p:nvPr/>
        </p:nvSpPr>
        <p:spPr>
          <a:xfrm>
            <a:off x="726427" y="4873124"/>
            <a:ext cx="2547973" cy="9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21" dirty="0">
                <a:solidFill>
                  <a:schemeClr val="bg1"/>
                </a:solidFill>
                <a:cs typeface="+mn-ea"/>
                <a:sym typeface="+mn-lt"/>
              </a:rPr>
              <a:t>在这里填写您的说明文字，在这里填写您的说明文字，在这里填写您的说明文字。</a:t>
            </a:r>
          </a:p>
        </p:txBody>
      </p:sp>
      <p:sp>
        <p:nvSpPr>
          <p:cNvPr id="33" name="TextBox 15">
            <a:extLst>
              <a:ext uri="{FF2B5EF4-FFF2-40B4-BE49-F238E27FC236}">
                <a16:creationId xmlns:a16="http://schemas.microsoft.com/office/drawing/2014/main" id="{B8015EF7-7C5C-4947-BF7D-C200BA5BA589}"/>
              </a:ext>
            </a:extLst>
          </p:cNvPr>
          <p:cNvSpPr txBox="1"/>
          <p:nvPr/>
        </p:nvSpPr>
        <p:spPr>
          <a:xfrm>
            <a:off x="9340164" y="2413613"/>
            <a:ext cx="174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90</a:t>
            </a:r>
            <a:r>
              <a:rPr lang="en-US" sz="20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%</a:t>
            </a: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B66C9FA9-41E6-4C99-AF04-FC5D55E3EFEB}"/>
              </a:ext>
            </a:extLst>
          </p:cNvPr>
          <p:cNvSpPr txBox="1"/>
          <p:nvPr/>
        </p:nvSpPr>
        <p:spPr>
          <a:xfrm>
            <a:off x="5190612" y="2413613"/>
            <a:ext cx="17499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30</a:t>
            </a:r>
            <a:r>
              <a:rPr lang="en-US" sz="2000" b="1" dirty="0">
                <a:solidFill>
                  <a:schemeClr val="bg1"/>
                </a:solidFill>
                <a:latin typeface="江城斜宋体 700W" panose="02020700000000000000" pitchFamily="18" charset="-122"/>
                <a:ea typeface="江城斜宋体 700W" panose="02020700000000000000" pitchFamily="18" charset="-122"/>
                <a:cs typeface="+mn-ea"/>
                <a:sym typeface="+mn-lt"/>
              </a:rPr>
              <a:t>%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A1BB62AC-C681-418C-8980-DCB2DBAE3980}"/>
              </a:ext>
            </a:extLst>
          </p:cNvPr>
          <p:cNvSpPr txBox="1"/>
          <p:nvPr/>
        </p:nvSpPr>
        <p:spPr>
          <a:xfrm>
            <a:off x="4665994" y="4374059"/>
            <a:ext cx="2547973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标题文本占位符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55E8A4AF-4A88-48DE-9B29-7921F6F3F274}"/>
              </a:ext>
            </a:extLst>
          </p:cNvPr>
          <p:cNvSpPr txBox="1"/>
          <p:nvPr/>
        </p:nvSpPr>
        <p:spPr>
          <a:xfrm>
            <a:off x="4665994" y="4873124"/>
            <a:ext cx="2547973" cy="9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21" dirty="0">
                <a:solidFill>
                  <a:schemeClr val="bg1"/>
                </a:solidFill>
                <a:cs typeface="+mn-ea"/>
                <a:sym typeface="+mn-lt"/>
              </a:rPr>
              <a:t>在这里填写您的说明文字，在这里填写您的说明文字，在这里填写您的说明文字。</a:t>
            </a:r>
          </a:p>
        </p:txBody>
      </p:sp>
      <p:sp>
        <p:nvSpPr>
          <p:cNvPr id="39" name="TextBox 25">
            <a:extLst>
              <a:ext uri="{FF2B5EF4-FFF2-40B4-BE49-F238E27FC236}">
                <a16:creationId xmlns:a16="http://schemas.microsoft.com/office/drawing/2014/main" id="{4AB1EA35-A351-485E-A823-820235684EE7}"/>
              </a:ext>
            </a:extLst>
          </p:cNvPr>
          <p:cNvSpPr txBox="1"/>
          <p:nvPr/>
        </p:nvSpPr>
        <p:spPr>
          <a:xfrm>
            <a:off x="8758162" y="4374059"/>
            <a:ext cx="2547973" cy="369332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市场新增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25">
            <a:extLst>
              <a:ext uri="{FF2B5EF4-FFF2-40B4-BE49-F238E27FC236}">
                <a16:creationId xmlns:a16="http://schemas.microsoft.com/office/drawing/2014/main" id="{0FB26831-FB36-49C9-940D-4ED13E847330}"/>
              </a:ext>
            </a:extLst>
          </p:cNvPr>
          <p:cNvSpPr txBox="1"/>
          <p:nvPr/>
        </p:nvSpPr>
        <p:spPr>
          <a:xfrm>
            <a:off x="8758162" y="4873124"/>
            <a:ext cx="2547973" cy="978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321" dirty="0">
                <a:solidFill>
                  <a:schemeClr val="bg1"/>
                </a:solidFill>
                <a:cs typeface="+mn-ea"/>
                <a:sym typeface="+mn-lt"/>
              </a:rPr>
              <a:t>在这里填写您的说明文字，在这里填写您的说明文字，在这里填写您的说明文字。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9248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3C4D90-3079-4A58-AD79-E668495C0D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3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五彩斑斓的青动力（无限的可能性）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6DCA1-F13F-487C-8568-7BACF016D817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F708ABA-B62F-424F-976E-5B5507D40D2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64B22B2-B89F-4E2E-8001-D26752D6DAE9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34F4010-8B5A-43C7-BC43-43570A5AD50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60F314D-934C-47C3-B343-9078D9D5D929}"/>
              </a:ext>
            </a:extLst>
          </p:cNvPr>
          <p:cNvSpPr txBox="1"/>
          <p:nvPr/>
        </p:nvSpPr>
        <p:spPr>
          <a:xfrm>
            <a:off x="7459643" y="1016000"/>
            <a:ext cx="40375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r>
              <a:rPr lang="zh-CN" altLang="en-US" sz="2400" b="1" dirty="0">
                <a:solidFill>
                  <a:srgbClr val="2EFED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驶向更远征程</a:t>
            </a:r>
            <a:r>
              <a:rPr lang="zh-CN" altLang="en-US" sz="1600" b="1" dirty="0">
                <a:solidFill>
                  <a:srgbClr val="2EFED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（轮值主管青春国网）</a:t>
            </a:r>
          </a:p>
        </p:txBody>
      </p:sp>
      <p:sp>
        <p:nvSpPr>
          <p:cNvPr id="64" name="íṧliďè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96E7C289-550D-4DCB-AEAF-BED806B89F30}"/>
              </a:ext>
            </a:extLst>
          </p:cNvPr>
          <p:cNvSpPr/>
          <p:nvPr/>
        </p:nvSpPr>
        <p:spPr>
          <a:xfrm>
            <a:off x="10158797" y="1343575"/>
            <a:ext cx="1513278" cy="5273125"/>
          </a:xfrm>
          <a:custGeom>
            <a:avLst/>
            <a:gdLst>
              <a:gd name="connsiteX0" fmla="*/ 9713587 w 11226800"/>
              <a:gd name="connsiteY0" fmla="*/ 1779507 h 11226790"/>
              <a:gd name="connsiteX1" fmla="*/ 10322824 w 11226800"/>
              <a:gd name="connsiteY1" fmla="*/ 8668157 h 11226790"/>
              <a:gd name="connsiteX2" fmla="*/ 5613400 w 11226800"/>
              <a:gd name="connsiteY2" fmla="*/ 5613395 h 11226790"/>
              <a:gd name="connsiteX3" fmla="*/ 9713587 w 11226800"/>
              <a:gd name="connsiteY3" fmla="*/ 1779507 h 11226790"/>
              <a:gd name="connsiteX0" fmla="*/ 9713587 w 11226800"/>
              <a:gd name="connsiteY0" fmla="*/ 1779507 h 11226790"/>
              <a:gd name="connsiteX1" fmla="*/ 10322824 w 11226800"/>
              <a:gd name="connsiteY1" fmla="*/ 8668157 h 11226790"/>
              <a:gd name="connsiteX0" fmla="*/ 0 w 1513278"/>
              <a:gd name="connsiteY0" fmla="*/ 0 h 6888650"/>
              <a:gd name="connsiteX1" fmla="*/ 609237 w 1513278"/>
              <a:gd name="connsiteY1" fmla="*/ 6888650 h 6888650"/>
              <a:gd name="connsiteX2" fmla="*/ 0 w 1513278"/>
              <a:gd name="connsiteY2" fmla="*/ 0 h 6888650"/>
              <a:gd name="connsiteX0" fmla="*/ 0 w 1513278"/>
              <a:gd name="connsiteY0" fmla="*/ 0 h 6888650"/>
              <a:gd name="connsiteX1" fmla="*/ 609237 w 1513278"/>
              <a:gd name="connsiteY1" fmla="*/ 6888650 h 688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13278" h="6888650" stroke="0" extrusionOk="0">
                <a:moveTo>
                  <a:pt x="0" y="0"/>
                </a:moveTo>
                <a:cubicBezTo>
                  <a:pt x="1761328" y="1883665"/>
                  <a:pt x="2012626" y="4725095"/>
                  <a:pt x="609237" y="6888650"/>
                </a:cubicBezTo>
                <a:lnTo>
                  <a:pt x="0" y="0"/>
                </a:lnTo>
                <a:close/>
              </a:path>
              <a:path w="1513278" h="6888650" fill="none">
                <a:moveTo>
                  <a:pt x="0" y="0"/>
                </a:moveTo>
                <a:cubicBezTo>
                  <a:pt x="1761328" y="1883665"/>
                  <a:pt x="2012626" y="4725095"/>
                  <a:pt x="609237" y="6888650"/>
                </a:cubicBezTo>
              </a:path>
            </a:pathLst>
          </a:custGeom>
          <a:gradFill>
            <a:gsLst>
              <a:gs pos="0">
                <a:srgbClr val="059B90">
                  <a:alpha val="70000"/>
                </a:srgbClr>
              </a:gs>
              <a:gs pos="75000">
                <a:srgbClr val="023F3B">
                  <a:alpha val="0"/>
                </a:srgbClr>
              </a:gs>
            </a:gsLst>
            <a:lin ang="10200000" scaled="0"/>
          </a:gradFill>
          <a:ln w="19050" cap="flat" cmpd="sng" algn="ctr">
            <a:gradFill flip="none" rotWithShape="1">
              <a:gsLst>
                <a:gs pos="11000">
                  <a:srgbClr val="3400FF">
                    <a:alpha val="0"/>
                  </a:srgbClr>
                </a:gs>
                <a:gs pos="50000">
                  <a:srgbClr val="00FFEE"/>
                </a:gs>
                <a:gs pos="89000">
                  <a:srgbClr val="3400FF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71" name="íśļïḑê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1758BF43-3F97-4BBD-A088-468FCE2192B7}"/>
              </a:ext>
            </a:extLst>
          </p:cNvPr>
          <p:cNvSpPr/>
          <p:nvPr/>
        </p:nvSpPr>
        <p:spPr>
          <a:xfrm>
            <a:off x="7339278" y="2236206"/>
            <a:ext cx="1194638" cy="4060001"/>
          </a:xfrm>
          <a:custGeom>
            <a:avLst/>
            <a:gdLst>
              <a:gd name="connsiteX0" fmla="*/ 3266248 w 4441880"/>
              <a:gd name="connsiteY0" fmla="*/ 261372 h 4441868"/>
              <a:gd name="connsiteX1" fmla="*/ 4441854 w 4441880"/>
              <a:gd name="connsiteY1" fmla="*/ 2231677 h 4441868"/>
              <a:gd name="connsiteX2" fmla="*/ 3247242 w 4441880"/>
              <a:gd name="connsiteY2" fmla="*/ 4190517 h 4441868"/>
              <a:gd name="connsiteX3" fmla="*/ 2220940 w 4441880"/>
              <a:gd name="connsiteY3" fmla="*/ 2220934 h 4441868"/>
              <a:gd name="connsiteX4" fmla="*/ 3266248 w 4441880"/>
              <a:gd name="connsiteY4" fmla="*/ 261372 h 4441868"/>
              <a:gd name="connsiteX0" fmla="*/ 3266248 w 4441880"/>
              <a:gd name="connsiteY0" fmla="*/ 261372 h 4441868"/>
              <a:gd name="connsiteX1" fmla="*/ 4441854 w 4441880"/>
              <a:gd name="connsiteY1" fmla="*/ 2231677 h 4441868"/>
              <a:gd name="connsiteX2" fmla="*/ 3247242 w 4441880"/>
              <a:gd name="connsiteY2" fmla="*/ 4190517 h 4441868"/>
              <a:gd name="connsiteX0" fmla="*/ 19006 w 1194638"/>
              <a:gd name="connsiteY0" fmla="*/ 0 h 3929145"/>
              <a:gd name="connsiteX1" fmla="*/ 1194612 w 1194638"/>
              <a:gd name="connsiteY1" fmla="*/ 1970305 h 3929145"/>
              <a:gd name="connsiteX2" fmla="*/ 0 w 1194638"/>
              <a:gd name="connsiteY2" fmla="*/ 3929145 h 3929145"/>
              <a:gd name="connsiteX3" fmla="*/ 19006 w 1194638"/>
              <a:gd name="connsiteY3" fmla="*/ 0 h 3929145"/>
              <a:gd name="connsiteX0" fmla="*/ 19006 w 1194638"/>
              <a:gd name="connsiteY0" fmla="*/ 0 h 3929145"/>
              <a:gd name="connsiteX1" fmla="*/ 1194612 w 1194638"/>
              <a:gd name="connsiteY1" fmla="*/ 1970305 h 3929145"/>
              <a:gd name="connsiteX2" fmla="*/ 0 w 1194638"/>
              <a:gd name="connsiteY2" fmla="*/ 3929145 h 392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4638" h="3929145" stroke="0" extrusionOk="0">
                <a:moveTo>
                  <a:pt x="19006" y="0"/>
                </a:moveTo>
                <a:cubicBezTo>
                  <a:pt x="746043" y="387829"/>
                  <a:pt x="1198598" y="1146306"/>
                  <a:pt x="1194612" y="1970305"/>
                </a:cubicBezTo>
                <a:cubicBezTo>
                  <a:pt x="1190626" y="2794305"/>
                  <a:pt x="730755" y="3548368"/>
                  <a:pt x="0" y="3929145"/>
                </a:cubicBezTo>
                <a:cubicBezTo>
                  <a:pt x="6335" y="2619430"/>
                  <a:pt x="12671" y="1309715"/>
                  <a:pt x="19006" y="0"/>
                </a:cubicBezTo>
                <a:close/>
              </a:path>
              <a:path w="1194638" h="3929145" fill="none">
                <a:moveTo>
                  <a:pt x="19006" y="0"/>
                </a:moveTo>
                <a:cubicBezTo>
                  <a:pt x="746043" y="387829"/>
                  <a:pt x="1198598" y="1146306"/>
                  <a:pt x="1194612" y="1970305"/>
                </a:cubicBezTo>
                <a:cubicBezTo>
                  <a:pt x="1190626" y="2794305"/>
                  <a:pt x="730755" y="3548368"/>
                  <a:pt x="0" y="3929145"/>
                </a:cubicBezTo>
              </a:path>
            </a:pathLst>
          </a:custGeom>
          <a:noFill/>
          <a:ln w="12700" cap="flat" cmpd="sng" algn="ctr">
            <a:gradFill flip="none" rotWithShape="1">
              <a:gsLst>
                <a:gs pos="64000">
                  <a:srgbClr val="00FFEE">
                    <a:alpha val="0"/>
                  </a:srgbClr>
                </a:gs>
                <a:gs pos="100000">
                  <a:srgbClr val="00FFE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86" name="îṡliḑè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8AE2F9A3-4FC3-4FFB-AD5D-A873678477F9}"/>
              </a:ext>
            </a:extLst>
          </p:cNvPr>
          <p:cNvSpPr/>
          <p:nvPr/>
        </p:nvSpPr>
        <p:spPr>
          <a:xfrm flipH="1">
            <a:off x="3615164" y="2306360"/>
            <a:ext cx="1194638" cy="4060001"/>
          </a:xfrm>
          <a:custGeom>
            <a:avLst/>
            <a:gdLst>
              <a:gd name="connsiteX0" fmla="*/ 3266248 w 4441880"/>
              <a:gd name="connsiteY0" fmla="*/ 261372 h 4441868"/>
              <a:gd name="connsiteX1" fmla="*/ 4441854 w 4441880"/>
              <a:gd name="connsiteY1" fmla="*/ 2231677 h 4441868"/>
              <a:gd name="connsiteX2" fmla="*/ 3247242 w 4441880"/>
              <a:gd name="connsiteY2" fmla="*/ 4190517 h 4441868"/>
              <a:gd name="connsiteX3" fmla="*/ 2220940 w 4441880"/>
              <a:gd name="connsiteY3" fmla="*/ 2220934 h 4441868"/>
              <a:gd name="connsiteX4" fmla="*/ 3266248 w 4441880"/>
              <a:gd name="connsiteY4" fmla="*/ 261372 h 4441868"/>
              <a:gd name="connsiteX0" fmla="*/ 3266248 w 4441880"/>
              <a:gd name="connsiteY0" fmla="*/ 261372 h 4441868"/>
              <a:gd name="connsiteX1" fmla="*/ 4441854 w 4441880"/>
              <a:gd name="connsiteY1" fmla="*/ 2231677 h 4441868"/>
              <a:gd name="connsiteX2" fmla="*/ 3247242 w 4441880"/>
              <a:gd name="connsiteY2" fmla="*/ 4190517 h 4441868"/>
              <a:gd name="connsiteX0" fmla="*/ 19006 w 1194638"/>
              <a:gd name="connsiteY0" fmla="*/ 0 h 3929145"/>
              <a:gd name="connsiteX1" fmla="*/ 1194612 w 1194638"/>
              <a:gd name="connsiteY1" fmla="*/ 1970305 h 3929145"/>
              <a:gd name="connsiteX2" fmla="*/ 0 w 1194638"/>
              <a:gd name="connsiteY2" fmla="*/ 3929145 h 3929145"/>
              <a:gd name="connsiteX3" fmla="*/ 19006 w 1194638"/>
              <a:gd name="connsiteY3" fmla="*/ 0 h 3929145"/>
              <a:gd name="connsiteX0" fmla="*/ 19006 w 1194638"/>
              <a:gd name="connsiteY0" fmla="*/ 0 h 3929145"/>
              <a:gd name="connsiteX1" fmla="*/ 1194612 w 1194638"/>
              <a:gd name="connsiteY1" fmla="*/ 1970305 h 3929145"/>
              <a:gd name="connsiteX2" fmla="*/ 0 w 1194638"/>
              <a:gd name="connsiteY2" fmla="*/ 3929145 h 392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4638" h="3929145" stroke="0" extrusionOk="0">
                <a:moveTo>
                  <a:pt x="19006" y="0"/>
                </a:moveTo>
                <a:cubicBezTo>
                  <a:pt x="746043" y="387829"/>
                  <a:pt x="1198598" y="1146306"/>
                  <a:pt x="1194612" y="1970305"/>
                </a:cubicBezTo>
                <a:cubicBezTo>
                  <a:pt x="1190626" y="2794305"/>
                  <a:pt x="730755" y="3548368"/>
                  <a:pt x="0" y="3929145"/>
                </a:cubicBezTo>
                <a:cubicBezTo>
                  <a:pt x="6335" y="2619430"/>
                  <a:pt x="12671" y="1309715"/>
                  <a:pt x="19006" y="0"/>
                </a:cubicBezTo>
                <a:close/>
              </a:path>
              <a:path w="1194638" h="3929145" fill="none">
                <a:moveTo>
                  <a:pt x="19006" y="0"/>
                </a:moveTo>
                <a:cubicBezTo>
                  <a:pt x="746043" y="387829"/>
                  <a:pt x="1198598" y="1146306"/>
                  <a:pt x="1194612" y="1970305"/>
                </a:cubicBezTo>
                <a:cubicBezTo>
                  <a:pt x="1190626" y="2794305"/>
                  <a:pt x="730755" y="3548368"/>
                  <a:pt x="0" y="3929145"/>
                </a:cubicBezTo>
              </a:path>
            </a:pathLst>
          </a:custGeom>
          <a:noFill/>
          <a:ln w="12700" cap="flat" cmpd="sng" algn="ctr">
            <a:gradFill flip="none" rotWithShape="1">
              <a:gsLst>
                <a:gs pos="64000">
                  <a:srgbClr val="00FFEE">
                    <a:alpha val="0"/>
                  </a:srgbClr>
                </a:gs>
                <a:gs pos="100000">
                  <a:srgbClr val="00FFE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sp>
        <p:nvSpPr>
          <p:cNvPr id="103" name="íṧliďè" descr="e7d195523061f1c0d3ba7f298e59d031c9c3f97027ed136f882110EF8F17BAD1F2C348D17C7856EF46CB4678CC9E44EE1ABA681E3133328A7B4D22AAF822B2429426B2355AA8CC4431B8568D2CF3B73A608EADBFD87AE0DC2085F49D4C585EE85AD222AAB0F9867648B54ABAF32054115737F34E4D49AA79217DAAD96EC749D63CD56D4C4DBEFB4D">
            <a:extLst>
              <a:ext uri="{FF2B5EF4-FFF2-40B4-BE49-F238E27FC236}">
                <a16:creationId xmlns:a16="http://schemas.microsoft.com/office/drawing/2014/main" id="{0425D88C-320F-4076-B4F7-6F5755C60FD8}"/>
              </a:ext>
            </a:extLst>
          </p:cNvPr>
          <p:cNvSpPr/>
          <p:nvPr/>
        </p:nvSpPr>
        <p:spPr>
          <a:xfrm flipH="1">
            <a:off x="519925" y="1343575"/>
            <a:ext cx="1513278" cy="5273125"/>
          </a:xfrm>
          <a:custGeom>
            <a:avLst/>
            <a:gdLst>
              <a:gd name="connsiteX0" fmla="*/ 9713587 w 11226800"/>
              <a:gd name="connsiteY0" fmla="*/ 1779507 h 11226790"/>
              <a:gd name="connsiteX1" fmla="*/ 10322824 w 11226800"/>
              <a:gd name="connsiteY1" fmla="*/ 8668157 h 11226790"/>
              <a:gd name="connsiteX2" fmla="*/ 5613400 w 11226800"/>
              <a:gd name="connsiteY2" fmla="*/ 5613395 h 11226790"/>
              <a:gd name="connsiteX3" fmla="*/ 9713587 w 11226800"/>
              <a:gd name="connsiteY3" fmla="*/ 1779507 h 11226790"/>
              <a:gd name="connsiteX0" fmla="*/ 9713587 w 11226800"/>
              <a:gd name="connsiteY0" fmla="*/ 1779507 h 11226790"/>
              <a:gd name="connsiteX1" fmla="*/ 10322824 w 11226800"/>
              <a:gd name="connsiteY1" fmla="*/ 8668157 h 11226790"/>
              <a:gd name="connsiteX0" fmla="*/ 0 w 1513278"/>
              <a:gd name="connsiteY0" fmla="*/ 0 h 6888650"/>
              <a:gd name="connsiteX1" fmla="*/ 609237 w 1513278"/>
              <a:gd name="connsiteY1" fmla="*/ 6888650 h 6888650"/>
              <a:gd name="connsiteX2" fmla="*/ 0 w 1513278"/>
              <a:gd name="connsiteY2" fmla="*/ 0 h 6888650"/>
              <a:gd name="connsiteX0" fmla="*/ 0 w 1513278"/>
              <a:gd name="connsiteY0" fmla="*/ 0 h 6888650"/>
              <a:gd name="connsiteX1" fmla="*/ 609237 w 1513278"/>
              <a:gd name="connsiteY1" fmla="*/ 6888650 h 6888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13278" h="6888650" stroke="0" extrusionOk="0">
                <a:moveTo>
                  <a:pt x="0" y="0"/>
                </a:moveTo>
                <a:cubicBezTo>
                  <a:pt x="1761328" y="1883665"/>
                  <a:pt x="2012626" y="4725095"/>
                  <a:pt x="609237" y="6888650"/>
                </a:cubicBezTo>
                <a:lnTo>
                  <a:pt x="0" y="0"/>
                </a:lnTo>
                <a:close/>
              </a:path>
              <a:path w="1513278" h="6888650" fill="none">
                <a:moveTo>
                  <a:pt x="0" y="0"/>
                </a:moveTo>
                <a:cubicBezTo>
                  <a:pt x="1761328" y="1883665"/>
                  <a:pt x="2012626" y="4725095"/>
                  <a:pt x="609237" y="6888650"/>
                </a:cubicBezTo>
              </a:path>
            </a:pathLst>
          </a:custGeom>
          <a:gradFill>
            <a:gsLst>
              <a:gs pos="0">
                <a:srgbClr val="059B90">
                  <a:alpha val="70000"/>
                </a:srgbClr>
              </a:gs>
              <a:gs pos="75000">
                <a:srgbClr val="015751">
                  <a:alpha val="0"/>
                </a:srgbClr>
              </a:gs>
            </a:gsLst>
            <a:lin ang="10200000" scaled="0"/>
          </a:gradFill>
          <a:ln w="19050" cap="flat" cmpd="sng" algn="ctr">
            <a:gradFill flip="none" rotWithShape="1">
              <a:gsLst>
                <a:gs pos="11000">
                  <a:srgbClr val="3400FF">
                    <a:alpha val="0"/>
                  </a:srgbClr>
                </a:gs>
                <a:gs pos="50000">
                  <a:srgbClr val="00FFEE"/>
                </a:gs>
                <a:gs pos="89000">
                  <a:srgbClr val="3400FF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sym typeface="Arial" panose="020B0604020202020204" pitchFamily="34" charset="0"/>
            </a:endParaRPr>
          </a:p>
        </p:txBody>
      </p:sp>
      <p:pic>
        <p:nvPicPr>
          <p:cNvPr id="112" name="图片 111" descr="绿色的球&#10;&#10;描述已自动生成">
            <a:extLst>
              <a:ext uri="{FF2B5EF4-FFF2-40B4-BE49-F238E27FC236}">
                <a16:creationId xmlns:a16="http://schemas.microsoft.com/office/drawing/2014/main" id="{7FBC15EB-0E1E-433C-997B-F7D67B2CE2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680064">
            <a:off x="2441047" y="2173209"/>
            <a:ext cx="560565" cy="391818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 descr="绿色的球&#10;&#10;描述已自动生成">
            <a:extLst>
              <a:ext uri="{FF2B5EF4-FFF2-40B4-BE49-F238E27FC236}">
                <a16:creationId xmlns:a16="http://schemas.microsoft.com/office/drawing/2014/main" id="{DD963DE4-001E-471E-9FFC-1F036B9465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>
            <a:off x="10606522" y="2906670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4" name="!!图片 38" descr="绿色的球&#10;&#10;描述已自动生成">
            <a:extLst>
              <a:ext uri="{FF2B5EF4-FFF2-40B4-BE49-F238E27FC236}">
                <a16:creationId xmlns:a16="http://schemas.microsoft.com/office/drawing/2014/main" id="{B3EAD50E-3481-4D8D-89C5-08B04B668E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10720762" y="6057290"/>
            <a:ext cx="584600" cy="408617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 descr="背景图案&#10;&#10;描述已自动生成">
            <a:extLst>
              <a:ext uri="{FF2B5EF4-FFF2-40B4-BE49-F238E27FC236}">
                <a16:creationId xmlns:a16="http://schemas.microsoft.com/office/drawing/2014/main" id="{ECB7B453-210F-4ADB-87DA-8B9FDB10FDB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1113401" y="5297853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594018BD-170F-465D-8F40-C853D8D2553B}"/>
              </a:ext>
            </a:extLst>
          </p:cNvPr>
          <p:cNvGrpSpPr/>
          <p:nvPr/>
        </p:nvGrpSpPr>
        <p:grpSpPr>
          <a:xfrm>
            <a:off x="5028079" y="1783517"/>
            <a:ext cx="2036518" cy="4048230"/>
            <a:chOff x="5028079" y="1783517"/>
            <a:chExt cx="2036518" cy="4048230"/>
          </a:xfrm>
        </p:grpSpPr>
        <p:sp>
          <p:nvSpPr>
            <p:cNvPr id="105" name="矩形: 圆角 104">
              <a:extLst>
                <a:ext uri="{FF2B5EF4-FFF2-40B4-BE49-F238E27FC236}">
                  <a16:creationId xmlns:a16="http://schemas.microsoft.com/office/drawing/2014/main" id="{0E61F951-3D7D-443B-B154-4E992ECEA865}"/>
                </a:ext>
              </a:extLst>
            </p:cNvPr>
            <p:cNvSpPr/>
            <p:nvPr/>
          </p:nvSpPr>
          <p:spPr>
            <a:xfrm>
              <a:off x="5168956" y="2222837"/>
              <a:ext cx="1738685" cy="3134121"/>
            </a:xfrm>
            <a:prstGeom prst="roundRect">
              <a:avLst>
                <a:gd name="adj" fmla="val 1001"/>
              </a:avLst>
            </a:prstGeom>
            <a:solidFill>
              <a:srgbClr val="059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3FD36A6-B41F-43D3-A747-4DCEF3C7DFE7}"/>
                </a:ext>
              </a:extLst>
            </p:cNvPr>
            <p:cNvSpPr txBox="1"/>
            <p:nvPr/>
          </p:nvSpPr>
          <p:spPr>
            <a:xfrm>
              <a:off x="5168956" y="2937603"/>
              <a:ext cx="1735987" cy="600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indent="-180975">
                <a:buFont typeface="Wingdings" panose="05000000000000000000" pitchFamily="2" charset="2"/>
                <a:buChar char="l"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+mn-cs"/>
                  <a:sym typeface="Arial" panose="020B0604020202020204" pitchFamily="34" charset="0"/>
                </a:rPr>
                <a:t>两次受国网公司邀请轮值国网公司团委公众号“青春国网”；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286511EA-BFBF-4C2C-95F0-1E18F16377C1}"/>
                </a:ext>
              </a:extLst>
            </p:cNvPr>
            <p:cNvSpPr txBox="1"/>
            <p:nvPr/>
          </p:nvSpPr>
          <p:spPr>
            <a:xfrm>
              <a:off x="5168956" y="3517267"/>
              <a:ext cx="1735987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80975" indent="-180975">
                <a:buFont typeface="Wingdings" panose="05000000000000000000" pitchFamily="2" charset="2"/>
                <a:buChar char="l"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+mn-cs"/>
                  <a:sym typeface="Arial" panose="020B0604020202020204" pitchFamily="34" charset="0"/>
                </a:rPr>
                <a:t>轮值期间“青春国网”疫情宣传爆款不断，得到了国网公司领导的极高评价。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09A9242-36BE-409B-991A-0C009C74B451}"/>
                </a:ext>
              </a:extLst>
            </p:cNvPr>
            <p:cNvSpPr txBox="1"/>
            <p:nvPr/>
          </p:nvSpPr>
          <p:spPr>
            <a:xfrm>
              <a:off x="5168956" y="4266207"/>
              <a:ext cx="1735987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180975" indent="-180975">
                <a:buFont typeface="Wingdings" panose="05000000000000000000" pitchFamily="2" charset="2"/>
                <a:buChar char="l"/>
                <a:defRPr kumimoji="0" sz="12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 sz="1100" dirty="0">
                  <a:latin typeface="Arial" panose="020B0604020202020204" pitchFamily="34" charset="0"/>
                  <a:sym typeface="Arial" panose="020B0604020202020204" pitchFamily="34" charset="0"/>
                </a:rPr>
                <a:t>“青动力”品牌成为业内标杆。</a:t>
              </a:r>
            </a:p>
          </p:txBody>
        </p: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4CC14EAF-49EB-4D19-B207-97F6A94FF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87" t="9893" r="16597" b="10271"/>
            <a:stretch>
              <a:fillRect/>
            </a:stretch>
          </p:blipFill>
          <p:spPr>
            <a:xfrm>
              <a:off x="5028079" y="1783517"/>
              <a:ext cx="2036518" cy="4048230"/>
            </a:xfrm>
            <a:custGeom>
              <a:avLst/>
              <a:gdLst>
                <a:gd name="connsiteX0" fmla="*/ 218031 w 2754352"/>
                <a:gd name="connsiteY0" fmla="*/ 605033 h 5475152"/>
                <a:gd name="connsiteX1" fmla="*/ 218031 w 2754352"/>
                <a:gd name="connsiteY1" fmla="*/ 4815083 h 5475152"/>
                <a:gd name="connsiteX2" fmla="*/ 2530223 w 2754352"/>
                <a:gd name="connsiteY2" fmla="*/ 4815083 h 5475152"/>
                <a:gd name="connsiteX3" fmla="*/ 2530223 w 2754352"/>
                <a:gd name="connsiteY3" fmla="*/ 605033 h 5475152"/>
                <a:gd name="connsiteX4" fmla="*/ 0 w 2754352"/>
                <a:gd name="connsiteY4" fmla="*/ 0 h 5475152"/>
                <a:gd name="connsiteX5" fmla="*/ 2754352 w 2754352"/>
                <a:gd name="connsiteY5" fmla="*/ 0 h 5475152"/>
                <a:gd name="connsiteX6" fmla="*/ 2754352 w 2754352"/>
                <a:gd name="connsiteY6" fmla="*/ 5475152 h 5475152"/>
                <a:gd name="connsiteX7" fmla="*/ 0 w 2754352"/>
                <a:gd name="connsiteY7" fmla="*/ 5475152 h 547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4352" h="5475152">
                  <a:moveTo>
                    <a:pt x="218031" y="605033"/>
                  </a:moveTo>
                  <a:lnTo>
                    <a:pt x="218031" y="4815083"/>
                  </a:lnTo>
                  <a:lnTo>
                    <a:pt x="2530223" y="4815083"/>
                  </a:lnTo>
                  <a:lnTo>
                    <a:pt x="2530223" y="605033"/>
                  </a:lnTo>
                  <a:close/>
                  <a:moveTo>
                    <a:pt x="0" y="0"/>
                  </a:moveTo>
                  <a:lnTo>
                    <a:pt x="2754352" y="0"/>
                  </a:lnTo>
                  <a:lnTo>
                    <a:pt x="2754352" y="5475152"/>
                  </a:lnTo>
                  <a:lnTo>
                    <a:pt x="0" y="5475152"/>
                  </a:lnTo>
                  <a:close/>
                </a:path>
              </a:pathLst>
            </a:custGeom>
          </p:spPr>
        </p:pic>
        <p:pic>
          <p:nvPicPr>
            <p:cNvPr id="110" name="图片 109" descr="徽标&#10;&#10;描述已自动生成">
              <a:extLst>
                <a:ext uri="{FF2B5EF4-FFF2-40B4-BE49-F238E27FC236}">
                  <a16:creationId xmlns:a16="http://schemas.microsoft.com/office/drawing/2014/main" id="{5F7D38E9-13DA-4CBE-88FC-84C35988E3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5059" y="2386664"/>
              <a:ext cx="862558" cy="459254"/>
            </a:xfrm>
            <a:prstGeom prst="rect">
              <a:avLst/>
            </a:prstGeom>
          </p:spPr>
        </p:pic>
        <p:pic>
          <p:nvPicPr>
            <p:cNvPr id="15" name="图片 14" descr="徽标&#10;&#10;描述已自动生成">
              <a:extLst>
                <a:ext uri="{FF2B5EF4-FFF2-40B4-BE49-F238E27FC236}">
                  <a16:creationId xmlns:a16="http://schemas.microsoft.com/office/drawing/2014/main" id="{CB528533-D7A7-4984-8C4C-C7A17D150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5510" y="4846376"/>
              <a:ext cx="980980" cy="361284"/>
            </a:xfrm>
            <a:prstGeom prst="rect">
              <a:avLst/>
            </a:prstGeom>
          </p:spPr>
        </p:pic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3BFB6B0E-899B-41D1-B0F4-0A503BED9D80}"/>
              </a:ext>
            </a:extLst>
          </p:cNvPr>
          <p:cNvGrpSpPr/>
          <p:nvPr/>
        </p:nvGrpSpPr>
        <p:grpSpPr>
          <a:xfrm>
            <a:off x="3064857" y="5480706"/>
            <a:ext cx="5884400" cy="1113348"/>
            <a:chOff x="1250912" y="4267567"/>
            <a:chExt cx="2733396" cy="550555"/>
          </a:xfrm>
        </p:grpSpPr>
        <p:sp>
          <p:nvSpPr>
            <p:cNvPr id="156" name="iṥlîḋe">
              <a:extLst>
                <a:ext uri="{FF2B5EF4-FFF2-40B4-BE49-F238E27FC236}">
                  <a16:creationId xmlns:a16="http://schemas.microsoft.com/office/drawing/2014/main" id="{AFCD3D6F-D7F0-40F2-888E-7E5C0E0F0C29}"/>
                </a:ext>
              </a:extLst>
            </p:cNvPr>
            <p:cNvSpPr/>
            <p:nvPr/>
          </p:nvSpPr>
          <p:spPr>
            <a:xfrm>
              <a:off x="1920116" y="4267567"/>
              <a:ext cx="1394987" cy="277317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57" name="iṥlîḋe">
              <a:extLst>
                <a:ext uri="{FF2B5EF4-FFF2-40B4-BE49-F238E27FC236}">
                  <a16:creationId xmlns:a16="http://schemas.microsoft.com/office/drawing/2014/main" id="{A1438297-6C5E-4677-896F-CCEDE7AA9ADF}"/>
                </a:ext>
              </a:extLst>
            </p:cNvPr>
            <p:cNvSpPr/>
            <p:nvPr/>
          </p:nvSpPr>
          <p:spPr>
            <a:xfrm>
              <a:off x="1593769" y="4282477"/>
              <a:ext cx="2047682" cy="407068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58" name="iṥlîḋe">
              <a:extLst>
                <a:ext uri="{FF2B5EF4-FFF2-40B4-BE49-F238E27FC236}">
                  <a16:creationId xmlns:a16="http://schemas.microsoft.com/office/drawing/2014/main" id="{67CA6314-92FC-4E07-AFB0-7BA1F64FABB7}"/>
                </a:ext>
              </a:extLst>
            </p:cNvPr>
            <p:cNvSpPr/>
            <p:nvPr/>
          </p:nvSpPr>
          <p:spPr>
            <a:xfrm>
              <a:off x="1250912" y="4274738"/>
              <a:ext cx="2733396" cy="543384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</p:grpSp>
      <p:pic>
        <p:nvPicPr>
          <p:cNvPr id="132" name="图片 131">
            <a:extLst>
              <a:ext uri="{FF2B5EF4-FFF2-40B4-BE49-F238E27FC236}">
                <a16:creationId xmlns:a16="http://schemas.microsoft.com/office/drawing/2014/main" id="{EE164BB3-F022-4ACA-8758-999798F36AD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87" t="9893" r="16597" b="10271"/>
          <a:stretch>
            <a:fillRect/>
          </a:stretch>
        </p:blipFill>
        <p:spPr>
          <a:xfrm>
            <a:off x="5028079" y="1783517"/>
            <a:ext cx="2036518" cy="4048230"/>
          </a:xfrm>
          <a:custGeom>
            <a:avLst/>
            <a:gdLst>
              <a:gd name="connsiteX0" fmla="*/ 218031 w 2754352"/>
              <a:gd name="connsiteY0" fmla="*/ 605033 h 5475152"/>
              <a:gd name="connsiteX1" fmla="*/ 218031 w 2754352"/>
              <a:gd name="connsiteY1" fmla="*/ 4815083 h 5475152"/>
              <a:gd name="connsiteX2" fmla="*/ 2530223 w 2754352"/>
              <a:gd name="connsiteY2" fmla="*/ 4815083 h 5475152"/>
              <a:gd name="connsiteX3" fmla="*/ 2530223 w 2754352"/>
              <a:gd name="connsiteY3" fmla="*/ 605033 h 5475152"/>
              <a:gd name="connsiteX4" fmla="*/ 0 w 2754352"/>
              <a:gd name="connsiteY4" fmla="*/ 0 h 5475152"/>
              <a:gd name="connsiteX5" fmla="*/ 2754352 w 2754352"/>
              <a:gd name="connsiteY5" fmla="*/ 0 h 5475152"/>
              <a:gd name="connsiteX6" fmla="*/ 2754352 w 2754352"/>
              <a:gd name="connsiteY6" fmla="*/ 5475152 h 5475152"/>
              <a:gd name="connsiteX7" fmla="*/ 0 w 2754352"/>
              <a:gd name="connsiteY7" fmla="*/ 5475152 h 547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54352" h="5475152">
                <a:moveTo>
                  <a:pt x="218031" y="605033"/>
                </a:moveTo>
                <a:lnTo>
                  <a:pt x="218031" y="4815083"/>
                </a:lnTo>
                <a:lnTo>
                  <a:pt x="2530223" y="4815083"/>
                </a:lnTo>
                <a:lnTo>
                  <a:pt x="2530223" y="605033"/>
                </a:lnTo>
                <a:close/>
                <a:moveTo>
                  <a:pt x="0" y="0"/>
                </a:moveTo>
                <a:lnTo>
                  <a:pt x="2754352" y="0"/>
                </a:lnTo>
                <a:lnTo>
                  <a:pt x="2754352" y="5475152"/>
                </a:lnTo>
                <a:lnTo>
                  <a:pt x="0" y="5475152"/>
                </a:lnTo>
                <a:close/>
              </a:path>
            </a:pathLst>
          </a:custGeom>
        </p:spPr>
      </p:pic>
      <p:sp>
        <p:nvSpPr>
          <p:cNvPr id="145" name="文本框 144">
            <a:extLst>
              <a:ext uri="{FF2B5EF4-FFF2-40B4-BE49-F238E27FC236}">
                <a16:creationId xmlns:a16="http://schemas.microsoft.com/office/drawing/2014/main" id="{5922AE1F-CE9F-460F-AFAF-2A9C1E02795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051662" y="4037272"/>
            <a:ext cx="1854250" cy="543818"/>
          </a:xfrm>
          <a:custGeom>
            <a:avLst/>
            <a:gdLst/>
            <a:ahLst/>
            <a:cxnLst/>
            <a:rect l="l" t="t" r="r" b="b"/>
            <a:pathLst>
              <a:path w="1854250" h="543818">
                <a:moveTo>
                  <a:pt x="881807" y="439341"/>
                </a:moveTo>
                <a:cubicBezTo>
                  <a:pt x="882700" y="440234"/>
                  <a:pt x="882700" y="441573"/>
                  <a:pt x="881807" y="443359"/>
                </a:cubicBezTo>
                <a:lnTo>
                  <a:pt x="880468" y="442020"/>
                </a:lnTo>
                <a:close/>
                <a:moveTo>
                  <a:pt x="810816" y="373708"/>
                </a:moveTo>
                <a:lnTo>
                  <a:pt x="808137" y="377726"/>
                </a:lnTo>
                <a:lnTo>
                  <a:pt x="808137" y="381744"/>
                </a:lnTo>
                <a:cubicBezTo>
                  <a:pt x="809030" y="380851"/>
                  <a:pt x="809923" y="379512"/>
                  <a:pt x="810816" y="377726"/>
                </a:cubicBezTo>
                <a:cubicBezTo>
                  <a:pt x="811709" y="375047"/>
                  <a:pt x="811709" y="373708"/>
                  <a:pt x="810816" y="373708"/>
                </a:cubicBezTo>
                <a:close/>
                <a:moveTo>
                  <a:pt x="953468" y="352946"/>
                </a:moveTo>
                <a:cubicBezTo>
                  <a:pt x="953915" y="353393"/>
                  <a:pt x="954138" y="354509"/>
                  <a:pt x="954138" y="356295"/>
                </a:cubicBezTo>
                <a:cubicBezTo>
                  <a:pt x="953245" y="358081"/>
                  <a:pt x="952129" y="358974"/>
                  <a:pt x="950789" y="358974"/>
                </a:cubicBezTo>
                <a:cubicBezTo>
                  <a:pt x="949450" y="358974"/>
                  <a:pt x="948780" y="358527"/>
                  <a:pt x="948780" y="357634"/>
                </a:cubicBezTo>
                <a:cubicBezTo>
                  <a:pt x="948780" y="356741"/>
                  <a:pt x="949450" y="355625"/>
                  <a:pt x="950789" y="354286"/>
                </a:cubicBezTo>
                <a:cubicBezTo>
                  <a:pt x="952129" y="352946"/>
                  <a:pt x="953022" y="352500"/>
                  <a:pt x="953468" y="352946"/>
                </a:cubicBezTo>
                <a:close/>
                <a:moveTo>
                  <a:pt x="992982" y="321469"/>
                </a:moveTo>
                <a:cubicBezTo>
                  <a:pt x="993875" y="322362"/>
                  <a:pt x="993875" y="323701"/>
                  <a:pt x="992982" y="325487"/>
                </a:cubicBezTo>
                <a:lnTo>
                  <a:pt x="991642" y="326827"/>
                </a:lnTo>
                <a:cubicBezTo>
                  <a:pt x="990750" y="326827"/>
                  <a:pt x="990750" y="325934"/>
                  <a:pt x="991642" y="324148"/>
                </a:cubicBezTo>
                <a:close/>
                <a:moveTo>
                  <a:pt x="79726" y="315023"/>
                </a:moveTo>
                <a:cubicBezTo>
                  <a:pt x="78889" y="315302"/>
                  <a:pt x="77912" y="316111"/>
                  <a:pt x="76796" y="317451"/>
                </a:cubicBezTo>
                <a:cubicBezTo>
                  <a:pt x="72331" y="322808"/>
                  <a:pt x="66973" y="329952"/>
                  <a:pt x="60723" y="338882"/>
                </a:cubicBezTo>
                <a:cubicBezTo>
                  <a:pt x="58937" y="339775"/>
                  <a:pt x="55588" y="343793"/>
                  <a:pt x="50677" y="350937"/>
                </a:cubicBezTo>
                <a:cubicBezTo>
                  <a:pt x="45765" y="358081"/>
                  <a:pt x="42417" y="365671"/>
                  <a:pt x="40631" y="373708"/>
                </a:cubicBezTo>
                <a:cubicBezTo>
                  <a:pt x="37952" y="381744"/>
                  <a:pt x="36836" y="388442"/>
                  <a:pt x="37282" y="393799"/>
                </a:cubicBezTo>
                <a:cubicBezTo>
                  <a:pt x="37729" y="399157"/>
                  <a:pt x="38622" y="402506"/>
                  <a:pt x="39961" y="403845"/>
                </a:cubicBezTo>
                <a:cubicBezTo>
                  <a:pt x="41300" y="405185"/>
                  <a:pt x="43533" y="405185"/>
                  <a:pt x="46658" y="403845"/>
                </a:cubicBezTo>
                <a:cubicBezTo>
                  <a:pt x="49784" y="402506"/>
                  <a:pt x="51793" y="401390"/>
                  <a:pt x="52686" y="400497"/>
                </a:cubicBezTo>
                <a:cubicBezTo>
                  <a:pt x="52686" y="399604"/>
                  <a:pt x="55588" y="397818"/>
                  <a:pt x="61392" y="395139"/>
                </a:cubicBezTo>
                <a:cubicBezTo>
                  <a:pt x="67197" y="392460"/>
                  <a:pt x="70992" y="388442"/>
                  <a:pt x="72778" y="383084"/>
                </a:cubicBezTo>
                <a:cubicBezTo>
                  <a:pt x="74564" y="376833"/>
                  <a:pt x="75903" y="372815"/>
                  <a:pt x="76796" y="371029"/>
                </a:cubicBezTo>
                <a:cubicBezTo>
                  <a:pt x="77689" y="369243"/>
                  <a:pt x="79028" y="364331"/>
                  <a:pt x="80814" y="356295"/>
                </a:cubicBezTo>
                <a:cubicBezTo>
                  <a:pt x="82600" y="348258"/>
                  <a:pt x="83493" y="338435"/>
                  <a:pt x="83493" y="326827"/>
                </a:cubicBezTo>
                <a:cubicBezTo>
                  <a:pt x="83493" y="318120"/>
                  <a:pt x="82238" y="314186"/>
                  <a:pt x="79726" y="315023"/>
                </a:cubicBezTo>
                <a:close/>
                <a:moveTo>
                  <a:pt x="888505" y="314772"/>
                </a:moveTo>
                <a:lnTo>
                  <a:pt x="879128" y="324148"/>
                </a:lnTo>
                <a:cubicBezTo>
                  <a:pt x="873771" y="330399"/>
                  <a:pt x="869529" y="335533"/>
                  <a:pt x="866404" y="339551"/>
                </a:cubicBezTo>
                <a:cubicBezTo>
                  <a:pt x="863278" y="343570"/>
                  <a:pt x="861716" y="346249"/>
                  <a:pt x="861716" y="347588"/>
                </a:cubicBezTo>
                <a:cubicBezTo>
                  <a:pt x="861716" y="348928"/>
                  <a:pt x="862162" y="349597"/>
                  <a:pt x="863055" y="349597"/>
                </a:cubicBezTo>
                <a:cubicBezTo>
                  <a:pt x="863948" y="349597"/>
                  <a:pt x="868190" y="347811"/>
                  <a:pt x="875780" y="344240"/>
                </a:cubicBezTo>
                <a:cubicBezTo>
                  <a:pt x="883370" y="340668"/>
                  <a:pt x="887612" y="337096"/>
                  <a:pt x="888505" y="333524"/>
                </a:cubicBezTo>
                <a:cubicBezTo>
                  <a:pt x="889398" y="329952"/>
                  <a:pt x="889398" y="325934"/>
                  <a:pt x="888505" y="321469"/>
                </a:cubicBezTo>
                <a:close/>
                <a:moveTo>
                  <a:pt x="1368699" y="263203"/>
                </a:moveTo>
                <a:cubicBezTo>
                  <a:pt x="1369145" y="262756"/>
                  <a:pt x="1370261" y="263426"/>
                  <a:pt x="1372047" y="265212"/>
                </a:cubicBezTo>
                <a:cubicBezTo>
                  <a:pt x="1374726" y="266998"/>
                  <a:pt x="1376958" y="270793"/>
                  <a:pt x="1378744" y="276597"/>
                </a:cubicBezTo>
                <a:cubicBezTo>
                  <a:pt x="1380530" y="282401"/>
                  <a:pt x="1382763" y="287536"/>
                  <a:pt x="1385442" y="292001"/>
                </a:cubicBezTo>
                <a:cubicBezTo>
                  <a:pt x="1388121" y="295573"/>
                  <a:pt x="1391246" y="299591"/>
                  <a:pt x="1394818" y="304056"/>
                </a:cubicBezTo>
                <a:lnTo>
                  <a:pt x="1400176" y="309414"/>
                </a:lnTo>
                <a:lnTo>
                  <a:pt x="1408212" y="300038"/>
                </a:lnTo>
                <a:cubicBezTo>
                  <a:pt x="1414463" y="293787"/>
                  <a:pt x="1420268" y="288652"/>
                  <a:pt x="1425625" y="284634"/>
                </a:cubicBezTo>
                <a:cubicBezTo>
                  <a:pt x="1430983" y="280616"/>
                  <a:pt x="1435448" y="277713"/>
                  <a:pt x="1439020" y="275927"/>
                </a:cubicBezTo>
                <a:cubicBezTo>
                  <a:pt x="1443485" y="274142"/>
                  <a:pt x="1451075" y="273472"/>
                  <a:pt x="1461791" y="273918"/>
                </a:cubicBezTo>
                <a:cubicBezTo>
                  <a:pt x="1472506" y="274365"/>
                  <a:pt x="1480543" y="275704"/>
                  <a:pt x="1485901" y="277937"/>
                </a:cubicBezTo>
                <a:cubicBezTo>
                  <a:pt x="1491258" y="280169"/>
                  <a:pt x="1495723" y="283518"/>
                  <a:pt x="1499295" y="287983"/>
                </a:cubicBezTo>
                <a:cubicBezTo>
                  <a:pt x="1503760" y="292447"/>
                  <a:pt x="1507332" y="298698"/>
                  <a:pt x="1510011" y="306735"/>
                </a:cubicBezTo>
                <a:cubicBezTo>
                  <a:pt x="1511797" y="312986"/>
                  <a:pt x="1513583" y="321915"/>
                  <a:pt x="1515369" y="333524"/>
                </a:cubicBezTo>
                <a:cubicBezTo>
                  <a:pt x="1516262" y="344240"/>
                  <a:pt x="1517378" y="352053"/>
                  <a:pt x="1518717" y="356964"/>
                </a:cubicBezTo>
                <a:cubicBezTo>
                  <a:pt x="1520057" y="361876"/>
                  <a:pt x="1522512" y="369243"/>
                  <a:pt x="1526084" y="379065"/>
                </a:cubicBezTo>
                <a:cubicBezTo>
                  <a:pt x="1529656" y="388888"/>
                  <a:pt x="1533228" y="396478"/>
                  <a:pt x="1536800" y="401836"/>
                </a:cubicBezTo>
                <a:cubicBezTo>
                  <a:pt x="1539479" y="406301"/>
                  <a:pt x="1542158" y="408980"/>
                  <a:pt x="1544837" y="409873"/>
                </a:cubicBezTo>
                <a:cubicBezTo>
                  <a:pt x="1547516" y="410766"/>
                  <a:pt x="1552873" y="410766"/>
                  <a:pt x="1560910" y="409873"/>
                </a:cubicBezTo>
                <a:cubicBezTo>
                  <a:pt x="1568054" y="408980"/>
                  <a:pt x="1576091" y="407194"/>
                  <a:pt x="1585020" y="404515"/>
                </a:cubicBezTo>
                <a:cubicBezTo>
                  <a:pt x="1593057" y="400943"/>
                  <a:pt x="1599754" y="397371"/>
                  <a:pt x="1605112" y="393799"/>
                </a:cubicBezTo>
                <a:cubicBezTo>
                  <a:pt x="1610470" y="390227"/>
                  <a:pt x="1614042" y="385316"/>
                  <a:pt x="1615828" y="379065"/>
                </a:cubicBezTo>
                <a:cubicBezTo>
                  <a:pt x="1617614" y="373708"/>
                  <a:pt x="1617614" y="359420"/>
                  <a:pt x="1615828" y="336203"/>
                </a:cubicBezTo>
                <a:cubicBezTo>
                  <a:pt x="1614935" y="313879"/>
                  <a:pt x="1614042" y="297359"/>
                  <a:pt x="1613149" y="286643"/>
                </a:cubicBezTo>
                <a:cubicBezTo>
                  <a:pt x="1612256" y="275927"/>
                  <a:pt x="1612033" y="270346"/>
                  <a:pt x="1612479" y="269900"/>
                </a:cubicBezTo>
                <a:cubicBezTo>
                  <a:pt x="1612926" y="269453"/>
                  <a:pt x="1613595" y="269900"/>
                  <a:pt x="1614488" y="271239"/>
                </a:cubicBezTo>
                <a:cubicBezTo>
                  <a:pt x="1615381" y="272579"/>
                  <a:pt x="1617167" y="272579"/>
                  <a:pt x="1619846" y="271239"/>
                </a:cubicBezTo>
                <a:cubicBezTo>
                  <a:pt x="1622525" y="269900"/>
                  <a:pt x="1624534" y="270346"/>
                  <a:pt x="1625874" y="272579"/>
                </a:cubicBezTo>
                <a:cubicBezTo>
                  <a:pt x="1627213" y="274811"/>
                  <a:pt x="1627883" y="276820"/>
                  <a:pt x="1627883" y="278606"/>
                </a:cubicBezTo>
                <a:cubicBezTo>
                  <a:pt x="1627883" y="280392"/>
                  <a:pt x="1628776" y="282625"/>
                  <a:pt x="1630562" y="285304"/>
                </a:cubicBezTo>
                <a:cubicBezTo>
                  <a:pt x="1631455" y="287090"/>
                  <a:pt x="1632348" y="290215"/>
                  <a:pt x="1633241" y="294680"/>
                </a:cubicBezTo>
                <a:cubicBezTo>
                  <a:pt x="1633241" y="298252"/>
                  <a:pt x="1634134" y="301377"/>
                  <a:pt x="1635920" y="304056"/>
                </a:cubicBezTo>
                <a:cubicBezTo>
                  <a:pt x="1637705" y="305842"/>
                  <a:pt x="1639045" y="308074"/>
                  <a:pt x="1639938" y="310753"/>
                </a:cubicBezTo>
                <a:cubicBezTo>
                  <a:pt x="1639938" y="313432"/>
                  <a:pt x="1640831" y="317004"/>
                  <a:pt x="1642617" y="321469"/>
                </a:cubicBezTo>
                <a:cubicBezTo>
                  <a:pt x="1644403" y="325934"/>
                  <a:pt x="1646189" y="329952"/>
                  <a:pt x="1647974" y="333524"/>
                </a:cubicBezTo>
                <a:cubicBezTo>
                  <a:pt x="1649760" y="336203"/>
                  <a:pt x="1654449" y="339551"/>
                  <a:pt x="1662039" y="343570"/>
                </a:cubicBezTo>
                <a:cubicBezTo>
                  <a:pt x="1669629" y="347588"/>
                  <a:pt x="1674764" y="351830"/>
                  <a:pt x="1677442" y="356295"/>
                </a:cubicBezTo>
                <a:cubicBezTo>
                  <a:pt x="1680121" y="359867"/>
                  <a:pt x="1682354" y="364331"/>
                  <a:pt x="1684140" y="369689"/>
                </a:cubicBezTo>
                <a:cubicBezTo>
                  <a:pt x="1685926" y="375047"/>
                  <a:pt x="1686819" y="382191"/>
                  <a:pt x="1686819" y="391120"/>
                </a:cubicBezTo>
                <a:cubicBezTo>
                  <a:pt x="1687712" y="400050"/>
                  <a:pt x="1688158" y="404515"/>
                  <a:pt x="1688158" y="404515"/>
                </a:cubicBezTo>
                <a:cubicBezTo>
                  <a:pt x="1688158" y="404515"/>
                  <a:pt x="1689051" y="403176"/>
                  <a:pt x="1690837" y="400497"/>
                </a:cubicBezTo>
                <a:lnTo>
                  <a:pt x="1693516" y="395139"/>
                </a:lnTo>
                <a:lnTo>
                  <a:pt x="1693516" y="400497"/>
                </a:lnTo>
                <a:cubicBezTo>
                  <a:pt x="1693516" y="404069"/>
                  <a:pt x="1691730" y="409426"/>
                  <a:pt x="1688158" y="416570"/>
                </a:cubicBezTo>
                <a:cubicBezTo>
                  <a:pt x="1684586" y="423714"/>
                  <a:pt x="1682354" y="428179"/>
                  <a:pt x="1681461" y="429965"/>
                </a:cubicBezTo>
                <a:cubicBezTo>
                  <a:pt x="1681461" y="429965"/>
                  <a:pt x="1680791" y="430858"/>
                  <a:pt x="1679452" y="432644"/>
                </a:cubicBezTo>
                <a:cubicBezTo>
                  <a:pt x="1678112" y="434429"/>
                  <a:pt x="1676996" y="435322"/>
                  <a:pt x="1676103" y="435322"/>
                </a:cubicBezTo>
                <a:cubicBezTo>
                  <a:pt x="1674317" y="438001"/>
                  <a:pt x="1673424" y="440011"/>
                  <a:pt x="1673424" y="441350"/>
                </a:cubicBezTo>
                <a:cubicBezTo>
                  <a:pt x="1673424" y="442689"/>
                  <a:pt x="1669406" y="446485"/>
                  <a:pt x="1661369" y="452735"/>
                </a:cubicBezTo>
                <a:cubicBezTo>
                  <a:pt x="1653332" y="458986"/>
                  <a:pt x="1646635" y="463004"/>
                  <a:pt x="1641277" y="464790"/>
                </a:cubicBezTo>
                <a:cubicBezTo>
                  <a:pt x="1637705" y="465683"/>
                  <a:pt x="1631901" y="467023"/>
                  <a:pt x="1623864" y="468809"/>
                </a:cubicBezTo>
                <a:cubicBezTo>
                  <a:pt x="1616721" y="469702"/>
                  <a:pt x="1607791" y="470148"/>
                  <a:pt x="1597075" y="470148"/>
                </a:cubicBezTo>
                <a:cubicBezTo>
                  <a:pt x="1586360" y="470148"/>
                  <a:pt x="1577876" y="469255"/>
                  <a:pt x="1571626" y="467469"/>
                </a:cubicBezTo>
                <a:cubicBezTo>
                  <a:pt x="1569840" y="467469"/>
                  <a:pt x="1566268" y="466576"/>
                  <a:pt x="1560910" y="464790"/>
                </a:cubicBezTo>
                <a:cubicBezTo>
                  <a:pt x="1555552" y="463004"/>
                  <a:pt x="1551980" y="462111"/>
                  <a:pt x="1550194" y="462111"/>
                </a:cubicBezTo>
                <a:cubicBezTo>
                  <a:pt x="1542158" y="459433"/>
                  <a:pt x="1535014" y="456307"/>
                  <a:pt x="1528763" y="452735"/>
                </a:cubicBezTo>
                <a:cubicBezTo>
                  <a:pt x="1520726" y="449163"/>
                  <a:pt x="1514029" y="444475"/>
                  <a:pt x="1508671" y="438671"/>
                </a:cubicBezTo>
                <a:cubicBezTo>
                  <a:pt x="1503314" y="432867"/>
                  <a:pt x="1498849" y="426169"/>
                  <a:pt x="1495277" y="418579"/>
                </a:cubicBezTo>
                <a:cubicBezTo>
                  <a:pt x="1491705" y="410989"/>
                  <a:pt x="1488580" y="402283"/>
                  <a:pt x="1485901" y="392460"/>
                </a:cubicBezTo>
                <a:cubicBezTo>
                  <a:pt x="1484115" y="384423"/>
                  <a:pt x="1481882" y="375940"/>
                  <a:pt x="1479204" y="367010"/>
                </a:cubicBezTo>
                <a:cubicBezTo>
                  <a:pt x="1477418" y="356295"/>
                  <a:pt x="1476078" y="349151"/>
                  <a:pt x="1475185" y="345579"/>
                </a:cubicBezTo>
                <a:cubicBezTo>
                  <a:pt x="1473399" y="335756"/>
                  <a:pt x="1472060" y="328166"/>
                  <a:pt x="1471167" y="322808"/>
                </a:cubicBezTo>
                <a:cubicBezTo>
                  <a:pt x="1469381" y="313879"/>
                  <a:pt x="1467595" y="307628"/>
                  <a:pt x="1465809" y="304056"/>
                </a:cubicBezTo>
                <a:cubicBezTo>
                  <a:pt x="1464023" y="299591"/>
                  <a:pt x="1461344" y="295796"/>
                  <a:pt x="1457772" y="292671"/>
                </a:cubicBezTo>
                <a:cubicBezTo>
                  <a:pt x="1454200" y="289545"/>
                  <a:pt x="1451075" y="288876"/>
                  <a:pt x="1448396" y="290661"/>
                </a:cubicBezTo>
                <a:cubicBezTo>
                  <a:pt x="1444824" y="291554"/>
                  <a:pt x="1441699" y="293340"/>
                  <a:pt x="1439020" y="296019"/>
                </a:cubicBezTo>
                <a:cubicBezTo>
                  <a:pt x="1435448" y="297805"/>
                  <a:pt x="1432546" y="300038"/>
                  <a:pt x="1430313" y="302717"/>
                </a:cubicBezTo>
                <a:cubicBezTo>
                  <a:pt x="1428081" y="305395"/>
                  <a:pt x="1425625" y="308074"/>
                  <a:pt x="1422946" y="310753"/>
                </a:cubicBezTo>
                <a:cubicBezTo>
                  <a:pt x="1422946" y="311646"/>
                  <a:pt x="1422054" y="313209"/>
                  <a:pt x="1420268" y="315441"/>
                </a:cubicBezTo>
                <a:cubicBezTo>
                  <a:pt x="1418482" y="317674"/>
                  <a:pt x="1417142" y="319236"/>
                  <a:pt x="1416249" y="320129"/>
                </a:cubicBezTo>
                <a:cubicBezTo>
                  <a:pt x="1414463" y="323701"/>
                  <a:pt x="1413794" y="327943"/>
                  <a:pt x="1414240" y="332854"/>
                </a:cubicBezTo>
                <a:cubicBezTo>
                  <a:pt x="1414686" y="337766"/>
                  <a:pt x="1415803" y="341337"/>
                  <a:pt x="1417589" y="343570"/>
                </a:cubicBezTo>
                <a:cubicBezTo>
                  <a:pt x="1419374" y="345802"/>
                  <a:pt x="1422054" y="352276"/>
                  <a:pt x="1425625" y="362992"/>
                </a:cubicBezTo>
                <a:cubicBezTo>
                  <a:pt x="1429197" y="374601"/>
                  <a:pt x="1431206" y="387102"/>
                  <a:pt x="1431653" y="400497"/>
                </a:cubicBezTo>
                <a:cubicBezTo>
                  <a:pt x="1432099" y="413891"/>
                  <a:pt x="1431206" y="420588"/>
                  <a:pt x="1428974" y="420588"/>
                </a:cubicBezTo>
                <a:cubicBezTo>
                  <a:pt x="1426742" y="420588"/>
                  <a:pt x="1425179" y="421928"/>
                  <a:pt x="1424286" y="424607"/>
                </a:cubicBezTo>
                <a:cubicBezTo>
                  <a:pt x="1423393" y="429072"/>
                  <a:pt x="1422946" y="431751"/>
                  <a:pt x="1422946" y="432644"/>
                </a:cubicBezTo>
                <a:cubicBezTo>
                  <a:pt x="1422054" y="433536"/>
                  <a:pt x="1421160" y="433983"/>
                  <a:pt x="1420268" y="433983"/>
                </a:cubicBezTo>
                <a:cubicBezTo>
                  <a:pt x="1419374" y="433983"/>
                  <a:pt x="1417589" y="431751"/>
                  <a:pt x="1414910" y="427286"/>
                </a:cubicBezTo>
                <a:cubicBezTo>
                  <a:pt x="1413124" y="423714"/>
                  <a:pt x="1411338" y="421035"/>
                  <a:pt x="1409552" y="419249"/>
                </a:cubicBezTo>
                <a:cubicBezTo>
                  <a:pt x="1407766" y="418356"/>
                  <a:pt x="1405087" y="417910"/>
                  <a:pt x="1401515" y="417910"/>
                </a:cubicBezTo>
                <a:cubicBezTo>
                  <a:pt x="1397943" y="417910"/>
                  <a:pt x="1395264" y="417017"/>
                  <a:pt x="1393478" y="415231"/>
                </a:cubicBezTo>
                <a:cubicBezTo>
                  <a:pt x="1391692" y="413445"/>
                  <a:pt x="1388567" y="412552"/>
                  <a:pt x="1384102" y="412552"/>
                </a:cubicBezTo>
                <a:cubicBezTo>
                  <a:pt x="1380530" y="412552"/>
                  <a:pt x="1378298" y="410989"/>
                  <a:pt x="1377405" y="407864"/>
                </a:cubicBezTo>
                <a:cubicBezTo>
                  <a:pt x="1376512" y="404738"/>
                  <a:pt x="1374280" y="400943"/>
                  <a:pt x="1370708" y="396478"/>
                </a:cubicBezTo>
                <a:cubicBezTo>
                  <a:pt x="1368029" y="392013"/>
                  <a:pt x="1365350" y="388665"/>
                  <a:pt x="1362671" y="386432"/>
                </a:cubicBezTo>
                <a:cubicBezTo>
                  <a:pt x="1359992" y="384200"/>
                  <a:pt x="1358206" y="380405"/>
                  <a:pt x="1357313" y="375047"/>
                </a:cubicBezTo>
                <a:cubicBezTo>
                  <a:pt x="1356420" y="369689"/>
                  <a:pt x="1355974" y="365671"/>
                  <a:pt x="1355974" y="362992"/>
                </a:cubicBezTo>
                <a:cubicBezTo>
                  <a:pt x="1355081" y="359420"/>
                  <a:pt x="1354634" y="355848"/>
                  <a:pt x="1354634" y="352276"/>
                </a:cubicBezTo>
                <a:cubicBezTo>
                  <a:pt x="1353741" y="348704"/>
                  <a:pt x="1354634" y="345133"/>
                  <a:pt x="1357313" y="341561"/>
                </a:cubicBezTo>
                <a:cubicBezTo>
                  <a:pt x="1359992" y="338882"/>
                  <a:pt x="1361778" y="329059"/>
                  <a:pt x="1362671" y="312093"/>
                </a:cubicBezTo>
                <a:cubicBezTo>
                  <a:pt x="1363564" y="294233"/>
                  <a:pt x="1364457" y="283518"/>
                  <a:pt x="1365350" y="279946"/>
                </a:cubicBezTo>
                <a:cubicBezTo>
                  <a:pt x="1366243" y="276374"/>
                  <a:pt x="1367136" y="272802"/>
                  <a:pt x="1368029" y="269230"/>
                </a:cubicBezTo>
                <a:cubicBezTo>
                  <a:pt x="1368029" y="265658"/>
                  <a:pt x="1368252" y="263649"/>
                  <a:pt x="1368699" y="263203"/>
                </a:cubicBezTo>
                <a:close/>
                <a:moveTo>
                  <a:pt x="992982" y="222349"/>
                </a:moveTo>
                <a:cubicBezTo>
                  <a:pt x="991196" y="221456"/>
                  <a:pt x="986285" y="224582"/>
                  <a:pt x="978248" y="231726"/>
                </a:cubicBezTo>
                <a:cubicBezTo>
                  <a:pt x="975569" y="233511"/>
                  <a:pt x="971104" y="237083"/>
                  <a:pt x="964853" y="242441"/>
                </a:cubicBezTo>
                <a:cubicBezTo>
                  <a:pt x="958603" y="247799"/>
                  <a:pt x="954584" y="251371"/>
                  <a:pt x="952798" y="253157"/>
                </a:cubicBezTo>
                <a:cubicBezTo>
                  <a:pt x="943869" y="260301"/>
                  <a:pt x="938957" y="265212"/>
                  <a:pt x="938064" y="267891"/>
                </a:cubicBezTo>
                <a:cubicBezTo>
                  <a:pt x="938064" y="268784"/>
                  <a:pt x="937171" y="275034"/>
                  <a:pt x="935385" y="286643"/>
                </a:cubicBezTo>
                <a:cubicBezTo>
                  <a:pt x="932706" y="297359"/>
                  <a:pt x="931367" y="304056"/>
                  <a:pt x="931367" y="306735"/>
                </a:cubicBezTo>
                <a:cubicBezTo>
                  <a:pt x="930474" y="308521"/>
                  <a:pt x="930251" y="309637"/>
                  <a:pt x="930697" y="310084"/>
                </a:cubicBezTo>
                <a:cubicBezTo>
                  <a:pt x="931144" y="310530"/>
                  <a:pt x="931814" y="310753"/>
                  <a:pt x="932706" y="310753"/>
                </a:cubicBezTo>
                <a:cubicBezTo>
                  <a:pt x="934492" y="309860"/>
                  <a:pt x="941190" y="305172"/>
                  <a:pt x="952798" y="296689"/>
                </a:cubicBezTo>
                <a:cubicBezTo>
                  <a:pt x="964407" y="288206"/>
                  <a:pt x="972890" y="281509"/>
                  <a:pt x="978248" y="276597"/>
                </a:cubicBezTo>
                <a:cubicBezTo>
                  <a:pt x="983606" y="271686"/>
                  <a:pt x="987401" y="266775"/>
                  <a:pt x="989633" y="261863"/>
                </a:cubicBezTo>
                <a:cubicBezTo>
                  <a:pt x="991866" y="256952"/>
                  <a:pt x="993205" y="249362"/>
                  <a:pt x="993652" y="239093"/>
                </a:cubicBezTo>
                <a:cubicBezTo>
                  <a:pt x="994098" y="228823"/>
                  <a:pt x="993875" y="223242"/>
                  <a:pt x="992982" y="222349"/>
                </a:cubicBezTo>
                <a:close/>
                <a:moveTo>
                  <a:pt x="1013074" y="163413"/>
                </a:moveTo>
                <a:cubicBezTo>
                  <a:pt x="1010395" y="163413"/>
                  <a:pt x="1008162" y="163860"/>
                  <a:pt x="1006376" y="164753"/>
                </a:cubicBezTo>
                <a:cubicBezTo>
                  <a:pt x="1004590" y="164753"/>
                  <a:pt x="1000126" y="166985"/>
                  <a:pt x="992982" y="171450"/>
                </a:cubicBezTo>
                <a:cubicBezTo>
                  <a:pt x="985838" y="175022"/>
                  <a:pt x="982266" y="177254"/>
                  <a:pt x="982266" y="178147"/>
                </a:cubicBezTo>
                <a:cubicBezTo>
                  <a:pt x="982266" y="179933"/>
                  <a:pt x="976462" y="184398"/>
                  <a:pt x="964853" y="191542"/>
                </a:cubicBezTo>
                <a:lnTo>
                  <a:pt x="947440" y="202258"/>
                </a:lnTo>
                <a:lnTo>
                  <a:pt x="944762" y="218331"/>
                </a:lnTo>
                <a:cubicBezTo>
                  <a:pt x="942976" y="230833"/>
                  <a:pt x="942083" y="237976"/>
                  <a:pt x="942083" y="239762"/>
                </a:cubicBezTo>
                <a:lnTo>
                  <a:pt x="943422" y="243781"/>
                </a:lnTo>
                <a:cubicBezTo>
                  <a:pt x="945208" y="242888"/>
                  <a:pt x="952798" y="235967"/>
                  <a:pt x="966193" y="223019"/>
                </a:cubicBezTo>
                <a:cubicBezTo>
                  <a:pt x="979587" y="210071"/>
                  <a:pt x="990303" y="199132"/>
                  <a:pt x="998340" y="190202"/>
                </a:cubicBezTo>
                <a:cubicBezTo>
                  <a:pt x="1005484" y="182166"/>
                  <a:pt x="1009948" y="175915"/>
                  <a:pt x="1011734" y="171450"/>
                </a:cubicBezTo>
                <a:cubicBezTo>
                  <a:pt x="1013520" y="167878"/>
                  <a:pt x="1014413" y="165423"/>
                  <a:pt x="1014413" y="164083"/>
                </a:cubicBezTo>
                <a:cubicBezTo>
                  <a:pt x="1014413" y="162744"/>
                  <a:pt x="1013967" y="162520"/>
                  <a:pt x="1013074" y="163413"/>
                </a:cubicBezTo>
                <a:close/>
                <a:moveTo>
                  <a:pt x="901899" y="146000"/>
                </a:moveTo>
                <a:cubicBezTo>
                  <a:pt x="901006" y="146000"/>
                  <a:pt x="897434" y="149126"/>
                  <a:pt x="891184" y="155377"/>
                </a:cubicBezTo>
                <a:cubicBezTo>
                  <a:pt x="885826" y="160735"/>
                  <a:pt x="880021" y="167432"/>
                  <a:pt x="873771" y="175468"/>
                </a:cubicBezTo>
                <a:cubicBezTo>
                  <a:pt x="869306" y="180826"/>
                  <a:pt x="864394" y="187524"/>
                  <a:pt x="859037" y="195560"/>
                </a:cubicBezTo>
                <a:cubicBezTo>
                  <a:pt x="855465" y="201811"/>
                  <a:pt x="851893" y="209401"/>
                  <a:pt x="848321" y="218331"/>
                </a:cubicBezTo>
                <a:cubicBezTo>
                  <a:pt x="844749" y="225475"/>
                  <a:pt x="842517" y="230833"/>
                  <a:pt x="841624" y="234404"/>
                </a:cubicBezTo>
                <a:lnTo>
                  <a:pt x="841624" y="235744"/>
                </a:lnTo>
                <a:cubicBezTo>
                  <a:pt x="842517" y="235744"/>
                  <a:pt x="843856" y="235074"/>
                  <a:pt x="845642" y="233735"/>
                </a:cubicBezTo>
                <a:cubicBezTo>
                  <a:pt x="847428" y="232395"/>
                  <a:pt x="857697" y="225921"/>
                  <a:pt x="876450" y="214313"/>
                </a:cubicBezTo>
                <a:lnTo>
                  <a:pt x="901899" y="196900"/>
                </a:lnTo>
                <a:lnTo>
                  <a:pt x="901899" y="180826"/>
                </a:lnTo>
                <a:cubicBezTo>
                  <a:pt x="901899" y="170111"/>
                  <a:pt x="901899" y="161181"/>
                  <a:pt x="901899" y="154037"/>
                </a:cubicBezTo>
                <a:cubicBezTo>
                  <a:pt x="902792" y="148679"/>
                  <a:pt x="902792" y="146000"/>
                  <a:pt x="901899" y="146000"/>
                </a:cubicBezTo>
                <a:close/>
                <a:moveTo>
                  <a:pt x="356742" y="143322"/>
                </a:moveTo>
                <a:cubicBezTo>
                  <a:pt x="358528" y="144214"/>
                  <a:pt x="360314" y="145107"/>
                  <a:pt x="362100" y="146000"/>
                </a:cubicBezTo>
                <a:cubicBezTo>
                  <a:pt x="360314" y="146893"/>
                  <a:pt x="358081" y="147340"/>
                  <a:pt x="355402" y="147340"/>
                </a:cubicBezTo>
                <a:cubicBezTo>
                  <a:pt x="352723" y="147340"/>
                  <a:pt x="350937" y="146893"/>
                  <a:pt x="350044" y="146000"/>
                </a:cubicBezTo>
                <a:close/>
                <a:moveTo>
                  <a:pt x="268003" y="120551"/>
                </a:moveTo>
                <a:cubicBezTo>
                  <a:pt x="268673" y="120104"/>
                  <a:pt x="269231" y="120104"/>
                  <a:pt x="269677" y="120551"/>
                </a:cubicBezTo>
                <a:cubicBezTo>
                  <a:pt x="270570" y="120551"/>
                  <a:pt x="278607" y="120997"/>
                  <a:pt x="293787" y="121890"/>
                </a:cubicBezTo>
                <a:cubicBezTo>
                  <a:pt x="307182" y="122783"/>
                  <a:pt x="316112" y="124123"/>
                  <a:pt x="320576" y="125909"/>
                </a:cubicBezTo>
                <a:cubicBezTo>
                  <a:pt x="325934" y="126802"/>
                  <a:pt x="329953" y="128141"/>
                  <a:pt x="332632" y="129927"/>
                </a:cubicBezTo>
                <a:cubicBezTo>
                  <a:pt x="336203" y="132606"/>
                  <a:pt x="339999" y="133945"/>
                  <a:pt x="344017" y="133945"/>
                </a:cubicBezTo>
                <a:cubicBezTo>
                  <a:pt x="348035" y="133945"/>
                  <a:pt x="350044" y="134392"/>
                  <a:pt x="350044" y="135285"/>
                </a:cubicBezTo>
                <a:cubicBezTo>
                  <a:pt x="350044" y="136178"/>
                  <a:pt x="349375" y="136624"/>
                  <a:pt x="348035" y="136624"/>
                </a:cubicBezTo>
                <a:cubicBezTo>
                  <a:pt x="346696" y="136624"/>
                  <a:pt x="346249" y="137740"/>
                  <a:pt x="346696" y="139973"/>
                </a:cubicBezTo>
                <a:cubicBezTo>
                  <a:pt x="347142" y="142205"/>
                  <a:pt x="346026" y="143991"/>
                  <a:pt x="343347" y="145331"/>
                </a:cubicBezTo>
                <a:cubicBezTo>
                  <a:pt x="340668" y="146670"/>
                  <a:pt x="339329" y="148010"/>
                  <a:pt x="339329" y="149349"/>
                </a:cubicBezTo>
                <a:cubicBezTo>
                  <a:pt x="339329" y="150689"/>
                  <a:pt x="340668" y="152251"/>
                  <a:pt x="343347" y="154037"/>
                </a:cubicBezTo>
                <a:cubicBezTo>
                  <a:pt x="346026" y="155823"/>
                  <a:pt x="347366" y="157386"/>
                  <a:pt x="347366" y="158725"/>
                </a:cubicBezTo>
                <a:cubicBezTo>
                  <a:pt x="347366" y="160065"/>
                  <a:pt x="344910" y="161851"/>
                  <a:pt x="339999" y="164083"/>
                </a:cubicBezTo>
                <a:cubicBezTo>
                  <a:pt x="335087" y="166316"/>
                  <a:pt x="330846" y="167878"/>
                  <a:pt x="327274" y="168771"/>
                </a:cubicBezTo>
                <a:cubicBezTo>
                  <a:pt x="322809" y="169664"/>
                  <a:pt x="320130" y="170557"/>
                  <a:pt x="319237" y="171450"/>
                </a:cubicBezTo>
                <a:cubicBezTo>
                  <a:pt x="319237" y="172343"/>
                  <a:pt x="319460" y="173013"/>
                  <a:pt x="319907" y="173459"/>
                </a:cubicBezTo>
                <a:cubicBezTo>
                  <a:pt x="320353" y="173906"/>
                  <a:pt x="321469" y="174129"/>
                  <a:pt x="323255" y="174129"/>
                </a:cubicBezTo>
                <a:cubicBezTo>
                  <a:pt x="325934" y="175915"/>
                  <a:pt x="326827" y="177254"/>
                  <a:pt x="325934" y="178147"/>
                </a:cubicBezTo>
                <a:cubicBezTo>
                  <a:pt x="325041" y="179040"/>
                  <a:pt x="320576" y="180826"/>
                  <a:pt x="312540" y="183505"/>
                </a:cubicBezTo>
                <a:cubicBezTo>
                  <a:pt x="305396" y="185291"/>
                  <a:pt x="297359" y="187524"/>
                  <a:pt x="288430" y="190202"/>
                </a:cubicBezTo>
                <a:cubicBezTo>
                  <a:pt x="280393" y="193774"/>
                  <a:pt x="276375" y="196007"/>
                  <a:pt x="276375" y="196900"/>
                </a:cubicBezTo>
                <a:cubicBezTo>
                  <a:pt x="276375" y="197793"/>
                  <a:pt x="277714" y="200025"/>
                  <a:pt x="280393" y="203597"/>
                </a:cubicBezTo>
                <a:cubicBezTo>
                  <a:pt x="283072" y="208062"/>
                  <a:pt x="286197" y="213420"/>
                  <a:pt x="289769" y="219670"/>
                </a:cubicBezTo>
                <a:cubicBezTo>
                  <a:pt x="295127" y="226814"/>
                  <a:pt x="300708" y="236637"/>
                  <a:pt x="306512" y="249138"/>
                </a:cubicBezTo>
                <a:cubicBezTo>
                  <a:pt x="312316" y="261640"/>
                  <a:pt x="315665" y="267891"/>
                  <a:pt x="316558" y="267891"/>
                </a:cubicBezTo>
                <a:cubicBezTo>
                  <a:pt x="317451" y="267891"/>
                  <a:pt x="319237" y="265658"/>
                  <a:pt x="321916" y="261193"/>
                </a:cubicBezTo>
                <a:cubicBezTo>
                  <a:pt x="324595" y="257622"/>
                  <a:pt x="326827" y="254943"/>
                  <a:pt x="328613" y="253157"/>
                </a:cubicBezTo>
                <a:cubicBezTo>
                  <a:pt x="328613" y="253157"/>
                  <a:pt x="329060" y="252487"/>
                  <a:pt x="329953" y="251148"/>
                </a:cubicBezTo>
                <a:cubicBezTo>
                  <a:pt x="330846" y="249808"/>
                  <a:pt x="332408" y="247799"/>
                  <a:pt x="334641" y="245120"/>
                </a:cubicBezTo>
                <a:cubicBezTo>
                  <a:pt x="336873" y="242441"/>
                  <a:pt x="338436" y="240655"/>
                  <a:pt x="339329" y="239762"/>
                </a:cubicBezTo>
                <a:cubicBezTo>
                  <a:pt x="345580" y="231726"/>
                  <a:pt x="352277" y="225475"/>
                  <a:pt x="359421" y="221010"/>
                </a:cubicBezTo>
                <a:lnTo>
                  <a:pt x="370136" y="215652"/>
                </a:lnTo>
                <a:lnTo>
                  <a:pt x="371476" y="221010"/>
                </a:lnTo>
                <a:cubicBezTo>
                  <a:pt x="373262" y="223689"/>
                  <a:pt x="374155" y="225475"/>
                  <a:pt x="374155" y="226368"/>
                </a:cubicBezTo>
                <a:cubicBezTo>
                  <a:pt x="374155" y="228154"/>
                  <a:pt x="375048" y="231279"/>
                  <a:pt x="376834" y="235744"/>
                </a:cubicBezTo>
                <a:cubicBezTo>
                  <a:pt x="379512" y="239316"/>
                  <a:pt x="380852" y="241995"/>
                  <a:pt x="380852" y="243781"/>
                </a:cubicBezTo>
                <a:cubicBezTo>
                  <a:pt x="380852" y="245567"/>
                  <a:pt x="381745" y="247799"/>
                  <a:pt x="383531" y="250478"/>
                </a:cubicBezTo>
                <a:cubicBezTo>
                  <a:pt x="385317" y="254050"/>
                  <a:pt x="386656" y="258068"/>
                  <a:pt x="387549" y="262533"/>
                </a:cubicBezTo>
                <a:cubicBezTo>
                  <a:pt x="388442" y="266998"/>
                  <a:pt x="387549" y="269677"/>
                  <a:pt x="384870" y="270570"/>
                </a:cubicBezTo>
                <a:cubicBezTo>
                  <a:pt x="382191" y="271463"/>
                  <a:pt x="379959" y="273249"/>
                  <a:pt x="378173" y="275927"/>
                </a:cubicBezTo>
                <a:cubicBezTo>
                  <a:pt x="375494" y="279499"/>
                  <a:pt x="372815" y="283071"/>
                  <a:pt x="370136" y="286643"/>
                </a:cubicBezTo>
                <a:cubicBezTo>
                  <a:pt x="369243" y="288429"/>
                  <a:pt x="363885" y="297359"/>
                  <a:pt x="354063" y="313432"/>
                </a:cubicBezTo>
                <a:lnTo>
                  <a:pt x="342008" y="334863"/>
                </a:lnTo>
                <a:lnTo>
                  <a:pt x="344687" y="342900"/>
                </a:lnTo>
                <a:cubicBezTo>
                  <a:pt x="347366" y="348258"/>
                  <a:pt x="348705" y="352276"/>
                  <a:pt x="348705" y="354955"/>
                </a:cubicBezTo>
                <a:cubicBezTo>
                  <a:pt x="349598" y="357634"/>
                  <a:pt x="350491" y="358974"/>
                  <a:pt x="351384" y="358974"/>
                </a:cubicBezTo>
                <a:cubicBezTo>
                  <a:pt x="352277" y="358974"/>
                  <a:pt x="353170" y="360760"/>
                  <a:pt x="354063" y="364331"/>
                </a:cubicBezTo>
                <a:cubicBezTo>
                  <a:pt x="354956" y="367903"/>
                  <a:pt x="355849" y="370359"/>
                  <a:pt x="356742" y="371698"/>
                </a:cubicBezTo>
                <a:cubicBezTo>
                  <a:pt x="357635" y="373038"/>
                  <a:pt x="358974" y="376833"/>
                  <a:pt x="360760" y="383084"/>
                </a:cubicBezTo>
                <a:cubicBezTo>
                  <a:pt x="363439" y="389335"/>
                  <a:pt x="367457" y="400943"/>
                  <a:pt x="372815" y="417910"/>
                </a:cubicBezTo>
                <a:cubicBezTo>
                  <a:pt x="379066" y="435769"/>
                  <a:pt x="383084" y="447824"/>
                  <a:pt x="384870" y="454075"/>
                </a:cubicBezTo>
                <a:cubicBezTo>
                  <a:pt x="386656" y="460326"/>
                  <a:pt x="387996" y="469255"/>
                  <a:pt x="388889" y="480864"/>
                </a:cubicBezTo>
                <a:cubicBezTo>
                  <a:pt x="390674" y="492472"/>
                  <a:pt x="391121" y="502295"/>
                  <a:pt x="390228" y="510332"/>
                </a:cubicBezTo>
                <a:cubicBezTo>
                  <a:pt x="389335" y="517476"/>
                  <a:pt x="387326" y="522387"/>
                  <a:pt x="384200" y="525066"/>
                </a:cubicBezTo>
                <a:cubicBezTo>
                  <a:pt x="381075" y="527745"/>
                  <a:pt x="379959" y="530424"/>
                  <a:pt x="380852" y="533102"/>
                </a:cubicBezTo>
                <a:cubicBezTo>
                  <a:pt x="381745" y="535781"/>
                  <a:pt x="382191" y="538237"/>
                  <a:pt x="382191" y="540469"/>
                </a:cubicBezTo>
                <a:cubicBezTo>
                  <a:pt x="382191" y="542702"/>
                  <a:pt x="380852" y="543818"/>
                  <a:pt x="378173" y="543818"/>
                </a:cubicBezTo>
                <a:cubicBezTo>
                  <a:pt x="375494" y="543818"/>
                  <a:pt x="373038" y="542702"/>
                  <a:pt x="370806" y="540469"/>
                </a:cubicBezTo>
                <a:cubicBezTo>
                  <a:pt x="368574" y="538237"/>
                  <a:pt x="367011" y="537121"/>
                  <a:pt x="366118" y="537121"/>
                </a:cubicBezTo>
                <a:cubicBezTo>
                  <a:pt x="363439" y="537121"/>
                  <a:pt x="361207" y="536228"/>
                  <a:pt x="359421" y="534442"/>
                </a:cubicBezTo>
                <a:cubicBezTo>
                  <a:pt x="357635" y="532656"/>
                  <a:pt x="355626" y="532656"/>
                  <a:pt x="353393" y="534442"/>
                </a:cubicBezTo>
                <a:cubicBezTo>
                  <a:pt x="351161" y="536228"/>
                  <a:pt x="349598" y="537121"/>
                  <a:pt x="348705" y="537121"/>
                </a:cubicBezTo>
                <a:cubicBezTo>
                  <a:pt x="347812" y="537121"/>
                  <a:pt x="347366" y="536674"/>
                  <a:pt x="347366" y="535781"/>
                </a:cubicBezTo>
                <a:cubicBezTo>
                  <a:pt x="347366" y="533995"/>
                  <a:pt x="346473" y="531317"/>
                  <a:pt x="344687" y="527745"/>
                </a:cubicBezTo>
                <a:cubicBezTo>
                  <a:pt x="342901" y="524173"/>
                  <a:pt x="341115" y="522387"/>
                  <a:pt x="339329" y="522387"/>
                </a:cubicBezTo>
                <a:cubicBezTo>
                  <a:pt x="338436" y="522387"/>
                  <a:pt x="337989" y="521940"/>
                  <a:pt x="337989" y="521047"/>
                </a:cubicBezTo>
                <a:cubicBezTo>
                  <a:pt x="337989" y="520154"/>
                  <a:pt x="334194" y="515690"/>
                  <a:pt x="326604" y="507653"/>
                </a:cubicBezTo>
                <a:cubicBezTo>
                  <a:pt x="319014" y="499616"/>
                  <a:pt x="315442" y="494928"/>
                  <a:pt x="315888" y="493589"/>
                </a:cubicBezTo>
                <a:cubicBezTo>
                  <a:pt x="316335" y="492249"/>
                  <a:pt x="317451" y="491579"/>
                  <a:pt x="319237" y="491579"/>
                </a:cubicBezTo>
                <a:cubicBezTo>
                  <a:pt x="320130" y="491579"/>
                  <a:pt x="320800" y="491803"/>
                  <a:pt x="321246" y="492249"/>
                </a:cubicBezTo>
                <a:cubicBezTo>
                  <a:pt x="321693" y="492696"/>
                  <a:pt x="321916" y="493365"/>
                  <a:pt x="321916" y="494258"/>
                </a:cubicBezTo>
                <a:lnTo>
                  <a:pt x="323255" y="494258"/>
                </a:lnTo>
                <a:cubicBezTo>
                  <a:pt x="323255" y="493365"/>
                  <a:pt x="323255" y="492026"/>
                  <a:pt x="323255" y="490240"/>
                </a:cubicBezTo>
                <a:cubicBezTo>
                  <a:pt x="323255" y="484882"/>
                  <a:pt x="322809" y="481310"/>
                  <a:pt x="321916" y="479524"/>
                </a:cubicBezTo>
                <a:cubicBezTo>
                  <a:pt x="321023" y="478631"/>
                  <a:pt x="319237" y="474167"/>
                  <a:pt x="316558" y="466130"/>
                </a:cubicBezTo>
                <a:cubicBezTo>
                  <a:pt x="312093" y="457200"/>
                  <a:pt x="308968" y="450949"/>
                  <a:pt x="307182" y="447377"/>
                </a:cubicBezTo>
                <a:cubicBezTo>
                  <a:pt x="304503" y="441127"/>
                  <a:pt x="303164" y="437108"/>
                  <a:pt x="303164" y="435322"/>
                </a:cubicBezTo>
                <a:cubicBezTo>
                  <a:pt x="303164" y="433536"/>
                  <a:pt x="301824" y="428625"/>
                  <a:pt x="299145" y="420588"/>
                </a:cubicBezTo>
                <a:cubicBezTo>
                  <a:pt x="297359" y="411659"/>
                  <a:pt x="295573" y="406747"/>
                  <a:pt x="293787" y="405854"/>
                </a:cubicBezTo>
                <a:cubicBezTo>
                  <a:pt x="292894" y="404069"/>
                  <a:pt x="292894" y="403176"/>
                  <a:pt x="293787" y="403176"/>
                </a:cubicBezTo>
                <a:cubicBezTo>
                  <a:pt x="295573" y="403176"/>
                  <a:pt x="296690" y="403845"/>
                  <a:pt x="297136" y="405185"/>
                </a:cubicBezTo>
                <a:cubicBezTo>
                  <a:pt x="297582" y="406524"/>
                  <a:pt x="298922" y="407194"/>
                  <a:pt x="301154" y="407194"/>
                </a:cubicBezTo>
                <a:cubicBezTo>
                  <a:pt x="303387" y="407194"/>
                  <a:pt x="304503" y="406078"/>
                  <a:pt x="304503" y="403845"/>
                </a:cubicBezTo>
                <a:cubicBezTo>
                  <a:pt x="304503" y="401613"/>
                  <a:pt x="307182" y="402729"/>
                  <a:pt x="312540" y="407194"/>
                </a:cubicBezTo>
                <a:lnTo>
                  <a:pt x="319237" y="415231"/>
                </a:lnTo>
                <a:lnTo>
                  <a:pt x="317898" y="408533"/>
                </a:lnTo>
                <a:cubicBezTo>
                  <a:pt x="317005" y="405854"/>
                  <a:pt x="315665" y="397371"/>
                  <a:pt x="313879" y="383084"/>
                </a:cubicBezTo>
                <a:cubicBezTo>
                  <a:pt x="311200" y="369689"/>
                  <a:pt x="309414" y="362099"/>
                  <a:pt x="308521" y="360313"/>
                </a:cubicBezTo>
                <a:cubicBezTo>
                  <a:pt x="308521" y="359420"/>
                  <a:pt x="307182" y="358974"/>
                  <a:pt x="304503" y="358974"/>
                </a:cubicBezTo>
                <a:cubicBezTo>
                  <a:pt x="301824" y="358974"/>
                  <a:pt x="300038" y="359420"/>
                  <a:pt x="299145" y="360313"/>
                </a:cubicBezTo>
                <a:cubicBezTo>
                  <a:pt x="298252" y="361206"/>
                  <a:pt x="295573" y="362099"/>
                  <a:pt x="291108" y="362992"/>
                </a:cubicBezTo>
                <a:cubicBezTo>
                  <a:pt x="287537" y="363885"/>
                  <a:pt x="281732" y="364331"/>
                  <a:pt x="273696" y="364331"/>
                </a:cubicBezTo>
                <a:cubicBezTo>
                  <a:pt x="265659" y="364331"/>
                  <a:pt x="259631" y="365448"/>
                  <a:pt x="255613" y="367680"/>
                </a:cubicBezTo>
                <a:cubicBezTo>
                  <a:pt x="251595" y="369912"/>
                  <a:pt x="248916" y="370359"/>
                  <a:pt x="247576" y="369019"/>
                </a:cubicBezTo>
                <a:cubicBezTo>
                  <a:pt x="246237" y="367680"/>
                  <a:pt x="244228" y="367010"/>
                  <a:pt x="241549" y="367010"/>
                </a:cubicBezTo>
                <a:cubicBezTo>
                  <a:pt x="238870" y="367010"/>
                  <a:pt x="235298" y="367903"/>
                  <a:pt x="230833" y="369689"/>
                </a:cubicBezTo>
                <a:cubicBezTo>
                  <a:pt x="225475" y="371475"/>
                  <a:pt x="221903" y="373708"/>
                  <a:pt x="220117" y="376386"/>
                </a:cubicBezTo>
                <a:cubicBezTo>
                  <a:pt x="217439" y="378172"/>
                  <a:pt x="212974" y="380405"/>
                  <a:pt x="206723" y="383084"/>
                </a:cubicBezTo>
                <a:cubicBezTo>
                  <a:pt x="201365" y="385763"/>
                  <a:pt x="194221" y="389335"/>
                  <a:pt x="185292" y="393799"/>
                </a:cubicBezTo>
                <a:cubicBezTo>
                  <a:pt x="177255" y="396478"/>
                  <a:pt x="172567" y="397148"/>
                  <a:pt x="171227" y="395809"/>
                </a:cubicBezTo>
                <a:cubicBezTo>
                  <a:pt x="169888" y="394469"/>
                  <a:pt x="172790" y="390674"/>
                  <a:pt x="179934" y="384423"/>
                </a:cubicBezTo>
                <a:cubicBezTo>
                  <a:pt x="187078" y="378172"/>
                  <a:pt x="194221" y="372368"/>
                  <a:pt x="201365" y="367010"/>
                </a:cubicBezTo>
                <a:cubicBezTo>
                  <a:pt x="206723" y="363438"/>
                  <a:pt x="211634" y="359867"/>
                  <a:pt x="216099" y="356295"/>
                </a:cubicBezTo>
                <a:cubicBezTo>
                  <a:pt x="217885" y="355402"/>
                  <a:pt x="219894" y="353839"/>
                  <a:pt x="222127" y="351607"/>
                </a:cubicBezTo>
                <a:cubicBezTo>
                  <a:pt x="224359" y="349374"/>
                  <a:pt x="225475" y="347811"/>
                  <a:pt x="225475" y="346918"/>
                </a:cubicBezTo>
                <a:cubicBezTo>
                  <a:pt x="229940" y="344240"/>
                  <a:pt x="235298" y="340221"/>
                  <a:pt x="241549" y="334863"/>
                </a:cubicBezTo>
                <a:cubicBezTo>
                  <a:pt x="248692" y="329506"/>
                  <a:pt x="252711" y="326380"/>
                  <a:pt x="253604" y="325487"/>
                </a:cubicBezTo>
                <a:cubicBezTo>
                  <a:pt x="255390" y="324594"/>
                  <a:pt x="260301" y="320576"/>
                  <a:pt x="268338" y="313432"/>
                </a:cubicBezTo>
                <a:cubicBezTo>
                  <a:pt x="278160" y="305395"/>
                  <a:pt x="284411" y="300038"/>
                  <a:pt x="287090" y="297359"/>
                </a:cubicBezTo>
                <a:cubicBezTo>
                  <a:pt x="288876" y="294680"/>
                  <a:pt x="289323" y="291108"/>
                  <a:pt x="288430" y="286643"/>
                </a:cubicBezTo>
                <a:cubicBezTo>
                  <a:pt x="286644" y="280392"/>
                  <a:pt x="283072" y="271463"/>
                  <a:pt x="277714" y="259854"/>
                </a:cubicBezTo>
                <a:cubicBezTo>
                  <a:pt x="272356" y="247352"/>
                  <a:pt x="267891" y="237976"/>
                  <a:pt x="264319" y="231726"/>
                </a:cubicBezTo>
                <a:cubicBezTo>
                  <a:pt x="261640" y="225475"/>
                  <a:pt x="258515" y="219670"/>
                  <a:pt x="254943" y="214313"/>
                </a:cubicBezTo>
                <a:cubicBezTo>
                  <a:pt x="251371" y="208955"/>
                  <a:pt x="249362" y="206276"/>
                  <a:pt x="248916" y="206276"/>
                </a:cubicBezTo>
                <a:cubicBezTo>
                  <a:pt x="248469" y="206276"/>
                  <a:pt x="247353" y="206722"/>
                  <a:pt x="245567" y="207615"/>
                </a:cubicBezTo>
                <a:cubicBezTo>
                  <a:pt x="243781" y="207615"/>
                  <a:pt x="239316" y="209401"/>
                  <a:pt x="232173" y="212973"/>
                </a:cubicBezTo>
                <a:cubicBezTo>
                  <a:pt x="225922" y="216545"/>
                  <a:pt x="222127" y="218331"/>
                  <a:pt x="220787" y="218331"/>
                </a:cubicBezTo>
                <a:cubicBezTo>
                  <a:pt x="219448" y="218331"/>
                  <a:pt x="218778" y="218777"/>
                  <a:pt x="218778" y="219670"/>
                </a:cubicBezTo>
                <a:cubicBezTo>
                  <a:pt x="218778" y="220563"/>
                  <a:pt x="217662" y="221010"/>
                  <a:pt x="215429" y="221010"/>
                </a:cubicBezTo>
                <a:cubicBezTo>
                  <a:pt x="213197" y="221010"/>
                  <a:pt x="211858" y="221680"/>
                  <a:pt x="211411" y="223019"/>
                </a:cubicBezTo>
                <a:cubicBezTo>
                  <a:pt x="210965" y="224359"/>
                  <a:pt x="209848" y="224582"/>
                  <a:pt x="208062" y="223689"/>
                </a:cubicBezTo>
                <a:cubicBezTo>
                  <a:pt x="206276" y="222796"/>
                  <a:pt x="205160" y="223242"/>
                  <a:pt x="204714" y="225028"/>
                </a:cubicBezTo>
                <a:cubicBezTo>
                  <a:pt x="204267" y="226814"/>
                  <a:pt x="203151" y="227707"/>
                  <a:pt x="201365" y="227707"/>
                </a:cubicBezTo>
                <a:cubicBezTo>
                  <a:pt x="199579" y="227707"/>
                  <a:pt x="198686" y="227261"/>
                  <a:pt x="198686" y="226368"/>
                </a:cubicBezTo>
                <a:cubicBezTo>
                  <a:pt x="198686" y="225475"/>
                  <a:pt x="198016" y="225028"/>
                  <a:pt x="196677" y="225028"/>
                </a:cubicBezTo>
                <a:cubicBezTo>
                  <a:pt x="195338" y="225028"/>
                  <a:pt x="193775" y="225921"/>
                  <a:pt x="191989" y="227707"/>
                </a:cubicBezTo>
                <a:cubicBezTo>
                  <a:pt x="190203" y="229493"/>
                  <a:pt x="187078" y="232172"/>
                  <a:pt x="182613" y="235744"/>
                </a:cubicBezTo>
                <a:cubicBezTo>
                  <a:pt x="179041" y="239316"/>
                  <a:pt x="176808" y="240209"/>
                  <a:pt x="175916" y="238423"/>
                </a:cubicBezTo>
                <a:cubicBezTo>
                  <a:pt x="175023" y="236637"/>
                  <a:pt x="173683" y="236637"/>
                  <a:pt x="171897" y="238423"/>
                </a:cubicBezTo>
                <a:cubicBezTo>
                  <a:pt x="170111" y="240209"/>
                  <a:pt x="169218" y="241548"/>
                  <a:pt x="169218" y="242441"/>
                </a:cubicBezTo>
                <a:cubicBezTo>
                  <a:pt x="169218" y="244227"/>
                  <a:pt x="168325" y="245567"/>
                  <a:pt x="166539" y="246460"/>
                </a:cubicBezTo>
                <a:lnTo>
                  <a:pt x="165200" y="245120"/>
                </a:lnTo>
                <a:cubicBezTo>
                  <a:pt x="165200" y="244227"/>
                  <a:pt x="164977" y="243781"/>
                  <a:pt x="164530" y="243781"/>
                </a:cubicBezTo>
                <a:cubicBezTo>
                  <a:pt x="164084" y="243781"/>
                  <a:pt x="163414" y="243781"/>
                  <a:pt x="162521" y="243781"/>
                </a:cubicBezTo>
                <a:cubicBezTo>
                  <a:pt x="160735" y="244674"/>
                  <a:pt x="159172" y="246236"/>
                  <a:pt x="157833" y="248469"/>
                </a:cubicBezTo>
                <a:cubicBezTo>
                  <a:pt x="156493" y="250701"/>
                  <a:pt x="155377" y="251817"/>
                  <a:pt x="154484" y="251817"/>
                </a:cubicBezTo>
                <a:cubicBezTo>
                  <a:pt x="153591" y="251817"/>
                  <a:pt x="153591" y="251371"/>
                  <a:pt x="154484" y="250478"/>
                </a:cubicBezTo>
                <a:lnTo>
                  <a:pt x="151805" y="250478"/>
                </a:lnTo>
                <a:cubicBezTo>
                  <a:pt x="148234" y="251371"/>
                  <a:pt x="145108" y="252710"/>
                  <a:pt x="142429" y="254496"/>
                </a:cubicBezTo>
                <a:cubicBezTo>
                  <a:pt x="139750" y="256282"/>
                  <a:pt x="137964" y="257175"/>
                  <a:pt x="137071" y="257175"/>
                </a:cubicBezTo>
                <a:cubicBezTo>
                  <a:pt x="135285" y="257175"/>
                  <a:pt x="133946" y="258961"/>
                  <a:pt x="133053" y="262533"/>
                </a:cubicBezTo>
                <a:cubicBezTo>
                  <a:pt x="133053" y="266998"/>
                  <a:pt x="133500" y="269677"/>
                  <a:pt x="134392" y="270570"/>
                </a:cubicBezTo>
                <a:cubicBezTo>
                  <a:pt x="134392" y="272356"/>
                  <a:pt x="134839" y="279053"/>
                  <a:pt x="135732" y="290661"/>
                </a:cubicBezTo>
                <a:cubicBezTo>
                  <a:pt x="137518" y="300484"/>
                  <a:pt x="138857" y="309860"/>
                  <a:pt x="139750" y="318790"/>
                </a:cubicBezTo>
                <a:cubicBezTo>
                  <a:pt x="139750" y="326827"/>
                  <a:pt x="138857" y="336649"/>
                  <a:pt x="137071" y="348258"/>
                </a:cubicBezTo>
                <a:cubicBezTo>
                  <a:pt x="135285" y="359867"/>
                  <a:pt x="133500" y="368350"/>
                  <a:pt x="131714" y="373708"/>
                </a:cubicBezTo>
                <a:cubicBezTo>
                  <a:pt x="130821" y="376386"/>
                  <a:pt x="128142" y="383084"/>
                  <a:pt x="123677" y="393799"/>
                </a:cubicBezTo>
                <a:cubicBezTo>
                  <a:pt x="120105" y="401836"/>
                  <a:pt x="114747" y="410766"/>
                  <a:pt x="107603" y="420588"/>
                </a:cubicBezTo>
                <a:cubicBezTo>
                  <a:pt x="99567" y="430411"/>
                  <a:pt x="94655" y="435769"/>
                  <a:pt x="92869" y="436662"/>
                </a:cubicBezTo>
                <a:cubicBezTo>
                  <a:pt x="90191" y="438448"/>
                  <a:pt x="87958" y="439341"/>
                  <a:pt x="86172" y="439341"/>
                </a:cubicBezTo>
                <a:cubicBezTo>
                  <a:pt x="84386" y="439341"/>
                  <a:pt x="83493" y="438448"/>
                  <a:pt x="83493" y="436662"/>
                </a:cubicBezTo>
                <a:cubicBezTo>
                  <a:pt x="84386" y="434876"/>
                  <a:pt x="83940" y="433983"/>
                  <a:pt x="82154" y="433983"/>
                </a:cubicBezTo>
                <a:cubicBezTo>
                  <a:pt x="80368" y="433983"/>
                  <a:pt x="79252" y="433313"/>
                  <a:pt x="78805" y="431974"/>
                </a:cubicBezTo>
                <a:cubicBezTo>
                  <a:pt x="78359" y="430634"/>
                  <a:pt x="74117" y="430858"/>
                  <a:pt x="66080" y="432644"/>
                </a:cubicBezTo>
                <a:cubicBezTo>
                  <a:pt x="56258" y="435322"/>
                  <a:pt x="49114" y="437108"/>
                  <a:pt x="44649" y="438001"/>
                </a:cubicBezTo>
                <a:cubicBezTo>
                  <a:pt x="39291" y="438894"/>
                  <a:pt x="33934" y="439341"/>
                  <a:pt x="28576" y="439341"/>
                </a:cubicBezTo>
                <a:cubicBezTo>
                  <a:pt x="21432" y="439341"/>
                  <a:pt x="15404" y="438225"/>
                  <a:pt x="10493" y="435992"/>
                </a:cubicBezTo>
                <a:cubicBezTo>
                  <a:pt x="5582" y="433760"/>
                  <a:pt x="2680" y="432197"/>
                  <a:pt x="1787" y="431304"/>
                </a:cubicBezTo>
                <a:cubicBezTo>
                  <a:pt x="1" y="429518"/>
                  <a:pt x="-446" y="424160"/>
                  <a:pt x="447" y="415231"/>
                </a:cubicBezTo>
                <a:cubicBezTo>
                  <a:pt x="447" y="406301"/>
                  <a:pt x="1787" y="397371"/>
                  <a:pt x="4466" y="388442"/>
                </a:cubicBezTo>
                <a:cubicBezTo>
                  <a:pt x="7144" y="381298"/>
                  <a:pt x="9823" y="375047"/>
                  <a:pt x="12502" y="369689"/>
                </a:cubicBezTo>
                <a:cubicBezTo>
                  <a:pt x="15181" y="363438"/>
                  <a:pt x="19423" y="356295"/>
                  <a:pt x="25227" y="348258"/>
                </a:cubicBezTo>
                <a:cubicBezTo>
                  <a:pt x="31031" y="340221"/>
                  <a:pt x="37505" y="331738"/>
                  <a:pt x="44649" y="322808"/>
                </a:cubicBezTo>
                <a:cubicBezTo>
                  <a:pt x="53579" y="312093"/>
                  <a:pt x="60723" y="304056"/>
                  <a:pt x="66080" y="298698"/>
                </a:cubicBezTo>
                <a:cubicBezTo>
                  <a:pt x="74117" y="290661"/>
                  <a:pt x="77912" y="286197"/>
                  <a:pt x="77466" y="285304"/>
                </a:cubicBezTo>
                <a:cubicBezTo>
                  <a:pt x="77019" y="284411"/>
                  <a:pt x="74564" y="284857"/>
                  <a:pt x="70099" y="286643"/>
                </a:cubicBezTo>
                <a:cubicBezTo>
                  <a:pt x="69206" y="286643"/>
                  <a:pt x="67643" y="287090"/>
                  <a:pt x="65411" y="287983"/>
                </a:cubicBezTo>
                <a:cubicBezTo>
                  <a:pt x="63178" y="288876"/>
                  <a:pt x="62062" y="289322"/>
                  <a:pt x="62062" y="289322"/>
                </a:cubicBezTo>
                <a:cubicBezTo>
                  <a:pt x="59383" y="291108"/>
                  <a:pt x="54025" y="292894"/>
                  <a:pt x="45989" y="294680"/>
                </a:cubicBezTo>
                <a:cubicBezTo>
                  <a:pt x="37952" y="296466"/>
                  <a:pt x="32371" y="297359"/>
                  <a:pt x="29245" y="297359"/>
                </a:cubicBezTo>
                <a:cubicBezTo>
                  <a:pt x="26120" y="297359"/>
                  <a:pt x="22771" y="295573"/>
                  <a:pt x="19200" y="292001"/>
                </a:cubicBezTo>
                <a:cubicBezTo>
                  <a:pt x="14735" y="289322"/>
                  <a:pt x="12502" y="287090"/>
                  <a:pt x="12502" y="285304"/>
                </a:cubicBezTo>
                <a:cubicBezTo>
                  <a:pt x="12502" y="283518"/>
                  <a:pt x="11163" y="281732"/>
                  <a:pt x="8484" y="279946"/>
                </a:cubicBezTo>
                <a:cubicBezTo>
                  <a:pt x="5805" y="278160"/>
                  <a:pt x="4466" y="275927"/>
                  <a:pt x="4466" y="273249"/>
                </a:cubicBezTo>
                <a:cubicBezTo>
                  <a:pt x="5358" y="268784"/>
                  <a:pt x="6251" y="264765"/>
                  <a:pt x="7144" y="261193"/>
                </a:cubicBezTo>
                <a:cubicBezTo>
                  <a:pt x="7144" y="256729"/>
                  <a:pt x="7814" y="253157"/>
                  <a:pt x="9154" y="250478"/>
                </a:cubicBezTo>
                <a:cubicBezTo>
                  <a:pt x="10493" y="247799"/>
                  <a:pt x="13172" y="246460"/>
                  <a:pt x="17190" y="246460"/>
                </a:cubicBezTo>
                <a:cubicBezTo>
                  <a:pt x="21209" y="246460"/>
                  <a:pt x="23441" y="246013"/>
                  <a:pt x="23888" y="245120"/>
                </a:cubicBezTo>
                <a:cubicBezTo>
                  <a:pt x="24334" y="244227"/>
                  <a:pt x="25450" y="243781"/>
                  <a:pt x="27236" y="243781"/>
                </a:cubicBezTo>
                <a:cubicBezTo>
                  <a:pt x="28129" y="243781"/>
                  <a:pt x="28576" y="245120"/>
                  <a:pt x="28576" y="247799"/>
                </a:cubicBezTo>
                <a:cubicBezTo>
                  <a:pt x="28576" y="250478"/>
                  <a:pt x="30585" y="251817"/>
                  <a:pt x="34603" y="251817"/>
                </a:cubicBezTo>
                <a:cubicBezTo>
                  <a:pt x="38622" y="251817"/>
                  <a:pt x="44649" y="250031"/>
                  <a:pt x="52686" y="246460"/>
                </a:cubicBezTo>
                <a:cubicBezTo>
                  <a:pt x="59830" y="243781"/>
                  <a:pt x="66527" y="241102"/>
                  <a:pt x="72778" y="238423"/>
                </a:cubicBezTo>
                <a:cubicBezTo>
                  <a:pt x="77242" y="235744"/>
                  <a:pt x="79475" y="233065"/>
                  <a:pt x="79475" y="230386"/>
                </a:cubicBezTo>
                <a:cubicBezTo>
                  <a:pt x="79475" y="227707"/>
                  <a:pt x="78582" y="223689"/>
                  <a:pt x="76796" y="218331"/>
                </a:cubicBezTo>
                <a:cubicBezTo>
                  <a:pt x="74117" y="212973"/>
                  <a:pt x="71438" y="208508"/>
                  <a:pt x="68759" y="204936"/>
                </a:cubicBezTo>
                <a:cubicBezTo>
                  <a:pt x="66080" y="202258"/>
                  <a:pt x="63401" y="200025"/>
                  <a:pt x="60723" y="198239"/>
                </a:cubicBezTo>
                <a:cubicBezTo>
                  <a:pt x="59830" y="196453"/>
                  <a:pt x="58044" y="194667"/>
                  <a:pt x="55365" y="192881"/>
                </a:cubicBezTo>
                <a:cubicBezTo>
                  <a:pt x="52686" y="191095"/>
                  <a:pt x="52686" y="187970"/>
                  <a:pt x="55365" y="183505"/>
                </a:cubicBezTo>
                <a:cubicBezTo>
                  <a:pt x="58937" y="179040"/>
                  <a:pt x="62955" y="176138"/>
                  <a:pt x="67420" y="174799"/>
                </a:cubicBezTo>
                <a:cubicBezTo>
                  <a:pt x="71885" y="173459"/>
                  <a:pt x="76126" y="173459"/>
                  <a:pt x="80145" y="174799"/>
                </a:cubicBezTo>
                <a:cubicBezTo>
                  <a:pt x="84163" y="176138"/>
                  <a:pt x="87512" y="179040"/>
                  <a:pt x="90191" y="183505"/>
                </a:cubicBezTo>
                <a:cubicBezTo>
                  <a:pt x="92869" y="187077"/>
                  <a:pt x="97334" y="192435"/>
                  <a:pt x="103585" y="199579"/>
                </a:cubicBezTo>
                <a:cubicBezTo>
                  <a:pt x="109836" y="206722"/>
                  <a:pt x="113408" y="211187"/>
                  <a:pt x="114301" y="212973"/>
                </a:cubicBezTo>
                <a:cubicBezTo>
                  <a:pt x="115194" y="214759"/>
                  <a:pt x="116756" y="214536"/>
                  <a:pt x="118989" y="212303"/>
                </a:cubicBezTo>
                <a:cubicBezTo>
                  <a:pt x="121221" y="210071"/>
                  <a:pt x="122784" y="208955"/>
                  <a:pt x="123677" y="208955"/>
                </a:cubicBezTo>
                <a:cubicBezTo>
                  <a:pt x="124570" y="208955"/>
                  <a:pt x="125909" y="208062"/>
                  <a:pt x="127695" y="206276"/>
                </a:cubicBezTo>
                <a:cubicBezTo>
                  <a:pt x="130374" y="204490"/>
                  <a:pt x="133946" y="202704"/>
                  <a:pt x="138411" y="200918"/>
                </a:cubicBezTo>
                <a:cubicBezTo>
                  <a:pt x="142876" y="198239"/>
                  <a:pt x="145555" y="196453"/>
                  <a:pt x="146448" y="195560"/>
                </a:cubicBezTo>
                <a:cubicBezTo>
                  <a:pt x="147341" y="194667"/>
                  <a:pt x="149126" y="193774"/>
                  <a:pt x="151805" y="192881"/>
                </a:cubicBezTo>
                <a:cubicBezTo>
                  <a:pt x="158056" y="189310"/>
                  <a:pt x="161628" y="187077"/>
                  <a:pt x="162521" y="186184"/>
                </a:cubicBezTo>
                <a:cubicBezTo>
                  <a:pt x="164307" y="185291"/>
                  <a:pt x="165870" y="184398"/>
                  <a:pt x="167209" y="183505"/>
                </a:cubicBezTo>
                <a:cubicBezTo>
                  <a:pt x="168549" y="182612"/>
                  <a:pt x="168772" y="181719"/>
                  <a:pt x="167879" y="180826"/>
                </a:cubicBezTo>
                <a:cubicBezTo>
                  <a:pt x="167879" y="179933"/>
                  <a:pt x="165646" y="179487"/>
                  <a:pt x="161182" y="179487"/>
                </a:cubicBezTo>
                <a:cubicBezTo>
                  <a:pt x="157610" y="178594"/>
                  <a:pt x="154484" y="177254"/>
                  <a:pt x="151805" y="175468"/>
                </a:cubicBezTo>
                <a:cubicBezTo>
                  <a:pt x="148234" y="173683"/>
                  <a:pt x="146448" y="172120"/>
                  <a:pt x="146448" y="170780"/>
                </a:cubicBezTo>
                <a:cubicBezTo>
                  <a:pt x="146448" y="169441"/>
                  <a:pt x="147341" y="166985"/>
                  <a:pt x="149126" y="163413"/>
                </a:cubicBezTo>
                <a:cubicBezTo>
                  <a:pt x="150912" y="160735"/>
                  <a:pt x="152252" y="155153"/>
                  <a:pt x="153145" y="146670"/>
                </a:cubicBezTo>
                <a:cubicBezTo>
                  <a:pt x="154038" y="138187"/>
                  <a:pt x="155824" y="133052"/>
                  <a:pt x="158503" y="131266"/>
                </a:cubicBezTo>
                <a:cubicBezTo>
                  <a:pt x="161182" y="130373"/>
                  <a:pt x="165646" y="130373"/>
                  <a:pt x="171897" y="131266"/>
                </a:cubicBezTo>
                <a:cubicBezTo>
                  <a:pt x="179041" y="131266"/>
                  <a:pt x="186185" y="132159"/>
                  <a:pt x="193328" y="133945"/>
                </a:cubicBezTo>
                <a:cubicBezTo>
                  <a:pt x="201365" y="135731"/>
                  <a:pt x="207169" y="137517"/>
                  <a:pt x="210741" y="139303"/>
                </a:cubicBezTo>
                <a:cubicBezTo>
                  <a:pt x="215206" y="141982"/>
                  <a:pt x="217885" y="143768"/>
                  <a:pt x="218778" y="144661"/>
                </a:cubicBezTo>
                <a:cubicBezTo>
                  <a:pt x="220564" y="146447"/>
                  <a:pt x="222350" y="147340"/>
                  <a:pt x="224136" y="147340"/>
                </a:cubicBezTo>
                <a:cubicBezTo>
                  <a:pt x="225922" y="147340"/>
                  <a:pt x="232396" y="143991"/>
                  <a:pt x="243558" y="137294"/>
                </a:cubicBezTo>
                <a:cubicBezTo>
                  <a:pt x="254720" y="130597"/>
                  <a:pt x="260748" y="127248"/>
                  <a:pt x="261640" y="127248"/>
                </a:cubicBezTo>
                <a:cubicBezTo>
                  <a:pt x="262534" y="127248"/>
                  <a:pt x="263873" y="125909"/>
                  <a:pt x="265659" y="123230"/>
                </a:cubicBezTo>
                <a:cubicBezTo>
                  <a:pt x="266552" y="121890"/>
                  <a:pt x="267333" y="120997"/>
                  <a:pt x="268003" y="120551"/>
                </a:cubicBezTo>
                <a:close/>
                <a:moveTo>
                  <a:pt x="1782924" y="73335"/>
                </a:moveTo>
                <a:cubicBezTo>
                  <a:pt x="1785827" y="73558"/>
                  <a:pt x="1788617" y="74116"/>
                  <a:pt x="1791296" y="75009"/>
                </a:cubicBezTo>
                <a:cubicBezTo>
                  <a:pt x="1796654" y="76795"/>
                  <a:pt x="1801565" y="79028"/>
                  <a:pt x="1806030" y="81707"/>
                </a:cubicBezTo>
                <a:cubicBezTo>
                  <a:pt x="1810495" y="83493"/>
                  <a:pt x="1814513" y="85725"/>
                  <a:pt x="1818085" y="88404"/>
                </a:cubicBezTo>
                <a:cubicBezTo>
                  <a:pt x="1824336" y="93762"/>
                  <a:pt x="1828354" y="97334"/>
                  <a:pt x="1830140" y="99120"/>
                </a:cubicBezTo>
                <a:cubicBezTo>
                  <a:pt x="1835498" y="103584"/>
                  <a:pt x="1839070" y="107156"/>
                  <a:pt x="1840856" y="109835"/>
                </a:cubicBezTo>
                <a:cubicBezTo>
                  <a:pt x="1843535" y="113407"/>
                  <a:pt x="1846214" y="118765"/>
                  <a:pt x="1848892" y="125909"/>
                </a:cubicBezTo>
                <a:cubicBezTo>
                  <a:pt x="1852464" y="133945"/>
                  <a:pt x="1854250" y="145777"/>
                  <a:pt x="1854250" y="161404"/>
                </a:cubicBezTo>
                <a:cubicBezTo>
                  <a:pt x="1854250" y="177031"/>
                  <a:pt x="1853134" y="187077"/>
                  <a:pt x="1850902" y="191542"/>
                </a:cubicBezTo>
                <a:cubicBezTo>
                  <a:pt x="1848669" y="196007"/>
                  <a:pt x="1845767" y="198686"/>
                  <a:pt x="1842195" y="199579"/>
                </a:cubicBezTo>
                <a:cubicBezTo>
                  <a:pt x="1838623" y="199579"/>
                  <a:pt x="1835052" y="200472"/>
                  <a:pt x="1831480" y="202258"/>
                </a:cubicBezTo>
                <a:cubicBezTo>
                  <a:pt x="1827908" y="204043"/>
                  <a:pt x="1826122" y="205383"/>
                  <a:pt x="1826122" y="206276"/>
                </a:cubicBezTo>
                <a:cubicBezTo>
                  <a:pt x="1826122" y="207169"/>
                  <a:pt x="1824782" y="207615"/>
                  <a:pt x="1822104" y="207615"/>
                </a:cubicBezTo>
                <a:cubicBezTo>
                  <a:pt x="1819424" y="207615"/>
                  <a:pt x="1815630" y="208508"/>
                  <a:pt x="1810718" y="210294"/>
                </a:cubicBezTo>
                <a:cubicBezTo>
                  <a:pt x="1805807" y="212080"/>
                  <a:pt x="1800896" y="212527"/>
                  <a:pt x="1795984" y="211634"/>
                </a:cubicBezTo>
                <a:cubicBezTo>
                  <a:pt x="1791073" y="210741"/>
                  <a:pt x="1786385" y="211187"/>
                  <a:pt x="1781920" y="212973"/>
                </a:cubicBezTo>
                <a:cubicBezTo>
                  <a:pt x="1777455" y="214759"/>
                  <a:pt x="1772544" y="215652"/>
                  <a:pt x="1767186" y="215652"/>
                </a:cubicBezTo>
                <a:cubicBezTo>
                  <a:pt x="1761828" y="215652"/>
                  <a:pt x="1758703" y="216322"/>
                  <a:pt x="1757810" y="217661"/>
                </a:cubicBezTo>
                <a:cubicBezTo>
                  <a:pt x="1756917" y="219001"/>
                  <a:pt x="1754238" y="219670"/>
                  <a:pt x="1749773" y="219670"/>
                </a:cubicBezTo>
                <a:cubicBezTo>
                  <a:pt x="1745308" y="219670"/>
                  <a:pt x="1738388" y="222796"/>
                  <a:pt x="1729012" y="229047"/>
                </a:cubicBezTo>
                <a:cubicBezTo>
                  <a:pt x="1719635" y="235297"/>
                  <a:pt x="1714501" y="238423"/>
                  <a:pt x="1713608" y="238423"/>
                </a:cubicBezTo>
                <a:cubicBezTo>
                  <a:pt x="1712715" y="238423"/>
                  <a:pt x="1710036" y="240209"/>
                  <a:pt x="1705571" y="243781"/>
                </a:cubicBezTo>
                <a:cubicBezTo>
                  <a:pt x="1701106" y="247352"/>
                  <a:pt x="1697758" y="249138"/>
                  <a:pt x="1695525" y="249138"/>
                </a:cubicBezTo>
                <a:cubicBezTo>
                  <a:pt x="1693293" y="249138"/>
                  <a:pt x="1691284" y="249585"/>
                  <a:pt x="1689498" y="250478"/>
                </a:cubicBezTo>
                <a:cubicBezTo>
                  <a:pt x="1688605" y="252264"/>
                  <a:pt x="1686819" y="254050"/>
                  <a:pt x="1684140" y="255836"/>
                </a:cubicBezTo>
                <a:cubicBezTo>
                  <a:pt x="1681461" y="256729"/>
                  <a:pt x="1679675" y="257175"/>
                  <a:pt x="1678782" y="257175"/>
                </a:cubicBezTo>
                <a:cubicBezTo>
                  <a:pt x="1677889" y="256282"/>
                  <a:pt x="1680568" y="252710"/>
                  <a:pt x="1686819" y="246460"/>
                </a:cubicBezTo>
                <a:cubicBezTo>
                  <a:pt x="1693070" y="239316"/>
                  <a:pt x="1697534" y="233958"/>
                  <a:pt x="1700213" y="230386"/>
                </a:cubicBezTo>
                <a:cubicBezTo>
                  <a:pt x="1703785" y="225028"/>
                  <a:pt x="1706464" y="221456"/>
                  <a:pt x="1708250" y="219670"/>
                </a:cubicBezTo>
                <a:cubicBezTo>
                  <a:pt x="1710929" y="216992"/>
                  <a:pt x="1716287" y="209848"/>
                  <a:pt x="1724323" y="198239"/>
                </a:cubicBezTo>
                <a:cubicBezTo>
                  <a:pt x="1731467" y="187524"/>
                  <a:pt x="1736825" y="178594"/>
                  <a:pt x="1740397" y="171450"/>
                </a:cubicBezTo>
                <a:cubicBezTo>
                  <a:pt x="1743969" y="164306"/>
                  <a:pt x="1747317" y="156716"/>
                  <a:pt x="1750443" y="148679"/>
                </a:cubicBezTo>
                <a:cubicBezTo>
                  <a:pt x="1753568" y="140643"/>
                  <a:pt x="1756024" y="132606"/>
                  <a:pt x="1757810" y="124569"/>
                </a:cubicBezTo>
                <a:cubicBezTo>
                  <a:pt x="1759596" y="116532"/>
                  <a:pt x="1760489" y="110505"/>
                  <a:pt x="1760489" y="106487"/>
                </a:cubicBezTo>
                <a:cubicBezTo>
                  <a:pt x="1760489" y="102468"/>
                  <a:pt x="1758926" y="100459"/>
                  <a:pt x="1755800" y="100459"/>
                </a:cubicBezTo>
                <a:cubicBezTo>
                  <a:pt x="1752675" y="100459"/>
                  <a:pt x="1747987" y="102245"/>
                  <a:pt x="1741736" y="105817"/>
                </a:cubicBezTo>
                <a:cubicBezTo>
                  <a:pt x="1735486" y="109389"/>
                  <a:pt x="1728788" y="113407"/>
                  <a:pt x="1721644" y="117872"/>
                </a:cubicBezTo>
                <a:cubicBezTo>
                  <a:pt x="1713608" y="123230"/>
                  <a:pt x="1704678" y="130820"/>
                  <a:pt x="1694855" y="140643"/>
                </a:cubicBezTo>
                <a:cubicBezTo>
                  <a:pt x="1685926" y="150465"/>
                  <a:pt x="1680121" y="157163"/>
                  <a:pt x="1677442" y="160735"/>
                </a:cubicBezTo>
                <a:cubicBezTo>
                  <a:pt x="1674764" y="165199"/>
                  <a:pt x="1672754" y="167432"/>
                  <a:pt x="1671415" y="167432"/>
                </a:cubicBezTo>
                <a:cubicBezTo>
                  <a:pt x="1670076" y="167432"/>
                  <a:pt x="1668066" y="169218"/>
                  <a:pt x="1665388" y="172790"/>
                </a:cubicBezTo>
                <a:cubicBezTo>
                  <a:pt x="1662708" y="176361"/>
                  <a:pt x="1661369" y="178147"/>
                  <a:pt x="1661369" y="178147"/>
                </a:cubicBezTo>
                <a:cubicBezTo>
                  <a:pt x="1661369" y="179933"/>
                  <a:pt x="1660030" y="182612"/>
                  <a:pt x="1657351" y="186184"/>
                </a:cubicBezTo>
                <a:cubicBezTo>
                  <a:pt x="1654672" y="189756"/>
                  <a:pt x="1653332" y="191988"/>
                  <a:pt x="1653332" y="192881"/>
                </a:cubicBezTo>
                <a:cubicBezTo>
                  <a:pt x="1653332" y="193774"/>
                  <a:pt x="1646189" y="203597"/>
                  <a:pt x="1631901" y="222349"/>
                </a:cubicBezTo>
                <a:cubicBezTo>
                  <a:pt x="1618507" y="241102"/>
                  <a:pt x="1610023" y="253603"/>
                  <a:pt x="1606452" y="259854"/>
                </a:cubicBezTo>
                <a:cubicBezTo>
                  <a:pt x="1605558" y="260747"/>
                  <a:pt x="1603996" y="263203"/>
                  <a:pt x="1601763" y="267221"/>
                </a:cubicBezTo>
                <a:cubicBezTo>
                  <a:pt x="1599531" y="271239"/>
                  <a:pt x="1597968" y="274142"/>
                  <a:pt x="1597075" y="275927"/>
                </a:cubicBezTo>
                <a:cubicBezTo>
                  <a:pt x="1594396" y="281285"/>
                  <a:pt x="1592610" y="286643"/>
                  <a:pt x="1591718" y="292001"/>
                </a:cubicBezTo>
                <a:cubicBezTo>
                  <a:pt x="1591718" y="296466"/>
                  <a:pt x="1592387" y="299814"/>
                  <a:pt x="1593727" y="302047"/>
                </a:cubicBezTo>
                <a:cubicBezTo>
                  <a:pt x="1595066" y="304279"/>
                  <a:pt x="1595289" y="306735"/>
                  <a:pt x="1594396" y="309414"/>
                </a:cubicBezTo>
                <a:cubicBezTo>
                  <a:pt x="1592610" y="312986"/>
                  <a:pt x="1590824" y="317897"/>
                  <a:pt x="1589039" y="324148"/>
                </a:cubicBezTo>
                <a:cubicBezTo>
                  <a:pt x="1586360" y="332184"/>
                  <a:pt x="1585020" y="338212"/>
                  <a:pt x="1585020" y="342230"/>
                </a:cubicBezTo>
                <a:cubicBezTo>
                  <a:pt x="1585020" y="346249"/>
                  <a:pt x="1583904" y="349151"/>
                  <a:pt x="1581672" y="350937"/>
                </a:cubicBezTo>
                <a:cubicBezTo>
                  <a:pt x="1579439" y="352723"/>
                  <a:pt x="1575867" y="350937"/>
                  <a:pt x="1570956" y="345579"/>
                </a:cubicBezTo>
                <a:cubicBezTo>
                  <a:pt x="1566045" y="340221"/>
                  <a:pt x="1562919" y="338212"/>
                  <a:pt x="1561580" y="339551"/>
                </a:cubicBezTo>
                <a:cubicBezTo>
                  <a:pt x="1560240" y="340891"/>
                  <a:pt x="1558901" y="340891"/>
                  <a:pt x="1557562" y="339551"/>
                </a:cubicBezTo>
                <a:cubicBezTo>
                  <a:pt x="1556222" y="338212"/>
                  <a:pt x="1553766" y="337542"/>
                  <a:pt x="1550194" y="337542"/>
                </a:cubicBezTo>
                <a:cubicBezTo>
                  <a:pt x="1546623" y="337542"/>
                  <a:pt x="1542604" y="335310"/>
                  <a:pt x="1538139" y="330845"/>
                </a:cubicBezTo>
                <a:cubicBezTo>
                  <a:pt x="1532782" y="324594"/>
                  <a:pt x="1529656" y="320129"/>
                  <a:pt x="1528763" y="317451"/>
                </a:cubicBezTo>
                <a:cubicBezTo>
                  <a:pt x="1527870" y="314772"/>
                  <a:pt x="1525861" y="311423"/>
                  <a:pt x="1522736" y="307405"/>
                </a:cubicBezTo>
                <a:cubicBezTo>
                  <a:pt x="1519610" y="303386"/>
                  <a:pt x="1518048" y="296912"/>
                  <a:pt x="1518048" y="287983"/>
                </a:cubicBezTo>
                <a:cubicBezTo>
                  <a:pt x="1518941" y="279946"/>
                  <a:pt x="1521173" y="271909"/>
                  <a:pt x="1524745" y="263872"/>
                </a:cubicBezTo>
                <a:cubicBezTo>
                  <a:pt x="1529210" y="255836"/>
                  <a:pt x="1532782" y="250924"/>
                  <a:pt x="1535460" y="249138"/>
                </a:cubicBezTo>
                <a:cubicBezTo>
                  <a:pt x="1538139" y="247352"/>
                  <a:pt x="1541265" y="247352"/>
                  <a:pt x="1544837" y="249138"/>
                </a:cubicBezTo>
                <a:cubicBezTo>
                  <a:pt x="1548408" y="250031"/>
                  <a:pt x="1551980" y="253603"/>
                  <a:pt x="1555552" y="259854"/>
                </a:cubicBezTo>
                <a:cubicBezTo>
                  <a:pt x="1559124" y="266105"/>
                  <a:pt x="1561357" y="271016"/>
                  <a:pt x="1562250" y="274588"/>
                </a:cubicBezTo>
                <a:cubicBezTo>
                  <a:pt x="1563142" y="278160"/>
                  <a:pt x="1564036" y="279946"/>
                  <a:pt x="1564928" y="279946"/>
                </a:cubicBezTo>
                <a:cubicBezTo>
                  <a:pt x="1565821" y="279946"/>
                  <a:pt x="1569393" y="275927"/>
                  <a:pt x="1575644" y="267891"/>
                </a:cubicBezTo>
                <a:cubicBezTo>
                  <a:pt x="1587253" y="253603"/>
                  <a:pt x="1594843" y="244227"/>
                  <a:pt x="1598415" y="239762"/>
                </a:cubicBezTo>
                <a:cubicBezTo>
                  <a:pt x="1610023" y="225475"/>
                  <a:pt x="1616274" y="217885"/>
                  <a:pt x="1617167" y="216992"/>
                </a:cubicBezTo>
                <a:cubicBezTo>
                  <a:pt x="1618060" y="216099"/>
                  <a:pt x="1618953" y="214982"/>
                  <a:pt x="1619846" y="213643"/>
                </a:cubicBezTo>
                <a:cubicBezTo>
                  <a:pt x="1620739" y="212303"/>
                  <a:pt x="1621632" y="211187"/>
                  <a:pt x="1622525" y="210294"/>
                </a:cubicBezTo>
                <a:cubicBezTo>
                  <a:pt x="1623418" y="209401"/>
                  <a:pt x="1623864" y="208955"/>
                  <a:pt x="1623864" y="208955"/>
                </a:cubicBezTo>
                <a:cubicBezTo>
                  <a:pt x="1624757" y="208062"/>
                  <a:pt x="1627883" y="204490"/>
                  <a:pt x="1633241" y="198239"/>
                </a:cubicBezTo>
                <a:cubicBezTo>
                  <a:pt x="1636812" y="192881"/>
                  <a:pt x="1640384" y="188417"/>
                  <a:pt x="1643956" y="184845"/>
                </a:cubicBezTo>
                <a:cubicBezTo>
                  <a:pt x="1645742" y="183059"/>
                  <a:pt x="1649760" y="178594"/>
                  <a:pt x="1656011" y="171450"/>
                </a:cubicBezTo>
                <a:cubicBezTo>
                  <a:pt x="1662262" y="164306"/>
                  <a:pt x="1671638" y="154484"/>
                  <a:pt x="1684140" y="141982"/>
                </a:cubicBezTo>
                <a:cubicBezTo>
                  <a:pt x="1696641" y="129481"/>
                  <a:pt x="1706910" y="120104"/>
                  <a:pt x="1714947" y="113854"/>
                </a:cubicBezTo>
                <a:cubicBezTo>
                  <a:pt x="1721198" y="109389"/>
                  <a:pt x="1727895" y="104924"/>
                  <a:pt x="1735039" y="100459"/>
                </a:cubicBezTo>
                <a:lnTo>
                  <a:pt x="1747094" y="93762"/>
                </a:lnTo>
                <a:lnTo>
                  <a:pt x="1747094" y="84386"/>
                </a:lnTo>
                <a:cubicBezTo>
                  <a:pt x="1747094" y="78135"/>
                  <a:pt x="1747764" y="74786"/>
                  <a:pt x="1749103" y="74340"/>
                </a:cubicBezTo>
                <a:cubicBezTo>
                  <a:pt x="1750443" y="73893"/>
                  <a:pt x="1752898" y="74116"/>
                  <a:pt x="1756470" y="75009"/>
                </a:cubicBezTo>
                <a:cubicBezTo>
                  <a:pt x="1760042" y="75009"/>
                  <a:pt x="1762274" y="75009"/>
                  <a:pt x="1763168" y="75009"/>
                </a:cubicBezTo>
                <a:cubicBezTo>
                  <a:pt x="1763168" y="75009"/>
                  <a:pt x="1763837" y="75009"/>
                  <a:pt x="1765177" y="75009"/>
                </a:cubicBezTo>
                <a:cubicBezTo>
                  <a:pt x="1766516" y="75009"/>
                  <a:pt x="1768079" y="74786"/>
                  <a:pt x="1769865" y="74340"/>
                </a:cubicBezTo>
                <a:cubicBezTo>
                  <a:pt x="1771651" y="73893"/>
                  <a:pt x="1772990" y="73670"/>
                  <a:pt x="1773883" y="73670"/>
                </a:cubicBezTo>
                <a:cubicBezTo>
                  <a:pt x="1777008" y="73223"/>
                  <a:pt x="1780022" y="73112"/>
                  <a:pt x="1782924" y="73335"/>
                </a:cubicBezTo>
                <a:close/>
                <a:moveTo>
                  <a:pt x="1007716" y="62954"/>
                </a:moveTo>
                <a:cubicBezTo>
                  <a:pt x="1001465" y="62954"/>
                  <a:pt x="996107" y="63847"/>
                  <a:pt x="991642" y="65633"/>
                </a:cubicBezTo>
                <a:cubicBezTo>
                  <a:pt x="987178" y="67419"/>
                  <a:pt x="981820" y="71214"/>
                  <a:pt x="975569" y="77019"/>
                </a:cubicBezTo>
                <a:cubicBezTo>
                  <a:pt x="969318" y="82823"/>
                  <a:pt x="964853" y="86618"/>
                  <a:pt x="962174" y="88404"/>
                </a:cubicBezTo>
                <a:cubicBezTo>
                  <a:pt x="959496" y="90190"/>
                  <a:pt x="957263" y="92869"/>
                  <a:pt x="955477" y="96441"/>
                </a:cubicBezTo>
                <a:cubicBezTo>
                  <a:pt x="953691" y="99120"/>
                  <a:pt x="952352" y="100459"/>
                  <a:pt x="951459" y="100459"/>
                </a:cubicBezTo>
                <a:cubicBezTo>
                  <a:pt x="950566" y="100459"/>
                  <a:pt x="945654" y="104924"/>
                  <a:pt x="936725" y="113854"/>
                </a:cubicBezTo>
                <a:lnTo>
                  <a:pt x="923330" y="125909"/>
                </a:lnTo>
                <a:lnTo>
                  <a:pt x="928688" y="129927"/>
                </a:lnTo>
                <a:cubicBezTo>
                  <a:pt x="932260" y="132606"/>
                  <a:pt x="935162" y="140196"/>
                  <a:pt x="937395" y="152698"/>
                </a:cubicBezTo>
                <a:cubicBezTo>
                  <a:pt x="939627" y="165199"/>
                  <a:pt x="941190" y="171897"/>
                  <a:pt x="942083" y="172790"/>
                </a:cubicBezTo>
                <a:cubicBezTo>
                  <a:pt x="942083" y="173683"/>
                  <a:pt x="943869" y="173236"/>
                  <a:pt x="947440" y="171450"/>
                </a:cubicBezTo>
                <a:cubicBezTo>
                  <a:pt x="950119" y="169664"/>
                  <a:pt x="954584" y="166985"/>
                  <a:pt x="960835" y="163413"/>
                </a:cubicBezTo>
                <a:cubicBezTo>
                  <a:pt x="967086" y="160735"/>
                  <a:pt x="974006" y="158056"/>
                  <a:pt x="981596" y="155377"/>
                </a:cubicBezTo>
                <a:cubicBezTo>
                  <a:pt x="989187" y="152698"/>
                  <a:pt x="996554" y="150912"/>
                  <a:pt x="1003698" y="150019"/>
                </a:cubicBezTo>
                <a:cubicBezTo>
                  <a:pt x="1010841" y="149126"/>
                  <a:pt x="1016422" y="149796"/>
                  <a:pt x="1020441" y="152028"/>
                </a:cubicBezTo>
                <a:cubicBezTo>
                  <a:pt x="1024459" y="154260"/>
                  <a:pt x="1026915" y="154930"/>
                  <a:pt x="1027808" y="154037"/>
                </a:cubicBezTo>
                <a:cubicBezTo>
                  <a:pt x="1027808" y="153144"/>
                  <a:pt x="1027361" y="144661"/>
                  <a:pt x="1026468" y="128588"/>
                </a:cubicBezTo>
                <a:cubicBezTo>
                  <a:pt x="1024682" y="115193"/>
                  <a:pt x="1022896" y="101352"/>
                  <a:pt x="1021110" y="87064"/>
                </a:cubicBezTo>
                <a:cubicBezTo>
                  <a:pt x="1020218" y="76349"/>
                  <a:pt x="1019324" y="69652"/>
                  <a:pt x="1018432" y="66973"/>
                </a:cubicBezTo>
                <a:cubicBezTo>
                  <a:pt x="1017539" y="64294"/>
                  <a:pt x="1013967" y="62954"/>
                  <a:pt x="1007716" y="62954"/>
                </a:cubicBezTo>
                <a:close/>
                <a:moveTo>
                  <a:pt x="1027138" y="28129"/>
                </a:moveTo>
                <a:cubicBezTo>
                  <a:pt x="1029370" y="27236"/>
                  <a:pt x="1033612" y="27236"/>
                  <a:pt x="1039863" y="28129"/>
                </a:cubicBezTo>
                <a:cubicBezTo>
                  <a:pt x="1043435" y="28129"/>
                  <a:pt x="1049686" y="29022"/>
                  <a:pt x="1058615" y="30807"/>
                </a:cubicBezTo>
                <a:cubicBezTo>
                  <a:pt x="1060401" y="30807"/>
                  <a:pt x="1063303" y="31254"/>
                  <a:pt x="1067322" y="32147"/>
                </a:cubicBezTo>
                <a:cubicBezTo>
                  <a:pt x="1071340" y="33040"/>
                  <a:pt x="1073796" y="33486"/>
                  <a:pt x="1074689" y="33486"/>
                </a:cubicBezTo>
                <a:cubicBezTo>
                  <a:pt x="1079154" y="35272"/>
                  <a:pt x="1082279" y="37058"/>
                  <a:pt x="1084065" y="38844"/>
                </a:cubicBezTo>
                <a:cubicBezTo>
                  <a:pt x="1086744" y="40630"/>
                  <a:pt x="1089423" y="42416"/>
                  <a:pt x="1092102" y="44202"/>
                </a:cubicBezTo>
                <a:cubicBezTo>
                  <a:pt x="1094780" y="45095"/>
                  <a:pt x="1096566" y="45541"/>
                  <a:pt x="1097459" y="45541"/>
                </a:cubicBezTo>
                <a:cubicBezTo>
                  <a:pt x="1098352" y="45541"/>
                  <a:pt x="1099692" y="46434"/>
                  <a:pt x="1101478" y="48220"/>
                </a:cubicBezTo>
                <a:cubicBezTo>
                  <a:pt x="1103264" y="50899"/>
                  <a:pt x="1105496" y="54471"/>
                  <a:pt x="1108175" y="58936"/>
                </a:cubicBezTo>
                <a:cubicBezTo>
                  <a:pt x="1109961" y="63401"/>
                  <a:pt x="1111747" y="78135"/>
                  <a:pt x="1113533" y="103138"/>
                </a:cubicBezTo>
                <a:cubicBezTo>
                  <a:pt x="1114426" y="127248"/>
                  <a:pt x="1115319" y="145554"/>
                  <a:pt x="1116212" y="158056"/>
                </a:cubicBezTo>
                <a:cubicBezTo>
                  <a:pt x="1117105" y="171450"/>
                  <a:pt x="1117998" y="180380"/>
                  <a:pt x="1118891" y="184845"/>
                </a:cubicBezTo>
                <a:cubicBezTo>
                  <a:pt x="1118891" y="188417"/>
                  <a:pt x="1119784" y="199579"/>
                  <a:pt x="1121570" y="218331"/>
                </a:cubicBezTo>
                <a:cubicBezTo>
                  <a:pt x="1122462" y="230833"/>
                  <a:pt x="1123355" y="248245"/>
                  <a:pt x="1124248" y="270570"/>
                </a:cubicBezTo>
                <a:cubicBezTo>
                  <a:pt x="1124248" y="291108"/>
                  <a:pt x="1124695" y="303609"/>
                  <a:pt x="1125588" y="308074"/>
                </a:cubicBezTo>
                <a:cubicBezTo>
                  <a:pt x="1125588" y="312539"/>
                  <a:pt x="1126034" y="322362"/>
                  <a:pt x="1126927" y="337542"/>
                </a:cubicBezTo>
                <a:cubicBezTo>
                  <a:pt x="1127820" y="352723"/>
                  <a:pt x="1128267" y="367903"/>
                  <a:pt x="1128267" y="383084"/>
                </a:cubicBezTo>
                <a:cubicBezTo>
                  <a:pt x="1129160" y="397371"/>
                  <a:pt x="1128267" y="411659"/>
                  <a:pt x="1125588" y="425946"/>
                </a:cubicBezTo>
                <a:cubicBezTo>
                  <a:pt x="1123802" y="440234"/>
                  <a:pt x="1122462" y="449610"/>
                  <a:pt x="1121570" y="454075"/>
                </a:cubicBezTo>
                <a:cubicBezTo>
                  <a:pt x="1120676" y="458540"/>
                  <a:pt x="1119337" y="461219"/>
                  <a:pt x="1117551" y="462111"/>
                </a:cubicBezTo>
                <a:cubicBezTo>
                  <a:pt x="1115765" y="463004"/>
                  <a:pt x="1114202" y="463451"/>
                  <a:pt x="1112863" y="463451"/>
                </a:cubicBezTo>
                <a:cubicBezTo>
                  <a:pt x="1111524" y="463451"/>
                  <a:pt x="1110854" y="465237"/>
                  <a:pt x="1110854" y="468809"/>
                </a:cubicBezTo>
                <a:cubicBezTo>
                  <a:pt x="1109961" y="472381"/>
                  <a:pt x="1107728" y="474167"/>
                  <a:pt x="1104157" y="474167"/>
                </a:cubicBezTo>
                <a:cubicBezTo>
                  <a:pt x="1100585" y="474167"/>
                  <a:pt x="1098576" y="475729"/>
                  <a:pt x="1098129" y="478855"/>
                </a:cubicBezTo>
                <a:cubicBezTo>
                  <a:pt x="1097682" y="481980"/>
                  <a:pt x="1095897" y="484882"/>
                  <a:pt x="1092771" y="487561"/>
                </a:cubicBezTo>
                <a:cubicBezTo>
                  <a:pt x="1089646" y="490240"/>
                  <a:pt x="1084511" y="491133"/>
                  <a:pt x="1077368" y="490240"/>
                </a:cubicBezTo>
                <a:cubicBezTo>
                  <a:pt x="1071117" y="489347"/>
                  <a:pt x="1066652" y="488008"/>
                  <a:pt x="1063973" y="486222"/>
                </a:cubicBezTo>
                <a:cubicBezTo>
                  <a:pt x="1061294" y="484436"/>
                  <a:pt x="1060178" y="481980"/>
                  <a:pt x="1060624" y="478855"/>
                </a:cubicBezTo>
                <a:cubicBezTo>
                  <a:pt x="1061071" y="475729"/>
                  <a:pt x="1062187" y="473720"/>
                  <a:pt x="1063973" y="472827"/>
                </a:cubicBezTo>
                <a:cubicBezTo>
                  <a:pt x="1065759" y="471934"/>
                  <a:pt x="1067098" y="471041"/>
                  <a:pt x="1067991" y="470148"/>
                </a:cubicBezTo>
                <a:cubicBezTo>
                  <a:pt x="1069777" y="469255"/>
                  <a:pt x="1070000" y="467693"/>
                  <a:pt x="1068661" y="465460"/>
                </a:cubicBezTo>
                <a:cubicBezTo>
                  <a:pt x="1067322" y="463228"/>
                  <a:pt x="1065759" y="462111"/>
                  <a:pt x="1063973" y="462111"/>
                </a:cubicBezTo>
                <a:cubicBezTo>
                  <a:pt x="1062187" y="462111"/>
                  <a:pt x="1059955" y="461665"/>
                  <a:pt x="1057276" y="460772"/>
                </a:cubicBezTo>
                <a:cubicBezTo>
                  <a:pt x="1054597" y="458986"/>
                  <a:pt x="1051025" y="455414"/>
                  <a:pt x="1046560" y="450056"/>
                </a:cubicBezTo>
                <a:cubicBezTo>
                  <a:pt x="1041202" y="445592"/>
                  <a:pt x="1037630" y="439341"/>
                  <a:pt x="1035844" y="431304"/>
                </a:cubicBezTo>
                <a:cubicBezTo>
                  <a:pt x="1034058" y="423267"/>
                  <a:pt x="1031826" y="417910"/>
                  <a:pt x="1029147" y="415231"/>
                </a:cubicBezTo>
                <a:cubicBezTo>
                  <a:pt x="1027361" y="412552"/>
                  <a:pt x="1026468" y="409650"/>
                  <a:pt x="1026468" y="406524"/>
                </a:cubicBezTo>
                <a:cubicBezTo>
                  <a:pt x="1026468" y="403399"/>
                  <a:pt x="1024236" y="400273"/>
                  <a:pt x="1019771" y="397148"/>
                </a:cubicBezTo>
                <a:cubicBezTo>
                  <a:pt x="1015306" y="394023"/>
                  <a:pt x="1012627" y="392460"/>
                  <a:pt x="1011734" y="392460"/>
                </a:cubicBezTo>
                <a:cubicBezTo>
                  <a:pt x="1009948" y="392460"/>
                  <a:pt x="1003251" y="388888"/>
                  <a:pt x="991642" y="381744"/>
                </a:cubicBezTo>
                <a:cubicBezTo>
                  <a:pt x="980034" y="374601"/>
                  <a:pt x="972667" y="369243"/>
                  <a:pt x="969542" y="365671"/>
                </a:cubicBezTo>
                <a:cubicBezTo>
                  <a:pt x="966416" y="362099"/>
                  <a:pt x="964853" y="358974"/>
                  <a:pt x="964853" y="356295"/>
                </a:cubicBezTo>
                <a:cubicBezTo>
                  <a:pt x="964853" y="353616"/>
                  <a:pt x="963737" y="351607"/>
                  <a:pt x="961505" y="350267"/>
                </a:cubicBezTo>
                <a:cubicBezTo>
                  <a:pt x="959272" y="348928"/>
                  <a:pt x="959496" y="347142"/>
                  <a:pt x="962174" y="344909"/>
                </a:cubicBezTo>
                <a:cubicBezTo>
                  <a:pt x="964853" y="342677"/>
                  <a:pt x="967086" y="343347"/>
                  <a:pt x="968872" y="346918"/>
                </a:cubicBezTo>
                <a:cubicBezTo>
                  <a:pt x="971551" y="350490"/>
                  <a:pt x="973560" y="352276"/>
                  <a:pt x="974899" y="352276"/>
                </a:cubicBezTo>
                <a:cubicBezTo>
                  <a:pt x="976239" y="352276"/>
                  <a:pt x="978694" y="350714"/>
                  <a:pt x="982266" y="347588"/>
                </a:cubicBezTo>
                <a:cubicBezTo>
                  <a:pt x="985838" y="344463"/>
                  <a:pt x="988517" y="342900"/>
                  <a:pt x="990303" y="342900"/>
                </a:cubicBezTo>
                <a:cubicBezTo>
                  <a:pt x="992089" y="342900"/>
                  <a:pt x="991419" y="344463"/>
                  <a:pt x="988294" y="347588"/>
                </a:cubicBezTo>
                <a:cubicBezTo>
                  <a:pt x="985168" y="350714"/>
                  <a:pt x="983606" y="352723"/>
                  <a:pt x="983606" y="353616"/>
                </a:cubicBezTo>
                <a:cubicBezTo>
                  <a:pt x="983606" y="354509"/>
                  <a:pt x="986285" y="355848"/>
                  <a:pt x="991642" y="357634"/>
                </a:cubicBezTo>
                <a:cubicBezTo>
                  <a:pt x="997000" y="360313"/>
                  <a:pt x="1001465" y="362099"/>
                  <a:pt x="1005037" y="362992"/>
                </a:cubicBezTo>
                <a:cubicBezTo>
                  <a:pt x="1008609" y="364778"/>
                  <a:pt x="1014413" y="366564"/>
                  <a:pt x="1022450" y="368350"/>
                </a:cubicBezTo>
                <a:cubicBezTo>
                  <a:pt x="1029594" y="370136"/>
                  <a:pt x="1034058" y="370582"/>
                  <a:pt x="1035844" y="369689"/>
                </a:cubicBezTo>
                <a:cubicBezTo>
                  <a:pt x="1036737" y="368796"/>
                  <a:pt x="1036737" y="354509"/>
                  <a:pt x="1035844" y="326827"/>
                </a:cubicBezTo>
                <a:cubicBezTo>
                  <a:pt x="1035844" y="298252"/>
                  <a:pt x="1034952" y="267891"/>
                  <a:pt x="1033166" y="235744"/>
                </a:cubicBezTo>
                <a:cubicBezTo>
                  <a:pt x="1032273" y="203597"/>
                  <a:pt x="1031380" y="186631"/>
                  <a:pt x="1030487" y="184845"/>
                </a:cubicBezTo>
                <a:cubicBezTo>
                  <a:pt x="1029594" y="183952"/>
                  <a:pt x="1028031" y="184398"/>
                  <a:pt x="1025799" y="186184"/>
                </a:cubicBezTo>
                <a:cubicBezTo>
                  <a:pt x="1023566" y="187970"/>
                  <a:pt x="1020664" y="191095"/>
                  <a:pt x="1017092" y="195560"/>
                </a:cubicBezTo>
                <a:cubicBezTo>
                  <a:pt x="1009055" y="203597"/>
                  <a:pt x="1005037" y="208508"/>
                  <a:pt x="1005037" y="210294"/>
                </a:cubicBezTo>
                <a:cubicBezTo>
                  <a:pt x="1005037" y="212080"/>
                  <a:pt x="1006376" y="213866"/>
                  <a:pt x="1009055" y="215652"/>
                </a:cubicBezTo>
                <a:cubicBezTo>
                  <a:pt x="1012627" y="217438"/>
                  <a:pt x="1014413" y="219447"/>
                  <a:pt x="1014413" y="221680"/>
                </a:cubicBezTo>
                <a:cubicBezTo>
                  <a:pt x="1014413" y="223912"/>
                  <a:pt x="1015306" y="226368"/>
                  <a:pt x="1017092" y="229047"/>
                </a:cubicBezTo>
                <a:cubicBezTo>
                  <a:pt x="1018878" y="230833"/>
                  <a:pt x="1019771" y="234181"/>
                  <a:pt x="1019771" y="239093"/>
                </a:cubicBezTo>
                <a:cubicBezTo>
                  <a:pt x="1019771" y="244004"/>
                  <a:pt x="1020441" y="246460"/>
                  <a:pt x="1021780" y="246460"/>
                </a:cubicBezTo>
                <a:cubicBezTo>
                  <a:pt x="1023120" y="246460"/>
                  <a:pt x="1023343" y="248692"/>
                  <a:pt x="1022450" y="253157"/>
                </a:cubicBezTo>
                <a:cubicBezTo>
                  <a:pt x="1021557" y="257622"/>
                  <a:pt x="1020441" y="260970"/>
                  <a:pt x="1019101" y="263203"/>
                </a:cubicBezTo>
                <a:cubicBezTo>
                  <a:pt x="1017762" y="265435"/>
                  <a:pt x="1016422" y="268561"/>
                  <a:pt x="1015083" y="272579"/>
                </a:cubicBezTo>
                <a:cubicBezTo>
                  <a:pt x="1013743" y="276597"/>
                  <a:pt x="1013074" y="278606"/>
                  <a:pt x="1013074" y="278606"/>
                </a:cubicBezTo>
                <a:cubicBezTo>
                  <a:pt x="1013967" y="279499"/>
                  <a:pt x="1016646" y="277713"/>
                  <a:pt x="1021110" y="273249"/>
                </a:cubicBezTo>
                <a:cubicBezTo>
                  <a:pt x="1026468" y="268784"/>
                  <a:pt x="1029594" y="266551"/>
                  <a:pt x="1030487" y="266551"/>
                </a:cubicBezTo>
                <a:cubicBezTo>
                  <a:pt x="1031380" y="266551"/>
                  <a:pt x="1030933" y="267444"/>
                  <a:pt x="1029147" y="269230"/>
                </a:cubicBezTo>
                <a:cubicBezTo>
                  <a:pt x="1027361" y="271016"/>
                  <a:pt x="1026468" y="273472"/>
                  <a:pt x="1026468" y="276597"/>
                </a:cubicBezTo>
                <a:cubicBezTo>
                  <a:pt x="1026468" y="279723"/>
                  <a:pt x="1023789" y="283518"/>
                  <a:pt x="1018432" y="287983"/>
                </a:cubicBezTo>
                <a:cubicBezTo>
                  <a:pt x="1017539" y="288876"/>
                  <a:pt x="1016199" y="290438"/>
                  <a:pt x="1014413" y="292671"/>
                </a:cubicBezTo>
                <a:cubicBezTo>
                  <a:pt x="1012627" y="294903"/>
                  <a:pt x="1011064" y="296689"/>
                  <a:pt x="1009725" y="298028"/>
                </a:cubicBezTo>
                <a:cubicBezTo>
                  <a:pt x="1008386" y="299368"/>
                  <a:pt x="1007269" y="300038"/>
                  <a:pt x="1006376" y="300038"/>
                </a:cubicBezTo>
                <a:cubicBezTo>
                  <a:pt x="1002805" y="303609"/>
                  <a:pt x="1000572" y="305395"/>
                  <a:pt x="999679" y="305395"/>
                </a:cubicBezTo>
                <a:cubicBezTo>
                  <a:pt x="998786" y="305395"/>
                  <a:pt x="997447" y="307181"/>
                  <a:pt x="995661" y="310753"/>
                </a:cubicBezTo>
                <a:cubicBezTo>
                  <a:pt x="994768" y="314325"/>
                  <a:pt x="993875" y="315665"/>
                  <a:pt x="992982" y="314772"/>
                </a:cubicBezTo>
                <a:cubicBezTo>
                  <a:pt x="991196" y="314772"/>
                  <a:pt x="988517" y="317004"/>
                  <a:pt x="984945" y="321469"/>
                </a:cubicBezTo>
                <a:cubicBezTo>
                  <a:pt x="980480" y="325041"/>
                  <a:pt x="976908" y="327720"/>
                  <a:pt x="974230" y="329506"/>
                </a:cubicBezTo>
                <a:cubicBezTo>
                  <a:pt x="971551" y="330399"/>
                  <a:pt x="966193" y="333970"/>
                  <a:pt x="958156" y="340221"/>
                </a:cubicBezTo>
                <a:cubicBezTo>
                  <a:pt x="950119" y="346472"/>
                  <a:pt x="945208" y="349597"/>
                  <a:pt x="943422" y="349597"/>
                </a:cubicBezTo>
                <a:cubicBezTo>
                  <a:pt x="941636" y="349597"/>
                  <a:pt x="939627" y="351383"/>
                  <a:pt x="937395" y="354955"/>
                </a:cubicBezTo>
                <a:cubicBezTo>
                  <a:pt x="935162" y="358527"/>
                  <a:pt x="932483" y="361652"/>
                  <a:pt x="929358" y="364331"/>
                </a:cubicBezTo>
                <a:cubicBezTo>
                  <a:pt x="926232" y="367010"/>
                  <a:pt x="924670" y="371475"/>
                  <a:pt x="924670" y="377726"/>
                </a:cubicBezTo>
                <a:lnTo>
                  <a:pt x="924670" y="385763"/>
                </a:lnTo>
                <a:lnTo>
                  <a:pt x="932706" y="381744"/>
                </a:lnTo>
                <a:cubicBezTo>
                  <a:pt x="937171" y="378172"/>
                  <a:pt x="940743" y="376386"/>
                  <a:pt x="943422" y="376386"/>
                </a:cubicBezTo>
                <a:lnTo>
                  <a:pt x="947440" y="376386"/>
                </a:lnTo>
                <a:cubicBezTo>
                  <a:pt x="947440" y="377279"/>
                  <a:pt x="945431" y="379065"/>
                  <a:pt x="941413" y="381744"/>
                </a:cubicBezTo>
                <a:cubicBezTo>
                  <a:pt x="937395" y="384423"/>
                  <a:pt x="933376" y="386432"/>
                  <a:pt x="929358" y="387772"/>
                </a:cubicBezTo>
                <a:cubicBezTo>
                  <a:pt x="925340" y="389111"/>
                  <a:pt x="923330" y="392906"/>
                  <a:pt x="923330" y="399157"/>
                </a:cubicBezTo>
                <a:cubicBezTo>
                  <a:pt x="923330" y="409873"/>
                  <a:pt x="923330" y="418356"/>
                  <a:pt x="923330" y="424607"/>
                </a:cubicBezTo>
                <a:cubicBezTo>
                  <a:pt x="923330" y="436215"/>
                  <a:pt x="924223" y="449163"/>
                  <a:pt x="926009" y="463451"/>
                </a:cubicBezTo>
                <a:cubicBezTo>
                  <a:pt x="927795" y="477738"/>
                  <a:pt x="928242" y="488454"/>
                  <a:pt x="927349" y="495598"/>
                </a:cubicBezTo>
                <a:cubicBezTo>
                  <a:pt x="926456" y="501849"/>
                  <a:pt x="926009" y="505867"/>
                  <a:pt x="926009" y="507653"/>
                </a:cubicBezTo>
                <a:cubicBezTo>
                  <a:pt x="926902" y="508546"/>
                  <a:pt x="926902" y="510332"/>
                  <a:pt x="926009" y="513011"/>
                </a:cubicBezTo>
                <a:cubicBezTo>
                  <a:pt x="925116" y="514797"/>
                  <a:pt x="923777" y="514127"/>
                  <a:pt x="921991" y="511002"/>
                </a:cubicBezTo>
                <a:cubicBezTo>
                  <a:pt x="920205" y="507876"/>
                  <a:pt x="919982" y="506090"/>
                  <a:pt x="921321" y="505644"/>
                </a:cubicBezTo>
                <a:cubicBezTo>
                  <a:pt x="922661" y="505197"/>
                  <a:pt x="922884" y="504304"/>
                  <a:pt x="921991" y="502965"/>
                </a:cubicBezTo>
                <a:cubicBezTo>
                  <a:pt x="921098" y="501625"/>
                  <a:pt x="917526" y="501402"/>
                  <a:pt x="911275" y="502295"/>
                </a:cubicBezTo>
                <a:cubicBezTo>
                  <a:pt x="905024" y="503188"/>
                  <a:pt x="900113" y="503635"/>
                  <a:pt x="896541" y="503635"/>
                </a:cubicBezTo>
                <a:lnTo>
                  <a:pt x="889844" y="503635"/>
                </a:lnTo>
                <a:lnTo>
                  <a:pt x="888505" y="490240"/>
                </a:lnTo>
                <a:cubicBezTo>
                  <a:pt x="887612" y="478631"/>
                  <a:pt x="886719" y="465237"/>
                  <a:pt x="885826" y="450056"/>
                </a:cubicBezTo>
                <a:cubicBezTo>
                  <a:pt x="884933" y="433090"/>
                  <a:pt x="884486" y="421928"/>
                  <a:pt x="884486" y="416570"/>
                </a:cubicBezTo>
                <a:cubicBezTo>
                  <a:pt x="883593" y="412105"/>
                  <a:pt x="882700" y="409873"/>
                  <a:pt x="881807" y="409873"/>
                </a:cubicBezTo>
                <a:lnTo>
                  <a:pt x="880468" y="400497"/>
                </a:lnTo>
                <a:cubicBezTo>
                  <a:pt x="880468" y="392460"/>
                  <a:pt x="880021" y="387995"/>
                  <a:pt x="879128" y="387102"/>
                </a:cubicBezTo>
                <a:cubicBezTo>
                  <a:pt x="878235" y="386209"/>
                  <a:pt x="876003" y="387102"/>
                  <a:pt x="872431" y="389781"/>
                </a:cubicBezTo>
                <a:cubicBezTo>
                  <a:pt x="868859" y="391567"/>
                  <a:pt x="865734" y="392460"/>
                  <a:pt x="863055" y="392460"/>
                </a:cubicBezTo>
                <a:cubicBezTo>
                  <a:pt x="860376" y="392460"/>
                  <a:pt x="857697" y="391567"/>
                  <a:pt x="855018" y="389781"/>
                </a:cubicBezTo>
                <a:cubicBezTo>
                  <a:pt x="852339" y="387995"/>
                  <a:pt x="849437" y="387325"/>
                  <a:pt x="846312" y="387772"/>
                </a:cubicBezTo>
                <a:cubicBezTo>
                  <a:pt x="843186" y="388218"/>
                  <a:pt x="840061" y="386879"/>
                  <a:pt x="836936" y="383753"/>
                </a:cubicBezTo>
                <a:cubicBezTo>
                  <a:pt x="833810" y="380628"/>
                  <a:pt x="832471" y="376163"/>
                  <a:pt x="832917" y="370359"/>
                </a:cubicBezTo>
                <a:cubicBezTo>
                  <a:pt x="833364" y="364555"/>
                  <a:pt x="832248" y="361206"/>
                  <a:pt x="829569" y="360313"/>
                </a:cubicBezTo>
                <a:cubicBezTo>
                  <a:pt x="826890" y="359420"/>
                  <a:pt x="825327" y="358081"/>
                  <a:pt x="824881" y="356295"/>
                </a:cubicBezTo>
                <a:cubicBezTo>
                  <a:pt x="824434" y="354509"/>
                  <a:pt x="825104" y="352276"/>
                  <a:pt x="826890" y="349597"/>
                </a:cubicBezTo>
                <a:cubicBezTo>
                  <a:pt x="829569" y="346918"/>
                  <a:pt x="832248" y="344240"/>
                  <a:pt x="834926" y="341561"/>
                </a:cubicBezTo>
                <a:cubicBezTo>
                  <a:pt x="838498" y="337989"/>
                  <a:pt x="842293" y="335310"/>
                  <a:pt x="846312" y="333524"/>
                </a:cubicBezTo>
                <a:cubicBezTo>
                  <a:pt x="850330" y="331738"/>
                  <a:pt x="859037" y="324594"/>
                  <a:pt x="872431" y="312093"/>
                </a:cubicBezTo>
                <a:cubicBezTo>
                  <a:pt x="885826" y="299591"/>
                  <a:pt x="892300" y="291778"/>
                  <a:pt x="891853" y="288652"/>
                </a:cubicBezTo>
                <a:cubicBezTo>
                  <a:pt x="891407" y="285527"/>
                  <a:pt x="891630" y="283518"/>
                  <a:pt x="892523" y="282625"/>
                </a:cubicBezTo>
                <a:cubicBezTo>
                  <a:pt x="893416" y="280839"/>
                  <a:pt x="894309" y="273025"/>
                  <a:pt x="895202" y="259184"/>
                </a:cubicBezTo>
                <a:cubicBezTo>
                  <a:pt x="896095" y="245343"/>
                  <a:pt x="895872" y="238423"/>
                  <a:pt x="894532" y="238423"/>
                </a:cubicBezTo>
                <a:cubicBezTo>
                  <a:pt x="893193" y="238423"/>
                  <a:pt x="891184" y="239762"/>
                  <a:pt x="888505" y="242441"/>
                </a:cubicBezTo>
                <a:cubicBezTo>
                  <a:pt x="884933" y="246013"/>
                  <a:pt x="879575" y="250031"/>
                  <a:pt x="872431" y="254496"/>
                </a:cubicBezTo>
                <a:cubicBezTo>
                  <a:pt x="864394" y="260747"/>
                  <a:pt x="858144" y="264319"/>
                  <a:pt x="853679" y="265212"/>
                </a:cubicBezTo>
                <a:cubicBezTo>
                  <a:pt x="847428" y="267891"/>
                  <a:pt x="843410" y="269230"/>
                  <a:pt x="841624" y="269230"/>
                </a:cubicBezTo>
                <a:cubicBezTo>
                  <a:pt x="838052" y="270123"/>
                  <a:pt x="835373" y="271909"/>
                  <a:pt x="833587" y="274588"/>
                </a:cubicBezTo>
                <a:cubicBezTo>
                  <a:pt x="832694" y="277267"/>
                  <a:pt x="830908" y="282178"/>
                  <a:pt x="828229" y="289322"/>
                </a:cubicBezTo>
                <a:cubicBezTo>
                  <a:pt x="826443" y="297359"/>
                  <a:pt x="825104" y="304949"/>
                  <a:pt x="824211" y="312093"/>
                </a:cubicBezTo>
                <a:cubicBezTo>
                  <a:pt x="823318" y="320129"/>
                  <a:pt x="821978" y="325487"/>
                  <a:pt x="820192" y="328166"/>
                </a:cubicBezTo>
                <a:cubicBezTo>
                  <a:pt x="819300" y="329952"/>
                  <a:pt x="818853" y="332631"/>
                  <a:pt x="818853" y="336203"/>
                </a:cubicBezTo>
                <a:cubicBezTo>
                  <a:pt x="818853" y="339775"/>
                  <a:pt x="818406" y="341561"/>
                  <a:pt x="817514" y="341561"/>
                </a:cubicBezTo>
                <a:cubicBezTo>
                  <a:pt x="816621" y="343347"/>
                  <a:pt x="814835" y="347811"/>
                  <a:pt x="812156" y="354955"/>
                </a:cubicBezTo>
                <a:cubicBezTo>
                  <a:pt x="809477" y="363885"/>
                  <a:pt x="808584" y="368796"/>
                  <a:pt x="809477" y="369689"/>
                </a:cubicBezTo>
                <a:cubicBezTo>
                  <a:pt x="810370" y="370582"/>
                  <a:pt x="811486" y="371029"/>
                  <a:pt x="812826" y="371029"/>
                </a:cubicBezTo>
                <a:cubicBezTo>
                  <a:pt x="814165" y="371029"/>
                  <a:pt x="815728" y="369243"/>
                  <a:pt x="817514" y="365671"/>
                </a:cubicBezTo>
                <a:cubicBezTo>
                  <a:pt x="818406" y="362992"/>
                  <a:pt x="819300" y="362099"/>
                  <a:pt x="820192" y="362992"/>
                </a:cubicBezTo>
                <a:cubicBezTo>
                  <a:pt x="821085" y="363885"/>
                  <a:pt x="821532" y="365448"/>
                  <a:pt x="821532" y="367680"/>
                </a:cubicBezTo>
                <a:cubicBezTo>
                  <a:pt x="821532" y="369912"/>
                  <a:pt x="820639" y="371252"/>
                  <a:pt x="818853" y="371698"/>
                </a:cubicBezTo>
                <a:cubicBezTo>
                  <a:pt x="817067" y="372145"/>
                  <a:pt x="815728" y="374601"/>
                  <a:pt x="814835" y="379065"/>
                </a:cubicBezTo>
                <a:cubicBezTo>
                  <a:pt x="813942" y="383530"/>
                  <a:pt x="812379" y="387102"/>
                  <a:pt x="810147" y="389781"/>
                </a:cubicBezTo>
                <a:cubicBezTo>
                  <a:pt x="807914" y="392460"/>
                  <a:pt x="807244" y="396478"/>
                  <a:pt x="808137" y="401836"/>
                </a:cubicBezTo>
                <a:lnTo>
                  <a:pt x="810816" y="409873"/>
                </a:lnTo>
                <a:cubicBezTo>
                  <a:pt x="811709" y="408980"/>
                  <a:pt x="814835" y="404515"/>
                  <a:pt x="820192" y="396478"/>
                </a:cubicBezTo>
                <a:cubicBezTo>
                  <a:pt x="824657" y="387549"/>
                  <a:pt x="827336" y="381298"/>
                  <a:pt x="828229" y="377726"/>
                </a:cubicBezTo>
                <a:lnTo>
                  <a:pt x="830908" y="376386"/>
                </a:lnTo>
                <a:cubicBezTo>
                  <a:pt x="830908" y="379065"/>
                  <a:pt x="829569" y="382861"/>
                  <a:pt x="826890" y="387772"/>
                </a:cubicBezTo>
                <a:cubicBezTo>
                  <a:pt x="824211" y="392683"/>
                  <a:pt x="823318" y="396478"/>
                  <a:pt x="824211" y="399157"/>
                </a:cubicBezTo>
                <a:cubicBezTo>
                  <a:pt x="825104" y="401836"/>
                  <a:pt x="823764" y="407640"/>
                  <a:pt x="820192" y="416570"/>
                </a:cubicBezTo>
                <a:cubicBezTo>
                  <a:pt x="817514" y="426393"/>
                  <a:pt x="815504" y="431974"/>
                  <a:pt x="814165" y="433313"/>
                </a:cubicBezTo>
                <a:cubicBezTo>
                  <a:pt x="812826" y="434653"/>
                  <a:pt x="811709" y="436662"/>
                  <a:pt x="810816" y="439341"/>
                </a:cubicBezTo>
                <a:cubicBezTo>
                  <a:pt x="809923" y="442913"/>
                  <a:pt x="807691" y="447377"/>
                  <a:pt x="804119" y="452735"/>
                </a:cubicBezTo>
                <a:cubicBezTo>
                  <a:pt x="800547" y="458986"/>
                  <a:pt x="797645" y="462111"/>
                  <a:pt x="795413" y="462111"/>
                </a:cubicBezTo>
                <a:cubicBezTo>
                  <a:pt x="793180" y="462111"/>
                  <a:pt x="790725" y="461219"/>
                  <a:pt x="788046" y="459433"/>
                </a:cubicBezTo>
                <a:cubicBezTo>
                  <a:pt x="785367" y="456754"/>
                  <a:pt x="783581" y="454075"/>
                  <a:pt x="782688" y="451396"/>
                </a:cubicBezTo>
                <a:lnTo>
                  <a:pt x="780009" y="447377"/>
                </a:lnTo>
                <a:lnTo>
                  <a:pt x="777330" y="452735"/>
                </a:lnTo>
                <a:cubicBezTo>
                  <a:pt x="775544" y="456307"/>
                  <a:pt x="774205" y="458093"/>
                  <a:pt x="773312" y="458093"/>
                </a:cubicBezTo>
                <a:cubicBezTo>
                  <a:pt x="772419" y="458093"/>
                  <a:pt x="769740" y="456754"/>
                  <a:pt x="765275" y="454075"/>
                </a:cubicBezTo>
                <a:cubicBezTo>
                  <a:pt x="760810" y="451396"/>
                  <a:pt x="757908" y="448717"/>
                  <a:pt x="756568" y="446038"/>
                </a:cubicBezTo>
                <a:cubicBezTo>
                  <a:pt x="755229" y="443359"/>
                  <a:pt x="752773" y="442689"/>
                  <a:pt x="749202" y="444029"/>
                </a:cubicBezTo>
                <a:cubicBezTo>
                  <a:pt x="745630" y="445368"/>
                  <a:pt x="742058" y="444252"/>
                  <a:pt x="738486" y="440680"/>
                </a:cubicBezTo>
                <a:cubicBezTo>
                  <a:pt x="735807" y="438001"/>
                  <a:pt x="734021" y="433983"/>
                  <a:pt x="733128" y="428625"/>
                </a:cubicBezTo>
                <a:cubicBezTo>
                  <a:pt x="731342" y="424160"/>
                  <a:pt x="728663" y="420588"/>
                  <a:pt x="725091" y="417910"/>
                </a:cubicBezTo>
                <a:cubicBezTo>
                  <a:pt x="721520" y="415231"/>
                  <a:pt x="719957" y="413221"/>
                  <a:pt x="720403" y="411882"/>
                </a:cubicBezTo>
                <a:cubicBezTo>
                  <a:pt x="720850" y="410543"/>
                  <a:pt x="719734" y="408533"/>
                  <a:pt x="717055" y="405854"/>
                </a:cubicBezTo>
                <a:cubicBezTo>
                  <a:pt x="714376" y="403176"/>
                  <a:pt x="711920" y="400050"/>
                  <a:pt x="709688" y="396478"/>
                </a:cubicBezTo>
                <a:cubicBezTo>
                  <a:pt x="707455" y="392906"/>
                  <a:pt x="707232" y="387995"/>
                  <a:pt x="709018" y="381744"/>
                </a:cubicBezTo>
                <a:cubicBezTo>
                  <a:pt x="710804" y="376386"/>
                  <a:pt x="712143" y="366564"/>
                  <a:pt x="713036" y="352276"/>
                </a:cubicBezTo>
                <a:cubicBezTo>
                  <a:pt x="713929" y="337989"/>
                  <a:pt x="715715" y="325487"/>
                  <a:pt x="718394" y="314772"/>
                </a:cubicBezTo>
                <a:cubicBezTo>
                  <a:pt x="721966" y="301377"/>
                  <a:pt x="724198" y="292894"/>
                  <a:pt x="725091" y="289322"/>
                </a:cubicBezTo>
                <a:cubicBezTo>
                  <a:pt x="725984" y="286643"/>
                  <a:pt x="729110" y="277713"/>
                  <a:pt x="734467" y="262533"/>
                </a:cubicBezTo>
                <a:cubicBezTo>
                  <a:pt x="738932" y="250031"/>
                  <a:pt x="742058" y="241102"/>
                  <a:pt x="743844" y="235744"/>
                </a:cubicBezTo>
                <a:cubicBezTo>
                  <a:pt x="746523" y="229493"/>
                  <a:pt x="747862" y="225475"/>
                  <a:pt x="747862" y="223689"/>
                </a:cubicBezTo>
                <a:cubicBezTo>
                  <a:pt x="747862" y="221903"/>
                  <a:pt x="749648" y="216992"/>
                  <a:pt x="753220" y="208955"/>
                </a:cubicBezTo>
                <a:cubicBezTo>
                  <a:pt x="757685" y="199132"/>
                  <a:pt x="763042" y="188863"/>
                  <a:pt x="769293" y="178147"/>
                </a:cubicBezTo>
                <a:cubicBezTo>
                  <a:pt x="776437" y="164753"/>
                  <a:pt x="782241" y="154930"/>
                  <a:pt x="786706" y="148679"/>
                </a:cubicBezTo>
                <a:cubicBezTo>
                  <a:pt x="792064" y="142429"/>
                  <a:pt x="796529" y="137071"/>
                  <a:pt x="800101" y="132606"/>
                </a:cubicBezTo>
                <a:cubicBezTo>
                  <a:pt x="804566" y="129034"/>
                  <a:pt x="808137" y="127248"/>
                  <a:pt x="810816" y="127248"/>
                </a:cubicBezTo>
                <a:cubicBezTo>
                  <a:pt x="813495" y="127248"/>
                  <a:pt x="815281" y="128141"/>
                  <a:pt x="816174" y="129927"/>
                </a:cubicBezTo>
                <a:cubicBezTo>
                  <a:pt x="817067" y="131713"/>
                  <a:pt x="817514" y="134392"/>
                  <a:pt x="817514" y="137964"/>
                </a:cubicBezTo>
                <a:cubicBezTo>
                  <a:pt x="817514" y="141536"/>
                  <a:pt x="815728" y="144438"/>
                  <a:pt x="812156" y="146670"/>
                </a:cubicBezTo>
                <a:cubicBezTo>
                  <a:pt x="808584" y="148903"/>
                  <a:pt x="805905" y="154484"/>
                  <a:pt x="804119" y="163413"/>
                </a:cubicBezTo>
                <a:cubicBezTo>
                  <a:pt x="802333" y="171450"/>
                  <a:pt x="800547" y="182612"/>
                  <a:pt x="798761" y="196900"/>
                </a:cubicBezTo>
                <a:cubicBezTo>
                  <a:pt x="796975" y="212080"/>
                  <a:pt x="796082" y="220117"/>
                  <a:pt x="796082" y="221010"/>
                </a:cubicBezTo>
                <a:cubicBezTo>
                  <a:pt x="795189" y="221903"/>
                  <a:pt x="793850" y="229047"/>
                  <a:pt x="792064" y="242441"/>
                </a:cubicBezTo>
                <a:cubicBezTo>
                  <a:pt x="790278" y="256729"/>
                  <a:pt x="788939" y="264765"/>
                  <a:pt x="788046" y="266551"/>
                </a:cubicBezTo>
                <a:cubicBezTo>
                  <a:pt x="787153" y="269230"/>
                  <a:pt x="787822" y="269677"/>
                  <a:pt x="790055" y="267891"/>
                </a:cubicBezTo>
                <a:cubicBezTo>
                  <a:pt x="792287" y="266105"/>
                  <a:pt x="793403" y="264765"/>
                  <a:pt x="793403" y="263872"/>
                </a:cubicBezTo>
                <a:cubicBezTo>
                  <a:pt x="793403" y="262979"/>
                  <a:pt x="796082" y="256729"/>
                  <a:pt x="801440" y="245120"/>
                </a:cubicBezTo>
                <a:cubicBezTo>
                  <a:pt x="805905" y="236190"/>
                  <a:pt x="810816" y="226814"/>
                  <a:pt x="816174" y="216992"/>
                </a:cubicBezTo>
                <a:cubicBezTo>
                  <a:pt x="821532" y="208955"/>
                  <a:pt x="824211" y="204490"/>
                  <a:pt x="824211" y="203597"/>
                </a:cubicBezTo>
                <a:cubicBezTo>
                  <a:pt x="824211" y="202704"/>
                  <a:pt x="828229" y="195560"/>
                  <a:pt x="836266" y="182166"/>
                </a:cubicBezTo>
                <a:cubicBezTo>
                  <a:pt x="846089" y="168771"/>
                  <a:pt x="851893" y="160735"/>
                  <a:pt x="853679" y="158056"/>
                </a:cubicBezTo>
                <a:cubicBezTo>
                  <a:pt x="854572" y="157163"/>
                  <a:pt x="856358" y="155377"/>
                  <a:pt x="859037" y="152698"/>
                </a:cubicBezTo>
                <a:cubicBezTo>
                  <a:pt x="861716" y="150019"/>
                  <a:pt x="863055" y="148233"/>
                  <a:pt x="863055" y="147340"/>
                </a:cubicBezTo>
                <a:cubicBezTo>
                  <a:pt x="868413" y="141089"/>
                  <a:pt x="879128" y="129927"/>
                  <a:pt x="895202" y="113854"/>
                </a:cubicBezTo>
                <a:cubicBezTo>
                  <a:pt x="913954" y="95101"/>
                  <a:pt x="926902" y="82600"/>
                  <a:pt x="934046" y="76349"/>
                </a:cubicBezTo>
                <a:cubicBezTo>
                  <a:pt x="942083" y="70098"/>
                  <a:pt x="951012" y="63401"/>
                  <a:pt x="960835" y="56257"/>
                </a:cubicBezTo>
                <a:cubicBezTo>
                  <a:pt x="970658" y="50006"/>
                  <a:pt x="977801" y="45541"/>
                  <a:pt x="982266" y="42863"/>
                </a:cubicBezTo>
                <a:cubicBezTo>
                  <a:pt x="990303" y="40184"/>
                  <a:pt x="995214" y="38398"/>
                  <a:pt x="997000" y="37505"/>
                </a:cubicBezTo>
                <a:cubicBezTo>
                  <a:pt x="1001465" y="34826"/>
                  <a:pt x="1007269" y="33040"/>
                  <a:pt x="1014413" y="32147"/>
                </a:cubicBezTo>
                <a:cubicBezTo>
                  <a:pt x="1020664" y="30361"/>
                  <a:pt x="1024906" y="29022"/>
                  <a:pt x="1027138" y="28129"/>
                </a:cubicBezTo>
                <a:close/>
                <a:moveTo>
                  <a:pt x="333971" y="26119"/>
                </a:moveTo>
                <a:cubicBezTo>
                  <a:pt x="341115" y="26566"/>
                  <a:pt x="348705" y="28575"/>
                  <a:pt x="356742" y="32147"/>
                </a:cubicBezTo>
                <a:cubicBezTo>
                  <a:pt x="362992" y="33933"/>
                  <a:pt x="369243" y="36165"/>
                  <a:pt x="375494" y="38844"/>
                </a:cubicBezTo>
                <a:cubicBezTo>
                  <a:pt x="381745" y="41523"/>
                  <a:pt x="386656" y="42863"/>
                  <a:pt x="390228" y="42863"/>
                </a:cubicBezTo>
                <a:cubicBezTo>
                  <a:pt x="394693" y="42863"/>
                  <a:pt x="399158" y="44202"/>
                  <a:pt x="403623" y="46881"/>
                </a:cubicBezTo>
                <a:cubicBezTo>
                  <a:pt x="408087" y="49560"/>
                  <a:pt x="412106" y="52239"/>
                  <a:pt x="415678" y="54918"/>
                </a:cubicBezTo>
                <a:cubicBezTo>
                  <a:pt x="418357" y="56704"/>
                  <a:pt x="421928" y="58489"/>
                  <a:pt x="426393" y="60275"/>
                </a:cubicBezTo>
                <a:cubicBezTo>
                  <a:pt x="429965" y="62061"/>
                  <a:pt x="433760" y="64517"/>
                  <a:pt x="437779" y="67642"/>
                </a:cubicBezTo>
                <a:cubicBezTo>
                  <a:pt x="441797" y="70768"/>
                  <a:pt x="446485" y="75456"/>
                  <a:pt x="451843" y="81707"/>
                </a:cubicBezTo>
                <a:cubicBezTo>
                  <a:pt x="457201" y="87957"/>
                  <a:pt x="460103" y="92422"/>
                  <a:pt x="460549" y="95101"/>
                </a:cubicBezTo>
                <a:cubicBezTo>
                  <a:pt x="460996" y="97780"/>
                  <a:pt x="462559" y="100906"/>
                  <a:pt x="465237" y="104477"/>
                </a:cubicBezTo>
                <a:cubicBezTo>
                  <a:pt x="467023" y="108049"/>
                  <a:pt x="467470" y="111175"/>
                  <a:pt x="466577" y="113854"/>
                </a:cubicBezTo>
                <a:cubicBezTo>
                  <a:pt x="465684" y="116532"/>
                  <a:pt x="464568" y="117872"/>
                  <a:pt x="463228" y="117872"/>
                </a:cubicBezTo>
                <a:cubicBezTo>
                  <a:pt x="461889" y="117872"/>
                  <a:pt x="458540" y="120551"/>
                  <a:pt x="453182" y="125909"/>
                </a:cubicBezTo>
                <a:cubicBezTo>
                  <a:pt x="448718" y="131266"/>
                  <a:pt x="445592" y="133945"/>
                  <a:pt x="443806" y="133945"/>
                </a:cubicBezTo>
                <a:cubicBezTo>
                  <a:pt x="442020" y="133945"/>
                  <a:pt x="440681" y="133276"/>
                  <a:pt x="439788" y="131936"/>
                </a:cubicBezTo>
                <a:cubicBezTo>
                  <a:pt x="438895" y="130597"/>
                  <a:pt x="435770" y="129927"/>
                  <a:pt x="430412" y="129927"/>
                </a:cubicBezTo>
                <a:cubicBezTo>
                  <a:pt x="425054" y="129927"/>
                  <a:pt x="421928" y="130820"/>
                  <a:pt x="421036" y="132606"/>
                </a:cubicBezTo>
                <a:cubicBezTo>
                  <a:pt x="420142" y="133499"/>
                  <a:pt x="417910" y="134392"/>
                  <a:pt x="414338" y="135285"/>
                </a:cubicBezTo>
                <a:cubicBezTo>
                  <a:pt x="411659" y="136178"/>
                  <a:pt x="408087" y="135731"/>
                  <a:pt x="403623" y="133945"/>
                </a:cubicBezTo>
                <a:cubicBezTo>
                  <a:pt x="400944" y="133052"/>
                  <a:pt x="398711" y="132159"/>
                  <a:pt x="396925" y="131266"/>
                </a:cubicBezTo>
                <a:cubicBezTo>
                  <a:pt x="395139" y="130373"/>
                  <a:pt x="392014" y="130373"/>
                  <a:pt x="387549" y="131266"/>
                </a:cubicBezTo>
                <a:cubicBezTo>
                  <a:pt x="383084" y="132159"/>
                  <a:pt x="380852" y="131266"/>
                  <a:pt x="380852" y="128588"/>
                </a:cubicBezTo>
                <a:cubicBezTo>
                  <a:pt x="380852" y="125016"/>
                  <a:pt x="378173" y="121890"/>
                  <a:pt x="372815" y="119211"/>
                </a:cubicBezTo>
                <a:cubicBezTo>
                  <a:pt x="368350" y="116532"/>
                  <a:pt x="361653" y="110728"/>
                  <a:pt x="352723" y="101798"/>
                </a:cubicBezTo>
                <a:cubicBezTo>
                  <a:pt x="344687" y="92869"/>
                  <a:pt x="339329" y="88404"/>
                  <a:pt x="336650" y="88404"/>
                </a:cubicBezTo>
                <a:cubicBezTo>
                  <a:pt x="333971" y="88404"/>
                  <a:pt x="331739" y="86618"/>
                  <a:pt x="329953" y="83046"/>
                </a:cubicBezTo>
                <a:cubicBezTo>
                  <a:pt x="328167" y="80367"/>
                  <a:pt x="325934" y="76349"/>
                  <a:pt x="323255" y="70991"/>
                </a:cubicBezTo>
                <a:cubicBezTo>
                  <a:pt x="320576" y="66526"/>
                  <a:pt x="318344" y="63401"/>
                  <a:pt x="316558" y="61615"/>
                </a:cubicBezTo>
                <a:cubicBezTo>
                  <a:pt x="314772" y="60722"/>
                  <a:pt x="311424" y="57150"/>
                  <a:pt x="306512" y="50899"/>
                </a:cubicBezTo>
                <a:cubicBezTo>
                  <a:pt x="301601" y="44648"/>
                  <a:pt x="299592" y="40630"/>
                  <a:pt x="300485" y="38844"/>
                </a:cubicBezTo>
                <a:cubicBezTo>
                  <a:pt x="300485" y="37058"/>
                  <a:pt x="301824" y="34826"/>
                  <a:pt x="304503" y="32147"/>
                </a:cubicBezTo>
                <a:cubicBezTo>
                  <a:pt x="307182" y="30361"/>
                  <a:pt x="311200" y="28575"/>
                  <a:pt x="316558" y="26789"/>
                </a:cubicBezTo>
                <a:cubicBezTo>
                  <a:pt x="321023" y="25896"/>
                  <a:pt x="326827" y="25673"/>
                  <a:pt x="333971" y="26119"/>
                </a:cubicBezTo>
                <a:close/>
                <a:moveTo>
                  <a:pt x="234851" y="0"/>
                </a:moveTo>
                <a:cubicBezTo>
                  <a:pt x="241995" y="0"/>
                  <a:pt x="247576" y="447"/>
                  <a:pt x="251595" y="1339"/>
                </a:cubicBezTo>
                <a:cubicBezTo>
                  <a:pt x="255613" y="2232"/>
                  <a:pt x="259855" y="4465"/>
                  <a:pt x="264319" y="8037"/>
                </a:cubicBezTo>
                <a:cubicBezTo>
                  <a:pt x="268784" y="11609"/>
                  <a:pt x="270570" y="14288"/>
                  <a:pt x="269677" y="16073"/>
                </a:cubicBezTo>
                <a:cubicBezTo>
                  <a:pt x="268784" y="17859"/>
                  <a:pt x="267445" y="20315"/>
                  <a:pt x="265659" y="23440"/>
                </a:cubicBezTo>
                <a:cubicBezTo>
                  <a:pt x="263873" y="26566"/>
                  <a:pt x="261194" y="27236"/>
                  <a:pt x="257622" y="25450"/>
                </a:cubicBezTo>
                <a:cubicBezTo>
                  <a:pt x="254050" y="23664"/>
                  <a:pt x="249585" y="24557"/>
                  <a:pt x="244228" y="28129"/>
                </a:cubicBezTo>
                <a:cubicBezTo>
                  <a:pt x="239763" y="29914"/>
                  <a:pt x="235744" y="32593"/>
                  <a:pt x="232173" y="36165"/>
                </a:cubicBezTo>
                <a:cubicBezTo>
                  <a:pt x="228601" y="39737"/>
                  <a:pt x="224136" y="43309"/>
                  <a:pt x="218778" y="46881"/>
                </a:cubicBezTo>
                <a:cubicBezTo>
                  <a:pt x="213420" y="52239"/>
                  <a:pt x="206276" y="58936"/>
                  <a:pt x="197347" y="66973"/>
                </a:cubicBezTo>
                <a:cubicBezTo>
                  <a:pt x="194668" y="69652"/>
                  <a:pt x="185292" y="78581"/>
                  <a:pt x="169218" y="93762"/>
                </a:cubicBezTo>
                <a:cubicBezTo>
                  <a:pt x="160289" y="102691"/>
                  <a:pt x="154484" y="108049"/>
                  <a:pt x="151805" y="109835"/>
                </a:cubicBezTo>
                <a:cubicBezTo>
                  <a:pt x="149126" y="111621"/>
                  <a:pt x="146448" y="113407"/>
                  <a:pt x="143769" y="115193"/>
                </a:cubicBezTo>
                <a:cubicBezTo>
                  <a:pt x="141090" y="117872"/>
                  <a:pt x="137964" y="120551"/>
                  <a:pt x="134392" y="123230"/>
                </a:cubicBezTo>
                <a:lnTo>
                  <a:pt x="127695" y="127248"/>
                </a:lnTo>
                <a:cubicBezTo>
                  <a:pt x="128588" y="125462"/>
                  <a:pt x="131714" y="121890"/>
                  <a:pt x="137071" y="116532"/>
                </a:cubicBezTo>
                <a:cubicBezTo>
                  <a:pt x="142429" y="110282"/>
                  <a:pt x="149573" y="101798"/>
                  <a:pt x="158503" y="91083"/>
                </a:cubicBezTo>
                <a:cubicBezTo>
                  <a:pt x="167432" y="80367"/>
                  <a:pt x="172344" y="75009"/>
                  <a:pt x="173237" y="75009"/>
                </a:cubicBezTo>
                <a:cubicBezTo>
                  <a:pt x="173237" y="74116"/>
                  <a:pt x="173906" y="73000"/>
                  <a:pt x="175246" y="71661"/>
                </a:cubicBezTo>
                <a:cubicBezTo>
                  <a:pt x="176585" y="70321"/>
                  <a:pt x="177925" y="68759"/>
                  <a:pt x="179264" y="66973"/>
                </a:cubicBezTo>
                <a:cubicBezTo>
                  <a:pt x="180604" y="65187"/>
                  <a:pt x="182166" y="63401"/>
                  <a:pt x="183952" y="61615"/>
                </a:cubicBezTo>
                <a:cubicBezTo>
                  <a:pt x="191096" y="54471"/>
                  <a:pt x="195114" y="50453"/>
                  <a:pt x="196007" y="49560"/>
                </a:cubicBezTo>
                <a:cubicBezTo>
                  <a:pt x="197793" y="46881"/>
                  <a:pt x="198240" y="45095"/>
                  <a:pt x="197347" y="44202"/>
                </a:cubicBezTo>
                <a:cubicBezTo>
                  <a:pt x="197347" y="44202"/>
                  <a:pt x="196900" y="44425"/>
                  <a:pt x="196007" y="44872"/>
                </a:cubicBezTo>
                <a:cubicBezTo>
                  <a:pt x="195114" y="45318"/>
                  <a:pt x="193775" y="45988"/>
                  <a:pt x="191989" y="46881"/>
                </a:cubicBezTo>
                <a:cubicBezTo>
                  <a:pt x="190203" y="47774"/>
                  <a:pt x="188417" y="49113"/>
                  <a:pt x="186631" y="50899"/>
                </a:cubicBezTo>
                <a:cubicBezTo>
                  <a:pt x="179487" y="56257"/>
                  <a:pt x="172344" y="62508"/>
                  <a:pt x="165200" y="69652"/>
                </a:cubicBezTo>
                <a:cubicBezTo>
                  <a:pt x="158949" y="75009"/>
                  <a:pt x="154038" y="79921"/>
                  <a:pt x="150466" y="84386"/>
                </a:cubicBezTo>
                <a:cubicBezTo>
                  <a:pt x="147787" y="88850"/>
                  <a:pt x="143769" y="92422"/>
                  <a:pt x="138411" y="95101"/>
                </a:cubicBezTo>
                <a:cubicBezTo>
                  <a:pt x="133946" y="97780"/>
                  <a:pt x="130374" y="100013"/>
                  <a:pt x="127695" y="101798"/>
                </a:cubicBezTo>
                <a:cubicBezTo>
                  <a:pt x="125909" y="103584"/>
                  <a:pt x="120551" y="106710"/>
                  <a:pt x="111622" y="111175"/>
                </a:cubicBezTo>
                <a:cubicBezTo>
                  <a:pt x="102692" y="115639"/>
                  <a:pt x="97334" y="117872"/>
                  <a:pt x="95548" y="117872"/>
                </a:cubicBezTo>
                <a:cubicBezTo>
                  <a:pt x="94655" y="117872"/>
                  <a:pt x="91084" y="119211"/>
                  <a:pt x="84833" y="121890"/>
                </a:cubicBezTo>
                <a:cubicBezTo>
                  <a:pt x="78582" y="125462"/>
                  <a:pt x="72108" y="127248"/>
                  <a:pt x="65411" y="127248"/>
                </a:cubicBezTo>
                <a:cubicBezTo>
                  <a:pt x="58713" y="127248"/>
                  <a:pt x="52239" y="125462"/>
                  <a:pt x="45989" y="121890"/>
                </a:cubicBezTo>
                <a:cubicBezTo>
                  <a:pt x="39738" y="118318"/>
                  <a:pt x="34380" y="113854"/>
                  <a:pt x="29915" y="108496"/>
                </a:cubicBezTo>
                <a:cubicBezTo>
                  <a:pt x="25450" y="103138"/>
                  <a:pt x="23218" y="100013"/>
                  <a:pt x="23218" y="99120"/>
                </a:cubicBezTo>
                <a:cubicBezTo>
                  <a:pt x="23218" y="98227"/>
                  <a:pt x="25004" y="96887"/>
                  <a:pt x="28576" y="95101"/>
                </a:cubicBezTo>
                <a:cubicBezTo>
                  <a:pt x="32148" y="93315"/>
                  <a:pt x="37505" y="92869"/>
                  <a:pt x="44649" y="93762"/>
                </a:cubicBezTo>
                <a:cubicBezTo>
                  <a:pt x="51793" y="94655"/>
                  <a:pt x="57597" y="95101"/>
                  <a:pt x="62062" y="95101"/>
                </a:cubicBezTo>
                <a:cubicBezTo>
                  <a:pt x="67420" y="94208"/>
                  <a:pt x="73224" y="92422"/>
                  <a:pt x="79475" y="89743"/>
                </a:cubicBezTo>
                <a:cubicBezTo>
                  <a:pt x="84833" y="87957"/>
                  <a:pt x="91976" y="84832"/>
                  <a:pt x="100906" y="80367"/>
                </a:cubicBezTo>
                <a:cubicBezTo>
                  <a:pt x="108943" y="74116"/>
                  <a:pt x="122337" y="64740"/>
                  <a:pt x="141090" y="52239"/>
                </a:cubicBezTo>
                <a:cubicBezTo>
                  <a:pt x="159842" y="39737"/>
                  <a:pt x="172790" y="31254"/>
                  <a:pt x="179934" y="26789"/>
                </a:cubicBezTo>
                <a:cubicBezTo>
                  <a:pt x="188864" y="21431"/>
                  <a:pt x="195114" y="17859"/>
                  <a:pt x="198686" y="16073"/>
                </a:cubicBezTo>
                <a:cubicBezTo>
                  <a:pt x="204937" y="12502"/>
                  <a:pt x="209402" y="9376"/>
                  <a:pt x="212081" y="6697"/>
                </a:cubicBezTo>
                <a:cubicBezTo>
                  <a:pt x="214760" y="4018"/>
                  <a:pt x="217215" y="2679"/>
                  <a:pt x="219448" y="2679"/>
                </a:cubicBezTo>
                <a:cubicBezTo>
                  <a:pt x="221680" y="2679"/>
                  <a:pt x="223020" y="2232"/>
                  <a:pt x="223466" y="1339"/>
                </a:cubicBezTo>
                <a:cubicBezTo>
                  <a:pt x="223913" y="447"/>
                  <a:pt x="227708" y="0"/>
                  <a:pt x="234851" y="0"/>
                </a:cubicBezTo>
                <a:close/>
              </a:path>
            </a:pathLst>
          </a:custGeom>
          <a:solidFill>
            <a:srgbClr val="2EFED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solidFill>
                <a:srgbClr val="2EFED1"/>
              </a:solidFill>
              <a:latin typeface="Arial" panose="020B0604020202020204" pitchFamily="34" charset="0"/>
              <a:ea typeface="演示少年行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38CD48DE-90E1-4637-8206-483510CC12E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52612" y="4047654"/>
            <a:ext cx="1919168" cy="523055"/>
          </a:xfrm>
          <a:custGeom>
            <a:avLst/>
            <a:gdLst/>
            <a:ahLst/>
            <a:cxnLst/>
            <a:rect l="l" t="t" r="r" b="b"/>
            <a:pathLst>
              <a:path w="1919168" h="523055">
                <a:moveTo>
                  <a:pt x="1620069" y="506983"/>
                </a:moveTo>
                <a:cubicBezTo>
                  <a:pt x="1622301" y="507429"/>
                  <a:pt x="1623418" y="508322"/>
                  <a:pt x="1623418" y="509662"/>
                </a:cubicBezTo>
                <a:cubicBezTo>
                  <a:pt x="1623418" y="511001"/>
                  <a:pt x="1622971" y="511671"/>
                  <a:pt x="1622078" y="511671"/>
                </a:cubicBezTo>
                <a:cubicBezTo>
                  <a:pt x="1622078" y="511671"/>
                  <a:pt x="1621185" y="511224"/>
                  <a:pt x="1619399" y="510331"/>
                </a:cubicBezTo>
                <a:cubicBezTo>
                  <a:pt x="1617613" y="509438"/>
                  <a:pt x="1616720" y="508545"/>
                  <a:pt x="1616720" y="507653"/>
                </a:cubicBezTo>
                <a:cubicBezTo>
                  <a:pt x="1616720" y="506760"/>
                  <a:pt x="1617836" y="506536"/>
                  <a:pt x="1620069" y="506983"/>
                </a:cubicBezTo>
                <a:close/>
                <a:moveTo>
                  <a:pt x="922884" y="428625"/>
                </a:moveTo>
                <a:cubicBezTo>
                  <a:pt x="923777" y="429518"/>
                  <a:pt x="923777" y="430857"/>
                  <a:pt x="922884" y="432643"/>
                </a:cubicBezTo>
                <a:lnTo>
                  <a:pt x="921544" y="431304"/>
                </a:lnTo>
                <a:close/>
                <a:moveTo>
                  <a:pt x="851893" y="362992"/>
                </a:moveTo>
                <a:lnTo>
                  <a:pt x="849214" y="367010"/>
                </a:lnTo>
                <a:lnTo>
                  <a:pt x="849214" y="371028"/>
                </a:lnTo>
                <a:cubicBezTo>
                  <a:pt x="850107" y="370135"/>
                  <a:pt x="851000" y="368796"/>
                  <a:pt x="851893" y="367010"/>
                </a:cubicBezTo>
                <a:cubicBezTo>
                  <a:pt x="852785" y="364331"/>
                  <a:pt x="852785" y="362992"/>
                  <a:pt x="851893" y="362992"/>
                </a:cubicBezTo>
                <a:close/>
                <a:moveTo>
                  <a:pt x="994544" y="342230"/>
                </a:moveTo>
                <a:cubicBezTo>
                  <a:pt x="994991" y="342677"/>
                  <a:pt x="995214" y="343793"/>
                  <a:pt x="995214" y="345579"/>
                </a:cubicBezTo>
                <a:cubicBezTo>
                  <a:pt x="994321" y="347365"/>
                  <a:pt x="993205" y="348258"/>
                  <a:pt x="991865" y="348258"/>
                </a:cubicBezTo>
                <a:cubicBezTo>
                  <a:pt x="990526" y="348258"/>
                  <a:pt x="989856" y="347811"/>
                  <a:pt x="989856" y="346918"/>
                </a:cubicBezTo>
                <a:cubicBezTo>
                  <a:pt x="989856" y="346025"/>
                  <a:pt x="990526" y="344909"/>
                  <a:pt x="991865" y="343570"/>
                </a:cubicBezTo>
                <a:cubicBezTo>
                  <a:pt x="993205" y="342230"/>
                  <a:pt x="994098" y="341784"/>
                  <a:pt x="994544" y="342230"/>
                </a:cubicBezTo>
                <a:close/>
                <a:moveTo>
                  <a:pt x="37505" y="326826"/>
                </a:moveTo>
                <a:cubicBezTo>
                  <a:pt x="39291" y="326826"/>
                  <a:pt x="40184" y="327719"/>
                  <a:pt x="40184" y="329505"/>
                </a:cubicBezTo>
                <a:cubicBezTo>
                  <a:pt x="40184" y="331291"/>
                  <a:pt x="39291" y="332631"/>
                  <a:pt x="37505" y="333524"/>
                </a:cubicBezTo>
                <a:cubicBezTo>
                  <a:pt x="35719" y="334417"/>
                  <a:pt x="34379" y="334417"/>
                  <a:pt x="33487" y="333524"/>
                </a:cubicBezTo>
                <a:cubicBezTo>
                  <a:pt x="32594" y="332631"/>
                  <a:pt x="32594" y="331291"/>
                  <a:pt x="33487" y="329505"/>
                </a:cubicBezTo>
                <a:cubicBezTo>
                  <a:pt x="34379" y="327719"/>
                  <a:pt x="35719" y="326826"/>
                  <a:pt x="37505" y="326826"/>
                </a:cubicBezTo>
                <a:close/>
                <a:moveTo>
                  <a:pt x="1034058" y="310753"/>
                </a:moveTo>
                <a:cubicBezTo>
                  <a:pt x="1034951" y="311646"/>
                  <a:pt x="1034951" y="312985"/>
                  <a:pt x="1034058" y="314771"/>
                </a:cubicBezTo>
                <a:lnTo>
                  <a:pt x="1032719" y="316111"/>
                </a:lnTo>
                <a:cubicBezTo>
                  <a:pt x="1031826" y="316111"/>
                  <a:pt x="1031826" y="315218"/>
                  <a:pt x="1032719" y="313432"/>
                </a:cubicBezTo>
                <a:close/>
                <a:moveTo>
                  <a:pt x="929581" y="304056"/>
                </a:moveTo>
                <a:lnTo>
                  <a:pt x="920205" y="313432"/>
                </a:lnTo>
                <a:cubicBezTo>
                  <a:pt x="914847" y="319683"/>
                  <a:pt x="910605" y="324817"/>
                  <a:pt x="907480" y="328835"/>
                </a:cubicBezTo>
                <a:cubicBezTo>
                  <a:pt x="904354" y="332854"/>
                  <a:pt x="902792" y="335533"/>
                  <a:pt x="902792" y="336872"/>
                </a:cubicBezTo>
                <a:cubicBezTo>
                  <a:pt x="902792" y="338212"/>
                  <a:pt x="903238" y="338881"/>
                  <a:pt x="904131" y="338881"/>
                </a:cubicBezTo>
                <a:cubicBezTo>
                  <a:pt x="905024" y="338881"/>
                  <a:pt x="909266" y="337095"/>
                  <a:pt x="916856" y="333524"/>
                </a:cubicBezTo>
                <a:cubicBezTo>
                  <a:pt x="924446" y="329952"/>
                  <a:pt x="928688" y="326380"/>
                  <a:pt x="929581" y="322808"/>
                </a:cubicBezTo>
                <a:cubicBezTo>
                  <a:pt x="930474" y="319236"/>
                  <a:pt x="930474" y="315218"/>
                  <a:pt x="929581" y="310753"/>
                </a:cubicBezTo>
                <a:close/>
                <a:moveTo>
                  <a:pt x="221010" y="274588"/>
                </a:moveTo>
                <a:cubicBezTo>
                  <a:pt x="221010" y="274588"/>
                  <a:pt x="223242" y="277043"/>
                  <a:pt x="227707" y="281955"/>
                </a:cubicBezTo>
                <a:cubicBezTo>
                  <a:pt x="232172" y="286866"/>
                  <a:pt x="235297" y="293786"/>
                  <a:pt x="237083" y="302716"/>
                </a:cubicBezTo>
                <a:cubicBezTo>
                  <a:pt x="238869" y="309860"/>
                  <a:pt x="239762" y="315218"/>
                  <a:pt x="239762" y="318790"/>
                </a:cubicBezTo>
                <a:cubicBezTo>
                  <a:pt x="239762" y="322361"/>
                  <a:pt x="238869" y="324594"/>
                  <a:pt x="237083" y="325487"/>
                </a:cubicBezTo>
                <a:cubicBezTo>
                  <a:pt x="235297" y="327273"/>
                  <a:pt x="233512" y="332184"/>
                  <a:pt x="231726" y="340221"/>
                </a:cubicBezTo>
                <a:cubicBezTo>
                  <a:pt x="229047" y="349151"/>
                  <a:pt x="227261" y="356294"/>
                  <a:pt x="226368" y="361652"/>
                </a:cubicBezTo>
                <a:cubicBezTo>
                  <a:pt x="225475" y="367903"/>
                  <a:pt x="225475" y="371475"/>
                  <a:pt x="226368" y="372368"/>
                </a:cubicBezTo>
                <a:cubicBezTo>
                  <a:pt x="227261" y="373261"/>
                  <a:pt x="228823" y="372814"/>
                  <a:pt x="231056" y="371028"/>
                </a:cubicBezTo>
                <a:cubicBezTo>
                  <a:pt x="233288" y="369242"/>
                  <a:pt x="234405" y="368796"/>
                  <a:pt x="234405" y="369689"/>
                </a:cubicBezTo>
                <a:cubicBezTo>
                  <a:pt x="234405" y="370582"/>
                  <a:pt x="233512" y="371921"/>
                  <a:pt x="231726" y="373707"/>
                </a:cubicBezTo>
                <a:cubicBezTo>
                  <a:pt x="229940" y="375493"/>
                  <a:pt x="227707" y="379065"/>
                  <a:pt x="225028" y="384423"/>
                </a:cubicBezTo>
                <a:cubicBezTo>
                  <a:pt x="222349" y="389781"/>
                  <a:pt x="221010" y="393799"/>
                  <a:pt x="221010" y="396478"/>
                </a:cubicBezTo>
                <a:cubicBezTo>
                  <a:pt x="221010" y="400050"/>
                  <a:pt x="219224" y="402952"/>
                  <a:pt x="215652" y="405184"/>
                </a:cubicBezTo>
                <a:cubicBezTo>
                  <a:pt x="212080" y="407417"/>
                  <a:pt x="209401" y="410765"/>
                  <a:pt x="207615" y="415230"/>
                </a:cubicBezTo>
                <a:cubicBezTo>
                  <a:pt x="206722" y="419695"/>
                  <a:pt x="205830" y="421928"/>
                  <a:pt x="204937" y="421928"/>
                </a:cubicBezTo>
                <a:cubicBezTo>
                  <a:pt x="204044" y="421928"/>
                  <a:pt x="202481" y="420811"/>
                  <a:pt x="200248" y="418579"/>
                </a:cubicBezTo>
                <a:cubicBezTo>
                  <a:pt x="198016" y="416346"/>
                  <a:pt x="195114" y="415230"/>
                  <a:pt x="191542" y="415230"/>
                </a:cubicBezTo>
                <a:cubicBezTo>
                  <a:pt x="187970" y="415230"/>
                  <a:pt x="185738" y="413891"/>
                  <a:pt x="184845" y="411212"/>
                </a:cubicBezTo>
                <a:cubicBezTo>
                  <a:pt x="183059" y="408533"/>
                  <a:pt x="181050" y="405631"/>
                  <a:pt x="178817" y="402505"/>
                </a:cubicBezTo>
                <a:cubicBezTo>
                  <a:pt x="176585" y="399380"/>
                  <a:pt x="175022" y="393799"/>
                  <a:pt x="174129" y="385762"/>
                </a:cubicBezTo>
                <a:cubicBezTo>
                  <a:pt x="173236" y="379511"/>
                  <a:pt x="172343" y="373707"/>
                  <a:pt x="171450" y="368349"/>
                </a:cubicBezTo>
                <a:cubicBezTo>
                  <a:pt x="170557" y="363885"/>
                  <a:pt x="171450" y="359420"/>
                  <a:pt x="174129" y="354955"/>
                </a:cubicBezTo>
                <a:cubicBezTo>
                  <a:pt x="176808" y="350490"/>
                  <a:pt x="182166" y="341114"/>
                  <a:pt x="190203" y="326826"/>
                </a:cubicBezTo>
                <a:cubicBezTo>
                  <a:pt x="198239" y="311646"/>
                  <a:pt x="204490" y="300484"/>
                  <a:pt x="208955" y="293340"/>
                </a:cubicBezTo>
                <a:cubicBezTo>
                  <a:pt x="214313" y="286196"/>
                  <a:pt x="216992" y="281731"/>
                  <a:pt x="216992" y="279945"/>
                </a:cubicBezTo>
                <a:cubicBezTo>
                  <a:pt x="216992" y="277267"/>
                  <a:pt x="217885" y="275927"/>
                  <a:pt x="219671" y="275927"/>
                </a:cubicBezTo>
                <a:close/>
                <a:moveTo>
                  <a:pt x="1899345" y="253156"/>
                </a:moveTo>
                <a:cubicBezTo>
                  <a:pt x="1901131" y="253156"/>
                  <a:pt x="1902247" y="253826"/>
                  <a:pt x="1902694" y="255166"/>
                </a:cubicBezTo>
                <a:cubicBezTo>
                  <a:pt x="1903140" y="256505"/>
                  <a:pt x="1902694" y="257175"/>
                  <a:pt x="1901354" y="257175"/>
                </a:cubicBezTo>
                <a:cubicBezTo>
                  <a:pt x="1900015" y="257175"/>
                  <a:pt x="1899122" y="256505"/>
                  <a:pt x="1898675" y="255166"/>
                </a:cubicBezTo>
                <a:cubicBezTo>
                  <a:pt x="1898229" y="253826"/>
                  <a:pt x="1898452" y="253156"/>
                  <a:pt x="1899345" y="253156"/>
                </a:cubicBezTo>
                <a:close/>
                <a:moveTo>
                  <a:pt x="446038" y="235744"/>
                </a:moveTo>
                <a:cubicBezTo>
                  <a:pt x="448717" y="235297"/>
                  <a:pt x="451396" y="235297"/>
                  <a:pt x="454075" y="235744"/>
                </a:cubicBezTo>
                <a:cubicBezTo>
                  <a:pt x="460326" y="235744"/>
                  <a:pt x="465683" y="236190"/>
                  <a:pt x="470148" y="237083"/>
                </a:cubicBezTo>
                <a:cubicBezTo>
                  <a:pt x="475506" y="237976"/>
                  <a:pt x="483096" y="239762"/>
                  <a:pt x="492919" y="242441"/>
                </a:cubicBezTo>
                <a:cubicBezTo>
                  <a:pt x="501849" y="245120"/>
                  <a:pt x="509439" y="248245"/>
                  <a:pt x="515690" y="251817"/>
                </a:cubicBezTo>
                <a:cubicBezTo>
                  <a:pt x="521941" y="254496"/>
                  <a:pt x="528191" y="259407"/>
                  <a:pt x="534442" y="266551"/>
                </a:cubicBezTo>
                <a:cubicBezTo>
                  <a:pt x="540693" y="273695"/>
                  <a:pt x="543818" y="279052"/>
                  <a:pt x="543818" y="282624"/>
                </a:cubicBezTo>
                <a:cubicBezTo>
                  <a:pt x="543818" y="286196"/>
                  <a:pt x="544265" y="288205"/>
                  <a:pt x="545158" y="288652"/>
                </a:cubicBezTo>
                <a:cubicBezTo>
                  <a:pt x="546051" y="289098"/>
                  <a:pt x="546497" y="292447"/>
                  <a:pt x="546497" y="298698"/>
                </a:cubicBezTo>
                <a:cubicBezTo>
                  <a:pt x="546497" y="304056"/>
                  <a:pt x="544711" y="309413"/>
                  <a:pt x="541139" y="314771"/>
                </a:cubicBezTo>
                <a:cubicBezTo>
                  <a:pt x="537568" y="321022"/>
                  <a:pt x="533996" y="325040"/>
                  <a:pt x="530424" y="326826"/>
                </a:cubicBezTo>
                <a:cubicBezTo>
                  <a:pt x="526852" y="329505"/>
                  <a:pt x="522387" y="333077"/>
                  <a:pt x="517029" y="337542"/>
                </a:cubicBezTo>
                <a:cubicBezTo>
                  <a:pt x="511671" y="342007"/>
                  <a:pt x="508100" y="344239"/>
                  <a:pt x="506314" y="344239"/>
                </a:cubicBezTo>
                <a:cubicBezTo>
                  <a:pt x="504528" y="344239"/>
                  <a:pt x="503635" y="342900"/>
                  <a:pt x="503635" y="340221"/>
                </a:cubicBezTo>
                <a:cubicBezTo>
                  <a:pt x="503635" y="337542"/>
                  <a:pt x="503188" y="335756"/>
                  <a:pt x="502295" y="334863"/>
                </a:cubicBezTo>
                <a:cubicBezTo>
                  <a:pt x="500509" y="333970"/>
                  <a:pt x="494928" y="333077"/>
                  <a:pt x="485552" y="332184"/>
                </a:cubicBezTo>
                <a:cubicBezTo>
                  <a:pt x="476176" y="331291"/>
                  <a:pt x="471488" y="329952"/>
                  <a:pt x="471488" y="328166"/>
                </a:cubicBezTo>
                <a:cubicBezTo>
                  <a:pt x="471488" y="326380"/>
                  <a:pt x="470595" y="325040"/>
                  <a:pt x="468809" y="324147"/>
                </a:cubicBezTo>
                <a:cubicBezTo>
                  <a:pt x="467023" y="324147"/>
                  <a:pt x="464790" y="325040"/>
                  <a:pt x="462112" y="326826"/>
                </a:cubicBezTo>
                <a:cubicBezTo>
                  <a:pt x="459433" y="330398"/>
                  <a:pt x="457200" y="334863"/>
                  <a:pt x="455414" y="340221"/>
                </a:cubicBezTo>
                <a:cubicBezTo>
                  <a:pt x="453628" y="345579"/>
                  <a:pt x="452066" y="348481"/>
                  <a:pt x="450726" y="348927"/>
                </a:cubicBezTo>
                <a:cubicBezTo>
                  <a:pt x="449387" y="349374"/>
                  <a:pt x="448717" y="349151"/>
                  <a:pt x="448717" y="348258"/>
                </a:cubicBezTo>
                <a:cubicBezTo>
                  <a:pt x="448717" y="347365"/>
                  <a:pt x="449610" y="344686"/>
                  <a:pt x="451396" y="340221"/>
                </a:cubicBezTo>
                <a:cubicBezTo>
                  <a:pt x="453182" y="335756"/>
                  <a:pt x="454075" y="332854"/>
                  <a:pt x="454075" y="331514"/>
                </a:cubicBezTo>
                <a:cubicBezTo>
                  <a:pt x="454075" y="330175"/>
                  <a:pt x="452289" y="330398"/>
                  <a:pt x="448717" y="332184"/>
                </a:cubicBezTo>
                <a:cubicBezTo>
                  <a:pt x="445145" y="333970"/>
                  <a:pt x="443359" y="335310"/>
                  <a:pt x="443359" y="336202"/>
                </a:cubicBezTo>
                <a:cubicBezTo>
                  <a:pt x="443359" y="337095"/>
                  <a:pt x="442913" y="338435"/>
                  <a:pt x="442020" y="340221"/>
                </a:cubicBezTo>
                <a:cubicBezTo>
                  <a:pt x="440234" y="342007"/>
                  <a:pt x="437108" y="346472"/>
                  <a:pt x="432644" y="353615"/>
                </a:cubicBezTo>
                <a:cubicBezTo>
                  <a:pt x="427286" y="359866"/>
                  <a:pt x="423714" y="362992"/>
                  <a:pt x="421928" y="362992"/>
                </a:cubicBezTo>
                <a:cubicBezTo>
                  <a:pt x="420142" y="362992"/>
                  <a:pt x="419696" y="362545"/>
                  <a:pt x="420588" y="361652"/>
                </a:cubicBezTo>
                <a:cubicBezTo>
                  <a:pt x="422374" y="358973"/>
                  <a:pt x="423714" y="357187"/>
                  <a:pt x="424607" y="356294"/>
                </a:cubicBezTo>
                <a:cubicBezTo>
                  <a:pt x="425500" y="354508"/>
                  <a:pt x="427286" y="350490"/>
                  <a:pt x="429965" y="344239"/>
                </a:cubicBezTo>
                <a:cubicBezTo>
                  <a:pt x="431751" y="338881"/>
                  <a:pt x="433537" y="331738"/>
                  <a:pt x="435322" y="322808"/>
                </a:cubicBezTo>
                <a:cubicBezTo>
                  <a:pt x="436215" y="315664"/>
                  <a:pt x="436662" y="307181"/>
                  <a:pt x="436662" y="297358"/>
                </a:cubicBezTo>
                <a:cubicBezTo>
                  <a:pt x="435769" y="288429"/>
                  <a:pt x="434876" y="282624"/>
                  <a:pt x="433983" y="279945"/>
                </a:cubicBezTo>
                <a:cubicBezTo>
                  <a:pt x="433090" y="277267"/>
                  <a:pt x="430634" y="275257"/>
                  <a:pt x="426616" y="273918"/>
                </a:cubicBezTo>
                <a:cubicBezTo>
                  <a:pt x="422598" y="272578"/>
                  <a:pt x="413222" y="271685"/>
                  <a:pt x="398488" y="271239"/>
                </a:cubicBezTo>
                <a:cubicBezTo>
                  <a:pt x="383754" y="270793"/>
                  <a:pt x="376163" y="270123"/>
                  <a:pt x="375717" y="269230"/>
                </a:cubicBezTo>
                <a:cubicBezTo>
                  <a:pt x="375270" y="268337"/>
                  <a:pt x="378619" y="266551"/>
                  <a:pt x="385763" y="263872"/>
                </a:cubicBezTo>
                <a:cubicBezTo>
                  <a:pt x="393799" y="260300"/>
                  <a:pt x="400050" y="258068"/>
                  <a:pt x="404515" y="257175"/>
                </a:cubicBezTo>
                <a:cubicBezTo>
                  <a:pt x="409873" y="255389"/>
                  <a:pt x="413891" y="252487"/>
                  <a:pt x="416570" y="248468"/>
                </a:cubicBezTo>
                <a:cubicBezTo>
                  <a:pt x="419249" y="244450"/>
                  <a:pt x="421928" y="242441"/>
                  <a:pt x="424607" y="242441"/>
                </a:cubicBezTo>
                <a:cubicBezTo>
                  <a:pt x="427286" y="241548"/>
                  <a:pt x="431751" y="240208"/>
                  <a:pt x="438001" y="238422"/>
                </a:cubicBezTo>
                <a:cubicBezTo>
                  <a:pt x="440680" y="237083"/>
                  <a:pt x="443359" y="236190"/>
                  <a:pt x="446038" y="235744"/>
                </a:cubicBezTo>
                <a:close/>
                <a:moveTo>
                  <a:pt x="1526977" y="216991"/>
                </a:moveTo>
                <a:cubicBezTo>
                  <a:pt x="1526084" y="216991"/>
                  <a:pt x="1521173" y="219224"/>
                  <a:pt x="1512243" y="223688"/>
                </a:cubicBezTo>
                <a:cubicBezTo>
                  <a:pt x="1509564" y="224581"/>
                  <a:pt x="1505992" y="226144"/>
                  <a:pt x="1501527" y="228377"/>
                </a:cubicBezTo>
                <a:cubicBezTo>
                  <a:pt x="1497062" y="230609"/>
                  <a:pt x="1494384" y="231725"/>
                  <a:pt x="1493491" y="231725"/>
                </a:cubicBezTo>
                <a:cubicBezTo>
                  <a:pt x="1489919" y="233511"/>
                  <a:pt x="1486124" y="235074"/>
                  <a:pt x="1482105" y="236413"/>
                </a:cubicBezTo>
                <a:cubicBezTo>
                  <a:pt x="1478087" y="237753"/>
                  <a:pt x="1475631" y="239539"/>
                  <a:pt x="1474738" y="241771"/>
                </a:cubicBezTo>
                <a:cubicBezTo>
                  <a:pt x="1473845" y="244004"/>
                  <a:pt x="1474069" y="248022"/>
                  <a:pt x="1475408" y="253826"/>
                </a:cubicBezTo>
                <a:cubicBezTo>
                  <a:pt x="1476747" y="259630"/>
                  <a:pt x="1478757" y="263872"/>
                  <a:pt x="1481436" y="266551"/>
                </a:cubicBezTo>
                <a:cubicBezTo>
                  <a:pt x="1484114" y="269230"/>
                  <a:pt x="1486347" y="269676"/>
                  <a:pt x="1488133" y="267890"/>
                </a:cubicBezTo>
                <a:cubicBezTo>
                  <a:pt x="1489919" y="266104"/>
                  <a:pt x="1490812" y="264765"/>
                  <a:pt x="1490812" y="263872"/>
                </a:cubicBezTo>
                <a:cubicBezTo>
                  <a:pt x="1490812" y="262979"/>
                  <a:pt x="1491258" y="262086"/>
                  <a:pt x="1492151" y="261193"/>
                </a:cubicBezTo>
                <a:lnTo>
                  <a:pt x="1493491" y="263872"/>
                </a:lnTo>
                <a:cubicBezTo>
                  <a:pt x="1492598" y="265658"/>
                  <a:pt x="1493937" y="271016"/>
                  <a:pt x="1497509" y="279945"/>
                </a:cubicBezTo>
                <a:cubicBezTo>
                  <a:pt x="1501081" y="286196"/>
                  <a:pt x="1504206" y="292447"/>
                  <a:pt x="1506885" y="298698"/>
                </a:cubicBezTo>
                <a:cubicBezTo>
                  <a:pt x="1508671" y="303163"/>
                  <a:pt x="1510011" y="305618"/>
                  <a:pt x="1510903" y="306065"/>
                </a:cubicBezTo>
                <a:cubicBezTo>
                  <a:pt x="1511796" y="306511"/>
                  <a:pt x="1513136" y="300037"/>
                  <a:pt x="1514922" y="286643"/>
                </a:cubicBezTo>
                <a:cubicBezTo>
                  <a:pt x="1517601" y="272355"/>
                  <a:pt x="1519387" y="262979"/>
                  <a:pt x="1520280" y="258514"/>
                </a:cubicBezTo>
                <a:cubicBezTo>
                  <a:pt x="1521173" y="251370"/>
                  <a:pt x="1522512" y="244673"/>
                  <a:pt x="1524298" y="238422"/>
                </a:cubicBezTo>
                <a:cubicBezTo>
                  <a:pt x="1526084" y="229493"/>
                  <a:pt x="1527423" y="224135"/>
                  <a:pt x="1528316" y="222349"/>
                </a:cubicBezTo>
                <a:cubicBezTo>
                  <a:pt x="1529209" y="218777"/>
                  <a:pt x="1528763" y="216991"/>
                  <a:pt x="1526977" y="216991"/>
                </a:cubicBezTo>
                <a:close/>
                <a:moveTo>
                  <a:pt x="1892648" y="212973"/>
                </a:moveTo>
                <a:cubicBezTo>
                  <a:pt x="1892648" y="213866"/>
                  <a:pt x="1893094" y="217884"/>
                  <a:pt x="1893987" y="225028"/>
                </a:cubicBezTo>
                <a:lnTo>
                  <a:pt x="1893987" y="231725"/>
                </a:lnTo>
                <a:cubicBezTo>
                  <a:pt x="1893094" y="229939"/>
                  <a:pt x="1891755" y="229269"/>
                  <a:pt x="1889969" y="229716"/>
                </a:cubicBezTo>
                <a:cubicBezTo>
                  <a:pt x="1888183" y="230162"/>
                  <a:pt x="1887290" y="229939"/>
                  <a:pt x="1887290" y="229046"/>
                </a:cubicBezTo>
                <a:cubicBezTo>
                  <a:pt x="1887290" y="228153"/>
                  <a:pt x="1887960" y="227484"/>
                  <a:pt x="1889299" y="227037"/>
                </a:cubicBezTo>
                <a:cubicBezTo>
                  <a:pt x="1890638" y="226591"/>
                  <a:pt x="1891308" y="223688"/>
                  <a:pt x="1891308" y="218331"/>
                </a:cubicBezTo>
                <a:close/>
                <a:moveTo>
                  <a:pt x="1667619" y="212303"/>
                </a:moveTo>
                <a:cubicBezTo>
                  <a:pt x="1665834" y="211857"/>
                  <a:pt x="1664048" y="212526"/>
                  <a:pt x="1662262" y="214312"/>
                </a:cubicBezTo>
                <a:cubicBezTo>
                  <a:pt x="1660476" y="216098"/>
                  <a:pt x="1652886" y="221456"/>
                  <a:pt x="1639491" y="230386"/>
                </a:cubicBezTo>
                <a:cubicBezTo>
                  <a:pt x="1624311" y="240208"/>
                  <a:pt x="1610916" y="248692"/>
                  <a:pt x="1599307" y="255835"/>
                </a:cubicBezTo>
                <a:cubicBezTo>
                  <a:pt x="1585913" y="265658"/>
                  <a:pt x="1578769" y="271016"/>
                  <a:pt x="1577876" y="271909"/>
                </a:cubicBezTo>
                <a:cubicBezTo>
                  <a:pt x="1576983" y="272802"/>
                  <a:pt x="1576090" y="279052"/>
                  <a:pt x="1575197" y="290661"/>
                </a:cubicBezTo>
                <a:cubicBezTo>
                  <a:pt x="1576090" y="300484"/>
                  <a:pt x="1576983" y="305395"/>
                  <a:pt x="1577876" y="305395"/>
                </a:cubicBezTo>
                <a:cubicBezTo>
                  <a:pt x="1581448" y="304502"/>
                  <a:pt x="1590824" y="299591"/>
                  <a:pt x="1606005" y="290661"/>
                </a:cubicBezTo>
                <a:cubicBezTo>
                  <a:pt x="1621185" y="279945"/>
                  <a:pt x="1630115" y="273695"/>
                  <a:pt x="1632794" y="271909"/>
                </a:cubicBezTo>
                <a:cubicBezTo>
                  <a:pt x="1635473" y="268337"/>
                  <a:pt x="1638152" y="264765"/>
                  <a:pt x="1640830" y="261193"/>
                </a:cubicBezTo>
                <a:cubicBezTo>
                  <a:pt x="1650653" y="249585"/>
                  <a:pt x="1656457" y="242441"/>
                  <a:pt x="1658243" y="239762"/>
                </a:cubicBezTo>
                <a:cubicBezTo>
                  <a:pt x="1667173" y="229046"/>
                  <a:pt x="1671415" y="221902"/>
                  <a:pt x="1670968" y="218331"/>
                </a:cubicBezTo>
                <a:cubicBezTo>
                  <a:pt x="1670522" y="214759"/>
                  <a:pt x="1669405" y="212750"/>
                  <a:pt x="1667619" y="212303"/>
                </a:cubicBezTo>
                <a:close/>
                <a:moveTo>
                  <a:pt x="1034058" y="211633"/>
                </a:moveTo>
                <a:cubicBezTo>
                  <a:pt x="1032272" y="210740"/>
                  <a:pt x="1027361" y="213866"/>
                  <a:pt x="1019324" y="221010"/>
                </a:cubicBezTo>
                <a:cubicBezTo>
                  <a:pt x="1016645" y="222795"/>
                  <a:pt x="1012180" y="226367"/>
                  <a:pt x="1005930" y="231725"/>
                </a:cubicBezTo>
                <a:cubicBezTo>
                  <a:pt x="999679" y="237083"/>
                  <a:pt x="995661" y="240655"/>
                  <a:pt x="993875" y="242441"/>
                </a:cubicBezTo>
                <a:cubicBezTo>
                  <a:pt x="984945" y="249585"/>
                  <a:pt x="980033" y="254496"/>
                  <a:pt x="979141" y="257175"/>
                </a:cubicBezTo>
                <a:cubicBezTo>
                  <a:pt x="979141" y="258068"/>
                  <a:pt x="978248" y="264318"/>
                  <a:pt x="976462" y="275927"/>
                </a:cubicBezTo>
                <a:cubicBezTo>
                  <a:pt x="973783" y="286643"/>
                  <a:pt x="972443" y="293340"/>
                  <a:pt x="972443" y="296019"/>
                </a:cubicBezTo>
                <a:cubicBezTo>
                  <a:pt x="971550" y="297805"/>
                  <a:pt x="971327" y="298921"/>
                  <a:pt x="971774" y="299368"/>
                </a:cubicBezTo>
                <a:cubicBezTo>
                  <a:pt x="972220" y="299814"/>
                  <a:pt x="972890" y="300037"/>
                  <a:pt x="973783" y="300037"/>
                </a:cubicBezTo>
                <a:cubicBezTo>
                  <a:pt x="975569" y="299144"/>
                  <a:pt x="982266" y="294456"/>
                  <a:pt x="993875" y="285973"/>
                </a:cubicBezTo>
                <a:cubicBezTo>
                  <a:pt x="1005483" y="277490"/>
                  <a:pt x="1013966" y="270793"/>
                  <a:pt x="1019324" y="265881"/>
                </a:cubicBezTo>
                <a:cubicBezTo>
                  <a:pt x="1024682" y="260970"/>
                  <a:pt x="1028477" y="256059"/>
                  <a:pt x="1030709" y="251147"/>
                </a:cubicBezTo>
                <a:cubicBezTo>
                  <a:pt x="1032942" y="246236"/>
                  <a:pt x="1034281" y="238646"/>
                  <a:pt x="1034728" y="228377"/>
                </a:cubicBezTo>
                <a:cubicBezTo>
                  <a:pt x="1035174" y="218107"/>
                  <a:pt x="1034951" y="212526"/>
                  <a:pt x="1034058" y="211633"/>
                </a:cubicBezTo>
                <a:close/>
                <a:moveTo>
                  <a:pt x="1643509" y="174129"/>
                </a:moveTo>
                <a:lnTo>
                  <a:pt x="1642170" y="175468"/>
                </a:lnTo>
                <a:cubicBezTo>
                  <a:pt x="1640384" y="177254"/>
                  <a:pt x="1639044" y="178147"/>
                  <a:pt x="1638152" y="178147"/>
                </a:cubicBezTo>
                <a:lnTo>
                  <a:pt x="1638152" y="175468"/>
                </a:lnTo>
                <a:cubicBezTo>
                  <a:pt x="1639937" y="174575"/>
                  <a:pt x="1641723" y="174129"/>
                  <a:pt x="1643509" y="174129"/>
                </a:cubicBezTo>
                <a:close/>
                <a:moveTo>
                  <a:pt x="1655564" y="170110"/>
                </a:moveTo>
                <a:cubicBezTo>
                  <a:pt x="1656457" y="171003"/>
                  <a:pt x="1656011" y="171896"/>
                  <a:pt x="1654225" y="172789"/>
                </a:cubicBezTo>
                <a:cubicBezTo>
                  <a:pt x="1652439" y="173682"/>
                  <a:pt x="1650653" y="174129"/>
                  <a:pt x="1648867" y="174129"/>
                </a:cubicBezTo>
                <a:lnTo>
                  <a:pt x="1650207" y="171450"/>
                </a:lnTo>
                <a:cubicBezTo>
                  <a:pt x="1652886" y="170557"/>
                  <a:pt x="1654671" y="170110"/>
                  <a:pt x="1655564" y="170110"/>
                </a:cubicBezTo>
                <a:close/>
                <a:moveTo>
                  <a:pt x="1655564" y="166092"/>
                </a:moveTo>
                <a:cubicBezTo>
                  <a:pt x="1653778" y="166092"/>
                  <a:pt x="1651993" y="166538"/>
                  <a:pt x="1650207" y="167431"/>
                </a:cubicBezTo>
                <a:cubicBezTo>
                  <a:pt x="1649314" y="168324"/>
                  <a:pt x="1640384" y="172343"/>
                  <a:pt x="1623418" y="179486"/>
                </a:cubicBezTo>
                <a:cubicBezTo>
                  <a:pt x="1606451" y="185737"/>
                  <a:pt x="1597521" y="189309"/>
                  <a:pt x="1596628" y="190202"/>
                </a:cubicBezTo>
                <a:cubicBezTo>
                  <a:pt x="1594843" y="191988"/>
                  <a:pt x="1592164" y="199578"/>
                  <a:pt x="1588592" y="212973"/>
                </a:cubicBezTo>
                <a:cubicBezTo>
                  <a:pt x="1585913" y="225474"/>
                  <a:pt x="1584127" y="235297"/>
                  <a:pt x="1583234" y="242441"/>
                </a:cubicBezTo>
                <a:cubicBezTo>
                  <a:pt x="1582341" y="247799"/>
                  <a:pt x="1581225" y="252263"/>
                  <a:pt x="1579885" y="255835"/>
                </a:cubicBezTo>
                <a:cubicBezTo>
                  <a:pt x="1578546" y="259407"/>
                  <a:pt x="1578323" y="261193"/>
                  <a:pt x="1579216" y="261193"/>
                </a:cubicBezTo>
                <a:cubicBezTo>
                  <a:pt x="1579216" y="262086"/>
                  <a:pt x="1584127" y="258961"/>
                  <a:pt x="1593950" y="251817"/>
                </a:cubicBezTo>
                <a:cubicBezTo>
                  <a:pt x="1605558" y="242887"/>
                  <a:pt x="1612255" y="237529"/>
                  <a:pt x="1614041" y="235744"/>
                </a:cubicBezTo>
                <a:cubicBezTo>
                  <a:pt x="1614934" y="234851"/>
                  <a:pt x="1616497" y="233511"/>
                  <a:pt x="1618729" y="231725"/>
                </a:cubicBezTo>
                <a:cubicBezTo>
                  <a:pt x="1620962" y="229939"/>
                  <a:pt x="1623864" y="227930"/>
                  <a:pt x="1627436" y="225698"/>
                </a:cubicBezTo>
                <a:cubicBezTo>
                  <a:pt x="1631008" y="223465"/>
                  <a:pt x="1633687" y="221456"/>
                  <a:pt x="1635473" y="219670"/>
                </a:cubicBezTo>
                <a:cubicBezTo>
                  <a:pt x="1646188" y="212526"/>
                  <a:pt x="1651546" y="208508"/>
                  <a:pt x="1651546" y="207615"/>
                </a:cubicBezTo>
                <a:cubicBezTo>
                  <a:pt x="1653332" y="205829"/>
                  <a:pt x="1656011" y="203597"/>
                  <a:pt x="1659583" y="200918"/>
                </a:cubicBezTo>
                <a:cubicBezTo>
                  <a:pt x="1664048" y="198239"/>
                  <a:pt x="1665834" y="194667"/>
                  <a:pt x="1664941" y="190202"/>
                </a:cubicBezTo>
                <a:cubicBezTo>
                  <a:pt x="1664048" y="186630"/>
                  <a:pt x="1662708" y="181272"/>
                  <a:pt x="1660922" y="174129"/>
                </a:cubicBezTo>
                <a:cubicBezTo>
                  <a:pt x="1659136" y="168771"/>
                  <a:pt x="1657350" y="166092"/>
                  <a:pt x="1655564" y="166092"/>
                </a:cubicBezTo>
                <a:close/>
                <a:moveTo>
                  <a:pt x="1549748" y="154037"/>
                </a:moveTo>
                <a:cubicBezTo>
                  <a:pt x="1548855" y="154037"/>
                  <a:pt x="1546176" y="155823"/>
                  <a:pt x="1541711" y="159395"/>
                </a:cubicBezTo>
                <a:cubicBezTo>
                  <a:pt x="1537246" y="162967"/>
                  <a:pt x="1534121" y="165199"/>
                  <a:pt x="1532335" y="166092"/>
                </a:cubicBezTo>
                <a:cubicBezTo>
                  <a:pt x="1530549" y="166092"/>
                  <a:pt x="1529656" y="166538"/>
                  <a:pt x="1529656" y="167431"/>
                </a:cubicBezTo>
                <a:cubicBezTo>
                  <a:pt x="1529656" y="168324"/>
                  <a:pt x="1528316" y="169217"/>
                  <a:pt x="1525637" y="170110"/>
                </a:cubicBezTo>
                <a:cubicBezTo>
                  <a:pt x="1522959" y="171003"/>
                  <a:pt x="1518494" y="173682"/>
                  <a:pt x="1512243" y="178147"/>
                </a:cubicBezTo>
                <a:cubicBezTo>
                  <a:pt x="1505992" y="181719"/>
                  <a:pt x="1498848" y="183505"/>
                  <a:pt x="1490812" y="183505"/>
                </a:cubicBezTo>
                <a:lnTo>
                  <a:pt x="1477417" y="183505"/>
                </a:lnTo>
                <a:lnTo>
                  <a:pt x="1474738" y="196899"/>
                </a:lnTo>
                <a:cubicBezTo>
                  <a:pt x="1473845" y="206722"/>
                  <a:pt x="1473399" y="212526"/>
                  <a:pt x="1473399" y="214312"/>
                </a:cubicBezTo>
                <a:cubicBezTo>
                  <a:pt x="1474292" y="216098"/>
                  <a:pt x="1479203" y="214759"/>
                  <a:pt x="1488133" y="210294"/>
                </a:cubicBezTo>
                <a:cubicBezTo>
                  <a:pt x="1496169" y="205829"/>
                  <a:pt x="1501081" y="203597"/>
                  <a:pt x="1502867" y="203597"/>
                </a:cubicBezTo>
                <a:cubicBezTo>
                  <a:pt x="1503760" y="203597"/>
                  <a:pt x="1509118" y="201364"/>
                  <a:pt x="1518940" y="196899"/>
                </a:cubicBezTo>
                <a:cubicBezTo>
                  <a:pt x="1528763" y="192435"/>
                  <a:pt x="1535014" y="189532"/>
                  <a:pt x="1537693" y="188193"/>
                </a:cubicBezTo>
                <a:cubicBezTo>
                  <a:pt x="1540371" y="186853"/>
                  <a:pt x="1543050" y="182612"/>
                  <a:pt x="1545729" y="175468"/>
                </a:cubicBezTo>
                <a:cubicBezTo>
                  <a:pt x="1547515" y="169217"/>
                  <a:pt x="1548855" y="163413"/>
                  <a:pt x="1549748" y="158055"/>
                </a:cubicBezTo>
                <a:cubicBezTo>
                  <a:pt x="1550641" y="155376"/>
                  <a:pt x="1550641" y="154037"/>
                  <a:pt x="1549748" y="154037"/>
                </a:cubicBezTo>
                <a:close/>
                <a:moveTo>
                  <a:pt x="1054150" y="152697"/>
                </a:moveTo>
                <a:cubicBezTo>
                  <a:pt x="1051471" y="152697"/>
                  <a:pt x="1049239" y="153144"/>
                  <a:pt x="1047453" y="154037"/>
                </a:cubicBezTo>
                <a:cubicBezTo>
                  <a:pt x="1045667" y="154037"/>
                  <a:pt x="1041202" y="156269"/>
                  <a:pt x="1034058" y="160734"/>
                </a:cubicBezTo>
                <a:cubicBezTo>
                  <a:pt x="1026914" y="164306"/>
                  <a:pt x="1023342" y="166538"/>
                  <a:pt x="1023342" y="167431"/>
                </a:cubicBezTo>
                <a:cubicBezTo>
                  <a:pt x="1023342" y="169217"/>
                  <a:pt x="1017538" y="173682"/>
                  <a:pt x="1005930" y="180826"/>
                </a:cubicBezTo>
                <a:lnTo>
                  <a:pt x="988517" y="191542"/>
                </a:lnTo>
                <a:lnTo>
                  <a:pt x="985838" y="207615"/>
                </a:lnTo>
                <a:cubicBezTo>
                  <a:pt x="984052" y="220117"/>
                  <a:pt x="983159" y="227260"/>
                  <a:pt x="983159" y="229046"/>
                </a:cubicBezTo>
                <a:lnTo>
                  <a:pt x="984498" y="233065"/>
                </a:lnTo>
                <a:cubicBezTo>
                  <a:pt x="986284" y="232172"/>
                  <a:pt x="993875" y="225251"/>
                  <a:pt x="1007269" y="212303"/>
                </a:cubicBezTo>
                <a:cubicBezTo>
                  <a:pt x="1020664" y="199355"/>
                  <a:pt x="1031379" y="188416"/>
                  <a:pt x="1039416" y="179486"/>
                </a:cubicBezTo>
                <a:cubicBezTo>
                  <a:pt x="1046560" y="171450"/>
                  <a:pt x="1051024" y="165199"/>
                  <a:pt x="1052810" y="160734"/>
                </a:cubicBezTo>
                <a:cubicBezTo>
                  <a:pt x="1054596" y="157162"/>
                  <a:pt x="1055489" y="154707"/>
                  <a:pt x="1055489" y="153367"/>
                </a:cubicBezTo>
                <a:cubicBezTo>
                  <a:pt x="1055489" y="152028"/>
                  <a:pt x="1055043" y="151804"/>
                  <a:pt x="1054150" y="152697"/>
                </a:cubicBezTo>
                <a:close/>
                <a:moveTo>
                  <a:pt x="942975" y="135284"/>
                </a:moveTo>
                <a:cubicBezTo>
                  <a:pt x="942082" y="135284"/>
                  <a:pt x="938510" y="138410"/>
                  <a:pt x="932260" y="144661"/>
                </a:cubicBezTo>
                <a:cubicBezTo>
                  <a:pt x="926902" y="150019"/>
                  <a:pt x="921098" y="156716"/>
                  <a:pt x="914847" y="164752"/>
                </a:cubicBezTo>
                <a:cubicBezTo>
                  <a:pt x="910382" y="170110"/>
                  <a:pt x="905471" y="176808"/>
                  <a:pt x="900113" y="184844"/>
                </a:cubicBezTo>
                <a:cubicBezTo>
                  <a:pt x="896541" y="191095"/>
                  <a:pt x="892969" y="198685"/>
                  <a:pt x="889397" y="207615"/>
                </a:cubicBezTo>
                <a:cubicBezTo>
                  <a:pt x="885825" y="214759"/>
                  <a:pt x="883593" y="220117"/>
                  <a:pt x="882700" y="223688"/>
                </a:cubicBezTo>
                <a:lnTo>
                  <a:pt x="882700" y="225028"/>
                </a:lnTo>
                <a:cubicBezTo>
                  <a:pt x="883593" y="225028"/>
                  <a:pt x="884932" y="224358"/>
                  <a:pt x="886718" y="223019"/>
                </a:cubicBezTo>
                <a:cubicBezTo>
                  <a:pt x="888504" y="221679"/>
                  <a:pt x="898773" y="215205"/>
                  <a:pt x="917526" y="203597"/>
                </a:cubicBezTo>
                <a:lnTo>
                  <a:pt x="942975" y="186184"/>
                </a:lnTo>
                <a:lnTo>
                  <a:pt x="942975" y="170110"/>
                </a:lnTo>
                <a:cubicBezTo>
                  <a:pt x="942975" y="159395"/>
                  <a:pt x="942975" y="150465"/>
                  <a:pt x="942975" y="143321"/>
                </a:cubicBezTo>
                <a:cubicBezTo>
                  <a:pt x="943868" y="137963"/>
                  <a:pt x="943868" y="135284"/>
                  <a:pt x="942975" y="135284"/>
                </a:cubicBezTo>
                <a:close/>
                <a:moveTo>
                  <a:pt x="1715505" y="73335"/>
                </a:moveTo>
                <a:cubicBezTo>
                  <a:pt x="1712603" y="73111"/>
                  <a:pt x="1709143" y="73223"/>
                  <a:pt x="1705124" y="73670"/>
                </a:cubicBezTo>
                <a:cubicBezTo>
                  <a:pt x="1697087" y="73670"/>
                  <a:pt x="1690613" y="74339"/>
                  <a:pt x="1685702" y="75679"/>
                </a:cubicBezTo>
                <a:cubicBezTo>
                  <a:pt x="1680791" y="77018"/>
                  <a:pt x="1672084" y="80813"/>
                  <a:pt x="1659583" y="87064"/>
                </a:cubicBezTo>
                <a:cubicBezTo>
                  <a:pt x="1645295" y="94208"/>
                  <a:pt x="1636366" y="99119"/>
                  <a:pt x="1632794" y="101798"/>
                </a:cubicBezTo>
                <a:cubicBezTo>
                  <a:pt x="1626543" y="104477"/>
                  <a:pt x="1622078" y="106709"/>
                  <a:pt x="1619399" y="108495"/>
                </a:cubicBezTo>
                <a:cubicBezTo>
                  <a:pt x="1616720" y="110281"/>
                  <a:pt x="1614488" y="111844"/>
                  <a:pt x="1612702" y="113183"/>
                </a:cubicBezTo>
                <a:cubicBezTo>
                  <a:pt x="1610916" y="114523"/>
                  <a:pt x="1609130" y="116979"/>
                  <a:pt x="1607344" y="120550"/>
                </a:cubicBezTo>
                <a:cubicBezTo>
                  <a:pt x="1606451" y="123229"/>
                  <a:pt x="1605112" y="129927"/>
                  <a:pt x="1603326" y="140642"/>
                </a:cubicBezTo>
                <a:cubicBezTo>
                  <a:pt x="1601540" y="150465"/>
                  <a:pt x="1600647" y="155823"/>
                  <a:pt x="1600647" y="156716"/>
                </a:cubicBezTo>
                <a:cubicBezTo>
                  <a:pt x="1600647" y="158502"/>
                  <a:pt x="1601986" y="158948"/>
                  <a:pt x="1604665" y="158055"/>
                </a:cubicBezTo>
                <a:cubicBezTo>
                  <a:pt x="1607344" y="157162"/>
                  <a:pt x="1611809" y="155376"/>
                  <a:pt x="1618060" y="152697"/>
                </a:cubicBezTo>
                <a:cubicBezTo>
                  <a:pt x="1624311" y="150019"/>
                  <a:pt x="1628329" y="148233"/>
                  <a:pt x="1630115" y="147340"/>
                </a:cubicBezTo>
                <a:cubicBezTo>
                  <a:pt x="1631901" y="145554"/>
                  <a:pt x="1633687" y="144661"/>
                  <a:pt x="1635473" y="144661"/>
                </a:cubicBezTo>
                <a:cubicBezTo>
                  <a:pt x="1637259" y="144661"/>
                  <a:pt x="1639714" y="143991"/>
                  <a:pt x="1642840" y="142651"/>
                </a:cubicBezTo>
                <a:cubicBezTo>
                  <a:pt x="1645965" y="141312"/>
                  <a:pt x="1647081" y="139973"/>
                  <a:pt x="1646188" y="138633"/>
                </a:cubicBezTo>
                <a:cubicBezTo>
                  <a:pt x="1645295" y="137294"/>
                  <a:pt x="1646188" y="136624"/>
                  <a:pt x="1648867" y="136624"/>
                </a:cubicBezTo>
                <a:cubicBezTo>
                  <a:pt x="1651546" y="137517"/>
                  <a:pt x="1657350" y="136624"/>
                  <a:pt x="1666280" y="133945"/>
                </a:cubicBezTo>
                <a:cubicBezTo>
                  <a:pt x="1674317" y="132159"/>
                  <a:pt x="1682800" y="131266"/>
                  <a:pt x="1691730" y="131266"/>
                </a:cubicBezTo>
                <a:cubicBezTo>
                  <a:pt x="1700659" y="131266"/>
                  <a:pt x="1707803" y="132606"/>
                  <a:pt x="1713161" y="135284"/>
                </a:cubicBezTo>
                <a:cubicBezTo>
                  <a:pt x="1718519" y="138856"/>
                  <a:pt x="1721867" y="140642"/>
                  <a:pt x="1723207" y="140642"/>
                </a:cubicBezTo>
                <a:cubicBezTo>
                  <a:pt x="1724546" y="140642"/>
                  <a:pt x="1726109" y="137517"/>
                  <a:pt x="1727895" y="131266"/>
                </a:cubicBezTo>
                <a:cubicBezTo>
                  <a:pt x="1729681" y="125908"/>
                  <a:pt x="1731467" y="119211"/>
                  <a:pt x="1733253" y="111174"/>
                </a:cubicBezTo>
                <a:cubicBezTo>
                  <a:pt x="1734146" y="104031"/>
                  <a:pt x="1734146" y="97557"/>
                  <a:pt x="1733253" y="91752"/>
                </a:cubicBezTo>
                <a:cubicBezTo>
                  <a:pt x="1732360" y="85948"/>
                  <a:pt x="1731020" y="82153"/>
                  <a:pt x="1729234" y="80367"/>
                </a:cubicBezTo>
                <a:cubicBezTo>
                  <a:pt x="1728341" y="78581"/>
                  <a:pt x="1726109" y="76795"/>
                  <a:pt x="1722537" y="75009"/>
                </a:cubicBezTo>
                <a:cubicBezTo>
                  <a:pt x="1720751" y="74116"/>
                  <a:pt x="1718407" y="73558"/>
                  <a:pt x="1715505" y="73335"/>
                </a:cubicBezTo>
                <a:close/>
                <a:moveTo>
                  <a:pt x="1048792" y="52238"/>
                </a:moveTo>
                <a:cubicBezTo>
                  <a:pt x="1042541" y="52238"/>
                  <a:pt x="1037184" y="53131"/>
                  <a:pt x="1032719" y="54917"/>
                </a:cubicBezTo>
                <a:cubicBezTo>
                  <a:pt x="1028254" y="56703"/>
                  <a:pt x="1022896" y="60498"/>
                  <a:pt x="1016645" y="66303"/>
                </a:cubicBezTo>
                <a:cubicBezTo>
                  <a:pt x="1010394" y="72107"/>
                  <a:pt x="1005930" y="75902"/>
                  <a:pt x="1003251" y="77688"/>
                </a:cubicBezTo>
                <a:cubicBezTo>
                  <a:pt x="1000572" y="79474"/>
                  <a:pt x="998339" y="82153"/>
                  <a:pt x="996553" y="85725"/>
                </a:cubicBezTo>
                <a:cubicBezTo>
                  <a:pt x="994767" y="88404"/>
                  <a:pt x="993428" y="89743"/>
                  <a:pt x="992535" y="89743"/>
                </a:cubicBezTo>
                <a:cubicBezTo>
                  <a:pt x="991642" y="89743"/>
                  <a:pt x="986731" y="94208"/>
                  <a:pt x="977801" y="103138"/>
                </a:cubicBezTo>
                <a:lnTo>
                  <a:pt x="964407" y="115193"/>
                </a:lnTo>
                <a:lnTo>
                  <a:pt x="969764" y="119211"/>
                </a:lnTo>
                <a:cubicBezTo>
                  <a:pt x="973336" y="121890"/>
                  <a:pt x="976238" y="129480"/>
                  <a:pt x="978471" y="141982"/>
                </a:cubicBezTo>
                <a:cubicBezTo>
                  <a:pt x="980703" y="154483"/>
                  <a:pt x="982266" y="161181"/>
                  <a:pt x="983159" y="162074"/>
                </a:cubicBezTo>
                <a:cubicBezTo>
                  <a:pt x="983159" y="162967"/>
                  <a:pt x="984945" y="162520"/>
                  <a:pt x="988517" y="160734"/>
                </a:cubicBezTo>
                <a:cubicBezTo>
                  <a:pt x="991196" y="158948"/>
                  <a:pt x="995661" y="156269"/>
                  <a:pt x="1001911" y="152697"/>
                </a:cubicBezTo>
                <a:cubicBezTo>
                  <a:pt x="1008162" y="150019"/>
                  <a:pt x="1015083" y="147340"/>
                  <a:pt x="1022673" y="144661"/>
                </a:cubicBezTo>
                <a:cubicBezTo>
                  <a:pt x="1030263" y="141982"/>
                  <a:pt x="1037630" y="140196"/>
                  <a:pt x="1044774" y="139303"/>
                </a:cubicBezTo>
                <a:cubicBezTo>
                  <a:pt x="1051918" y="138410"/>
                  <a:pt x="1057499" y="139080"/>
                  <a:pt x="1061517" y="141312"/>
                </a:cubicBezTo>
                <a:cubicBezTo>
                  <a:pt x="1065535" y="143544"/>
                  <a:pt x="1067991" y="144214"/>
                  <a:pt x="1068884" y="143321"/>
                </a:cubicBezTo>
                <a:cubicBezTo>
                  <a:pt x="1068884" y="142428"/>
                  <a:pt x="1068437" y="133945"/>
                  <a:pt x="1067544" y="117872"/>
                </a:cubicBezTo>
                <a:cubicBezTo>
                  <a:pt x="1065758" y="104477"/>
                  <a:pt x="1063973" y="90636"/>
                  <a:pt x="1062187" y="76348"/>
                </a:cubicBezTo>
                <a:cubicBezTo>
                  <a:pt x="1061294" y="65633"/>
                  <a:pt x="1060401" y="58936"/>
                  <a:pt x="1059508" y="56257"/>
                </a:cubicBezTo>
                <a:cubicBezTo>
                  <a:pt x="1058615" y="53578"/>
                  <a:pt x="1055043" y="52238"/>
                  <a:pt x="1048792" y="52238"/>
                </a:cubicBezTo>
                <a:close/>
                <a:moveTo>
                  <a:pt x="187524" y="22770"/>
                </a:moveTo>
                <a:cubicBezTo>
                  <a:pt x="188417" y="22770"/>
                  <a:pt x="190203" y="23887"/>
                  <a:pt x="192881" y="26119"/>
                </a:cubicBezTo>
                <a:cubicBezTo>
                  <a:pt x="195560" y="28351"/>
                  <a:pt x="197346" y="29468"/>
                  <a:pt x="198239" y="29468"/>
                </a:cubicBezTo>
                <a:cubicBezTo>
                  <a:pt x="200025" y="29468"/>
                  <a:pt x="201811" y="30361"/>
                  <a:pt x="203597" y="32147"/>
                </a:cubicBezTo>
                <a:cubicBezTo>
                  <a:pt x="204490" y="33932"/>
                  <a:pt x="206053" y="34602"/>
                  <a:pt x="208285" y="34156"/>
                </a:cubicBezTo>
                <a:cubicBezTo>
                  <a:pt x="210518" y="33709"/>
                  <a:pt x="212750" y="35718"/>
                  <a:pt x="214982" y="40183"/>
                </a:cubicBezTo>
                <a:cubicBezTo>
                  <a:pt x="217215" y="44648"/>
                  <a:pt x="220117" y="48220"/>
                  <a:pt x="223689" y="50899"/>
                </a:cubicBezTo>
                <a:cubicBezTo>
                  <a:pt x="227261" y="53578"/>
                  <a:pt x="229940" y="56480"/>
                  <a:pt x="231726" y="59605"/>
                </a:cubicBezTo>
                <a:cubicBezTo>
                  <a:pt x="233512" y="62731"/>
                  <a:pt x="234405" y="71437"/>
                  <a:pt x="234405" y="85725"/>
                </a:cubicBezTo>
                <a:cubicBezTo>
                  <a:pt x="234405" y="100012"/>
                  <a:pt x="233958" y="108049"/>
                  <a:pt x="233065" y="109835"/>
                </a:cubicBezTo>
                <a:cubicBezTo>
                  <a:pt x="232172" y="111621"/>
                  <a:pt x="229493" y="117425"/>
                  <a:pt x="225028" y="127248"/>
                </a:cubicBezTo>
                <a:cubicBezTo>
                  <a:pt x="221456" y="135284"/>
                  <a:pt x="216099" y="145554"/>
                  <a:pt x="208955" y="158055"/>
                </a:cubicBezTo>
                <a:cubicBezTo>
                  <a:pt x="202704" y="169664"/>
                  <a:pt x="198463" y="176361"/>
                  <a:pt x="196230" y="178147"/>
                </a:cubicBezTo>
                <a:cubicBezTo>
                  <a:pt x="193998" y="179933"/>
                  <a:pt x="189310" y="185737"/>
                  <a:pt x="182166" y="195560"/>
                </a:cubicBezTo>
                <a:cubicBezTo>
                  <a:pt x="175022" y="205383"/>
                  <a:pt x="169664" y="212080"/>
                  <a:pt x="166092" y="215652"/>
                </a:cubicBezTo>
                <a:cubicBezTo>
                  <a:pt x="162521" y="220117"/>
                  <a:pt x="159618" y="223912"/>
                  <a:pt x="157386" y="227037"/>
                </a:cubicBezTo>
                <a:cubicBezTo>
                  <a:pt x="155154" y="230162"/>
                  <a:pt x="152251" y="233511"/>
                  <a:pt x="148680" y="237083"/>
                </a:cubicBezTo>
                <a:cubicBezTo>
                  <a:pt x="146001" y="239762"/>
                  <a:pt x="141536" y="244673"/>
                  <a:pt x="135285" y="251817"/>
                </a:cubicBezTo>
                <a:lnTo>
                  <a:pt x="127248" y="262533"/>
                </a:lnTo>
                <a:lnTo>
                  <a:pt x="133946" y="283964"/>
                </a:lnTo>
                <a:cubicBezTo>
                  <a:pt x="138410" y="298251"/>
                  <a:pt x="141536" y="308744"/>
                  <a:pt x="143322" y="315441"/>
                </a:cubicBezTo>
                <a:cubicBezTo>
                  <a:pt x="145108" y="322138"/>
                  <a:pt x="146224" y="325487"/>
                  <a:pt x="146670" y="325487"/>
                </a:cubicBezTo>
                <a:cubicBezTo>
                  <a:pt x="147117" y="325487"/>
                  <a:pt x="148680" y="321915"/>
                  <a:pt x="151358" y="314771"/>
                </a:cubicBezTo>
                <a:cubicBezTo>
                  <a:pt x="154037" y="306735"/>
                  <a:pt x="158056" y="295572"/>
                  <a:pt x="163413" y="281285"/>
                </a:cubicBezTo>
                <a:cubicBezTo>
                  <a:pt x="166092" y="271462"/>
                  <a:pt x="170557" y="255835"/>
                  <a:pt x="176808" y="234404"/>
                </a:cubicBezTo>
                <a:cubicBezTo>
                  <a:pt x="182166" y="219224"/>
                  <a:pt x="187077" y="206722"/>
                  <a:pt x="191542" y="196899"/>
                </a:cubicBezTo>
                <a:cubicBezTo>
                  <a:pt x="193328" y="192435"/>
                  <a:pt x="194667" y="188863"/>
                  <a:pt x="195560" y="186184"/>
                </a:cubicBezTo>
                <a:cubicBezTo>
                  <a:pt x="196453" y="183505"/>
                  <a:pt x="197346" y="182165"/>
                  <a:pt x="198239" y="182165"/>
                </a:cubicBezTo>
                <a:cubicBezTo>
                  <a:pt x="198239" y="182165"/>
                  <a:pt x="196007" y="189756"/>
                  <a:pt x="191542" y="204936"/>
                </a:cubicBezTo>
                <a:cubicBezTo>
                  <a:pt x="187077" y="219224"/>
                  <a:pt x="183952" y="230832"/>
                  <a:pt x="182166" y="239762"/>
                </a:cubicBezTo>
                <a:cubicBezTo>
                  <a:pt x="181273" y="242441"/>
                  <a:pt x="179040" y="253603"/>
                  <a:pt x="175469" y="273248"/>
                </a:cubicBezTo>
                <a:cubicBezTo>
                  <a:pt x="172790" y="286643"/>
                  <a:pt x="170557" y="295572"/>
                  <a:pt x="168771" y="300037"/>
                </a:cubicBezTo>
                <a:cubicBezTo>
                  <a:pt x="166985" y="304502"/>
                  <a:pt x="165646" y="310306"/>
                  <a:pt x="164753" y="317450"/>
                </a:cubicBezTo>
                <a:cubicBezTo>
                  <a:pt x="163860" y="323701"/>
                  <a:pt x="162967" y="332631"/>
                  <a:pt x="162074" y="344239"/>
                </a:cubicBezTo>
                <a:cubicBezTo>
                  <a:pt x="161181" y="354062"/>
                  <a:pt x="159842" y="362099"/>
                  <a:pt x="158056" y="368349"/>
                </a:cubicBezTo>
                <a:cubicBezTo>
                  <a:pt x="156270" y="374600"/>
                  <a:pt x="155377" y="380628"/>
                  <a:pt x="155377" y="386432"/>
                </a:cubicBezTo>
                <a:cubicBezTo>
                  <a:pt x="155377" y="392236"/>
                  <a:pt x="156270" y="397817"/>
                  <a:pt x="158056" y="403175"/>
                </a:cubicBezTo>
                <a:cubicBezTo>
                  <a:pt x="158949" y="407640"/>
                  <a:pt x="160735" y="414784"/>
                  <a:pt x="163413" y="424606"/>
                </a:cubicBezTo>
                <a:cubicBezTo>
                  <a:pt x="166092" y="432643"/>
                  <a:pt x="167209" y="437554"/>
                  <a:pt x="166762" y="439340"/>
                </a:cubicBezTo>
                <a:cubicBezTo>
                  <a:pt x="166316" y="441126"/>
                  <a:pt x="164083" y="442466"/>
                  <a:pt x="160065" y="443359"/>
                </a:cubicBezTo>
                <a:cubicBezTo>
                  <a:pt x="156046" y="444252"/>
                  <a:pt x="153144" y="446931"/>
                  <a:pt x="151358" y="451395"/>
                </a:cubicBezTo>
                <a:cubicBezTo>
                  <a:pt x="149572" y="454074"/>
                  <a:pt x="148233" y="456307"/>
                  <a:pt x="147340" y="458093"/>
                </a:cubicBezTo>
                <a:cubicBezTo>
                  <a:pt x="147340" y="458093"/>
                  <a:pt x="146447" y="457646"/>
                  <a:pt x="144661" y="456753"/>
                </a:cubicBezTo>
                <a:cubicBezTo>
                  <a:pt x="143768" y="455860"/>
                  <a:pt x="139303" y="455414"/>
                  <a:pt x="131267" y="455414"/>
                </a:cubicBezTo>
                <a:cubicBezTo>
                  <a:pt x="123230" y="454521"/>
                  <a:pt x="117426" y="452512"/>
                  <a:pt x="113854" y="449386"/>
                </a:cubicBezTo>
                <a:cubicBezTo>
                  <a:pt x="110282" y="446261"/>
                  <a:pt x="107156" y="441126"/>
                  <a:pt x="104478" y="433983"/>
                </a:cubicBezTo>
                <a:cubicBezTo>
                  <a:pt x="101799" y="426839"/>
                  <a:pt x="100013" y="422820"/>
                  <a:pt x="99120" y="421928"/>
                </a:cubicBezTo>
                <a:cubicBezTo>
                  <a:pt x="98227" y="421035"/>
                  <a:pt x="96887" y="418802"/>
                  <a:pt x="95101" y="415230"/>
                </a:cubicBezTo>
                <a:cubicBezTo>
                  <a:pt x="92422" y="411658"/>
                  <a:pt x="91083" y="407863"/>
                  <a:pt x="91083" y="403845"/>
                </a:cubicBezTo>
                <a:cubicBezTo>
                  <a:pt x="91083" y="399827"/>
                  <a:pt x="90413" y="397594"/>
                  <a:pt x="89074" y="397148"/>
                </a:cubicBezTo>
                <a:cubicBezTo>
                  <a:pt x="87734" y="396701"/>
                  <a:pt x="86618" y="393799"/>
                  <a:pt x="85725" y="388441"/>
                </a:cubicBezTo>
                <a:cubicBezTo>
                  <a:pt x="84832" y="383083"/>
                  <a:pt x="85725" y="378395"/>
                  <a:pt x="88404" y="374377"/>
                </a:cubicBezTo>
                <a:cubicBezTo>
                  <a:pt x="91083" y="370359"/>
                  <a:pt x="92422" y="356741"/>
                  <a:pt x="92422" y="333524"/>
                </a:cubicBezTo>
                <a:cubicBezTo>
                  <a:pt x="92422" y="310306"/>
                  <a:pt x="91976" y="298251"/>
                  <a:pt x="91083" y="297358"/>
                </a:cubicBezTo>
                <a:cubicBezTo>
                  <a:pt x="90190" y="296465"/>
                  <a:pt x="87511" y="296912"/>
                  <a:pt x="83046" y="298698"/>
                </a:cubicBezTo>
                <a:lnTo>
                  <a:pt x="69652" y="305395"/>
                </a:lnTo>
                <a:cubicBezTo>
                  <a:pt x="65187" y="308074"/>
                  <a:pt x="61615" y="310306"/>
                  <a:pt x="58936" y="312092"/>
                </a:cubicBezTo>
                <a:cubicBezTo>
                  <a:pt x="57150" y="313878"/>
                  <a:pt x="52685" y="315664"/>
                  <a:pt x="45542" y="317450"/>
                </a:cubicBezTo>
                <a:cubicBezTo>
                  <a:pt x="39291" y="320129"/>
                  <a:pt x="34379" y="320799"/>
                  <a:pt x="30808" y="319459"/>
                </a:cubicBezTo>
                <a:cubicBezTo>
                  <a:pt x="27236" y="318120"/>
                  <a:pt x="24780" y="317897"/>
                  <a:pt x="23441" y="318790"/>
                </a:cubicBezTo>
                <a:cubicBezTo>
                  <a:pt x="22101" y="319683"/>
                  <a:pt x="20539" y="320129"/>
                  <a:pt x="18753" y="320129"/>
                </a:cubicBezTo>
                <a:cubicBezTo>
                  <a:pt x="16074" y="320129"/>
                  <a:pt x="14288" y="320576"/>
                  <a:pt x="13395" y="321468"/>
                </a:cubicBezTo>
                <a:cubicBezTo>
                  <a:pt x="11609" y="322361"/>
                  <a:pt x="10269" y="322361"/>
                  <a:pt x="9376" y="321468"/>
                </a:cubicBezTo>
                <a:cubicBezTo>
                  <a:pt x="8483" y="320576"/>
                  <a:pt x="7144" y="316557"/>
                  <a:pt x="5358" y="309413"/>
                </a:cubicBezTo>
                <a:cubicBezTo>
                  <a:pt x="3572" y="303163"/>
                  <a:pt x="2233" y="295126"/>
                  <a:pt x="1340" y="285303"/>
                </a:cubicBezTo>
                <a:lnTo>
                  <a:pt x="0" y="271909"/>
                </a:lnTo>
                <a:lnTo>
                  <a:pt x="6697" y="266551"/>
                </a:lnTo>
                <a:cubicBezTo>
                  <a:pt x="7590" y="265658"/>
                  <a:pt x="12948" y="260300"/>
                  <a:pt x="22771" y="250477"/>
                </a:cubicBezTo>
                <a:cubicBezTo>
                  <a:pt x="29022" y="245120"/>
                  <a:pt x="37058" y="237083"/>
                  <a:pt x="46881" y="226367"/>
                </a:cubicBezTo>
                <a:cubicBezTo>
                  <a:pt x="54918" y="216545"/>
                  <a:pt x="60722" y="209847"/>
                  <a:pt x="64294" y="206276"/>
                </a:cubicBezTo>
                <a:cubicBezTo>
                  <a:pt x="66080" y="204490"/>
                  <a:pt x="69875" y="200248"/>
                  <a:pt x="75679" y="193551"/>
                </a:cubicBezTo>
                <a:cubicBezTo>
                  <a:pt x="81484" y="186853"/>
                  <a:pt x="84832" y="183058"/>
                  <a:pt x="85725" y="182165"/>
                </a:cubicBezTo>
                <a:cubicBezTo>
                  <a:pt x="85725" y="182165"/>
                  <a:pt x="86618" y="181272"/>
                  <a:pt x="88404" y="179486"/>
                </a:cubicBezTo>
                <a:cubicBezTo>
                  <a:pt x="90190" y="177701"/>
                  <a:pt x="92199" y="175468"/>
                  <a:pt x="94432" y="172789"/>
                </a:cubicBezTo>
                <a:cubicBezTo>
                  <a:pt x="96664" y="170110"/>
                  <a:pt x="99120" y="167431"/>
                  <a:pt x="101799" y="164752"/>
                </a:cubicBezTo>
                <a:cubicBezTo>
                  <a:pt x="103585" y="162074"/>
                  <a:pt x="110728" y="153590"/>
                  <a:pt x="123230" y="139303"/>
                </a:cubicBezTo>
                <a:cubicBezTo>
                  <a:pt x="133053" y="126801"/>
                  <a:pt x="140643" y="116979"/>
                  <a:pt x="146001" y="109835"/>
                </a:cubicBezTo>
                <a:cubicBezTo>
                  <a:pt x="155823" y="97333"/>
                  <a:pt x="163413" y="86171"/>
                  <a:pt x="168771" y="76348"/>
                </a:cubicBezTo>
                <a:cubicBezTo>
                  <a:pt x="175022" y="65633"/>
                  <a:pt x="179933" y="55810"/>
                  <a:pt x="183505" y="46881"/>
                </a:cubicBezTo>
                <a:cubicBezTo>
                  <a:pt x="187077" y="37951"/>
                  <a:pt x="187970" y="32593"/>
                  <a:pt x="186184" y="30807"/>
                </a:cubicBezTo>
                <a:cubicBezTo>
                  <a:pt x="184398" y="29021"/>
                  <a:pt x="183952" y="27235"/>
                  <a:pt x="184845" y="25449"/>
                </a:cubicBezTo>
                <a:cubicBezTo>
                  <a:pt x="185738" y="23663"/>
                  <a:pt x="186631" y="22770"/>
                  <a:pt x="187524" y="22770"/>
                </a:cubicBezTo>
                <a:close/>
                <a:moveTo>
                  <a:pt x="1068214" y="17413"/>
                </a:moveTo>
                <a:cubicBezTo>
                  <a:pt x="1070446" y="16520"/>
                  <a:pt x="1074688" y="16520"/>
                  <a:pt x="1080939" y="17413"/>
                </a:cubicBezTo>
                <a:cubicBezTo>
                  <a:pt x="1084511" y="17413"/>
                  <a:pt x="1090762" y="18306"/>
                  <a:pt x="1099691" y="20091"/>
                </a:cubicBezTo>
                <a:cubicBezTo>
                  <a:pt x="1101477" y="20091"/>
                  <a:pt x="1104379" y="20538"/>
                  <a:pt x="1108398" y="21431"/>
                </a:cubicBezTo>
                <a:cubicBezTo>
                  <a:pt x="1112416" y="22324"/>
                  <a:pt x="1114872" y="22770"/>
                  <a:pt x="1115765" y="22770"/>
                </a:cubicBezTo>
                <a:cubicBezTo>
                  <a:pt x="1120230" y="24556"/>
                  <a:pt x="1123355" y="26342"/>
                  <a:pt x="1125141" y="28128"/>
                </a:cubicBezTo>
                <a:cubicBezTo>
                  <a:pt x="1127820" y="29914"/>
                  <a:pt x="1130499" y="31700"/>
                  <a:pt x="1133178" y="33486"/>
                </a:cubicBezTo>
                <a:cubicBezTo>
                  <a:pt x="1135857" y="34379"/>
                  <a:pt x="1137643" y="34825"/>
                  <a:pt x="1138536" y="34825"/>
                </a:cubicBezTo>
                <a:cubicBezTo>
                  <a:pt x="1139428" y="34825"/>
                  <a:pt x="1140768" y="35718"/>
                  <a:pt x="1142554" y="37504"/>
                </a:cubicBezTo>
                <a:cubicBezTo>
                  <a:pt x="1144340" y="40183"/>
                  <a:pt x="1146572" y="43755"/>
                  <a:pt x="1149251" y="48220"/>
                </a:cubicBezTo>
                <a:cubicBezTo>
                  <a:pt x="1151037" y="52685"/>
                  <a:pt x="1152823" y="67419"/>
                  <a:pt x="1154609" y="92422"/>
                </a:cubicBezTo>
                <a:cubicBezTo>
                  <a:pt x="1155502" y="116532"/>
                  <a:pt x="1156395" y="134838"/>
                  <a:pt x="1157288" y="147340"/>
                </a:cubicBezTo>
                <a:cubicBezTo>
                  <a:pt x="1158181" y="160734"/>
                  <a:pt x="1159074" y="169664"/>
                  <a:pt x="1159967" y="174129"/>
                </a:cubicBezTo>
                <a:cubicBezTo>
                  <a:pt x="1159967" y="177701"/>
                  <a:pt x="1160860" y="188863"/>
                  <a:pt x="1162646" y="207615"/>
                </a:cubicBezTo>
                <a:cubicBezTo>
                  <a:pt x="1163539" y="220117"/>
                  <a:pt x="1164432" y="237529"/>
                  <a:pt x="1165325" y="259854"/>
                </a:cubicBezTo>
                <a:cubicBezTo>
                  <a:pt x="1165325" y="280392"/>
                  <a:pt x="1165771" y="292893"/>
                  <a:pt x="1166664" y="297358"/>
                </a:cubicBezTo>
                <a:cubicBezTo>
                  <a:pt x="1166664" y="301823"/>
                  <a:pt x="1167111" y="311646"/>
                  <a:pt x="1168003" y="326826"/>
                </a:cubicBezTo>
                <a:cubicBezTo>
                  <a:pt x="1168896" y="342007"/>
                  <a:pt x="1169343" y="357187"/>
                  <a:pt x="1169343" y="372368"/>
                </a:cubicBezTo>
                <a:cubicBezTo>
                  <a:pt x="1170236" y="386655"/>
                  <a:pt x="1169343" y="400943"/>
                  <a:pt x="1166664" y="415230"/>
                </a:cubicBezTo>
                <a:cubicBezTo>
                  <a:pt x="1164878" y="429518"/>
                  <a:pt x="1163539" y="438894"/>
                  <a:pt x="1162646" y="443359"/>
                </a:cubicBezTo>
                <a:cubicBezTo>
                  <a:pt x="1161753" y="447824"/>
                  <a:pt x="1160413" y="450503"/>
                  <a:pt x="1158627" y="451395"/>
                </a:cubicBezTo>
                <a:cubicBezTo>
                  <a:pt x="1156841" y="452288"/>
                  <a:pt x="1155279" y="452735"/>
                  <a:pt x="1153939" y="452735"/>
                </a:cubicBezTo>
                <a:cubicBezTo>
                  <a:pt x="1152600" y="452735"/>
                  <a:pt x="1151930" y="454521"/>
                  <a:pt x="1151930" y="458093"/>
                </a:cubicBezTo>
                <a:cubicBezTo>
                  <a:pt x="1151037" y="461665"/>
                  <a:pt x="1148805" y="463451"/>
                  <a:pt x="1145233" y="463451"/>
                </a:cubicBezTo>
                <a:cubicBezTo>
                  <a:pt x="1141661" y="463451"/>
                  <a:pt x="1139652" y="465013"/>
                  <a:pt x="1139205" y="468139"/>
                </a:cubicBezTo>
                <a:cubicBezTo>
                  <a:pt x="1138759" y="471264"/>
                  <a:pt x="1136973" y="474166"/>
                  <a:pt x="1133847" y="476845"/>
                </a:cubicBezTo>
                <a:cubicBezTo>
                  <a:pt x="1130722" y="479524"/>
                  <a:pt x="1125587" y="480417"/>
                  <a:pt x="1118444" y="479524"/>
                </a:cubicBezTo>
                <a:cubicBezTo>
                  <a:pt x="1112193" y="478631"/>
                  <a:pt x="1107728" y="477292"/>
                  <a:pt x="1105049" y="475506"/>
                </a:cubicBezTo>
                <a:cubicBezTo>
                  <a:pt x="1102370" y="473720"/>
                  <a:pt x="1101254" y="471264"/>
                  <a:pt x="1101701" y="468139"/>
                </a:cubicBezTo>
                <a:cubicBezTo>
                  <a:pt x="1102147" y="465013"/>
                  <a:pt x="1103263" y="463004"/>
                  <a:pt x="1105049" y="462111"/>
                </a:cubicBezTo>
                <a:cubicBezTo>
                  <a:pt x="1106835" y="461218"/>
                  <a:pt x="1108175" y="460325"/>
                  <a:pt x="1109068" y="459432"/>
                </a:cubicBezTo>
                <a:cubicBezTo>
                  <a:pt x="1110853" y="458539"/>
                  <a:pt x="1111077" y="456977"/>
                  <a:pt x="1109737" y="454744"/>
                </a:cubicBezTo>
                <a:cubicBezTo>
                  <a:pt x="1108398" y="452512"/>
                  <a:pt x="1106835" y="451395"/>
                  <a:pt x="1105049" y="451395"/>
                </a:cubicBezTo>
                <a:cubicBezTo>
                  <a:pt x="1103263" y="451395"/>
                  <a:pt x="1101031" y="450949"/>
                  <a:pt x="1098352" y="450056"/>
                </a:cubicBezTo>
                <a:cubicBezTo>
                  <a:pt x="1095673" y="448270"/>
                  <a:pt x="1092101" y="444698"/>
                  <a:pt x="1087636" y="439340"/>
                </a:cubicBezTo>
                <a:cubicBezTo>
                  <a:pt x="1082278" y="434876"/>
                  <a:pt x="1078707" y="428625"/>
                  <a:pt x="1076921" y="420588"/>
                </a:cubicBezTo>
                <a:cubicBezTo>
                  <a:pt x="1075135" y="412551"/>
                  <a:pt x="1072902" y="407194"/>
                  <a:pt x="1070223" y="404515"/>
                </a:cubicBezTo>
                <a:cubicBezTo>
                  <a:pt x="1068437" y="401836"/>
                  <a:pt x="1067544" y="398934"/>
                  <a:pt x="1067544" y="395808"/>
                </a:cubicBezTo>
                <a:cubicBezTo>
                  <a:pt x="1067544" y="392683"/>
                  <a:pt x="1065312" y="389557"/>
                  <a:pt x="1060847" y="386432"/>
                </a:cubicBezTo>
                <a:cubicBezTo>
                  <a:pt x="1056382" y="383307"/>
                  <a:pt x="1053703" y="381744"/>
                  <a:pt x="1052810" y="381744"/>
                </a:cubicBezTo>
                <a:cubicBezTo>
                  <a:pt x="1051024" y="381744"/>
                  <a:pt x="1044327" y="378172"/>
                  <a:pt x="1032719" y="371028"/>
                </a:cubicBezTo>
                <a:cubicBezTo>
                  <a:pt x="1021110" y="363885"/>
                  <a:pt x="1013743" y="358527"/>
                  <a:pt x="1010618" y="354955"/>
                </a:cubicBezTo>
                <a:cubicBezTo>
                  <a:pt x="1007492" y="351383"/>
                  <a:pt x="1005930" y="348258"/>
                  <a:pt x="1005930" y="345579"/>
                </a:cubicBezTo>
                <a:cubicBezTo>
                  <a:pt x="1005930" y="342900"/>
                  <a:pt x="1004813" y="340891"/>
                  <a:pt x="1002581" y="339551"/>
                </a:cubicBezTo>
                <a:cubicBezTo>
                  <a:pt x="1000349" y="338212"/>
                  <a:pt x="1000572" y="336426"/>
                  <a:pt x="1003251" y="334193"/>
                </a:cubicBezTo>
                <a:cubicBezTo>
                  <a:pt x="1005930" y="331961"/>
                  <a:pt x="1008162" y="332631"/>
                  <a:pt x="1009948" y="336202"/>
                </a:cubicBezTo>
                <a:cubicBezTo>
                  <a:pt x="1012627" y="339774"/>
                  <a:pt x="1014636" y="341560"/>
                  <a:pt x="1015975" y="341560"/>
                </a:cubicBezTo>
                <a:cubicBezTo>
                  <a:pt x="1017315" y="341560"/>
                  <a:pt x="1019771" y="339998"/>
                  <a:pt x="1023342" y="336872"/>
                </a:cubicBezTo>
                <a:cubicBezTo>
                  <a:pt x="1026914" y="333747"/>
                  <a:pt x="1029593" y="332184"/>
                  <a:pt x="1031379" y="332184"/>
                </a:cubicBezTo>
                <a:cubicBezTo>
                  <a:pt x="1033165" y="332184"/>
                  <a:pt x="1032495" y="333747"/>
                  <a:pt x="1029370" y="336872"/>
                </a:cubicBezTo>
                <a:cubicBezTo>
                  <a:pt x="1026245" y="339998"/>
                  <a:pt x="1024682" y="342007"/>
                  <a:pt x="1024682" y="342900"/>
                </a:cubicBezTo>
                <a:cubicBezTo>
                  <a:pt x="1024682" y="343793"/>
                  <a:pt x="1027361" y="345132"/>
                  <a:pt x="1032719" y="346918"/>
                </a:cubicBezTo>
                <a:cubicBezTo>
                  <a:pt x="1038076" y="349597"/>
                  <a:pt x="1042541" y="351383"/>
                  <a:pt x="1046113" y="352276"/>
                </a:cubicBezTo>
                <a:cubicBezTo>
                  <a:pt x="1049685" y="354062"/>
                  <a:pt x="1055489" y="355848"/>
                  <a:pt x="1063526" y="357634"/>
                </a:cubicBezTo>
                <a:cubicBezTo>
                  <a:pt x="1070670" y="359420"/>
                  <a:pt x="1075135" y="359866"/>
                  <a:pt x="1076921" y="358973"/>
                </a:cubicBezTo>
                <a:cubicBezTo>
                  <a:pt x="1077813" y="358080"/>
                  <a:pt x="1077813" y="343793"/>
                  <a:pt x="1076921" y="316111"/>
                </a:cubicBezTo>
                <a:cubicBezTo>
                  <a:pt x="1076921" y="287536"/>
                  <a:pt x="1076028" y="257175"/>
                  <a:pt x="1074242" y="225028"/>
                </a:cubicBezTo>
                <a:cubicBezTo>
                  <a:pt x="1073349" y="192881"/>
                  <a:pt x="1072456" y="175915"/>
                  <a:pt x="1071563" y="174129"/>
                </a:cubicBezTo>
                <a:cubicBezTo>
                  <a:pt x="1070670" y="173236"/>
                  <a:pt x="1069107" y="173682"/>
                  <a:pt x="1066875" y="175468"/>
                </a:cubicBezTo>
                <a:cubicBezTo>
                  <a:pt x="1064642" y="177254"/>
                  <a:pt x="1061740" y="180379"/>
                  <a:pt x="1058168" y="184844"/>
                </a:cubicBezTo>
                <a:cubicBezTo>
                  <a:pt x="1050132" y="192881"/>
                  <a:pt x="1046113" y="197792"/>
                  <a:pt x="1046113" y="199578"/>
                </a:cubicBezTo>
                <a:cubicBezTo>
                  <a:pt x="1046113" y="201364"/>
                  <a:pt x="1047453" y="203150"/>
                  <a:pt x="1050132" y="204936"/>
                </a:cubicBezTo>
                <a:cubicBezTo>
                  <a:pt x="1053703" y="206722"/>
                  <a:pt x="1055489" y="208731"/>
                  <a:pt x="1055489" y="210964"/>
                </a:cubicBezTo>
                <a:cubicBezTo>
                  <a:pt x="1055489" y="213196"/>
                  <a:pt x="1056382" y="215652"/>
                  <a:pt x="1058168" y="218331"/>
                </a:cubicBezTo>
                <a:cubicBezTo>
                  <a:pt x="1059954" y="220117"/>
                  <a:pt x="1060847" y="223465"/>
                  <a:pt x="1060847" y="228377"/>
                </a:cubicBezTo>
                <a:cubicBezTo>
                  <a:pt x="1060847" y="233288"/>
                  <a:pt x="1061517" y="235744"/>
                  <a:pt x="1062856" y="235744"/>
                </a:cubicBezTo>
                <a:cubicBezTo>
                  <a:pt x="1064196" y="235744"/>
                  <a:pt x="1064419" y="237976"/>
                  <a:pt x="1063526" y="242441"/>
                </a:cubicBezTo>
                <a:cubicBezTo>
                  <a:pt x="1062633" y="246906"/>
                  <a:pt x="1061517" y="250254"/>
                  <a:pt x="1060178" y="252487"/>
                </a:cubicBezTo>
                <a:cubicBezTo>
                  <a:pt x="1058838" y="254719"/>
                  <a:pt x="1057499" y="257844"/>
                  <a:pt x="1056159" y="261863"/>
                </a:cubicBezTo>
                <a:cubicBezTo>
                  <a:pt x="1054820" y="265881"/>
                  <a:pt x="1054150" y="267890"/>
                  <a:pt x="1054150" y="267890"/>
                </a:cubicBezTo>
                <a:cubicBezTo>
                  <a:pt x="1055043" y="268783"/>
                  <a:pt x="1057722" y="266997"/>
                  <a:pt x="1062187" y="262533"/>
                </a:cubicBezTo>
                <a:cubicBezTo>
                  <a:pt x="1067544" y="258068"/>
                  <a:pt x="1070670" y="255835"/>
                  <a:pt x="1071563" y="255835"/>
                </a:cubicBezTo>
                <a:cubicBezTo>
                  <a:pt x="1072456" y="255835"/>
                  <a:pt x="1072009" y="256728"/>
                  <a:pt x="1070223" y="258514"/>
                </a:cubicBezTo>
                <a:cubicBezTo>
                  <a:pt x="1068437" y="260300"/>
                  <a:pt x="1067544" y="262756"/>
                  <a:pt x="1067544" y="265881"/>
                </a:cubicBezTo>
                <a:cubicBezTo>
                  <a:pt x="1067544" y="269007"/>
                  <a:pt x="1064866" y="272802"/>
                  <a:pt x="1059508" y="277267"/>
                </a:cubicBezTo>
                <a:cubicBezTo>
                  <a:pt x="1058615" y="278160"/>
                  <a:pt x="1057275" y="279722"/>
                  <a:pt x="1055489" y="281955"/>
                </a:cubicBezTo>
                <a:cubicBezTo>
                  <a:pt x="1053703" y="284187"/>
                  <a:pt x="1052141" y="285973"/>
                  <a:pt x="1050801" y="287312"/>
                </a:cubicBezTo>
                <a:cubicBezTo>
                  <a:pt x="1049462" y="288652"/>
                  <a:pt x="1048346" y="289322"/>
                  <a:pt x="1047453" y="289322"/>
                </a:cubicBezTo>
                <a:cubicBezTo>
                  <a:pt x="1043881" y="292893"/>
                  <a:pt x="1041648" y="294679"/>
                  <a:pt x="1040755" y="294679"/>
                </a:cubicBezTo>
                <a:cubicBezTo>
                  <a:pt x="1039862" y="294679"/>
                  <a:pt x="1038523" y="296465"/>
                  <a:pt x="1036737" y="300037"/>
                </a:cubicBezTo>
                <a:cubicBezTo>
                  <a:pt x="1035844" y="303609"/>
                  <a:pt x="1034951" y="304949"/>
                  <a:pt x="1034058" y="304056"/>
                </a:cubicBezTo>
                <a:cubicBezTo>
                  <a:pt x="1032272" y="304056"/>
                  <a:pt x="1029593" y="306288"/>
                  <a:pt x="1026021" y="310753"/>
                </a:cubicBezTo>
                <a:cubicBezTo>
                  <a:pt x="1021556" y="314325"/>
                  <a:pt x="1017985" y="317004"/>
                  <a:pt x="1015306" y="318790"/>
                </a:cubicBezTo>
                <a:cubicBezTo>
                  <a:pt x="1012627" y="319683"/>
                  <a:pt x="1007269" y="323254"/>
                  <a:pt x="999232" y="329505"/>
                </a:cubicBezTo>
                <a:cubicBezTo>
                  <a:pt x="991196" y="335756"/>
                  <a:pt x="986284" y="338881"/>
                  <a:pt x="984498" y="338881"/>
                </a:cubicBezTo>
                <a:cubicBezTo>
                  <a:pt x="982712" y="338881"/>
                  <a:pt x="980703" y="340667"/>
                  <a:pt x="978471" y="344239"/>
                </a:cubicBezTo>
                <a:cubicBezTo>
                  <a:pt x="976238" y="347811"/>
                  <a:pt x="973560" y="350936"/>
                  <a:pt x="970434" y="353615"/>
                </a:cubicBezTo>
                <a:cubicBezTo>
                  <a:pt x="967309" y="356294"/>
                  <a:pt x="965746" y="360759"/>
                  <a:pt x="965746" y="367010"/>
                </a:cubicBezTo>
                <a:lnTo>
                  <a:pt x="965746" y="375047"/>
                </a:lnTo>
                <a:lnTo>
                  <a:pt x="973783" y="371028"/>
                </a:lnTo>
                <a:cubicBezTo>
                  <a:pt x="978248" y="367456"/>
                  <a:pt x="981819" y="365670"/>
                  <a:pt x="984498" y="365670"/>
                </a:cubicBezTo>
                <a:lnTo>
                  <a:pt x="988517" y="365670"/>
                </a:lnTo>
                <a:cubicBezTo>
                  <a:pt x="988517" y="366563"/>
                  <a:pt x="986508" y="368349"/>
                  <a:pt x="982489" y="371028"/>
                </a:cubicBezTo>
                <a:cubicBezTo>
                  <a:pt x="978471" y="373707"/>
                  <a:pt x="974452" y="375716"/>
                  <a:pt x="970434" y="377056"/>
                </a:cubicBezTo>
                <a:cubicBezTo>
                  <a:pt x="966416" y="378395"/>
                  <a:pt x="964407" y="382190"/>
                  <a:pt x="964407" y="388441"/>
                </a:cubicBezTo>
                <a:cubicBezTo>
                  <a:pt x="964407" y="399157"/>
                  <a:pt x="964407" y="407640"/>
                  <a:pt x="964407" y="413891"/>
                </a:cubicBezTo>
                <a:cubicBezTo>
                  <a:pt x="964407" y="425499"/>
                  <a:pt x="965299" y="438447"/>
                  <a:pt x="967085" y="452735"/>
                </a:cubicBezTo>
                <a:cubicBezTo>
                  <a:pt x="968871" y="467022"/>
                  <a:pt x="969318" y="477738"/>
                  <a:pt x="968425" y="484882"/>
                </a:cubicBezTo>
                <a:cubicBezTo>
                  <a:pt x="967532" y="491133"/>
                  <a:pt x="967085" y="495151"/>
                  <a:pt x="967085" y="496937"/>
                </a:cubicBezTo>
                <a:cubicBezTo>
                  <a:pt x="967978" y="497830"/>
                  <a:pt x="967978" y="499616"/>
                  <a:pt x="967085" y="502295"/>
                </a:cubicBezTo>
                <a:cubicBezTo>
                  <a:pt x="966193" y="504081"/>
                  <a:pt x="964853" y="503411"/>
                  <a:pt x="963067" y="500286"/>
                </a:cubicBezTo>
                <a:cubicBezTo>
                  <a:pt x="961281" y="497160"/>
                  <a:pt x="961058" y="495374"/>
                  <a:pt x="962397" y="494928"/>
                </a:cubicBezTo>
                <a:cubicBezTo>
                  <a:pt x="963737" y="494481"/>
                  <a:pt x="963960" y="493588"/>
                  <a:pt x="963067" y="492249"/>
                </a:cubicBezTo>
                <a:cubicBezTo>
                  <a:pt x="962174" y="490909"/>
                  <a:pt x="958602" y="490686"/>
                  <a:pt x="952351" y="491579"/>
                </a:cubicBezTo>
                <a:cubicBezTo>
                  <a:pt x="946101" y="492472"/>
                  <a:pt x="941189" y="492919"/>
                  <a:pt x="937617" y="492919"/>
                </a:cubicBezTo>
                <a:lnTo>
                  <a:pt x="930920" y="492919"/>
                </a:lnTo>
                <a:lnTo>
                  <a:pt x="929581" y="479524"/>
                </a:lnTo>
                <a:cubicBezTo>
                  <a:pt x="928688" y="467915"/>
                  <a:pt x="927795" y="454521"/>
                  <a:pt x="926902" y="439340"/>
                </a:cubicBezTo>
                <a:cubicBezTo>
                  <a:pt x="926009" y="422374"/>
                  <a:pt x="925562" y="411212"/>
                  <a:pt x="925562" y="405854"/>
                </a:cubicBezTo>
                <a:cubicBezTo>
                  <a:pt x="924669" y="401389"/>
                  <a:pt x="923777" y="399157"/>
                  <a:pt x="922884" y="399157"/>
                </a:cubicBezTo>
                <a:lnTo>
                  <a:pt x="921544" y="389781"/>
                </a:lnTo>
                <a:cubicBezTo>
                  <a:pt x="921544" y="381744"/>
                  <a:pt x="921098" y="377279"/>
                  <a:pt x="920205" y="376386"/>
                </a:cubicBezTo>
                <a:cubicBezTo>
                  <a:pt x="919312" y="375493"/>
                  <a:pt x="917079" y="376386"/>
                  <a:pt x="913507" y="379065"/>
                </a:cubicBezTo>
                <a:cubicBezTo>
                  <a:pt x="909935" y="380851"/>
                  <a:pt x="906810" y="381744"/>
                  <a:pt x="904131" y="381744"/>
                </a:cubicBezTo>
                <a:cubicBezTo>
                  <a:pt x="901452" y="381744"/>
                  <a:pt x="898773" y="380851"/>
                  <a:pt x="896094" y="379065"/>
                </a:cubicBezTo>
                <a:cubicBezTo>
                  <a:pt x="893416" y="377279"/>
                  <a:pt x="890513" y="376609"/>
                  <a:pt x="887388" y="377056"/>
                </a:cubicBezTo>
                <a:cubicBezTo>
                  <a:pt x="884263" y="377502"/>
                  <a:pt x="881137" y="376163"/>
                  <a:pt x="878012" y="373037"/>
                </a:cubicBezTo>
                <a:cubicBezTo>
                  <a:pt x="874886" y="369912"/>
                  <a:pt x="873547" y="365447"/>
                  <a:pt x="873993" y="359643"/>
                </a:cubicBezTo>
                <a:cubicBezTo>
                  <a:pt x="874440" y="353839"/>
                  <a:pt x="873324" y="350490"/>
                  <a:pt x="870645" y="349597"/>
                </a:cubicBezTo>
                <a:cubicBezTo>
                  <a:pt x="867966" y="348704"/>
                  <a:pt x="866403" y="347365"/>
                  <a:pt x="865957" y="345579"/>
                </a:cubicBezTo>
                <a:cubicBezTo>
                  <a:pt x="865510" y="343793"/>
                  <a:pt x="866180" y="341560"/>
                  <a:pt x="867966" y="338881"/>
                </a:cubicBezTo>
                <a:cubicBezTo>
                  <a:pt x="870645" y="336202"/>
                  <a:pt x="873324" y="333524"/>
                  <a:pt x="876003" y="330845"/>
                </a:cubicBezTo>
                <a:cubicBezTo>
                  <a:pt x="879574" y="327273"/>
                  <a:pt x="883370" y="324594"/>
                  <a:pt x="887388" y="322808"/>
                </a:cubicBezTo>
                <a:cubicBezTo>
                  <a:pt x="891406" y="321022"/>
                  <a:pt x="900113" y="313878"/>
                  <a:pt x="913507" y="301377"/>
                </a:cubicBezTo>
                <a:cubicBezTo>
                  <a:pt x="926902" y="288875"/>
                  <a:pt x="933376" y="281062"/>
                  <a:pt x="932929" y="277936"/>
                </a:cubicBezTo>
                <a:cubicBezTo>
                  <a:pt x="932483" y="274811"/>
                  <a:pt x="932706" y="272802"/>
                  <a:pt x="933599" y="271909"/>
                </a:cubicBezTo>
                <a:cubicBezTo>
                  <a:pt x="934492" y="270123"/>
                  <a:pt x="935385" y="262309"/>
                  <a:pt x="936278" y="248468"/>
                </a:cubicBezTo>
                <a:cubicBezTo>
                  <a:pt x="937171" y="234627"/>
                  <a:pt x="936948" y="227707"/>
                  <a:pt x="935608" y="227707"/>
                </a:cubicBezTo>
                <a:cubicBezTo>
                  <a:pt x="934269" y="227707"/>
                  <a:pt x="932260" y="229046"/>
                  <a:pt x="929581" y="231725"/>
                </a:cubicBezTo>
                <a:cubicBezTo>
                  <a:pt x="926009" y="235297"/>
                  <a:pt x="920651" y="239315"/>
                  <a:pt x="913507" y="243780"/>
                </a:cubicBezTo>
                <a:cubicBezTo>
                  <a:pt x="905471" y="250031"/>
                  <a:pt x="899220" y="253603"/>
                  <a:pt x="894755" y="254496"/>
                </a:cubicBezTo>
                <a:cubicBezTo>
                  <a:pt x="888504" y="257175"/>
                  <a:pt x="884486" y="258514"/>
                  <a:pt x="882700" y="258514"/>
                </a:cubicBezTo>
                <a:cubicBezTo>
                  <a:pt x="879128" y="259407"/>
                  <a:pt x="876449" y="261193"/>
                  <a:pt x="874663" y="263872"/>
                </a:cubicBezTo>
                <a:cubicBezTo>
                  <a:pt x="873770" y="266551"/>
                  <a:pt x="871984" y="271462"/>
                  <a:pt x="869305" y="278606"/>
                </a:cubicBezTo>
                <a:cubicBezTo>
                  <a:pt x="867519" y="286643"/>
                  <a:pt x="866180" y="294233"/>
                  <a:pt x="865287" y="301377"/>
                </a:cubicBezTo>
                <a:cubicBezTo>
                  <a:pt x="864394" y="309413"/>
                  <a:pt x="863055" y="314771"/>
                  <a:pt x="861269" y="317450"/>
                </a:cubicBezTo>
                <a:cubicBezTo>
                  <a:pt x="860376" y="319236"/>
                  <a:pt x="859929" y="321915"/>
                  <a:pt x="859929" y="325487"/>
                </a:cubicBezTo>
                <a:cubicBezTo>
                  <a:pt x="859929" y="329059"/>
                  <a:pt x="859483" y="330845"/>
                  <a:pt x="858590" y="330845"/>
                </a:cubicBezTo>
                <a:cubicBezTo>
                  <a:pt x="857697" y="332631"/>
                  <a:pt x="855911" y="337095"/>
                  <a:pt x="853232" y="344239"/>
                </a:cubicBezTo>
                <a:cubicBezTo>
                  <a:pt x="850553" y="353169"/>
                  <a:pt x="849660" y="358080"/>
                  <a:pt x="850553" y="358973"/>
                </a:cubicBezTo>
                <a:cubicBezTo>
                  <a:pt x="851446" y="359866"/>
                  <a:pt x="852562" y="360313"/>
                  <a:pt x="853902" y="360313"/>
                </a:cubicBezTo>
                <a:cubicBezTo>
                  <a:pt x="855241" y="360313"/>
                  <a:pt x="856804" y="358527"/>
                  <a:pt x="858590" y="354955"/>
                </a:cubicBezTo>
                <a:cubicBezTo>
                  <a:pt x="859483" y="352276"/>
                  <a:pt x="860376" y="351383"/>
                  <a:pt x="861269" y="352276"/>
                </a:cubicBezTo>
                <a:cubicBezTo>
                  <a:pt x="862162" y="353169"/>
                  <a:pt x="862608" y="354732"/>
                  <a:pt x="862608" y="356964"/>
                </a:cubicBezTo>
                <a:cubicBezTo>
                  <a:pt x="862608" y="359196"/>
                  <a:pt x="861715" y="360536"/>
                  <a:pt x="859929" y="360982"/>
                </a:cubicBezTo>
                <a:cubicBezTo>
                  <a:pt x="858143" y="361429"/>
                  <a:pt x="856804" y="363885"/>
                  <a:pt x="855911" y="368349"/>
                </a:cubicBezTo>
                <a:cubicBezTo>
                  <a:pt x="855018" y="372814"/>
                  <a:pt x="853455" y="376386"/>
                  <a:pt x="851223" y="379065"/>
                </a:cubicBezTo>
                <a:cubicBezTo>
                  <a:pt x="848990" y="381744"/>
                  <a:pt x="848321" y="385762"/>
                  <a:pt x="849214" y="391120"/>
                </a:cubicBezTo>
                <a:lnTo>
                  <a:pt x="851893" y="399157"/>
                </a:lnTo>
                <a:cubicBezTo>
                  <a:pt x="852785" y="398264"/>
                  <a:pt x="855911" y="393799"/>
                  <a:pt x="861269" y="385762"/>
                </a:cubicBezTo>
                <a:cubicBezTo>
                  <a:pt x="865733" y="376833"/>
                  <a:pt x="868412" y="370582"/>
                  <a:pt x="869305" y="367010"/>
                </a:cubicBezTo>
                <a:lnTo>
                  <a:pt x="871984" y="365670"/>
                </a:lnTo>
                <a:cubicBezTo>
                  <a:pt x="871984" y="368349"/>
                  <a:pt x="870645" y="372145"/>
                  <a:pt x="867966" y="377056"/>
                </a:cubicBezTo>
                <a:cubicBezTo>
                  <a:pt x="865287" y="381967"/>
                  <a:pt x="864394" y="385762"/>
                  <a:pt x="865287" y="388441"/>
                </a:cubicBezTo>
                <a:cubicBezTo>
                  <a:pt x="866180" y="391120"/>
                  <a:pt x="864841" y="396924"/>
                  <a:pt x="861269" y="405854"/>
                </a:cubicBezTo>
                <a:cubicBezTo>
                  <a:pt x="858590" y="415677"/>
                  <a:pt x="856581" y="421258"/>
                  <a:pt x="855241" y="422597"/>
                </a:cubicBezTo>
                <a:cubicBezTo>
                  <a:pt x="853902" y="423937"/>
                  <a:pt x="852785" y="425946"/>
                  <a:pt x="851893" y="428625"/>
                </a:cubicBezTo>
                <a:cubicBezTo>
                  <a:pt x="851000" y="432197"/>
                  <a:pt x="848767" y="436661"/>
                  <a:pt x="845195" y="442019"/>
                </a:cubicBezTo>
                <a:cubicBezTo>
                  <a:pt x="841623" y="448270"/>
                  <a:pt x="838721" y="451395"/>
                  <a:pt x="836489" y="451395"/>
                </a:cubicBezTo>
                <a:cubicBezTo>
                  <a:pt x="834256" y="451395"/>
                  <a:pt x="831801" y="450503"/>
                  <a:pt x="829122" y="448717"/>
                </a:cubicBezTo>
                <a:cubicBezTo>
                  <a:pt x="826443" y="446038"/>
                  <a:pt x="824657" y="443359"/>
                  <a:pt x="823764" y="440680"/>
                </a:cubicBezTo>
                <a:lnTo>
                  <a:pt x="821085" y="436661"/>
                </a:lnTo>
                <a:lnTo>
                  <a:pt x="818406" y="442019"/>
                </a:lnTo>
                <a:cubicBezTo>
                  <a:pt x="816620" y="445591"/>
                  <a:pt x="815281" y="447377"/>
                  <a:pt x="814388" y="447377"/>
                </a:cubicBezTo>
                <a:cubicBezTo>
                  <a:pt x="813495" y="447377"/>
                  <a:pt x="810816" y="446038"/>
                  <a:pt x="806351" y="443359"/>
                </a:cubicBezTo>
                <a:cubicBezTo>
                  <a:pt x="801886" y="440680"/>
                  <a:pt x="798984" y="438001"/>
                  <a:pt x="797645" y="435322"/>
                </a:cubicBezTo>
                <a:cubicBezTo>
                  <a:pt x="796305" y="432643"/>
                  <a:pt x="793850" y="431973"/>
                  <a:pt x="790278" y="433313"/>
                </a:cubicBezTo>
                <a:cubicBezTo>
                  <a:pt x="786706" y="434652"/>
                  <a:pt x="783134" y="433536"/>
                  <a:pt x="779562" y="429964"/>
                </a:cubicBezTo>
                <a:cubicBezTo>
                  <a:pt x="776883" y="427285"/>
                  <a:pt x="775097" y="423267"/>
                  <a:pt x="774204" y="417909"/>
                </a:cubicBezTo>
                <a:cubicBezTo>
                  <a:pt x="772418" y="413444"/>
                  <a:pt x="769739" y="409872"/>
                  <a:pt x="766167" y="407194"/>
                </a:cubicBezTo>
                <a:cubicBezTo>
                  <a:pt x="762596" y="404515"/>
                  <a:pt x="761033" y="402505"/>
                  <a:pt x="761479" y="401166"/>
                </a:cubicBezTo>
                <a:cubicBezTo>
                  <a:pt x="761926" y="399827"/>
                  <a:pt x="760810" y="397817"/>
                  <a:pt x="758131" y="395138"/>
                </a:cubicBezTo>
                <a:cubicBezTo>
                  <a:pt x="755452" y="392460"/>
                  <a:pt x="752996" y="389334"/>
                  <a:pt x="750764" y="385762"/>
                </a:cubicBezTo>
                <a:cubicBezTo>
                  <a:pt x="748531" y="382190"/>
                  <a:pt x="748308" y="377279"/>
                  <a:pt x="750094" y="371028"/>
                </a:cubicBezTo>
                <a:cubicBezTo>
                  <a:pt x="751880" y="365670"/>
                  <a:pt x="753219" y="355848"/>
                  <a:pt x="754112" y="341560"/>
                </a:cubicBezTo>
                <a:cubicBezTo>
                  <a:pt x="755005" y="327273"/>
                  <a:pt x="756791" y="314771"/>
                  <a:pt x="759470" y="304056"/>
                </a:cubicBezTo>
                <a:cubicBezTo>
                  <a:pt x="763042" y="290661"/>
                  <a:pt x="765274" y="282178"/>
                  <a:pt x="766167" y="278606"/>
                </a:cubicBezTo>
                <a:cubicBezTo>
                  <a:pt x="767060" y="275927"/>
                  <a:pt x="770186" y="266997"/>
                  <a:pt x="775544" y="251817"/>
                </a:cubicBezTo>
                <a:cubicBezTo>
                  <a:pt x="780009" y="239315"/>
                  <a:pt x="783134" y="230386"/>
                  <a:pt x="784920" y="225028"/>
                </a:cubicBezTo>
                <a:cubicBezTo>
                  <a:pt x="787599" y="218777"/>
                  <a:pt x="788938" y="214759"/>
                  <a:pt x="788938" y="212973"/>
                </a:cubicBezTo>
                <a:cubicBezTo>
                  <a:pt x="788938" y="211187"/>
                  <a:pt x="790724" y="206276"/>
                  <a:pt x="794296" y="198239"/>
                </a:cubicBezTo>
                <a:cubicBezTo>
                  <a:pt x="798761" y="188416"/>
                  <a:pt x="804119" y="178147"/>
                  <a:pt x="810369" y="167431"/>
                </a:cubicBezTo>
                <a:cubicBezTo>
                  <a:pt x="817513" y="154037"/>
                  <a:pt x="823317" y="144214"/>
                  <a:pt x="827782" y="137963"/>
                </a:cubicBezTo>
                <a:cubicBezTo>
                  <a:pt x="833140" y="131713"/>
                  <a:pt x="837605" y="126355"/>
                  <a:pt x="841177" y="121890"/>
                </a:cubicBezTo>
                <a:cubicBezTo>
                  <a:pt x="845642" y="118318"/>
                  <a:pt x="849214" y="116532"/>
                  <a:pt x="851893" y="116532"/>
                </a:cubicBezTo>
                <a:cubicBezTo>
                  <a:pt x="854571" y="116532"/>
                  <a:pt x="856357" y="117425"/>
                  <a:pt x="857250" y="119211"/>
                </a:cubicBezTo>
                <a:cubicBezTo>
                  <a:pt x="858143" y="120997"/>
                  <a:pt x="858590" y="123676"/>
                  <a:pt x="858590" y="127248"/>
                </a:cubicBezTo>
                <a:cubicBezTo>
                  <a:pt x="858590" y="130820"/>
                  <a:pt x="856804" y="133722"/>
                  <a:pt x="853232" y="135954"/>
                </a:cubicBezTo>
                <a:cubicBezTo>
                  <a:pt x="849660" y="138187"/>
                  <a:pt x="846981" y="143768"/>
                  <a:pt x="845195" y="152697"/>
                </a:cubicBezTo>
                <a:cubicBezTo>
                  <a:pt x="843409" y="160734"/>
                  <a:pt x="841623" y="171896"/>
                  <a:pt x="839837" y="186184"/>
                </a:cubicBezTo>
                <a:cubicBezTo>
                  <a:pt x="838051" y="201364"/>
                  <a:pt x="837158" y="209401"/>
                  <a:pt x="837158" y="210294"/>
                </a:cubicBezTo>
                <a:cubicBezTo>
                  <a:pt x="836265" y="211187"/>
                  <a:pt x="834926" y="218331"/>
                  <a:pt x="833140" y="231725"/>
                </a:cubicBezTo>
                <a:cubicBezTo>
                  <a:pt x="831354" y="246013"/>
                  <a:pt x="830015" y="254049"/>
                  <a:pt x="829122" y="255835"/>
                </a:cubicBezTo>
                <a:cubicBezTo>
                  <a:pt x="828229" y="258514"/>
                  <a:pt x="828899" y="258961"/>
                  <a:pt x="831131" y="257175"/>
                </a:cubicBezTo>
                <a:cubicBezTo>
                  <a:pt x="833363" y="255389"/>
                  <a:pt x="834480" y="254049"/>
                  <a:pt x="834480" y="253156"/>
                </a:cubicBezTo>
                <a:cubicBezTo>
                  <a:pt x="834480" y="252263"/>
                  <a:pt x="837158" y="246013"/>
                  <a:pt x="842516" y="234404"/>
                </a:cubicBezTo>
                <a:cubicBezTo>
                  <a:pt x="846981" y="225474"/>
                  <a:pt x="851893" y="216098"/>
                  <a:pt x="857250" y="206276"/>
                </a:cubicBezTo>
                <a:cubicBezTo>
                  <a:pt x="862608" y="198239"/>
                  <a:pt x="865287" y="193774"/>
                  <a:pt x="865287" y="192881"/>
                </a:cubicBezTo>
                <a:cubicBezTo>
                  <a:pt x="865287" y="191988"/>
                  <a:pt x="869305" y="184844"/>
                  <a:pt x="877342" y="171450"/>
                </a:cubicBezTo>
                <a:cubicBezTo>
                  <a:pt x="887165" y="158055"/>
                  <a:pt x="892969" y="150019"/>
                  <a:pt x="894755" y="147340"/>
                </a:cubicBezTo>
                <a:cubicBezTo>
                  <a:pt x="895648" y="146447"/>
                  <a:pt x="897434" y="144661"/>
                  <a:pt x="900113" y="141982"/>
                </a:cubicBezTo>
                <a:cubicBezTo>
                  <a:pt x="902792" y="139303"/>
                  <a:pt x="904131" y="137517"/>
                  <a:pt x="904131" y="136624"/>
                </a:cubicBezTo>
                <a:cubicBezTo>
                  <a:pt x="909489" y="130373"/>
                  <a:pt x="920205" y="119211"/>
                  <a:pt x="936278" y="103138"/>
                </a:cubicBezTo>
                <a:cubicBezTo>
                  <a:pt x="955030" y="84385"/>
                  <a:pt x="967978" y="71884"/>
                  <a:pt x="975122" y="65633"/>
                </a:cubicBezTo>
                <a:cubicBezTo>
                  <a:pt x="983159" y="59382"/>
                  <a:pt x="992088" y="52685"/>
                  <a:pt x="1001911" y="45541"/>
                </a:cubicBezTo>
                <a:cubicBezTo>
                  <a:pt x="1011734" y="39290"/>
                  <a:pt x="1018878" y="34825"/>
                  <a:pt x="1023342" y="32147"/>
                </a:cubicBezTo>
                <a:cubicBezTo>
                  <a:pt x="1031379" y="29468"/>
                  <a:pt x="1036290" y="27682"/>
                  <a:pt x="1038076" y="26789"/>
                </a:cubicBezTo>
                <a:cubicBezTo>
                  <a:pt x="1042541" y="24110"/>
                  <a:pt x="1048346" y="22324"/>
                  <a:pt x="1055489" y="21431"/>
                </a:cubicBezTo>
                <a:cubicBezTo>
                  <a:pt x="1061740" y="19645"/>
                  <a:pt x="1065982" y="18306"/>
                  <a:pt x="1068214" y="17413"/>
                </a:cubicBezTo>
                <a:close/>
                <a:moveTo>
                  <a:pt x="319795" y="10380"/>
                </a:moveTo>
                <a:cubicBezTo>
                  <a:pt x="321804" y="10157"/>
                  <a:pt x="323255" y="10269"/>
                  <a:pt x="324148" y="10715"/>
                </a:cubicBezTo>
                <a:cubicBezTo>
                  <a:pt x="325041" y="10715"/>
                  <a:pt x="327273" y="11162"/>
                  <a:pt x="330845" y="12055"/>
                </a:cubicBezTo>
                <a:cubicBezTo>
                  <a:pt x="333524" y="12948"/>
                  <a:pt x="336426" y="15850"/>
                  <a:pt x="339552" y="20761"/>
                </a:cubicBezTo>
                <a:cubicBezTo>
                  <a:pt x="342677" y="25673"/>
                  <a:pt x="344240" y="29691"/>
                  <a:pt x="344240" y="32816"/>
                </a:cubicBezTo>
                <a:cubicBezTo>
                  <a:pt x="344240" y="35942"/>
                  <a:pt x="343570" y="37728"/>
                  <a:pt x="342230" y="38174"/>
                </a:cubicBezTo>
                <a:cubicBezTo>
                  <a:pt x="340891" y="38621"/>
                  <a:pt x="340221" y="40407"/>
                  <a:pt x="340221" y="43532"/>
                </a:cubicBezTo>
                <a:cubicBezTo>
                  <a:pt x="340221" y="46657"/>
                  <a:pt x="338882" y="50452"/>
                  <a:pt x="336203" y="54917"/>
                </a:cubicBezTo>
                <a:cubicBezTo>
                  <a:pt x="332631" y="58489"/>
                  <a:pt x="328613" y="63400"/>
                  <a:pt x="324148" y="69651"/>
                </a:cubicBezTo>
                <a:cubicBezTo>
                  <a:pt x="320576" y="75902"/>
                  <a:pt x="318790" y="79474"/>
                  <a:pt x="318790" y="80367"/>
                </a:cubicBezTo>
                <a:cubicBezTo>
                  <a:pt x="318790" y="81260"/>
                  <a:pt x="316111" y="86171"/>
                  <a:pt x="310753" y="95101"/>
                </a:cubicBezTo>
                <a:cubicBezTo>
                  <a:pt x="308967" y="96887"/>
                  <a:pt x="307405" y="99119"/>
                  <a:pt x="306065" y="101798"/>
                </a:cubicBezTo>
                <a:cubicBezTo>
                  <a:pt x="304726" y="104477"/>
                  <a:pt x="303610" y="106486"/>
                  <a:pt x="302717" y="107826"/>
                </a:cubicBezTo>
                <a:cubicBezTo>
                  <a:pt x="301824" y="109165"/>
                  <a:pt x="301377" y="110281"/>
                  <a:pt x="301377" y="111174"/>
                </a:cubicBezTo>
                <a:cubicBezTo>
                  <a:pt x="300484" y="111174"/>
                  <a:pt x="298698" y="114300"/>
                  <a:pt x="296019" y="120550"/>
                </a:cubicBezTo>
                <a:cubicBezTo>
                  <a:pt x="293340" y="125015"/>
                  <a:pt x="290438" y="129480"/>
                  <a:pt x="287313" y="133945"/>
                </a:cubicBezTo>
                <a:cubicBezTo>
                  <a:pt x="284188" y="138410"/>
                  <a:pt x="280392" y="145107"/>
                  <a:pt x="275928" y="154037"/>
                </a:cubicBezTo>
                <a:cubicBezTo>
                  <a:pt x="270570" y="163860"/>
                  <a:pt x="266998" y="169664"/>
                  <a:pt x="265212" y="171450"/>
                </a:cubicBezTo>
                <a:cubicBezTo>
                  <a:pt x="264319" y="173236"/>
                  <a:pt x="263872" y="175022"/>
                  <a:pt x="263872" y="176808"/>
                </a:cubicBezTo>
                <a:cubicBezTo>
                  <a:pt x="263872" y="178594"/>
                  <a:pt x="264096" y="179486"/>
                  <a:pt x="264542" y="179486"/>
                </a:cubicBezTo>
                <a:cubicBezTo>
                  <a:pt x="264989" y="179486"/>
                  <a:pt x="268784" y="178594"/>
                  <a:pt x="275928" y="176808"/>
                </a:cubicBezTo>
                <a:cubicBezTo>
                  <a:pt x="283071" y="175022"/>
                  <a:pt x="290662" y="171896"/>
                  <a:pt x="298698" y="167431"/>
                </a:cubicBezTo>
                <a:cubicBezTo>
                  <a:pt x="307628" y="162967"/>
                  <a:pt x="313879" y="159395"/>
                  <a:pt x="317451" y="156716"/>
                </a:cubicBezTo>
                <a:cubicBezTo>
                  <a:pt x="322808" y="154037"/>
                  <a:pt x="328166" y="151358"/>
                  <a:pt x="333524" y="148679"/>
                </a:cubicBezTo>
                <a:cubicBezTo>
                  <a:pt x="338882" y="145107"/>
                  <a:pt x="342900" y="141982"/>
                  <a:pt x="345579" y="139303"/>
                </a:cubicBezTo>
                <a:cubicBezTo>
                  <a:pt x="348258" y="136624"/>
                  <a:pt x="350044" y="133945"/>
                  <a:pt x="350937" y="131266"/>
                </a:cubicBezTo>
                <a:cubicBezTo>
                  <a:pt x="351830" y="130373"/>
                  <a:pt x="352500" y="129703"/>
                  <a:pt x="352946" y="129257"/>
                </a:cubicBezTo>
                <a:cubicBezTo>
                  <a:pt x="353393" y="128810"/>
                  <a:pt x="354062" y="128587"/>
                  <a:pt x="354955" y="128587"/>
                </a:cubicBezTo>
                <a:cubicBezTo>
                  <a:pt x="355848" y="129480"/>
                  <a:pt x="359420" y="127694"/>
                  <a:pt x="365671" y="123229"/>
                </a:cubicBezTo>
                <a:lnTo>
                  <a:pt x="376387" y="116532"/>
                </a:lnTo>
                <a:lnTo>
                  <a:pt x="391121" y="116532"/>
                </a:lnTo>
                <a:cubicBezTo>
                  <a:pt x="400050" y="117425"/>
                  <a:pt x="406747" y="118318"/>
                  <a:pt x="411212" y="119211"/>
                </a:cubicBezTo>
                <a:cubicBezTo>
                  <a:pt x="414784" y="120104"/>
                  <a:pt x="418803" y="122336"/>
                  <a:pt x="423267" y="125908"/>
                </a:cubicBezTo>
                <a:cubicBezTo>
                  <a:pt x="426839" y="129480"/>
                  <a:pt x="428625" y="132159"/>
                  <a:pt x="428625" y="133945"/>
                </a:cubicBezTo>
                <a:cubicBezTo>
                  <a:pt x="428625" y="135731"/>
                  <a:pt x="427732" y="138856"/>
                  <a:pt x="425946" y="143321"/>
                </a:cubicBezTo>
                <a:cubicBezTo>
                  <a:pt x="424160" y="146893"/>
                  <a:pt x="423267" y="149795"/>
                  <a:pt x="423267" y="152028"/>
                </a:cubicBezTo>
                <a:cubicBezTo>
                  <a:pt x="423267" y="154260"/>
                  <a:pt x="419696" y="157162"/>
                  <a:pt x="412552" y="160734"/>
                </a:cubicBezTo>
                <a:cubicBezTo>
                  <a:pt x="406301" y="164306"/>
                  <a:pt x="400943" y="167431"/>
                  <a:pt x="396478" y="170110"/>
                </a:cubicBezTo>
                <a:cubicBezTo>
                  <a:pt x="392014" y="172789"/>
                  <a:pt x="388442" y="174129"/>
                  <a:pt x="385763" y="174129"/>
                </a:cubicBezTo>
                <a:cubicBezTo>
                  <a:pt x="383084" y="174129"/>
                  <a:pt x="380405" y="175022"/>
                  <a:pt x="377726" y="176808"/>
                </a:cubicBezTo>
                <a:cubicBezTo>
                  <a:pt x="375047" y="177701"/>
                  <a:pt x="373038" y="179263"/>
                  <a:pt x="371698" y="181496"/>
                </a:cubicBezTo>
                <a:cubicBezTo>
                  <a:pt x="370359" y="183728"/>
                  <a:pt x="369020" y="184844"/>
                  <a:pt x="367680" y="184844"/>
                </a:cubicBezTo>
                <a:cubicBezTo>
                  <a:pt x="366341" y="184844"/>
                  <a:pt x="363885" y="186184"/>
                  <a:pt x="360313" y="188863"/>
                </a:cubicBezTo>
                <a:cubicBezTo>
                  <a:pt x="354955" y="193327"/>
                  <a:pt x="350937" y="196899"/>
                  <a:pt x="348258" y="199578"/>
                </a:cubicBezTo>
                <a:cubicBezTo>
                  <a:pt x="343793" y="203150"/>
                  <a:pt x="337989" y="208062"/>
                  <a:pt x="330845" y="214312"/>
                </a:cubicBezTo>
                <a:lnTo>
                  <a:pt x="321469" y="223688"/>
                </a:lnTo>
                <a:lnTo>
                  <a:pt x="332185" y="233065"/>
                </a:lnTo>
                <a:cubicBezTo>
                  <a:pt x="340221" y="240208"/>
                  <a:pt x="345133" y="245566"/>
                  <a:pt x="346919" y="249138"/>
                </a:cubicBezTo>
                <a:cubicBezTo>
                  <a:pt x="349597" y="252710"/>
                  <a:pt x="351830" y="257621"/>
                  <a:pt x="353616" y="263872"/>
                </a:cubicBezTo>
                <a:cubicBezTo>
                  <a:pt x="355402" y="270123"/>
                  <a:pt x="356741" y="277713"/>
                  <a:pt x="357634" y="286643"/>
                </a:cubicBezTo>
                <a:cubicBezTo>
                  <a:pt x="358527" y="292001"/>
                  <a:pt x="359420" y="299591"/>
                  <a:pt x="360313" y="309413"/>
                </a:cubicBezTo>
                <a:cubicBezTo>
                  <a:pt x="361206" y="317450"/>
                  <a:pt x="362099" y="330398"/>
                  <a:pt x="362992" y="348258"/>
                </a:cubicBezTo>
                <a:cubicBezTo>
                  <a:pt x="363885" y="367010"/>
                  <a:pt x="365224" y="379958"/>
                  <a:pt x="367010" y="387102"/>
                </a:cubicBezTo>
                <a:cubicBezTo>
                  <a:pt x="367903" y="393353"/>
                  <a:pt x="367903" y="404961"/>
                  <a:pt x="367010" y="421928"/>
                </a:cubicBezTo>
                <a:cubicBezTo>
                  <a:pt x="365224" y="438894"/>
                  <a:pt x="363438" y="451842"/>
                  <a:pt x="361653" y="460772"/>
                </a:cubicBezTo>
                <a:cubicBezTo>
                  <a:pt x="358974" y="469701"/>
                  <a:pt x="356295" y="476399"/>
                  <a:pt x="353616" y="480863"/>
                </a:cubicBezTo>
                <a:cubicBezTo>
                  <a:pt x="350937" y="486221"/>
                  <a:pt x="347812" y="490240"/>
                  <a:pt x="344240" y="492919"/>
                </a:cubicBezTo>
                <a:cubicBezTo>
                  <a:pt x="340668" y="495597"/>
                  <a:pt x="336649" y="497830"/>
                  <a:pt x="332185" y="499616"/>
                </a:cubicBezTo>
                <a:cubicBezTo>
                  <a:pt x="327720" y="501402"/>
                  <a:pt x="324594" y="503634"/>
                  <a:pt x="322808" y="506313"/>
                </a:cubicBezTo>
                <a:cubicBezTo>
                  <a:pt x="321022" y="509885"/>
                  <a:pt x="318790" y="511671"/>
                  <a:pt x="316111" y="511671"/>
                </a:cubicBezTo>
                <a:cubicBezTo>
                  <a:pt x="313432" y="511671"/>
                  <a:pt x="309191" y="509662"/>
                  <a:pt x="303386" y="505643"/>
                </a:cubicBezTo>
                <a:cubicBezTo>
                  <a:pt x="297582" y="501625"/>
                  <a:pt x="293117" y="499839"/>
                  <a:pt x="289992" y="500286"/>
                </a:cubicBezTo>
                <a:cubicBezTo>
                  <a:pt x="286866" y="500732"/>
                  <a:pt x="284411" y="499169"/>
                  <a:pt x="282625" y="495597"/>
                </a:cubicBezTo>
                <a:cubicBezTo>
                  <a:pt x="280839" y="492026"/>
                  <a:pt x="279499" y="490240"/>
                  <a:pt x="278606" y="490240"/>
                </a:cubicBezTo>
                <a:cubicBezTo>
                  <a:pt x="277713" y="490240"/>
                  <a:pt x="275035" y="488454"/>
                  <a:pt x="270570" y="484882"/>
                </a:cubicBezTo>
                <a:cubicBezTo>
                  <a:pt x="266998" y="481310"/>
                  <a:pt x="263872" y="477292"/>
                  <a:pt x="261194" y="472827"/>
                </a:cubicBezTo>
                <a:cubicBezTo>
                  <a:pt x="259408" y="468362"/>
                  <a:pt x="255836" y="463451"/>
                  <a:pt x="250478" y="458093"/>
                </a:cubicBezTo>
                <a:cubicBezTo>
                  <a:pt x="246013" y="453628"/>
                  <a:pt x="242441" y="450056"/>
                  <a:pt x="239762" y="447377"/>
                </a:cubicBezTo>
                <a:cubicBezTo>
                  <a:pt x="237083" y="445591"/>
                  <a:pt x="236190" y="443805"/>
                  <a:pt x="237083" y="442019"/>
                </a:cubicBezTo>
                <a:cubicBezTo>
                  <a:pt x="237976" y="440233"/>
                  <a:pt x="237530" y="437108"/>
                  <a:pt x="235744" y="432643"/>
                </a:cubicBezTo>
                <a:cubicBezTo>
                  <a:pt x="234851" y="428178"/>
                  <a:pt x="233065" y="424606"/>
                  <a:pt x="230386" y="421928"/>
                </a:cubicBezTo>
                <a:cubicBezTo>
                  <a:pt x="227707" y="419249"/>
                  <a:pt x="226814" y="417909"/>
                  <a:pt x="227707" y="417909"/>
                </a:cubicBezTo>
                <a:cubicBezTo>
                  <a:pt x="228600" y="417016"/>
                  <a:pt x="231056" y="417686"/>
                  <a:pt x="235074" y="419918"/>
                </a:cubicBezTo>
                <a:cubicBezTo>
                  <a:pt x="239093" y="422151"/>
                  <a:pt x="241325" y="423267"/>
                  <a:pt x="241771" y="423267"/>
                </a:cubicBezTo>
                <a:cubicBezTo>
                  <a:pt x="242218" y="423267"/>
                  <a:pt x="242441" y="422374"/>
                  <a:pt x="242441" y="420588"/>
                </a:cubicBezTo>
                <a:cubicBezTo>
                  <a:pt x="242441" y="418802"/>
                  <a:pt x="241102" y="416793"/>
                  <a:pt x="238423" y="414561"/>
                </a:cubicBezTo>
                <a:cubicBezTo>
                  <a:pt x="235744" y="412328"/>
                  <a:pt x="234628" y="410989"/>
                  <a:pt x="235074" y="410542"/>
                </a:cubicBezTo>
                <a:cubicBezTo>
                  <a:pt x="235521" y="410096"/>
                  <a:pt x="237976" y="410989"/>
                  <a:pt x="242441" y="413221"/>
                </a:cubicBezTo>
                <a:cubicBezTo>
                  <a:pt x="246906" y="415453"/>
                  <a:pt x="252264" y="417016"/>
                  <a:pt x="258515" y="417909"/>
                </a:cubicBezTo>
                <a:cubicBezTo>
                  <a:pt x="263872" y="419695"/>
                  <a:pt x="268561" y="420588"/>
                  <a:pt x="272579" y="420588"/>
                </a:cubicBezTo>
                <a:cubicBezTo>
                  <a:pt x="276597" y="420588"/>
                  <a:pt x="280839" y="417463"/>
                  <a:pt x="285304" y="411212"/>
                </a:cubicBezTo>
                <a:cubicBezTo>
                  <a:pt x="290662" y="404961"/>
                  <a:pt x="294680" y="399603"/>
                  <a:pt x="297359" y="395138"/>
                </a:cubicBezTo>
                <a:cubicBezTo>
                  <a:pt x="300931" y="390674"/>
                  <a:pt x="304503" y="383083"/>
                  <a:pt x="308074" y="372368"/>
                </a:cubicBezTo>
                <a:cubicBezTo>
                  <a:pt x="311646" y="360759"/>
                  <a:pt x="313879" y="347365"/>
                  <a:pt x="314772" y="332184"/>
                </a:cubicBezTo>
                <a:cubicBezTo>
                  <a:pt x="316558" y="315218"/>
                  <a:pt x="317004" y="302270"/>
                  <a:pt x="316111" y="293340"/>
                </a:cubicBezTo>
                <a:cubicBezTo>
                  <a:pt x="315218" y="282624"/>
                  <a:pt x="314325" y="275034"/>
                  <a:pt x="313432" y="270569"/>
                </a:cubicBezTo>
                <a:cubicBezTo>
                  <a:pt x="311646" y="265211"/>
                  <a:pt x="308744" y="260523"/>
                  <a:pt x="304726" y="256505"/>
                </a:cubicBezTo>
                <a:cubicBezTo>
                  <a:pt x="300707" y="252487"/>
                  <a:pt x="297359" y="250477"/>
                  <a:pt x="294680" y="250477"/>
                </a:cubicBezTo>
                <a:cubicBezTo>
                  <a:pt x="292001" y="250477"/>
                  <a:pt x="288876" y="251817"/>
                  <a:pt x="285304" y="254496"/>
                </a:cubicBezTo>
                <a:cubicBezTo>
                  <a:pt x="281732" y="257175"/>
                  <a:pt x="279276" y="258514"/>
                  <a:pt x="277937" y="258514"/>
                </a:cubicBezTo>
                <a:cubicBezTo>
                  <a:pt x="276597" y="258514"/>
                  <a:pt x="275928" y="258068"/>
                  <a:pt x="275928" y="257175"/>
                </a:cubicBezTo>
                <a:cubicBezTo>
                  <a:pt x="275928" y="256282"/>
                  <a:pt x="277044" y="254496"/>
                  <a:pt x="279276" y="251817"/>
                </a:cubicBezTo>
                <a:cubicBezTo>
                  <a:pt x="281509" y="249138"/>
                  <a:pt x="281955" y="247352"/>
                  <a:pt x="280616" y="246459"/>
                </a:cubicBezTo>
                <a:cubicBezTo>
                  <a:pt x="279276" y="245566"/>
                  <a:pt x="276820" y="245120"/>
                  <a:pt x="273249" y="245120"/>
                </a:cubicBezTo>
                <a:cubicBezTo>
                  <a:pt x="268784" y="245120"/>
                  <a:pt x="263426" y="245120"/>
                  <a:pt x="257175" y="245120"/>
                </a:cubicBezTo>
                <a:lnTo>
                  <a:pt x="246460" y="246459"/>
                </a:lnTo>
                <a:lnTo>
                  <a:pt x="253157" y="243780"/>
                </a:lnTo>
                <a:cubicBezTo>
                  <a:pt x="257622" y="241994"/>
                  <a:pt x="259854" y="240655"/>
                  <a:pt x="259854" y="239762"/>
                </a:cubicBezTo>
                <a:cubicBezTo>
                  <a:pt x="259854" y="238869"/>
                  <a:pt x="258068" y="238422"/>
                  <a:pt x="254496" y="238422"/>
                </a:cubicBezTo>
                <a:lnTo>
                  <a:pt x="250478" y="237083"/>
                </a:lnTo>
                <a:cubicBezTo>
                  <a:pt x="251371" y="235297"/>
                  <a:pt x="256282" y="232618"/>
                  <a:pt x="265212" y="229046"/>
                </a:cubicBezTo>
                <a:cubicBezTo>
                  <a:pt x="275035" y="224581"/>
                  <a:pt x="283964" y="221902"/>
                  <a:pt x="292001" y="221010"/>
                </a:cubicBezTo>
                <a:cubicBezTo>
                  <a:pt x="299145" y="221010"/>
                  <a:pt x="305396" y="218107"/>
                  <a:pt x="310753" y="212303"/>
                </a:cubicBezTo>
                <a:cubicBezTo>
                  <a:pt x="316111" y="206499"/>
                  <a:pt x="318567" y="203373"/>
                  <a:pt x="318120" y="202927"/>
                </a:cubicBezTo>
                <a:cubicBezTo>
                  <a:pt x="317674" y="202480"/>
                  <a:pt x="314325" y="203597"/>
                  <a:pt x="308074" y="206276"/>
                </a:cubicBezTo>
                <a:cubicBezTo>
                  <a:pt x="303610" y="208954"/>
                  <a:pt x="296912" y="211187"/>
                  <a:pt x="287983" y="212973"/>
                </a:cubicBezTo>
                <a:cubicBezTo>
                  <a:pt x="281732" y="215652"/>
                  <a:pt x="273695" y="217884"/>
                  <a:pt x="263872" y="219670"/>
                </a:cubicBezTo>
                <a:cubicBezTo>
                  <a:pt x="255836" y="221456"/>
                  <a:pt x="250031" y="222349"/>
                  <a:pt x="246460" y="222349"/>
                </a:cubicBezTo>
                <a:cubicBezTo>
                  <a:pt x="241995" y="222349"/>
                  <a:pt x="238423" y="220563"/>
                  <a:pt x="235744" y="216991"/>
                </a:cubicBezTo>
                <a:cubicBezTo>
                  <a:pt x="233065" y="213419"/>
                  <a:pt x="231056" y="209178"/>
                  <a:pt x="229716" y="204266"/>
                </a:cubicBezTo>
                <a:cubicBezTo>
                  <a:pt x="228377" y="199355"/>
                  <a:pt x="227707" y="192658"/>
                  <a:pt x="227707" y="184175"/>
                </a:cubicBezTo>
                <a:cubicBezTo>
                  <a:pt x="227707" y="175691"/>
                  <a:pt x="228600" y="169664"/>
                  <a:pt x="230386" y="166092"/>
                </a:cubicBezTo>
                <a:cubicBezTo>
                  <a:pt x="231279" y="162520"/>
                  <a:pt x="234405" y="154483"/>
                  <a:pt x="239762" y="141982"/>
                </a:cubicBezTo>
                <a:cubicBezTo>
                  <a:pt x="243334" y="131266"/>
                  <a:pt x="246906" y="122336"/>
                  <a:pt x="250478" y="115193"/>
                </a:cubicBezTo>
                <a:cubicBezTo>
                  <a:pt x="251371" y="113407"/>
                  <a:pt x="252710" y="110505"/>
                  <a:pt x="254496" y="106486"/>
                </a:cubicBezTo>
                <a:cubicBezTo>
                  <a:pt x="256282" y="102468"/>
                  <a:pt x="257622" y="100012"/>
                  <a:pt x="258515" y="99119"/>
                </a:cubicBezTo>
                <a:cubicBezTo>
                  <a:pt x="262087" y="90190"/>
                  <a:pt x="264765" y="82599"/>
                  <a:pt x="266551" y="76348"/>
                </a:cubicBezTo>
                <a:cubicBezTo>
                  <a:pt x="271016" y="66526"/>
                  <a:pt x="272802" y="61168"/>
                  <a:pt x="271909" y="60275"/>
                </a:cubicBezTo>
                <a:cubicBezTo>
                  <a:pt x="271909" y="60275"/>
                  <a:pt x="271239" y="60722"/>
                  <a:pt x="269900" y="61615"/>
                </a:cubicBezTo>
                <a:cubicBezTo>
                  <a:pt x="268561" y="62507"/>
                  <a:pt x="266998" y="64293"/>
                  <a:pt x="265212" y="66972"/>
                </a:cubicBezTo>
                <a:cubicBezTo>
                  <a:pt x="259854" y="71437"/>
                  <a:pt x="256729" y="75456"/>
                  <a:pt x="255836" y="79027"/>
                </a:cubicBezTo>
                <a:cubicBezTo>
                  <a:pt x="253157" y="81706"/>
                  <a:pt x="251371" y="83046"/>
                  <a:pt x="250478" y="83046"/>
                </a:cubicBezTo>
                <a:cubicBezTo>
                  <a:pt x="249585" y="83046"/>
                  <a:pt x="250924" y="80367"/>
                  <a:pt x="254496" y="75009"/>
                </a:cubicBezTo>
                <a:cubicBezTo>
                  <a:pt x="258961" y="69651"/>
                  <a:pt x="262533" y="65186"/>
                  <a:pt x="265212" y="61615"/>
                </a:cubicBezTo>
                <a:cubicBezTo>
                  <a:pt x="268784" y="57150"/>
                  <a:pt x="271016" y="50006"/>
                  <a:pt x="271909" y="40183"/>
                </a:cubicBezTo>
                <a:cubicBezTo>
                  <a:pt x="272802" y="30361"/>
                  <a:pt x="274142" y="25449"/>
                  <a:pt x="275928" y="25449"/>
                </a:cubicBezTo>
                <a:cubicBezTo>
                  <a:pt x="276820" y="24556"/>
                  <a:pt x="280839" y="22324"/>
                  <a:pt x="287983" y="18752"/>
                </a:cubicBezTo>
                <a:cubicBezTo>
                  <a:pt x="294233" y="16073"/>
                  <a:pt x="298252" y="14734"/>
                  <a:pt x="300038" y="14734"/>
                </a:cubicBezTo>
                <a:cubicBezTo>
                  <a:pt x="301824" y="14734"/>
                  <a:pt x="305842" y="13841"/>
                  <a:pt x="312093" y="12055"/>
                </a:cubicBezTo>
                <a:cubicBezTo>
                  <a:pt x="315218" y="11162"/>
                  <a:pt x="317785" y="10604"/>
                  <a:pt x="319795" y="10380"/>
                </a:cubicBezTo>
                <a:close/>
                <a:moveTo>
                  <a:pt x="1580555" y="0"/>
                </a:moveTo>
                <a:cubicBezTo>
                  <a:pt x="1583234" y="893"/>
                  <a:pt x="1585913" y="1339"/>
                  <a:pt x="1588592" y="1339"/>
                </a:cubicBezTo>
                <a:cubicBezTo>
                  <a:pt x="1592164" y="1339"/>
                  <a:pt x="1594843" y="2232"/>
                  <a:pt x="1596628" y="4018"/>
                </a:cubicBezTo>
                <a:cubicBezTo>
                  <a:pt x="1599307" y="5804"/>
                  <a:pt x="1601540" y="8483"/>
                  <a:pt x="1603326" y="12055"/>
                </a:cubicBezTo>
                <a:cubicBezTo>
                  <a:pt x="1606005" y="15627"/>
                  <a:pt x="1608237" y="20091"/>
                  <a:pt x="1610023" y="25449"/>
                </a:cubicBezTo>
                <a:cubicBezTo>
                  <a:pt x="1611809" y="29914"/>
                  <a:pt x="1613148" y="37951"/>
                  <a:pt x="1614041" y="49559"/>
                </a:cubicBezTo>
                <a:cubicBezTo>
                  <a:pt x="1614934" y="61168"/>
                  <a:pt x="1614934" y="69651"/>
                  <a:pt x="1614041" y="75009"/>
                </a:cubicBezTo>
                <a:cubicBezTo>
                  <a:pt x="1613148" y="80367"/>
                  <a:pt x="1613595" y="83046"/>
                  <a:pt x="1615381" y="83046"/>
                </a:cubicBezTo>
                <a:cubicBezTo>
                  <a:pt x="1617167" y="83046"/>
                  <a:pt x="1620739" y="81706"/>
                  <a:pt x="1626096" y="79027"/>
                </a:cubicBezTo>
                <a:cubicBezTo>
                  <a:pt x="1631454" y="76348"/>
                  <a:pt x="1638152" y="73223"/>
                  <a:pt x="1646188" y="69651"/>
                </a:cubicBezTo>
                <a:cubicBezTo>
                  <a:pt x="1654225" y="66972"/>
                  <a:pt x="1663155" y="64293"/>
                  <a:pt x="1672977" y="61615"/>
                </a:cubicBezTo>
                <a:cubicBezTo>
                  <a:pt x="1682800" y="58936"/>
                  <a:pt x="1693516" y="56926"/>
                  <a:pt x="1705124" y="55587"/>
                </a:cubicBezTo>
                <a:cubicBezTo>
                  <a:pt x="1716733" y="54248"/>
                  <a:pt x="1727002" y="54471"/>
                  <a:pt x="1735932" y="56257"/>
                </a:cubicBezTo>
                <a:cubicBezTo>
                  <a:pt x="1743075" y="57150"/>
                  <a:pt x="1750219" y="58936"/>
                  <a:pt x="1757363" y="61615"/>
                </a:cubicBezTo>
                <a:cubicBezTo>
                  <a:pt x="1763614" y="63400"/>
                  <a:pt x="1768971" y="66526"/>
                  <a:pt x="1773436" y="70991"/>
                </a:cubicBezTo>
                <a:cubicBezTo>
                  <a:pt x="1777008" y="76348"/>
                  <a:pt x="1780580" y="83492"/>
                  <a:pt x="1784152" y="92422"/>
                </a:cubicBezTo>
                <a:cubicBezTo>
                  <a:pt x="1786831" y="99566"/>
                  <a:pt x="1789510" y="107602"/>
                  <a:pt x="1792189" y="116532"/>
                </a:cubicBezTo>
                <a:cubicBezTo>
                  <a:pt x="1793975" y="124569"/>
                  <a:pt x="1795314" y="137070"/>
                  <a:pt x="1796207" y="154037"/>
                </a:cubicBezTo>
                <a:cubicBezTo>
                  <a:pt x="1797100" y="170110"/>
                  <a:pt x="1796207" y="182165"/>
                  <a:pt x="1793528" y="190202"/>
                </a:cubicBezTo>
                <a:cubicBezTo>
                  <a:pt x="1791742" y="198239"/>
                  <a:pt x="1788617" y="206722"/>
                  <a:pt x="1784152" y="215652"/>
                </a:cubicBezTo>
                <a:cubicBezTo>
                  <a:pt x="1780580" y="224581"/>
                  <a:pt x="1778348" y="229046"/>
                  <a:pt x="1777455" y="229046"/>
                </a:cubicBezTo>
                <a:cubicBezTo>
                  <a:pt x="1776562" y="229046"/>
                  <a:pt x="1775669" y="229939"/>
                  <a:pt x="1774776" y="231725"/>
                </a:cubicBezTo>
                <a:cubicBezTo>
                  <a:pt x="1773883" y="234404"/>
                  <a:pt x="1770757" y="239762"/>
                  <a:pt x="1765400" y="247799"/>
                </a:cubicBezTo>
                <a:cubicBezTo>
                  <a:pt x="1760042" y="255835"/>
                  <a:pt x="1754237" y="263426"/>
                  <a:pt x="1747987" y="270569"/>
                </a:cubicBezTo>
                <a:cubicBezTo>
                  <a:pt x="1741736" y="277713"/>
                  <a:pt x="1737271" y="283071"/>
                  <a:pt x="1734592" y="286643"/>
                </a:cubicBezTo>
                <a:cubicBezTo>
                  <a:pt x="1731913" y="290215"/>
                  <a:pt x="1729681" y="292893"/>
                  <a:pt x="1727895" y="294679"/>
                </a:cubicBezTo>
                <a:cubicBezTo>
                  <a:pt x="1725216" y="298251"/>
                  <a:pt x="1722091" y="301823"/>
                  <a:pt x="1718519" y="305395"/>
                </a:cubicBezTo>
                <a:cubicBezTo>
                  <a:pt x="1713161" y="311646"/>
                  <a:pt x="1707803" y="317450"/>
                  <a:pt x="1702445" y="322808"/>
                </a:cubicBezTo>
                <a:cubicBezTo>
                  <a:pt x="1699766" y="325487"/>
                  <a:pt x="1696641" y="328612"/>
                  <a:pt x="1693069" y="332184"/>
                </a:cubicBezTo>
                <a:cubicBezTo>
                  <a:pt x="1689497" y="335756"/>
                  <a:pt x="1687711" y="337542"/>
                  <a:pt x="1687711" y="337542"/>
                </a:cubicBezTo>
                <a:cubicBezTo>
                  <a:pt x="1685032" y="339328"/>
                  <a:pt x="1679228" y="343793"/>
                  <a:pt x="1670298" y="350936"/>
                </a:cubicBezTo>
                <a:cubicBezTo>
                  <a:pt x="1663155" y="357187"/>
                  <a:pt x="1659136" y="360313"/>
                  <a:pt x="1658243" y="360313"/>
                </a:cubicBezTo>
                <a:cubicBezTo>
                  <a:pt x="1657350" y="360313"/>
                  <a:pt x="1655564" y="361206"/>
                  <a:pt x="1652886" y="362992"/>
                </a:cubicBezTo>
                <a:cubicBezTo>
                  <a:pt x="1649314" y="365670"/>
                  <a:pt x="1645965" y="366340"/>
                  <a:pt x="1642840" y="365001"/>
                </a:cubicBezTo>
                <a:cubicBezTo>
                  <a:pt x="1639714" y="363661"/>
                  <a:pt x="1638152" y="362545"/>
                  <a:pt x="1638152" y="361652"/>
                </a:cubicBezTo>
                <a:cubicBezTo>
                  <a:pt x="1638152" y="360759"/>
                  <a:pt x="1638821" y="360313"/>
                  <a:pt x="1640161" y="360313"/>
                </a:cubicBezTo>
                <a:cubicBezTo>
                  <a:pt x="1641500" y="360313"/>
                  <a:pt x="1642170" y="359643"/>
                  <a:pt x="1642170" y="358303"/>
                </a:cubicBezTo>
                <a:cubicBezTo>
                  <a:pt x="1642170" y="356964"/>
                  <a:pt x="1640830" y="356294"/>
                  <a:pt x="1638152" y="356294"/>
                </a:cubicBezTo>
                <a:cubicBezTo>
                  <a:pt x="1636366" y="356294"/>
                  <a:pt x="1633240" y="355401"/>
                  <a:pt x="1628775" y="353615"/>
                </a:cubicBezTo>
                <a:cubicBezTo>
                  <a:pt x="1624311" y="351829"/>
                  <a:pt x="1620739" y="350490"/>
                  <a:pt x="1618060" y="349597"/>
                </a:cubicBezTo>
                <a:cubicBezTo>
                  <a:pt x="1613595" y="347811"/>
                  <a:pt x="1605781" y="346695"/>
                  <a:pt x="1594619" y="346248"/>
                </a:cubicBezTo>
                <a:cubicBezTo>
                  <a:pt x="1583457" y="345802"/>
                  <a:pt x="1577876" y="346695"/>
                  <a:pt x="1577876" y="348927"/>
                </a:cubicBezTo>
                <a:cubicBezTo>
                  <a:pt x="1577876" y="351160"/>
                  <a:pt x="1577876" y="358973"/>
                  <a:pt x="1577876" y="372368"/>
                </a:cubicBezTo>
                <a:cubicBezTo>
                  <a:pt x="1578769" y="386655"/>
                  <a:pt x="1579662" y="395585"/>
                  <a:pt x="1580555" y="399157"/>
                </a:cubicBezTo>
                <a:cubicBezTo>
                  <a:pt x="1582341" y="403622"/>
                  <a:pt x="1585243" y="407417"/>
                  <a:pt x="1589261" y="410542"/>
                </a:cubicBezTo>
                <a:cubicBezTo>
                  <a:pt x="1593280" y="413668"/>
                  <a:pt x="1597521" y="416123"/>
                  <a:pt x="1601986" y="417909"/>
                </a:cubicBezTo>
                <a:cubicBezTo>
                  <a:pt x="1606451" y="419695"/>
                  <a:pt x="1614041" y="421035"/>
                  <a:pt x="1624757" y="421928"/>
                </a:cubicBezTo>
                <a:cubicBezTo>
                  <a:pt x="1636366" y="421928"/>
                  <a:pt x="1647081" y="421481"/>
                  <a:pt x="1656904" y="420588"/>
                </a:cubicBezTo>
                <a:cubicBezTo>
                  <a:pt x="1667619" y="418802"/>
                  <a:pt x="1675656" y="417016"/>
                  <a:pt x="1681014" y="415230"/>
                </a:cubicBezTo>
                <a:cubicBezTo>
                  <a:pt x="1686372" y="414337"/>
                  <a:pt x="1693962" y="412105"/>
                  <a:pt x="1703785" y="408533"/>
                </a:cubicBezTo>
                <a:cubicBezTo>
                  <a:pt x="1713607" y="404961"/>
                  <a:pt x="1722760" y="400720"/>
                  <a:pt x="1731244" y="395808"/>
                </a:cubicBezTo>
                <a:cubicBezTo>
                  <a:pt x="1739727" y="390897"/>
                  <a:pt x="1750666" y="384423"/>
                  <a:pt x="1764060" y="376386"/>
                </a:cubicBezTo>
                <a:cubicBezTo>
                  <a:pt x="1776562" y="367456"/>
                  <a:pt x="1787277" y="358080"/>
                  <a:pt x="1796207" y="348258"/>
                </a:cubicBezTo>
                <a:cubicBezTo>
                  <a:pt x="1806030" y="338435"/>
                  <a:pt x="1812280" y="330398"/>
                  <a:pt x="1814959" y="324147"/>
                </a:cubicBezTo>
                <a:cubicBezTo>
                  <a:pt x="1817638" y="318790"/>
                  <a:pt x="1819871" y="312092"/>
                  <a:pt x="1821657" y="304056"/>
                </a:cubicBezTo>
                <a:cubicBezTo>
                  <a:pt x="1823443" y="295126"/>
                  <a:pt x="1824782" y="283964"/>
                  <a:pt x="1825675" y="270569"/>
                </a:cubicBezTo>
                <a:cubicBezTo>
                  <a:pt x="1826568" y="256282"/>
                  <a:pt x="1826121" y="241101"/>
                  <a:pt x="1824336" y="225028"/>
                </a:cubicBezTo>
                <a:cubicBezTo>
                  <a:pt x="1823443" y="208954"/>
                  <a:pt x="1821657" y="197346"/>
                  <a:pt x="1818978" y="190202"/>
                </a:cubicBezTo>
                <a:cubicBezTo>
                  <a:pt x="1818085" y="183058"/>
                  <a:pt x="1816745" y="173682"/>
                  <a:pt x="1814959" y="162074"/>
                </a:cubicBezTo>
                <a:cubicBezTo>
                  <a:pt x="1814066" y="150465"/>
                  <a:pt x="1813173" y="142428"/>
                  <a:pt x="1812280" y="137963"/>
                </a:cubicBezTo>
                <a:cubicBezTo>
                  <a:pt x="1811387" y="135284"/>
                  <a:pt x="1810494" y="131266"/>
                  <a:pt x="1809602" y="125908"/>
                </a:cubicBezTo>
                <a:lnTo>
                  <a:pt x="1808262" y="120550"/>
                </a:lnTo>
                <a:lnTo>
                  <a:pt x="1810941" y="124569"/>
                </a:lnTo>
                <a:cubicBezTo>
                  <a:pt x="1813620" y="127248"/>
                  <a:pt x="1815406" y="130373"/>
                  <a:pt x="1816299" y="133945"/>
                </a:cubicBezTo>
                <a:lnTo>
                  <a:pt x="1818978" y="136624"/>
                </a:lnTo>
                <a:cubicBezTo>
                  <a:pt x="1818978" y="135731"/>
                  <a:pt x="1819424" y="135284"/>
                  <a:pt x="1820317" y="135284"/>
                </a:cubicBezTo>
                <a:cubicBezTo>
                  <a:pt x="1821210" y="135284"/>
                  <a:pt x="1821880" y="137294"/>
                  <a:pt x="1822326" y="141312"/>
                </a:cubicBezTo>
                <a:cubicBezTo>
                  <a:pt x="1822773" y="145330"/>
                  <a:pt x="1824112" y="147340"/>
                  <a:pt x="1826345" y="147340"/>
                </a:cubicBezTo>
                <a:cubicBezTo>
                  <a:pt x="1828577" y="147340"/>
                  <a:pt x="1831033" y="148233"/>
                  <a:pt x="1833712" y="150019"/>
                </a:cubicBezTo>
                <a:cubicBezTo>
                  <a:pt x="1835498" y="152697"/>
                  <a:pt x="1836391" y="154483"/>
                  <a:pt x="1836391" y="155376"/>
                </a:cubicBezTo>
                <a:cubicBezTo>
                  <a:pt x="1836391" y="156269"/>
                  <a:pt x="1837507" y="157832"/>
                  <a:pt x="1839739" y="160064"/>
                </a:cubicBezTo>
                <a:cubicBezTo>
                  <a:pt x="1841972" y="162297"/>
                  <a:pt x="1843311" y="164976"/>
                  <a:pt x="1843758" y="168101"/>
                </a:cubicBezTo>
                <a:cubicBezTo>
                  <a:pt x="1844204" y="171227"/>
                  <a:pt x="1845544" y="173905"/>
                  <a:pt x="1847776" y="176138"/>
                </a:cubicBezTo>
                <a:cubicBezTo>
                  <a:pt x="1850008" y="178370"/>
                  <a:pt x="1851571" y="181719"/>
                  <a:pt x="1852464" y="186184"/>
                </a:cubicBezTo>
                <a:cubicBezTo>
                  <a:pt x="1853357" y="189756"/>
                  <a:pt x="1854696" y="195113"/>
                  <a:pt x="1856482" y="202257"/>
                </a:cubicBezTo>
                <a:cubicBezTo>
                  <a:pt x="1859161" y="209401"/>
                  <a:pt x="1861840" y="215205"/>
                  <a:pt x="1864519" y="219670"/>
                </a:cubicBezTo>
                <a:cubicBezTo>
                  <a:pt x="1867198" y="224135"/>
                  <a:pt x="1868537" y="227707"/>
                  <a:pt x="1868537" y="230386"/>
                </a:cubicBezTo>
                <a:cubicBezTo>
                  <a:pt x="1868537" y="233065"/>
                  <a:pt x="1869430" y="235297"/>
                  <a:pt x="1871216" y="237083"/>
                </a:cubicBezTo>
                <a:cubicBezTo>
                  <a:pt x="1873002" y="238869"/>
                  <a:pt x="1873895" y="240655"/>
                  <a:pt x="1873895" y="242441"/>
                </a:cubicBezTo>
                <a:cubicBezTo>
                  <a:pt x="1873895" y="244227"/>
                  <a:pt x="1875681" y="248692"/>
                  <a:pt x="1879253" y="255835"/>
                </a:cubicBezTo>
                <a:cubicBezTo>
                  <a:pt x="1882825" y="262086"/>
                  <a:pt x="1884611" y="266104"/>
                  <a:pt x="1884611" y="267890"/>
                </a:cubicBezTo>
                <a:cubicBezTo>
                  <a:pt x="1884611" y="269676"/>
                  <a:pt x="1886843" y="270569"/>
                  <a:pt x="1891308" y="270569"/>
                </a:cubicBezTo>
                <a:cubicBezTo>
                  <a:pt x="1894880" y="270569"/>
                  <a:pt x="1897112" y="270123"/>
                  <a:pt x="1898005" y="269230"/>
                </a:cubicBezTo>
                <a:cubicBezTo>
                  <a:pt x="1898898" y="268337"/>
                  <a:pt x="1898898" y="266551"/>
                  <a:pt x="1898005" y="263872"/>
                </a:cubicBezTo>
                <a:lnTo>
                  <a:pt x="1898005" y="257175"/>
                </a:lnTo>
                <a:lnTo>
                  <a:pt x="1900684" y="261193"/>
                </a:lnTo>
                <a:cubicBezTo>
                  <a:pt x="1903363" y="263872"/>
                  <a:pt x="1904703" y="266997"/>
                  <a:pt x="1904703" y="270569"/>
                </a:cubicBezTo>
                <a:cubicBezTo>
                  <a:pt x="1904703" y="274141"/>
                  <a:pt x="1905819" y="276150"/>
                  <a:pt x="1908051" y="276597"/>
                </a:cubicBezTo>
                <a:cubicBezTo>
                  <a:pt x="1910284" y="277043"/>
                  <a:pt x="1911846" y="279945"/>
                  <a:pt x="1912739" y="285303"/>
                </a:cubicBezTo>
                <a:cubicBezTo>
                  <a:pt x="1913632" y="290661"/>
                  <a:pt x="1914079" y="297358"/>
                  <a:pt x="1914079" y="305395"/>
                </a:cubicBezTo>
                <a:cubicBezTo>
                  <a:pt x="1913186" y="313432"/>
                  <a:pt x="1913632" y="318343"/>
                  <a:pt x="1915418" y="320129"/>
                </a:cubicBezTo>
                <a:cubicBezTo>
                  <a:pt x="1916311" y="320129"/>
                  <a:pt x="1916311" y="321022"/>
                  <a:pt x="1915418" y="322808"/>
                </a:cubicBezTo>
                <a:cubicBezTo>
                  <a:pt x="1915418" y="323701"/>
                  <a:pt x="1916311" y="325933"/>
                  <a:pt x="1918097" y="329505"/>
                </a:cubicBezTo>
                <a:cubicBezTo>
                  <a:pt x="1919883" y="333077"/>
                  <a:pt x="1919437" y="338435"/>
                  <a:pt x="1916758" y="345579"/>
                </a:cubicBezTo>
                <a:cubicBezTo>
                  <a:pt x="1914972" y="351829"/>
                  <a:pt x="1913632" y="358080"/>
                  <a:pt x="1912739" y="364331"/>
                </a:cubicBezTo>
                <a:cubicBezTo>
                  <a:pt x="1911846" y="370582"/>
                  <a:pt x="1910061" y="377279"/>
                  <a:pt x="1907382" y="384423"/>
                </a:cubicBezTo>
                <a:cubicBezTo>
                  <a:pt x="1903810" y="392460"/>
                  <a:pt x="1902024" y="397148"/>
                  <a:pt x="1902024" y="398487"/>
                </a:cubicBezTo>
                <a:cubicBezTo>
                  <a:pt x="1902024" y="399827"/>
                  <a:pt x="1900684" y="401389"/>
                  <a:pt x="1898005" y="403175"/>
                </a:cubicBezTo>
                <a:cubicBezTo>
                  <a:pt x="1896219" y="405854"/>
                  <a:pt x="1894880" y="408979"/>
                  <a:pt x="1893987" y="412551"/>
                </a:cubicBezTo>
                <a:cubicBezTo>
                  <a:pt x="1893094" y="414337"/>
                  <a:pt x="1892201" y="415677"/>
                  <a:pt x="1891308" y="416570"/>
                </a:cubicBezTo>
                <a:cubicBezTo>
                  <a:pt x="1890415" y="417463"/>
                  <a:pt x="1889522" y="417463"/>
                  <a:pt x="1888629" y="416570"/>
                </a:cubicBezTo>
                <a:cubicBezTo>
                  <a:pt x="1886843" y="416570"/>
                  <a:pt x="1885727" y="417463"/>
                  <a:pt x="1885281" y="419249"/>
                </a:cubicBezTo>
                <a:cubicBezTo>
                  <a:pt x="1884834" y="421035"/>
                  <a:pt x="1882378" y="424606"/>
                  <a:pt x="1877914" y="429964"/>
                </a:cubicBezTo>
                <a:cubicBezTo>
                  <a:pt x="1872556" y="435322"/>
                  <a:pt x="1870323" y="438447"/>
                  <a:pt x="1871216" y="439340"/>
                </a:cubicBezTo>
                <a:cubicBezTo>
                  <a:pt x="1872109" y="440233"/>
                  <a:pt x="1869430" y="444028"/>
                  <a:pt x="1863180" y="450726"/>
                </a:cubicBezTo>
                <a:cubicBezTo>
                  <a:pt x="1856929" y="457423"/>
                  <a:pt x="1852018" y="462111"/>
                  <a:pt x="1848446" y="464790"/>
                </a:cubicBezTo>
                <a:cubicBezTo>
                  <a:pt x="1848446" y="464790"/>
                  <a:pt x="1846660" y="466129"/>
                  <a:pt x="1843088" y="468808"/>
                </a:cubicBezTo>
                <a:cubicBezTo>
                  <a:pt x="1839516" y="471487"/>
                  <a:pt x="1836837" y="473273"/>
                  <a:pt x="1835051" y="474166"/>
                </a:cubicBezTo>
                <a:cubicBezTo>
                  <a:pt x="1830586" y="477738"/>
                  <a:pt x="1828131" y="479747"/>
                  <a:pt x="1827684" y="480194"/>
                </a:cubicBezTo>
                <a:cubicBezTo>
                  <a:pt x="1827238" y="480640"/>
                  <a:pt x="1824336" y="482649"/>
                  <a:pt x="1818978" y="486221"/>
                </a:cubicBezTo>
                <a:cubicBezTo>
                  <a:pt x="1814513" y="488900"/>
                  <a:pt x="1811387" y="490240"/>
                  <a:pt x="1809602" y="490240"/>
                </a:cubicBezTo>
                <a:cubicBezTo>
                  <a:pt x="1807816" y="490240"/>
                  <a:pt x="1806923" y="490909"/>
                  <a:pt x="1806923" y="492249"/>
                </a:cubicBezTo>
                <a:cubicBezTo>
                  <a:pt x="1806923" y="493588"/>
                  <a:pt x="1804690" y="495151"/>
                  <a:pt x="1800225" y="496937"/>
                </a:cubicBezTo>
                <a:cubicBezTo>
                  <a:pt x="1793975" y="499616"/>
                  <a:pt x="1789063" y="501848"/>
                  <a:pt x="1785491" y="503634"/>
                </a:cubicBezTo>
                <a:cubicBezTo>
                  <a:pt x="1781027" y="506313"/>
                  <a:pt x="1774329" y="508992"/>
                  <a:pt x="1765400" y="511671"/>
                </a:cubicBezTo>
                <a:cubicBezTo>
                  <a:pt x="1756470" y="514350"/>
                  <a:pt x="1749326" y="516136"/>
                  <a:pt x="1743968" y="517029"/>
                </a:cubicBezTo>
                <a:cubicBezTo>
                  <a:pt x="1737718" y="518815"/>
                  <a:pt x="1729681" y="520154"/>
                  <a:pt x="1719858" y="521047"/>
                </a:cubicBezTo>
                <a:cubicBezTo>
                  <a:pt x="1710928" y="521047"/>
                  <a:pt x="1705571" y="521494"/>
                  <a:pt x="1703785" y="522386"/>
                </a:cubicBezTo>
                <a:cubicBezTo>
                  <a:pt x="1701999" y="523279"/>
                  <a:pt x="1699766" y="523279"/>
                  <a:pt x="1697087" y="522386"/>
                </a:cubicBezTo>
                <a:cubicBezTo>
                  <a:pt x="1692623" y="521494"/>
                  <a:pt x="1685925" y="520601"/>
                  <a:pt x="1676996" y="519708"/>
                </a:cubicBezTo>
                <a:cubicBezTo>
                  <a:pt x="1666280" y="518815"/>
                  <a:pt x="1656904" y="516582"/>
                  <a:pt x="1648867" y="513010"/>
                </a:cubicBezTo>
                <a:cubicBezTo>
                  <a:pt x="1639937" y="508545"/>
                  <a:pt x="1633240" y="505867"/>
                  <a:pt x="1628775" y="504974"/>
                </a:cubicBezTo>
                <a:cubicBezTo>
                  <a:pt x="1626989" y="504974"/>
                  <a:pt x="1624087" y="504750"/>
                  <a:pt x="1620069" y="504304"/>
                </a:cubicBezTo>
                <a:cubicBezTo>
                  <a:pt x="1616051" y="503857"/>
                  <a:pt x="1613595" y="503634"/>
                  <a:pt x="1612702" y="503634"/>
                </a:cubicBezTo>
                <a:cubicBezTo>
                  <a:pt x="1607344" y="501848"/>
                  <a:pt x="1600647" y="498276"/>
                  <a:pt x="1592610" y="492919"/>
                </a:cubicBezTo>
                <a:cubicBezTo>
                  <a:pt x="1584573" y="488454"/>
                  <a:pt x="1576537" y="481756"/>
                  <a:pt x="1568500" y="472827"/>
                </a:cubicBezTo>
                <a:cubicBezTo>
                  <a:pt x="1558677" y="463897"/>
                  <a:pt x="1552427" y="457646"/>
                  <a:pt x="1549748" y="454074"/>
                </a:cubicBezTo>
                <a:cubicBezTo>
                  <a:pt x="1545283" y="449610"/>
                  <a:pt x="1540371" y="444252"/>
                  <a:pt x="1535014" y="438001"/>
                </a:cubicBezTo>
                <a:cubicBezTo>
                  <a:pt x="1530549" y="432643"/>
                  <a:pt x="1526977" y="426839"/>
                  <a:pt x="1524298" y="420588"/>
                </a:cubicBezTo>
                <a:cubicBezTo>
                  <a:pt x="1521619" y="415230"/>
                  <a:pt x="1519387" y="408533"/>
                  <a:pt x="1517601" y="400496"/>
                </a:cubicBezTo>
                <a:cubicBezTo>
                  <a:pt x="1515815" y="391567"/>
                  <a:pt x="1514475" y="384869"/>
                  <a:pt x="1513582" y="380404"/>
                </a:cubicBezTo>
                <a:cubicBezTo>
                  <a:pt x="1511796" y="373261"/>
                  <a:pt x="1510011" y="369466"/>
                  <a:pt x="1508225" y="369019"/>
                </a:cubicBezTo>
                <a:cubicBezTo>
                  <a:pt x="1506439" y="368573"/>
                  <a:pt x="1504653" y="369019"/>
                  <a:pt x="1502867" y="370359"/>
                </a:cubicBezTo>
                <a:cubicBezTo>
                  <a:pt x="1501081" y="371698"/>
                  <a:pt x="1498848" y="372368"/>
                  <a:pt x="1496169" y="372368"/>
                </a:cubicBezTo>
                <a:cubicBezTo>
                  <a:pt x="1494384" y="372368"/>
                  <a:pt x="1491705" y="372814"/>
                  <a:pt x="1488133" y="373707"/>
                </a:cubicBezTo>
                <a:cubicBezTo>
                  <a:pt x="1484561" y="375493"/>
                  <a:pt x="1482328" y="376833"/>
                  <a:pt x="1481436" y="377726"/>
                </a:cubicBezTo>
                <a:cubicBezTo>
                  <a:pt x="1480543" y="378619"/>
                  <a:pt x="1478980" y="378395"/>
                  <a:pt x="1476747" y="377056"/>
                </a:cubicBezTo>
                <a:cubicBezTo>
                  <a:pt x="1474515" y="375716"/>
                  <a:pt x="1472059" y="375047"/>
                  <a:pt x="1469380" y="375047"/>
                </a:cubicBezTo>
                <a:cubicBezTo>
                  <a:pt x="1466702" y="375047"/>
                  <a:pt x="1464692" y="374154"/>
                  <a:pt x="1463353" y="372368"/>
                </a:cubicBezTo>
                <a:cubicBezTo>
                  <a:pt x="1462013" y="370582"/>
                  <a:pt x="1461790" y="365224"/>
                  <a:pt x="1462683" y="356294"/>
                </a:cubicBezTo>
                <a:cubicBezTo>
                  <a:pt x="1463576" y="348258"/>
                  <a:pt x="1462237" y="342900"/>
                  <a:pt x="1458665" y="340221"/>
                </a:cubicBezTo>
                <a:cubicBezTo>
                  <a:pt x="1455093" y="338435"/>
                  <a:pt x="1450628" y="334863"/>
                  <a:pt x="1445270" y="329505"/>
                </a:cubicBezTo>
                <a:cubicBezTo>
                  <a:pt x="1439019" y="324147"/>
                  <a:pt x="1433662" y="320129"/>
                  <a:pt x="1429197" y="317450"/>
                </a:cubicBezTo>
                <a:cubicBezTo>
                  <a:pt x="1424732" y="315664"/>
                  <a:pt x="1422053" y="312092"/>
                  <a:pt x="1421160" y="306735"/>
                </a:cubicBezTo>
                <a:cubicBezTo>
                  <a:pt x="1420267" y="302270"/>
                  <a:pt x="1417142" y="292893"/>
                  <a:pt x="1411784" y="278606"/>
                </a:cubicBezTo>
                <a:cubicBezTo>
                  <a:pt x="1407319" y="266997"/>
                  <a:pt x="1403747" y="257621"/>
                  <a:pt x="1401068" y="250477"/>
                </a:cubicBezTo>
                <a:cubicBezTo>
                  <a:pt x="1399282" y="244227"/>
                  <a:pt x="1396603" y="234404"/>
                  <a:pt x="1393032" y="221010"/>
                </a:cubicBezTo>
                <a:cubicBezTo>
                  <a:pt x="1389460" y="207615"/>
                  <a:pt x="1387004" y="197346"/>
                  <a:pt x="1385665" y="190202"/>
                </a:cubicBezTo>
                <a:cubicBezTo>
                  <a:pt x="1384325" y="183058"/>
                  <a:pt x="1383209" y="179263"/>
                  <a:pt x="1382316" y="178817"/>
                </a:cubicBezTo>
                <a:cubicBezTo>
                  <a:pt x="1381423" y="178370"/>
                  <a:pt x="1380977" y="176584"/>
                  <a:pt x="1380977" y="173459"/>
                </a:cubicBezTo>
                <a:cubicBezTo>
                  <a:pt x="1380977" y="170334"/>
                  <a:pt x="1379191" y="167431"/>
                  <a:pt x="1375619" y="164752"/>
                </a:cubicBezTo>
                <a:lnTo>
                  <a:pt x="1371600" y="160734"/>
                </a:lnTo>
                <a:lnTo>
                  <a:pt x="1375619" y="159395"/>
                </a:lnTo>
                <a:cubicBezTo>
                  <a:pt x="1377405" y="157609"/>
                  <a:pt x="1381423" y="157609"/>
                  <a:pt x="1387674" y="159395"/>
                </a:cubicBezTo>
                <a:cubicBezTo>
                  <a:pt x="1392139" y="160288"/>
                  <a:pt x="1397496" y="161181"/>
                  <a:pt x="1403747" y="162074"/>
                </a:cubicBezTo>
                <a:cubicBezTo>
                  <a:pt x="1408212" y="162967"/>
                  <a:pt x="1414016" y="165199"/>
                  <a:pt x="1421160" y="168771"/>
                </a:cubicBezTo>
                <a:cubicBezTo>
                  <a:pt x="1427411" y="173236"/>
                  <a:pt x="1430983" y="177701"/>
                  <a:pt x="1431876" y="182165"/>
                </a:cubicBezTo>
                <a:cubicBezTo>
                  <a:pt x="1433662" y="186630"/>
                  <a:pt x="1436787" y="193774"/>
                  <a:pt x="1441252" y="203597"/>
                </a:cubicBezTo>
                <a:lnTo>
                  <a:pt x="1447949" y="215652"/>
                </a:lnTo>
                <a:cubicBezTo>
                  <a:pt x="1448842" y="214759"/>
                  <a:pt x="1450182" y="211187"/>
                  <a:pt x="1451968" y="204936"/>
                </a:cubicBezTo>
                <a:cubicBezTo>
                  <a:pt x="1453753" y="199578"/>
                  <a:pt x="1456432" y="193327"/>
                  <a:pt x="1460004" y="186184"/>
                </a:cubicBezTo>
                <a:cubicBezTo>
                  <a:pt x="1462683" y="179933"/>
                  <a:pt x="1468934" y="174129"/>
                  <a:pt x="1478757" y="168771"/>
                </a:cubicBezTo>
                <a:cubicBezTo>
                  <a:pt x="1486793" y="163413"/>
                  <a:pt x="1493937" y="158502"/>
                  <a:pt x="1500188" y="154037"/>
                </a:cubicBezTo>
                <a:cubicBezTo>
                  <a:pt x="1504653" y="150465"/>
                  <a:pt x="1513136" y="144661"/>
                  <a:pt x="1525637" y="136624"/>
                </a:cubicBezTo>
                <a:cubicBezTo>
                  <a:pt x="1536353" y="128587"/>
                  <a:pt x="1542381" y="124569"/>
                  <a:pt x="1543720" y="124569"/>
                </a:cubicBezTo>
                <a:cubicBezTo>
                  <a:pt x="1545060" y="124569"/>
                  <a:pt x="1545729" y="124122"/>
                  <a:pt x="1545729" y="123229"/>
                </a:cubicBezTo>
                <a:cubicBezTo>
                  <a:pt x="1546622" y="122336"/>
                  <a:pt x="1550641" y="119657"/>
                  <a:pt x="1557784" y="115193"/>
                </a:cubicBezTo>
                <a:cubicBezTo>
                  <a:pt x="1564035" y="110728"/>
                  <a:pt x="1568053" y="105816"/>
                  <a:pt x="1569839" y="100459"/>
                </a:cubicBezTo>
                <a:cubicBezTo>
                  <a:pt x="1571625" y="95994"/>
                  <a:pt x="1573858" y="88404"/>
                  <a:pt x="1576537" y="77688"/>
                </a:cubicBezTo>
                <a:cubicBezTo>
                  <a:pt x="1578323" y="68758"/>
                  <a:pt x="1580555" y="57150"/>
                  <a:pt x="1583234" y="42862"/>
                </a:cubicBezTo>
                <a:cubicBezTo>
                  <a:pt x="1585020" y="30361"/>
                  <a:pt x="1585466" y="20984"/>
                  <a:pt x="1584573" y="14734"/>
                </a:cubicBezTo>
                <a:cubicBezTo>
                  <a:pt x="1583680" y="8483"/>
                  <a:pt x="1582341" y="4018"/>
                  <a:pt x="1580555" y="1339"/>
                </a:cubicBezTo>
                <a:close/>
              </a:path>
            </a:pathLst>
          </a:custGeom>
          <a:solidFill>
            <a:srgbClr val="2EFED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solidFill>
                <a:srgbClr val="2EFED1"/>
              </a:solidFill>
              <a:latin typeface="Arial" panose="020B0604020202020204" pitchFamily="34" charset="0"/>
              <a:ea typeface="演示少年行" panose="00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1" name="!!图片 51" descr="绿色的球&#10;&#10;描述已自动生成">
            <a:extLst>
              <a:ext uri="{FF2B5EF4-FFF2-40B4-BE49-F238E27FC236}">
                <a16:creationId xmlns:a16="http://schemas.microsoft.com/office/drawing/2014/main" id="{ED4ACB46-B48B-4807-AAD6-6546C50C32B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6258963" y="2645591"/>
            <a:ext cx="1885950" cy="131822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803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by x="200000" y="200000"/>
                                      <p:from x="100000" y="100000"/>
                                      <p:to x="200000" y="200000"/>
                                    </p:animScale>
                                    <p:animEffect transition="out" filter="fade">
                                      <p:cBhvr>
                                        <p:cTn id="51" dur="500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1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33 -0.61366 L -0.00286 0.00764 " pathEditMode="relative" rAng="0" ptsTypes="AA">
                                      <p:cBhvr>
                                        <p:cTn id="60" dur="4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3106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98 -0.52106 L -0.00287 0.00764 " pathEditMode="relative" rAng="0" ptsTypes="AA">
                                      <p:cBhvr>
                                        <p:cTn id="67" dur="3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93" y="264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5 -0.29329 L -0.00287 0.0076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1504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758 -0.52107 L -0.00287 0.00764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29" y="2643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998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998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998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398 -0.30463 L -0.00287 0.00764 " pathEditMode="relative" rAng="0" ptsTypes="AA">
                                      <p:cBhvr>
                                        <p:cTn id="88" dur="3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49" y="1560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71" grpId="0" animBg="1"/>
      <p:bldP spid="86" grpId="0" animBg="1"/>
      <p:bldP spid="103" grpId="0" animBg="1"/>
      <p:bldP spid="145" grpId="0" animBg="1"/>
      <p:bldP spid="1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996ED3-A898-4E11-AE82-C6FADD88B3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墨鲜声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C6453E-5A88-4D69-86EC-B30E68B323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SzPct val="100000"/>
            </a:pPr>
            <a:r>
              <a:rPr lang="en-US" altLang="zh-CN" dirty="0"/>
              <a:t>PPT</a:t>
            </a:r>
            <a:r>
              <a:rPr lang="zh-CN" altLang="en-US" dirty="0"/>
              <a:t>设计师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13B721F-93B4-46C0-95B1-7D01715757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zh-CN" altLang="en-US" dirty="0"/>
              <a:t>前进的路上，多一个朋友，就少一些困难，行者无疆。</a:t>
            </a:r>
          </a:p>
        </p:txBody>
      </p:sp>
      <p:pic>
        <p:nvPicPr>
          <p:cNvPr id="9" name="图片占位符 8" descr="图片包含 瓶子, 室内, 人, 桌子&#10;&#10;描述已自动生成">
            <a:extLst>
              <a:ext uri="{FF2B5EF4-FFF2-40B4-BE49-F238E27FC236}">
                <a16:creationId xmlns:a16="http://schemas.microsoft.com/office/drawing/2014/main" id="{971AC211-CB49-4A3B-87C7-43EA44225A5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F531DD6-A139-4FA0-859D-612B1F96B03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buSzPct val="100000"/>
            </a:pPr>
            <a:r>
              <a:rPr lang="zh-CN" altLang="en-US" dirty="0"/>
              <a:t>视频剪辑师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E07A938-370C-4DD6-BE9E-A836161821D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buSzPct val="100000"/>
            </a:pPr>
            <a:r>
              <a:rPr lang="zh-CN" altLang="en-US" dirty="0"/>
              <a:t>贪玩的极客</a:t>
            </a:r>
          </a:p>
        </p:txBody>
      </p:sp>
      <p:pic>
        <p:nvPicPr>
          <p:cNvPr id="10" name="图片占位符 9" descr="QR 代码&#10;&#10;描述已自动生成">
            <a:extLst>
              <a:ext uri="{FF2B5EF4-FFF2-40B4-BE49-F238E27FC236}">
                <a16:creationId xmlns:a16="http://schemas.microsoft.com/office/drawing/2014/main" id="{F78E36E8-C871-4315-9F03-66B0803C11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321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墨鲜声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PPT|EXCEL|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视频特效 设计师与培训师，微信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18573322881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3431589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6521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墨鲜声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43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!!形状 10">
            <a:extLst>
              <a:ext uri="{FF2B5EF4-FFF2-40B4-BE49-F238E27FC236}">
                <a16:creationId xmlns:a16="http://schemas.microsoft.com/office/drawing/2014/main" id="{3DC83862-37A6-4A00-B4EF-D89267C103D9}"/>
              </a:ext>
            </a:extLst>
          </p:cNvPr>
          <p:cNvSpPr/>
          <p:nvPr/>
        </p:nvSpPr>
        <p:spPr>
          <a:xfrm rot="225547" flipH="1">
            <a:off x="-42022" y="2774903"/>
            <a:ext cx="12233273" cy="1055971"/>
          </a:xfrm>
          <a:custGeom>
            <a:avLst/>
            <a:gdLst>
              <a:gd name="connsiteX0" fmla="*/ 10521866 w 12233273"/>
              <a:gd name="connsiteY0" fmla="*/ 209982 h 1462201"/>
              <a:gd name="connsiteX1" fmla="*/ 10489265 w 12233273"/>
              <a:gd name="connsiteY1" fmla="*/ 214336 h 1462201"/>
              <a:gd name="connsiteX2" fmla="*/ 9455629 w 12233273"/>
              <a:gd name="connsiteY2" fmla="*/ 631891 h 1462201"/>
              <a:gd name="connsiteX3" fmla="*/ 8055275 w 12233273"/>
              <a:gd name="connsiteY3" fmla="*/ 1131071 h 1462201"/>
              <a:gd name="connsiteX4" fmla="*/ 6984405 w 12233273"/>
              <a:gd name="connsiteY4" fmla="*/ 1263551 h 1462201"/>
              <a:gd name="connsiteX5" fmla="*/ 2628092 w 12233273"/>
              <a:gd name="connsiteY5" fmla="*/ 34257 h 1462201"/>
              <a:gd name="connsiteX6" fmla="*/ 244372 w 12233273"/>
              <a:gd name="connsiteY6" fmla="*/ 327110 h 1462201"/>
              <a:gd name="connsiteX7" fmla="*/ 16287 w 12233273"/>
              <a:gd name="connsiteY7" fmla="*/ 375900 h 1462201"/>
              <a:gd name="connsiteX8" fmla="*/ 0 w 12233273"/>
              <a:gd name="connsiteY8" fmla="*/ 623791 h 1462201"/>
              <a:gd name="connsiteX9" fmla="*/ 211268 w 12233273"/>
              <a:gd name="connsiteY9" fmla="*/ 583938 h 1462201"/>
              <a:gd name="connsiteX10" fmla="*/ 2560498 w 12233273"/>
              <a:gd name="connsiteY10" fmla="*/ 281000 h 1462201"/>
              <a:gd name="connsiteX11" fmla="*/ 6938014 w 12233273"/>
              <a:gd name="connsiteY11" fmla="*/ 1448875 h 1462201"/>
              <a:gd name="connsiteX12" fmla="*/ 8251422 w 12233273"/>
              <a:gd name="connsiteY12" fmla="*/ 1293503 h 1462201"/>
              <a:gd name="connsiteX13" fmla="*/ 9401621 w 12233273"/>
              <a:gd name="connsiteY13" fmla="*/ 872708 h 1462201"/>
              <a:gd name="connsiteX14" fmla="*/ 10099603 w 12233273"/>
              <a:gd name="connsiteY14" fmla="*/ 622654 h 1462201"/>
              <a:gd name="connsiteX15" fmla="*/ 10714012 w 12233273"/>
              <a:gd name="connsiteY15" fmla="*/ 543973 h 1462201"/>
              <a:gd name="connsiteX16" fmla="*/ 11692367 w 12233273"/>
              <a:gd name="connsiteY16" fmla="*/ 526848 h 1462201"/>
              <a:gd name="connsiteX17" fmla="*/ 12090371 w 12233273"/>
              <a:gd name="connsiteY17" fmla="*/ 570695 h 1462201"/>
              <a:gd name="connsiteX18" fmla="*/ 12220333 w 12233273"/>
              <a:gd name="connsiteY18" fmla="*/ 592656 h 1462201"/>
              <a:gd name="connsiteX19" fmla="*/ 12233273 w 12233273"/>
              <a:gd name="connsiteY19" fmla="*/ 395704 h 1462201"/>
              <a:gd name="connsiteX20" fmla="*/ 12139320 w 12233273"/>
              <a:gd name="connsiteY20" fmla="*/ 389625 h 1462201"/>
              <a:gd name="connsiteX21" fmla="*/ 10698668 w 12233273"/>
              <a:gd name="connsiteY21" fmla="*/ 294511 h 1462201"/>
              <a:gd name="connsiteX22" fmla="*/ 10521866 w 12233273"/>
              <a:gd name="connsiteY22" fmla="*/ 209982 h 1462201"/>
              <a:gd name="connsiteX0" fmla="*/ 10698668 w 12233273"/>
              <a:gd name="connsiteY0" fmla="*/ 294511 h 1462201"/>
              <a:gd name="connsiteX1" fmla="*/ 10489265 w 12233273"/>
              <a:gd name="connsiteY1" fmla="*/ 214336 h 1462201"/>
              <a:gd name="connsiteX2" fmla="*/ 9455629 w 12233273"/>
              <a:gd name="connsiteY2" fmla="*/ 631891 h 1462201"/>
              <a:gd name="connsiteX3" fmla="*/ 8055275 w 12233273"/>
              <a:gd name="connsiteY3" fmla="*/ 1131071 h 1462201"/>
              <a:gd name="connsiteX4" fmla="*/ 6984405 w 12233273"/>
              <a:gd name="connsiteY4" fmla="*/ 1263551 h 1462201"/>
              <a:gd name="connsiteX5" fmla="*/ 2628092 w 12233273"/>
              <a:gd name="connsiteY5" fmla="*/ 34257 h 1462201"/>
              <a:gd name="connsiteX6" fmla="*/ 244372 w 12233273"/>
              <a:gd name="connsiteY6" fmla="*/ 327110 h 1462201"/>
              <a:gd name="connsiteX7" fmla="*/ 16287 w 12233273"/>
              <a:gd name="connsiteY7" fmla="*/ 375900 h 1462201"/>
              <a:gd name="connsiteX8" fmla="*/ 0 w 12233273"/>
              <a:gd name="connsiteY8" fmla="*/ 623791 h 1462201"/>
              <a:gd name="connsiteX9" fmla="*/ 211268 w 12233273"/>
              <a:gd name="connsiteY9" fmla="*/ 583938 h 1462201"/>
              <a:gd name="connsiteX10" fmla="*/ 2560498 w 12233273"/>
              <a:gd name="connsiteY10" fmla="*/ 281000 h 1462201"/>
              <a:gd name="connsiteX11" fmla="*/ 6938014 w 12233273"/>
              <a:gd name="connsiteY11" fmla="*/ 1448875 h 1462201"/>
              <a:gd name="connsiteX12" fmla="*/ 8251422 w 12233273"/>
              <a:gd name="connsiteY12" fmla="*/ 1293503 h 1462201"/>
              <a:gd name="connsiteX13" fmla="*/ 9401621 w 12233273"/>
              <a:gd name="connsiteY13" fmla="*/ 872708 h 1462201"/>
              <a:gd name="connsiteX14" fmla="*/ 10099603 w 12233273"/>
              <a:gd name="connsiteY14" fmla="*/ 622654 h 1462201"/>
              <a:gd name="connsiteX15" fmla="*/ 10714012 w 12233273"/>
              <a:gd name="connsiteY15" fmla="*/ 543973 h 1462201"/>
              <a:gd name="connsiteX16" fmla="*/ 11692367 w 12233273"/>
              <a:gd name="connsiteY16" fmla="*/ 526848 h 1462201"/>
              <a:gd name="connsiteX17" fmla="*/ 12090371 w 12233273"/>
              <a:gd name="connsiteY17" fmla="*/ 570695 h 1462201"/>
              <a:gd name="connsiteX18" fmla="*/ 12220333 w 12233273"/>
              <a:gd name="connsiteY18" fmla="*/ 592656 h 1462201"/>
              <a:gd name="connsiteX19" fmla="*/ 12233273 w 12233273"/>
              <a:gd name="connsiteY19" fmla="*/ 395704 h 1462201"/>
              <a:gd name="connsiteX20" fmla="*/ 12139320 w 12233273"/>
              <a:gd name="connsiteY20" fmla="*/ 389625 h 1462201"/>
              <a:gd name="connsiteX21" fmla="*/ 10698668 w 12233273"/>
              <a:gd name="connsiteY21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99603 w 12233273"/>
              <a:gd name="connsiteY13" fmla="*/ 622654 h 1462201"/>
              <a:gd name="connsiteX14" fmla="*/ 10714012 w 12233273"/>
              <a:gd name="connsiteY14" fmla="*/ 543973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714012 w 12233273"/>
              <a:gd name="connsiteY14" fmla="*/ 543973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4365 w 12233273"/>
              <a:gd name="connsiteY14" fmla="*/ 493640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083784 w 12233273"/>
              <a:gd name="connsiteY13" fmla="*/ 645479 h 1462201"/>
              <a:gd name="connsiteX14" fmla="*/ 10677867 w 12233273"/>
              <a:gd name="connsiteY14" fmla="*/ 512961 h 1462201"/>
              <a:gd name="connsiteX15" fmla="*/ 11692367 w 12233273"/>
              <a:gd name="connsiteY15" fmla="*/ 526848 h 1462201"/>
              <a:gd name="connsiteX16" fmla="*/ 12090371 w 12233273"/>
              <a:gd name="connsiteY16" fmla="*/ 570695 h 1462201"/>
              <a:gd name="connsiteX17" fmla="*/ 12220333 w 12233273"/>
              <a:gd name="connsiteY17" fmla="*/ 592656 h 1462201"/>
              <a:gd name="connsiteX18" fmla="*/ 12233273 w 12233273"/>
              <a:gd name="connsiteY18" fmla="*/ 395704 h 1462201"/>
              <a:gd name="connsiteX19" fmla="*/ 12139320 w 12233273"/>
              <a:gd name="connsiteY19" fmla="*/ 389625 h 1462201"/>
              <a:gd name="connsiteX20" fmla="*/ 10698668 w 12233273"/>
              <a:gd name="connsiteY20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677867 w 12233273"/>
              <a:gd name="connsiteY13" fmla="*/ 512961 h 1462201"/>
              <a:gd name="connsiteX14" fmla="*/ 11692367 w 12233273"/>
              <a:gd name="connsiteY14" fmla="*/ 526848 h 1462201"/>
              <a:gd name="connsiteX15" fmla="*/ 12090371 w 12233273"/>
              <a:gd name="connsiteY15" fmla="*/ 570695 h 1462201"/>
              <a:gd name="connsiteX16" fmla="*/ 12220333 w 12233273"/>
              <a:gd name="connsiteY16" fmla="*/ 592656 h 1462201"/>
              <a:gd name="connsiteX17" fmla="*/ 12233273 w 12233273"/>
              <a:gd name="connsiteY17" fmla="*/ 395704 h 1462201"/>
              <a:gd name="connsiteX18" fmla="*/ 12139320 w 12233273"/>
              <a:gd name="connsiteY18" fmla="*/ 389625 h 1462201"/>
              <a:gd name="connsiteX19" fmla="*/ 10698668 w 12233273"/>
              <a:gd name="connsiteY19" fmla="*/ 294511 h 1462201"/>
              <a:gd name="connsiteX0" fmla="*/ 10698668 w 12233273"/>
              <a:gd name="connsiteY0" fmla="*/ 294511 h 1462201"/>
              <a:gd name="connsiteX1" fmla="*/ 9455629 w 12233273"/>
              <a:gd name="connsiteY1" fmla="*/ 631891 h 1462201"/>
              <a:gd name="connsiteX2" fmla="*/ 8055275 w 12233273"/>
              <a:gd name="connsiteY2" fmla="*/ 1131071 h 1462201"/>
              <a:gd name="connsiteX3" fmla="*/ 6984405 w 12233273"/>
              <a:gd name="connsiteY3" fmla="*/ 1263551 h 1462201"/>
              <a:gd name="connsiteX4" fmla="*/ 2628092 w 12233273"/>
              <a:gd name="connsiteY4" fmla="*/ 34257 h 1462201"/>
              <a:gd name="connsiteX5" fmla="*/ 244372 w 12233273"/>
              <a:gd name="connsiteY5" fmla="*/ 327110 h 1462201"/>
              <a:gd name="connsiteX6" fmla="*/ 16287 w 12233273"/>
              <a:gd name="connsiteY6" fmla="*/ 375900 h 1462201"/>
              <a:gd name="connsiteX7" fmla="*/ 0 w 12233273"/>
              <a:gd name="connsiteY7" fmla="*/ 623791 h 1462201"/>
              <a:gd name="connsiteX8" fmla="*/ 211268 w 12233273"/>
              <a:gd name="connsiteY8" fmla="*/ 583938 h 1462201"/>
              <a:gd name="connsiteX9" fmla="*/ 2560498 w 12233273"/>
              <a:gd name="connsiteY9" fmla="*/ 281000 h 1462201"/>
              <a:gd name="connsiteX10" fmla="*/ 6938014 w 12233273"/>
              <a:gd name="connsiteY10" fmla="*/ 1448875 h 1462201"/>
              <a:gd name="connsiteX11" fmla="*/ 8251422 w 12233273"/>
              <a:gd name="connsiteY11" fmla="*/ 1293503 h 1462201"/>
              <a:gd name="connsiteX12" fmla="*/ 9401621 w 12233273"/>
              <a:gd name="connsiteY12" fmla="*/ 872708 h 1462201"/>
              <a:gd name="connsiteX13" fmla="*/ 10677867 w 12233273"/>
              <a:gd name="connsiteY13" fmla="*/ 512961 h 1462201"/>
              <a:gd name="connsiteX14" fmla="*/ 11692367 w 12233273"/>
              <a:gd name="connsiteY14" fmla="*/ 526848 h 1462201"/>
              <a:gd name="connsiteX15" fmla="*/ 12090371 w 12233273"/>
              <a:gd name="connsiteY15" fmla="*/ 570695 h 1462201"/>
              <a:gd name="connsiteX16" fmla="*/ 12220333 w 12233273"/>
              <a:gd name="connsiteY16" fmla="*/ 592656 h 1462201"/>
              <a:gd name="connsiteX17" fmla="*/ 12233273 w 12233273"/>
              <a:gd name="connsiteY17" fmla="*/ 395704 h 1462201"/>
              <a:gd name="connsiteX18" fmla="*/ 12139320 w 12233273"/>
              <a:gd name="connsiteY18" fmla="*/ 389625 h 1462201"/>
              <a:gd name="connsiteX19" fmla="*/ 10698668 w 12233273"/>
              <a:gd name="connsiteY19" fmla="*/ 294511 h 1462201"/>
              <a:gd name="connsiteX0" fmla="*/ 10698668 w 12233273"/>
              <a:gd name="connsiteY0" fmla="*/ 303140 h 1470830"/>
              <a:gd name="connsiteX1" fmla="*/ 9455629 w 12233273"/>
              <a:gd name="connsiteY1" fmla="*/ 640520 h 1470830"/>
              <a:gd name="connsiteX2" fmla="*/ 8055275 w 12233273"/>
              <a:gd name="connsiteY2" fmla="*/ 1139700 h 1470830"/>
              <a:gd name="connsiteX3" fmla="*/ 6917970 w 12233273"/>
              <a:gd name="connsiteY3" fmla="*/ 1237269 h 1470830"/>
              <a:gd name="connsiteX4" fmla="*/ 2628092 w 12233273"/>
              <a:gd name="connsiteY4" fmla="*/ 42886 h 1470830"/>
              <a:gd name="connsiteX5" fmla="*/ 244372 w 12233273"/>
              <a:gd name="connsiteY5" fmla="*/ 335739 h 1470830"/>
              <a:gd name="connsiteX6" fmla="*/ 16287 w 12233273"/>
              <a:gd name="connsiteY6" fmla="*/ 384529 h 1470830"/>
              <a:gd name="connsiteX7" fmla="*/ 0 w 12233273"/>
              <a:gd name="connsiteY7" fmla="*/ 632420 h 1470830"/>
              <a:gd name="connsiteX8" fmla="*/ 211268 w 12233273"/>
              <a:gd name="connsiteY8" fmla="*/ 592567 h 1470830"/>
              <a:gd name="connsiteX9" fmla="*/ 2560498 w 12233273"/>
              <a:gd name="connsiteY9" fmla="*/ 289629 h 1470830"/>
              <a:gd name="connsiteX10" fmla="*/ 6938014 w 12233273"/>
              <a:gd name="connsiteY10" fmla="*/ 1457504 h 1470830"/>
              <a:gd name="connsiteX11" fmla="*/ 8251422 w 12233273"/>
              <a:gd name="connsiteY11" fmla="*/ 1302132 h 1470830"/>
              <a:gd name="connsiteX12" fmla="*/ 9401621 w 12233273"/>
              <a:gd name="connsiteY12" fmla="*/ 881337 h 1470830"/>
              <a:gd name="connsiteX13" fmla="*/ 10677867 w 12233273"/>
              <a:gd name="connsiteY13" fmla="*/ 521590 h 1470830"/>
              <a:gd name="connsiteX14" fmla="*/ 11692367 w 12233273"/>
              <a:gd name="connsiteY14" fmla="*/ 535477 h 1470830"/>
              <a:gd name="connsiteX15" fmla="*/ 12090371 w 12233273"/>
              <a:gd name="connsiteY15" fmla="*/ 579324 h 1470830"/>
              <a:gd name="connsiteX16" fmla="*/ 12220333 w 12233273"/>
              <a:gd name="connsiteY16" fmla="*/ 601285 h 1470830"/>
              <a:gd name="connsiteX17" fmla="*/ 12233273 w 12233273"/>
              <a:gd name="connsiteY17" fmla="*/ 404333 h 1470830"/>
              <a:gd name="connsiteX18" fmla="*/ 12139320 w 12233273"/>
              <a:gd name="connsiteY18" fmla="*/ 398254 h 1470830"/>
              <a:gd name="connsiteX19" fmla="*/ 10698668 w 12233273"/>
              <a:gd name="connsiteY19" fmla="*/ 303140 h 1470830"/>
              <a:gd name="connsiteX0" fmla="*/ 10698668 w 12233273"/>
              <a:gd name="connsiteY0" fmla="*/ 303140 h 1470420"/>
              <a:gd name="connsiteX1" fmla="*/ 9455629 w 12233273"/>
              <a:gd name="connsiteY1" fmla="*/ 640520 h 1470420"/>
              <a:gd name="connsiteX2" fmla="*/ 8055275 w 12233273"/>
              <a:gd name="connsiteY2" fmla="*/ 1139700 h 1470420"/>
              <a:gd name="connsiteX3" fmla="*/ 6917970 w 12233273"/>
              <a:gd name="connsiteY3" fmla="*/ 1237269 h 1470420"/>
              <a:gd name="connsiteX4" fmla="*/ 2628092 w 12233273"/>
              <a:gd name="connsiteY4" fmla="*/ 42886 h 1470420"/>
              <a:gd name="connsiteX5" fmla="*/ 244372 w 12233273"/>
              <a:gd name="connsiteY5" fmla="*/ 335739 h 1470420"/>
              <a:gd name="connsiteX6" fmla="*/ 16287 w 12233273"/>
              <a:gd name="connsiteY6" fmla="*/ 384529 h 1470420"/>
              <a:gd name="connsiteX7" fmla="*/ 0 w 12233273"/>
              <a:gd name="connsiteY7" fmla="*/ 632420 h 1470420"/>
              <a:gd name="connsiteX8" fmla="*/ 211268 w 12233273"/>
              <a:gd name="connsiteY8" fmla="*/ 592567 h 1470420"/>
              <a:gd name="connsiteX9" fmla="*/ 2560498 w 12233273"/>
              <a:gd name="connsiteY9" fmla="*/ 289629 h 1470420"/>
              <a:gd name="connsiteX10" fmla="*/ 6853875 w 12233273"/>
              <a:gd name="connsiteY10" fmla="*/ 1459612 h 1470420"/>
              <a:gd name="connsiteX11" fmla="*/ 8251422 w 12233273"/>
              <a:gd name="connsiteY11" fmla="*/ 1302132 h 1470420"/>
              <a:gd name="connsiteX12" fmla="*/ 9401621 w 12233273"/>
              <a:gd name="connsiteY12" fmla="*/ 881337 h 1470420"/>
              <a:gd name="connsiteX13" fmla="*/ 10677867 w 12233273"/>
              <a:gd name="connsiteY13" fmla="*/ 521590 h 1470420"/>
              <a:gd name="connsiteX14" fmla="*/ 11692367 w 12233273"/>
              <a:gd name="connsiteY14" fmla="*/ 535477 h 1470420"/>
              <a:gd name="connsiteX15" fmla="*/ 12090371 w 12233273"/>
              <a:gd name="connsiteY15" fmla="*/ 579324 h 1470420"/>
              <a:gd name="connsiteX16" fmla="*/ 12220333 w 12233273"/>
              <a:gd name="connsiteY16" fmla="*/ 601285 h 1470420"/>
              <a:gd name="connsiteX17" fmla="*/ 12233273 w 12233273"/>
              <a:gd name="connsiteY17" fmla="*/ 404333 h 1470420"/>
              <a:gd name="connsiteX18" fmla="*/ 12139320 w 12233273"/>
              <a:gd name="connsiteY18" fmla="*/ 398254 h 1470420"/>
              <a:gd name="connsiteX19" fmla="*/ 10698668 w 12233273"/>
              <a:gd name="connsiteY19" fmla="*/ 303140 h 1470420"/>
              <a:gd name="connsiteX0" fmla="*/ 10698668 w 12233273"/>
              <a:gd name="connsiteY0" fmla="*/ 303140 h 1470420"/>
              <a:gd name="connsiteX1" fmla="*/ 9455629 w 12233273"/>
              <a:gd name="connsiteY1" fmla="*/ 640520 h 1470420"/>
              <a:gd name="connsiteX2" fmla="*/ 8055275 w 12233273"/>
              <a:gd name="connsiteY2" fmla="*/ 1139700 h 1470420"/>
              <a:gd name="connsiteX3" fmla="*/ 6917970 w 12233273"/>
              <a:gd name="connsiteY3" fmla="*/ 1237269 h 1470420"/>
              <a:gd name="connsiteX4" fmla="*/ 2628092 w 12233273"/>
              <a:gd name="connsiteY4" fmla="*/ 42886 h 1470420"/>
              <a:gd name="connsiteX5" fmla="*/ 244372 w 12233273"/>
              <a:gd name="connsiteY5" fmla="*/ 335739 h 1470420"/>
              <a:gd name="connsiteX6" fmla="*/ 16287 w 12233273"/>
              <a:gd name="connsiteY6" fmla="*/ 384529 h 1470420"/>
              <a:gd name="connsiteX7" fmla="*/ 0 w 12233273"/>
              <a:gd name="connsiteY7" fmla="*/ 632420 h 1470420"/>
              <a:gd name="connsiteX8" fmla="*/ 211268 w 12233273"/>
              <a:gd name="connsiteY8" fmla="*/ 592567 h 1470420"/>
              <a:gd name="connsiteX9" fmla="*/ 2560498 w 12233273"/>
              <a:gd name="connsiteY9" fmla="*/ 289629 h 1470420"/>
              <a:gd name="connsiteX10" fmla="*/ 6853875 w 12233273"/>
              <a:gd name="connsiteY10" fmla="*/ 1459612 h 1470420"/>
              <a:gd name="connsiteX11" fmla="*/ 8251422 w 12233273"/>
              <a:gd name="connsiteY11" fmla="*/ 1302132 h 1470420"/>
              <a:gd name="connsiteX12" fmla="*/ 9401621 w 12233273"/>
              <a:gd name="connsiteY12" fmla="*/ 881337 h 1470420"/>
              <a:gd name="connsiteX13" fmla="*/ 10677867 w 12233273"/>
              <a:gd name="connsiteY13" fmla="*/ 521590 h 1470420"/>
              <a:gd name="connsiteX14" fmla="*/ 11692367 w 12233273"/>
              <a:gd name="connsiteY14" fmla="*/ 535477 h 1470420"/>
              <a:gd name="connsiteX15" fmla="*/ 12090371 w 12233273"/>
              <a:gd name="connsiteY15" fmla="*/ 579324 h 1470420"/>
              <a:gd name="connsiteX16" fmla="*/ 12220333 w 12233273"/>
              <a:gd name="connsiteY16" fmla="*/ 601285 h 1470420"/>
              <a:gd name="connsiteX17" fmla="*/ 12233273 w 12233273"/>
              <a:gd name="connsiteY17" fmla="*/ 404333 h 1470420"/>
              <a:gd name="connsiteX18" fmla="*/ 12139320 w 12233273"/>
              <a:gd name="connsiteY18" fmla="*/ 398254 h 1470420"/>
              <a:gd name="connsiteX19" fmla="*/ 10698668 w 12233273"/>
              <a:gd name="connsiteY19" fmla="*/ 303140 h 1470420"/>
              <a:gd name="connsiteX0" fmla="*/ 10698668 w 12233273"/>
              <a:gd name="connsiteY0" fmla="*/ 303140 h 1528815"/>
              <a:gd name="connsiteX1" fmla="*/ 9455629 w 12233273"/>
              <a:gd name="connsiteY1" fmla="*/ 640520 h 1528815"/>
              <a:gd name="connsiteX2" fmla="*/ 8055275 w 12233273"/>
              <a:gd name="connsiteY2" fmla="*/ 1139700 h 1528815"/>
              <a:gd name="connsiteX3" fmla="*/ 6917970 w 12233273"/>
              <a:gd name="connsiteY3" fmla="*/ 1237269 h 1528815"/>
              <a:gd name="connsiteX4" fmla="*/ 2628092 w 12233273"/>
              <a:gd name="connsiteY4" fmla="*/ 42886 h 1528815"/>
              <a:gd name="connsiteX5" fmla="*/ 244372 w 12233273"/>
              <a:gd name="connsiteY5" fmla="*/ 335739 h 1528815"/>
              <a:gd name="connsiteX6" fmla="*/ 16287 w 12233273"/>
              <a:gd name="connsiteY6" fmla="*/ 384529 h 1528815"/>
              <a:gd name="connsiteX7" fmla="*/ 0 w 12233273"/>
              <a:gd name="connsiteY7" fmla="*/ 632420 h 1528815"/>
              <a:gd name="connsiteX8" fmla="*/ 211268 w 12233273"/>
              <a:gd name="connsiteY8" fmla="*/ 592567 h 1528815"/>
              <a:gd name="connsiteX9" fmla="*/ 2560498 w 12233273"/>
              <a:gd name="connsiteY9" fmla="*/ 289629 h 1528815"/>
              <a:gd name="connsiteX10" fmla="*/ 6853875 w 12233273"/>
              <a:gd name="connsiteY10" fmla="*/ 1459612 h 1528815"/>
              <a:gd name="connsiteX11" fmla="*/ 8218510 w 12233273"/>
              <a:gd name="connsiteY11" fmla="*/ 1338152 h 1528815"/>
              <a:gd name="connsiteX12" fmla="*/ 9401621 w 12233273"/>
              <a:gd name="connsiteY12" fmla="*/ 881337 h 1528815"/>
              <a:gd name="connsiteX13" fmla="*/ 10677867 w 12233273"/>
              <a:gd name="connsiteY13" fmla="*/ 521590 h 1528815"/>
              <a:gd name="connsiteX14" fmla="*/ 11692367 w 12233273"/>
              <a:gd name="connsiteY14" fmla="*/ 535477 h 1528815"/>
              <a:gd name="connsiteX15" fmla="*/ 12090371 w 12233273"/>
              <a:gd name="connsiteY15" fmla="*/ 579324 h 1528815"/>
              <a:gd name="connsiteX16" fmla="*/ 12220333 w 12233273"/>
              <a:gd name="connsiteY16" fmla="*/ 601285 h 1528815"/>
              <a:gd name="connsiteX17" fmla="*/ 12233273 w 12233273"/>
              <a:gd name="connsiteY17" fmla="*/ 404333 h 1528815"/>
              <a:gd name="connsiteX18" fmla="*/ 12139320 w 12233273"/>
              <a:gd name="connsiteY18" fmla="*/ 398254 h 1528815"/>
              <a:gd name="connsiteX19" fmla="*/ 10698668 w 12233273"/>
              <a:gd name="connsiteY19" fmla="*/ 303140 h 1528815"/>
              <a:gd name="connsiteX0" fmla="*/ 10698668 w 12233273"/>
              <a:gd name="connsiteY0" fmla="*/ 303140 h 1528815"/>
              <a:gd name="connsiteX1" fmla="*/ 9455629 w 12233273"/>
              <a:gd name="connsiteY1" fmla="*/ 640520 h 1528815"/>
              <a:gd name="connsiteX2" fmla="*/ 8055275 w 12233273"/>
              <a:gd name="connsiteY2" fmla="*/ 1139700 h 1528815"/>
              <a:gd name="connsiteX3" fmla="*/ 6917970 w 12233273"/>
              <a:gd name="connsiteY3" fmla="*/ 1237269 h 1528815"/>
              <a:gd name="connsiteX4" fmla="*/ 2628092 w 12233273"/>
              <a:gd name="connsiteY4" fmla="*/ 42886 h 1528815"/>
              <a:gd name="connsiteX5" fmla="*/ 244372 w 12233273"/>
              <a:gd name="connsiteY5" fmla="*/ 335739 h 1528815"/>
              <a:gd name="connsiteX6" fmla="*/ 16287 w 12233273"/>
              <a:gd name="connsiteY6" fmla="*/ 384529 h 1528815"/>
              <a:gd name="connsiteX7" fmla="*/ 0 w 12233273"/>
              <a:gd name="connsiteY7" fmla="*/ 632420 h 1528815"/>
              <a:gd name="connsiteX8" fmla="*/ 211268 w 12233273"/>
              <a:gd name="connsiteY8" fmla="*/ 592567 h 1528815"/>
              <a:gd name="connsiteX9" fmla="*/ 2560498 w 12233273"/>
              <a:gd name="connsiteY9" fmla="*/ 289629 h 1528815"/>
              <a:gd name="connsiteX10" fmla="*/ 6853875 w 12233273"/>
              <a:gd name="connsiteY10" fmla="*/ 1459612 h 1528815"/>
              <a:gd name="connsiteX11" fmla="*/ 8218510 w 12233273"/>
              <a:gd name="connsiteY11" fmla="*/ 1338152 h 1528815"/>
              <a:gd name="connsiteX12" fmla="*/ 9401621 w 12233273"/>
              <a:gd name="connsiteY12" fmla="*/ 881337 h 1528815"/>
              <a:gd name="connsiteX13" fmla="*/ 10677867 w 12233273"/>
              <a:gd name="connsiteY13" fmla="*/ 521590 h 1528815"/>
              <a:gd name="connsiteX14" fmla="*/ 11692367 w 12233273"/>
              <a:gd name="connsiteY14" fmla="*/ 535477 h 1528815"/>
              <a:gd name="connsiteX15" fmla="*/ 12090371 w 12233273"/>
              <a:gd name="connsiteY15" fmla="*/ 579324 h 1528815"/>
              <a:gd name="connsiteX16" fmla="*/ 12220333 w 12233273"/>
              <a:gd name="connsiteY16" fmla="*/ 601285 h 1528815"/>
              <a:gd name="connsiteX17" fmla="*/ 12233273 w 12233273"/>
              <a:gd name="connsiteY17" fmla="*/ 404333 h 1528815"/>
              <a:gd name="connsiteX18" fmla="*/ 12139320 w 12233273"/>
              <a:gd name="connsiteY18" fmla="*/ 398254 h 1528815"/>
              <a:gd name="connsiteX19" fmla="*/ 10698668 w 12233273"/>
              <a:gd name="connsiteY19" fmla="*/ 303140 h 1528815"/>
              <a:gd name="connsiteX0" fmla="*/ 10698668 w 12233273"/>
              <a:gd name="connsiteY0" fmla="*/ 303140 h 1538123"/>
              <a:gd name="connsiteX1" fmla="*/ 9455629 w 12233273"/>
              <a:gd name="connsiteY1" fmla="*/ 640520 h 1538123"/>
              <a:gd name="connsiteX2" fmla="*/ 8055275 w 12233273"/>
              <a:gd name="connsiteY2" fmla="*/ 1139700 h 1538123"/>
              <a:gd name="connsiteX3" fmla="*/ 6917970 w 12233273"/>
              <a:gd name="connsiteY3" fmla="*/ 1237269 h 1538123"/>
              <a:gd name="connsiteX4" fmla="*/ 2628092 w 12233273"/>
              <a:gd name="connsiteY4" fmla="*/ 42886 h 1538123"/>
              <a:gd name="connsiteX5" fmla="*/ 244372 w 12233273"/>
              <a:gd name="connsiteY5" fmla="*/ 335739 h 1538123"/>
              <a:gd name="connsiteX6" fmla="*/ 16287 w 12233273"/>
              <a:gd name="connsiteY6" fmla="*/ 384529 h 1538123"/>
              <a:gd name="connsiteX7" fmla="*/ 0 w 12233273"/>
              <a:gd name="connsiteY7" fmla="*/ 632420 h 1538123"/>
              <a:gd name="connsiteX8" fmla="*/ 211268 w 12233273"/>
              <a:gd name="connsiteY8" fmla="*/ 592567 h 1538123"/>
              <a:gd name="connsiteX9" fmla="*/ 2560498 w 12233273"/>
              <a:gd name="connsiteY9" fmla="*/ 289629 h 1538123"/>
              <a:gd name="connsiteX10" fmla="*/ 6853875 w 12233273"/>
              <a:gd name="connsiteY10" fmla="*/ 1459612 h 1538123"/>
              <a:gd name="connsiteX11" fmla="*/ 8218510 w 12233273"/>
              <a:gd name="connsiteY11" fmla="*/ 1338152 h 1538123"/>
              <a:gd name="connsiteX12" fmla="*/ 9401621 w 12233273"/>
              <a:gd name="connsiteY12" fmla="*/ 881337 h 1538123"/>
              <a:gd name="connsiteX13" fmla="*/ 10677867 w 12233273"/>
              <a:gd name="connsiteY13" fmla="*/ 521590 h 1538123"/>
              <a:gd name="connsiteX14" fmla="*/ 11692367 w 12233273"/>
              <a:gd name="connsiteY14" fmla="*/ 535477 h 1538123"/>
              <a:gd name="connsiteX15" fmla="*/ 12090371 w 12233273"/>
              <a:gd name="connsiteY15" fmla="*/ 579324 h 1538123"/>
              <a:gd name="connsiteX16" fmla="*/ 12220333 w 12233273"/>
              <a:gd name="connsiteY16" fmla="*/ 601285 h 1538123"/>
              <a:gd name="connsiteX17" fmla="*/ 12233273 w 12233273"/>
              <a:gd name="connsiteY17" fmla="*/ 404333 h 1538123"/>
              <a:gd name="connsiteX18" fmla="*/ 12139320 w 12233273"/>
              <a:gd name="connsiteY18" fmla="*/ 398254 h 1538123"/>
              <a:gd name="connsiteX19" fmla="*/ 10698668 w 12233273"/>
              <a:gd name="connsiteY19" fmla="*/ 303140 h 1538123"/>
              <a:gd name="connsiteX0" fmla="*/ 10698668 w 12233273"/>
              <a:gd name="connsiteY0" fmla="*/ 303140 h 1574514"/>
              <a:gd name="connsiteX1" fmla="*/ 9455629 w 12233273"/>
              <a:gd name="connsiteY1" fmla="*/ 640520 h 1574514"/>
              <a:gd name="connsiteX2" fmla="*/ 8055275 w 12233273"/>
              <a:gd name="connsiteY2" fmla="*/ 1139700 h 1574514"/>
              <a:gd name="connsiteX3" fmla="*/ 6917970 w 12233273"/>
              <a:gd name="connsiteY3" fmla="*/ 1237269 h 1574514"/>
              <a:gd name="connsiteX4" fmla="*/ 2628092 w 12233273"/>
              <a:gd name="connsiteY4" fmla="*/ 42886 h 1574514"/>
              <a:gd name="connsiteX5" fmla="*/ 244372 w 12233273"/>
              <a:gd name="connsiteY5" fmla="*/ 335739 h 1574514"/>
              <a:gd name="connsiteX6" fmla="*/ 16287 w 12233273"/>
              <a:gd name="connsiteY6" fmla="*/ 384529 h 1574514"/>
              <a:gd name="connsiteX7" fmla="*/ 0 w 12233273"/>
              <a:gd name="connsiteY7" fmla="*/ 632420 h 1574514"/>
              <a:gd name="connsiteX8" fmla="*/ 211268 w 12233273"/>
              <a:gd name="connsiteY8" fmla="*/ 592567 h 1574514"/>
              <a:gd name="connsiteX9" fmla="*/ 2560498 w 12233273"/>
              <a:gd name="connsiteY9" fmla="*/ 289629 h 1574514"/>
              <a:gd name="connsiteX10" fmla="*/ 6853875 w 12233273"/>
              <a:gd name="connsiteY10" fmla="*/ 1459612 h 1574514"/>
              <a:gd name="connsiteX11" fmla="*/ 8258137 w 12233273"/>
              <a:gd name="connsiteY11" fmla="*/ 1432392 h 1574514"/>
              <a:gd name="connsiteX12" fmla="*/ 9401621 w 12233273"/>
              <a:gd name="connsiteY12" fmla="*/ 881337 h 1574514"/>
              <a:gd name="connsiteX13" fmla="*/ 10677867 w 12233273"/>
              <a:gd name="connsiteY13" fmla="*/ 521590 h 1574514"/>
              <a:gd name="connsiteX14" fmla="*/ 11692367 w 12233273"/>
              <a:gd name="connsiteY14" fmla="*/ 535477 h 1574514"/>
              <a:gd name="connsiteX15" fmla="*/ 12090371 w 12233273"/>
              <a:gd name="connsiteY15" fmla="*/ 579324 h 1574514"/>
              <a:gd name="connsiteX16" fmla="*/ 12220333 w 12233273"/>
              <a:gd name="connsiteY16" fmla="*/ 601285 h 1574514"/>
              <a:gd name="connsiteX17" fmla="*/ 12233273 w 12233273"/>
              <a:gd name="connsiteY17" fmla="*/ 404333 h 1574514"/>
              <a:gd name="connsiteX18" fmla="*/ 12139320 w 12233273"/>
              <a:gd name="connsiteY18" fmla="*/ 398254 h 1574514"/>
              <a:gd name="connsiteX19" fmla="*/ 10698668 w 12233273"/>
              <a:gd name="connsiteY19" fmla="*/ 303140 h 1574514"/>
              <a:gd name="connsiteX0" fmla="*/ 10698668 w 12233273"/>
              <a:gd name="connsiteY0" fmla="*/ 303140 h 1573262"/>
              <a:gd name="connsiteX1" fmla="*/ 9455629 w 12233273"/>
              <a:gd name="connsiteY1" fmla="*/ 640520 h 1573262"/>
              <a:gd name="connsiteX2" fmla="*/ 8055275 w 12233273"/>
              <a:gd name="connsiteY2" fmla="*/ 1139700 h 1573262"/>
              <a:gd name="connsiteX3" fmla="*/ 6917970 w 12233273"/>
              <a:gd name="connsiteY3" fmla="*/ 1237269 h 1573262"/>
              <a:gd name="connsiteX4" fmla="*/ 2628092 w 12233273"/>
              <a:gd name="connsiteY4" fmla="*/ 42886 h 1573262"/>
              <a:gd name="connsiteX5" fmla="*/ 244372 w 12233273"/>
              <a:gd name="connsiteY5" fmla="*/ 335739 h 1573262"/>
              <a:gd name="connsiteX6" fmla="*/ 16287 w 12233273"/>
              <a:gd name="connsiteY6" fmla="*/ 384529 h 1573262"/>
              <a:gd name="connsiteX7" fmla="*/ 0 w 12233273"/>
              <a:gd name="connsiteY7" fmla="*/ 632420 h 1573262"/>
              <a:gd name="connsiteX8" fmla="*/ 211268 w 12233273"/>
              <a:gd name="connsiteY8" fmla="*/ 592567 h 1573262"/>
              <a:gd name="connsiteX9" fmla="*/ 2560498 w 12233273"/>
              <a:gd name="connsiteY9" fmla="*/ 289629 h 1573262"/>
              <a:gd name="connsiteX10" fmla="*/ 6853875 w 12233273"/>
              <a:gd name="connsiteY10" fmla="*/ 1459612 h 1573262"/>
              <a:gd name="connsiteX11" fmla="*/ 8258137 w 12233273"/>
              <a:gd name="connsiteY11" fmla="*/ 1432392 h 1573262"/>
              <a:gd name="connsiteX12" fmla="*/ 9401621 w 12233273"/>
              <a:gd name="connsiteY12" fmla="*/ 881337 h 1573262"/>
              <a:gd name="connsiteX13" fmla="*/ 10677867 w 12233273"/>
              <a:gd name="connsiteY13" fmla="*/ 521590 h 1573262"/>
              <a:gd name="connsiteX14" fmla="*/ 11692367 w 12233273"/>
              <a:gd name="connsiteY14" fmla="*/ 535477 h 1573262"/>
              <a:gd name="connsiteX15" fmla="*/ 12090371 w 12233273"/>
              <a:gd name="connsiteY15" fmla="*/ 579324 h 1573262"/>
              <a:gd name="connsiteX16" fmla="*/ 12220333 w 12233273"/>
              <a:gd name="connsiteY16" fmla="*/ 601285 h 1573262"/>
              <a:gd name="connsiteX17" fmla="*/ 12233273 w 12233273"/>
              <a:gd name="connsiteY17" fmla="*/ 404333 h 1573262"/>
              <a:gd name="connsiteX18" fmla="*/ 12139320 w 12233273"/>
              <a:gd name="connsiteY18" fmla="*/ 398254 h 1573262"/>
              <a:gd name="connsiteX19" fmla="*/ 10698668 w 12233273"/>
              <a:gd name="connsiteY19" fmla="*/ 303140 h 1573262"/>
              <a:gd name="connsiteX0" fmla="*/ 10698668 w 12233273"/>
              <a:gd name="connsiteY0" fmla="*/ 303140 h 1521574"/>
              <a:gd name="connsiteX1" fmla="*/ 9455629 w 12233273"/>
              <a:gd name="connsiteY1" fmla="*/ 640520 h 1521574"/>
              <a:gd name="connsiteX2" fmla="*/ 8055275 w 12233273"/>
              <a:gd name="connsiteY2" fmla="*/ 1139700 h 1521574"/>
              <a:gd name="connsiteX3" fmla="*/ 6917970 w 12233273"/>
              <a:gd name="connsiteY3" fmla="*/ 1237269 h 1521574"/>
              <a:gd name="connsiteX4" fmla="*/ 2628092 w 12233273"/>
              <a:gd name="connsiteY4" fmla="*/ 42886 h 1521574"/>
              <a:gd name="connsiteX5" fmla="*/ 244372 w 12233273"/>
              <a:gd name="connsiteY5" fmla="*/ 335739 h 1521574"/>
              <a:gd name="connsiteX6" fmla="*/ 16287 w 12233273"/>
              <a:gd name="connsiteY6" fmla="*/ 384529 h 1521574"/>
              <a:gd name="connsiteX7" fmla="*/ 0 w 12233273"/>
              <a:gd name="connsiteY7" fmla="*/ 632420 h 1521574"/>
              <a:gd name="connsiteX8" fmla="*/ 211268 w 12233273"/>
              <a:gd name="connsiteY8" fmla="*/ 592567 h 1521574"/>
              <a:gd name="connsiteX9" fmla="*/ 2560498 w 12233273"/>
              <a:gd name="connsiteY9" fmla="*/ 289629 h 1521574"/>
              <a:gd name="connsiteX10" fmla="*/ 6853875 w 12233273"/>
              <a:gd name="connsiteY10" fmla="*/ 1459612 h 1521574"/>
              <a:gd name="connsiteX11" fmla="*/ 8258137 w 12233273"/>
              <a:gd name="connsiteY11" fmla="*/ 1432392 h 1521574"/>
              <a:gd name="connsiteX12" fmla="*/ 9401621 w 12233273"/>
              <a:gd name="connsiteY12" fmla="*/ 881337 h 1521574"/>
              <a:gd name="connsiteX13" fmla="*/ 10677867 w 12233273"/>
              <a:gd name="connsiteY13" fmla="*/ 521590 h 1521574"/>
              <a:gd name="connsiteX14" fmla="*/ 11692367 w 12233273"/>
              <a:gd name="connsiteY14" fmla="*/ 535477 h 1521574"/>
              <a:gd name="connsiteX15" fmla="*/ 12090371 w 12233273"/>
              <a:gd name="connsiteY15" fmla="*/ 579324 h 1521574"/>
              <a:gd name="connsiteX16" fmla="*/ 12220333 w 12233273"/>
              <a:gd name="connsiteY16" fmla="*/ 601285 h 1521574"/>
              <a:gd name="connsiteX17" fmla="*/ 12233273 w 12233273"/>
              <a:gd name="connsiteY17" fmla="*/ 404333 h 1521574"/>
              <a:gd name="connsiteX18" fmla="*/ 12139320 w 12233273"/>
              <a:gd name="connsiteY18" fmla="*/ 398254 h 1521574"/>
              <a:gd name="connsiteX19" fmla="*/ 10698668 w 12233273"/>
              <a:gd name="connsiteY19" fmla="*/ 303140 h 1521574"/>
              <a:gd name="connsiteX0" fmla="*/ 10698668 w 12233273"/>
              <a:gd name="connsiteY0" fmla="*/ 303140 h 1543571"/>
              <a:gd name="connsiteX1" fmla="*/ 9455629 w 12233273"/>
              <a:gd name="connsiteY1" fmla="*/ 640520 h 1543571"/>
              <a:gd name="connsiteX2" fmla="*/ 8055275 w 12233273"/>
              <a:gd name="connsiteY2" fmla="*/ 1139700 h 1543571"/>
              <a:gd name="connsiteX3" fmla="*/ 6917970 w 12233273"/>
              <a:gd name="connsiteY3" fmla="*/ 1237269 h 1543571"/>
              <a:gd name="connsiteX4" fmla="*/ 2628092 w 12233273"/>
              <a:gd name="connsiteY4" fmla="*/ 42886 h 1543571"/>
              <a:gd name="connsiteX5" fmla="*/ 244372 w 12233273"/>
              <a:gd name="connsiteY5" fmla="*/ 335739 h 1543571"/>
              <a:gd name="connsiteX6" fmla="*/ 16287 w 12233273"/>
              <a:gd name="connsiteY6" fmla="*/ 384529 h 1543571"/>
              <a:gd name="connsiteX7" fmla="*/ 0 w 12233273"/>
              <a:gd name="connsiteY7" fmla="*/ 632420 h 1543571"/>
              <a:gd name="connsiteX8" fmla="*/ 211268 w 12233273"/>
              <a:gd name="connsiteY8" fmla="*/ 592567 h 1543571"/>
              <a:gd name="connsiteX9" fmla="*/ 2560498 w 12233273"/>
              <a:gd name="connsiteY9" fmla="*/ 289629 h 1543571"/>
              <a:gd name="connsiteX10" fmla="*/ 6853875 w 12233273"/>
              <a:gd name="connsiteY10" fmla="*/ 1459612 h 1543571"/>
              <a:gd name="connsiteX11" fmla="*/ 8163786 w 12233273"/>
              <a:gd name="connsiteY11" fmla="*/ 1357465 h 1543571"/>
              <a:gd name="connsiteX12" fmla="*/ 9401621 w 12233273"/>
              <a:gd name="connsiteY12" fmla="*/ 881337 h 1543571"/>
              <a:gd name="connsiteX13" fmla="*/ 10677867 w 12233273"/>
              <a:gd name="connsiteY13" fmla="*/ 521590 h 1543571"/>
              <a:gd name="connsiteX14" fmla="*/ 11692367 w 12233273"/>
              <a:gd name="connsiteY14" fmla="*/ 535477 h 1543571"/>
              <a:gd name="connsiteX15" fmla="*/ 12090371 w 12233273"/>
              <a:gd name="connsiteY15" fmla="*/ 579324 h 1543571"/>
              <a:gd name="connsiteX16" fmla="*/ 12220333 w 12233273"/>
              <a:gd name="connsiteY16" fmla="*/ 601285 h 1543571"/>
              <a:gd name="connsiteX17" fmla="*/ 12233273 w 12233273"/>
              <a:gd name="connsiteY17" fmla="*/ 404333 h 1543571"/>
              <a:gd name="connsiteX18" fmla="*/ 12139320 w 12233273"/>
              <a:gd name="connsiteY18" fmla="*/ 398254 h 1543571"/>
              <a:gd name="connsiteX19" fmla="*/ 10698668 w 12233273"/>
              <a:gd name="connsiteY19" fmla="*/ 303140 h 1543571"/>
              <a:gd name="connsiteX0" fmla="*/ 10698668 w 12233273"/>
              <a:gd name="connsiteY0" fmla="*/ 303140 h 1533902"/>
              <a:gd name="connsiteX1" fmla="*/ 9455629 w 12233273"/>
              <a:gd name="connsiteY1" fmla="*/ 640520 h 1533902"/>
              <a:gd name="connsiteX2" fmla="*/ 8055275 w 12233273"/>
              <a:gd name="connsiteY2" fmla="*/ 1139700 h 1533902"/>
              <a:gd name="connsiteX3" fmla="*/ 6917970 w 12233273"/>
              <a:gd name="connsiteY3" fmla="*/ 1237269 h 1533902"/>
              <a:gd name="connsiteX4" fmla="*/ 2628092 w 12233273"/>
              <a:gd name="connsiteY4" fmla="*/ 42886 h 1533902"/>
              <a:gd name="connsiteX5" fmla="*/ 244372 w 12233273"/>
              <a:gd name="connsiteY5" fmla="*/ 335739 h 1533902"/>
              <a:gd name="connsiteX6" fmla="*/ 16287 w 12233273"/>
              <a:gd name="connsiteY6" fmla="*/ 384529 h 1533902"/>
              <a:gd name="connsiteX7" fmla="*/ 0 w 12233273"/>
              <a:gd name="connsiteY7" fmla="*/ 632420 h 1533902"/>
              <a:gd name="connsiteX8" fmla="*/ 211268 w 12233273"/>
              <a:gd name="connsiteY8" fmla="*/ 592567 h 1533902"/>
              <a:gd name="connsiteX9" fmla="*/ 2560498 w 12233273"/>
              <a:gd name="connsiteY9" fmla="*/ 289629 h 1533902"/>
              <a:gd name="connsiteX10" fmla="*/ 6853875 w 12233273"/>
              <a:gd name="connsiteY10" fmla="*/ 1459612 h 1533902"/>
              <a:gd name="connsiteX11" fmla="*/ 8163786 w 12233273"/>
              <a:gd name="connsiteY11" fmla="*/ 1357465 h 1533902"/>
              <a:gd name="connsiteX12" fmla="*/ 9454346 w 12233273"/>
              <a:gd name="connsiteY12" fmla="*/ 892437 h 1533902"/>
              <a:gd name="connsiteX13" fmla="*/ 10677867 w 12233273"/>
              <a:gd name="connsiteY13" fmla="*/ 521590 h 1533902"/>
              <a:gd name="connsiteX14" fmla="*/ 11692367 w 12233273"/>
              <a:gd name="connsiteY14" fmla="*/ 535477 h 1533902"/>
              <a:gd name="connsiteX15" fmla="*/ 12090371 w 12233273"/>
              <a:gd name="connsiteY15" fmla="*/ 579324 h 1533902"/>
              <a:gd name="connsiteX16" fmla="*/ 12220333 w 12233273"/>
              <a:gd name="connsiteY16" fmla="*/ 601285 h 1533902"/>
              <a:gd name="connsiteX17" fmla="*/ 12233273 w 12233273"/>
              <a:gd name="connsiteY17" fmla="*/ 404333 h 1533902"/>
              <a:gd name="connsiteX18" fmla="*/ 12139320 w 12233273"/>
              <a:gd name="connsiteY18" fmla="*/ 398254 h 1533902"/>
              <a:gd name="connsiteX19" fmla="*/ 10698668 w 12233273"/>
              <a:gd name="connsiteY19" fmla="*/ 303140 h 1533902"/>
              <a:gd name="connsiteX0" fmla="*/ 10698668 w 12233273"/>
              <a:gd name="connsiteY0" fmla="*/ 303140 h 1545929"/>
              <a:gd name="connsiteX1" fmla="*/ 9455629 w 12233273"/>
              <a:gd name="connsiteY1" fmla="*/ 640520 h 1545929"/>
              <a:gd name="connsiteX2" fmla="*/ 8055275 w 12233273"/>
              <a:gd name="connsiteY2" fmla="*/ 1139700 h 1545929"/>
              <a:gd name="connsiteX3" fmla="*/ 6917970 w 12233273"/>
              <a:gd name="connsiteY3" fmla="*/ 1237269 h 1545929"/>
              <a:gd name="connsiteX4" fmla="*/ 2628092 w 12233273"/>
              <a:gd name="connsiteY4" fmla="*/ 42886 h 1545929"/>
              <a:gd name="connsiteX5" fmla="*/ 244372 w 12233273"/>
              <a:gd name="connsiteY5" fmla="*/ 335739 h 1545929"/>
              <a:gd name="connsiteX6" fmla="*/ 16287 w 12233273"/>
              <a:gd name="connsiteY6" fmla="*/ 384529 h 1545929"/>
              <a:gd name="connsiteX7" fmla="*/ 0 w 12233273"/>
              <a:gd name="connsiteY7" fmla="*/ 632420 h 1545929"/>
              <a:gd name="connsiteX8" fmla="*/ 211268 w 12233273"/>
              <a:gd name="connsiteY8" fmla="*/ 592567 h 1545929"/>
              <a:gd name="connsiteX9" fmla="*/ 2560498 w 12233273"/>
              <a:gd name="connsiteY9" fmla="*/ 289629 h 1545929"/>
              <a:gd name="connsiteX10" fmla="*/ 6853875 w 12233273"/>
              <a:gd name="connsiteY10" fmla="*/ 1459612 h 1545929"/>
              <a:gd name="connsiteX11" fmla="*/ 8163786 w 12233273"/>
              <a:gd name="connsiteY11" fmla="*/ 1357465 h 1545929"/>
              <a:gd name="connsiteX12" fmla="*/ 9454346 w 12233273"/>
              <a:gd name="connsiteY12" fmla="*/ 892437 h 1545929"/>
              <a:gd name="connsiteX13" fmla="*/ 10677867 w 12233273"/>
              <a:gd name="connsiteY13" fmla="*/ 521590 h 1545929"/>
              <a:gd name="connsiteX14" fmla="*/ 11692367 w 12233273"/>
              <a:gd name="connsiteY14" fmla="*/ 535477 h 1545929"/>
              <a:gd name="connsiteX15" fmla="*/ 12090371 w 12233273"/>
              <a:gd name="connsiteY15" fmla="*/ 579324 h 1545929"/>
              <a:gd name="connsiteX16" fmla="*/ 12220333 w 12233273"/>
              <a:gd name="connsiteY16" fmla="*/ 601285 h 1545929"/>
              <a:gd name="connsiteX17" fmla="*/ 12233273 w 12233273"/>
              <a:gd name="connsiteY17" fmla="*/ 404333 h 1545929"/>
              <a:gd name="connsiteX18" fmla="*/ 12139320 w 12233273"/>
              <a:gd name="connsiteY18" fmla="*/ 398254 h 1545929"/>
              <a:gd name="connsiteX19" fmla="*/ 10698668 w 12233273"/>
              <a:gd name="connsiteY19" fmla="*/ 303140 h 1545929"/>
              <a:gd name="connsiteX0" fmla="*/ 10698668 w 12233273"/>
              <a:gd name="connsiteY0" fmla="*/ 303140 h 1561529"/>
              <a:gd name="connsiteX1" fmla="*/ 9455629 w 12233273"/>
              <a:gd name="connsiteY1" fmla="*/ 640520 h 1561529"/>
              <a:gd name="connsiteX2" fmla="*/ 8055275 w 12233273"/>
              <a:gd name="connsiteY2" fmla="*/ 1139700 h 1561529"/>
              <a:gd name="connsiteX3" fmla="*/ 6917970 w 12233273"/>
              <a:gd name="connsiteY3" fmla="*/ 1237269 h 1561529"/>
              <a:gd name="connsiteX4" fmla="*/ 2628092 w 12233273"/>
              <a:gd name="connsiteY4" fmla="*/ 42886 h 1561529"/>
              <a:gd name="connsiteX5" fmla="*/ 244372 w 12233273"/>
              <a:gd name="connsiteY5" fmla="*/ 335739 h 1561529"/>
              <a:gd name="connsiteX6" fmla="*/ 16287 w 12233273"/>
              <a:gd name="connsiteY6" fmla="*/ 384529 h 1561529"/>
              <a:gd name="connsiteX7" fmla="*/ 0 w 12233273"/>
              <a:gd name="connsiteY7" fmla="*/ 632420 h 1561529"/>
              <a:gd name="connsiteX8" fmla="*/ 211268 w 12233273"/>
              <a:gd name="connsiteY8" fmla="*/ 592567 h 1561529"/>
              <a:gd name="connsiteX9" fmla="*/ 2560498 w 12233273"/>
              <a:gd name="connsiteY9" fmla="*/ 289629 h 1561529"/>
              <a:gd name="connsiteX10" fmla="*/ 6853875 w 12233273"/>
              <a:gd name="connsiteY10" fmla="*/ 1459612 h 1561529"/>
              <a:gd name="connsiteX11" fmla="*/ 8206910 w 12233273"/>
              <a:gd name="connsiteY11" fmla="*/ 1398480 h 1561529"/>
              <a:gd name="connsiteX12" fmla="*/ 9454346 w 12233273"/>
              <a:gd name="connsiteY12" fmla="*/ 892437 h 1561529"/>
              <a:gd name="connsiteX13" fmla="*/ 10677867 w 12233273"/>
              <a:gd name="connsiteY13" fmla="*/ 521590 h 1561529"/>
              <a:gd name="connsiteX14" fmla="*/ 11692367 w 12233273"/>
              <a:gd name="connsiteY14" fmla="*/ 535477 h 1561529"/>
              <a:gd name="connsiteX15" fmla="*/ 12090371 w 12233273"/>
              <a:gd name="connsiteY15" fmla="*/ 579324 h 1561529"/>
              <a:gd name="connsiteX16" fmla="*/ 12220333 w 12233273"/>
              <a:gd name="connsiteY16" fmla="*/ 601285 h 1561529"/>
              <a:gd name="connsiteX17" fmla="*/ 12233273 w 12233273"/>
              <a:gd name="connsiteY17" fmla="*/ 404333 h 1561529"/>
              <a:gd name="connsiteX18" fmla="*/ 12139320 w 12233273"/>
              <a:gd name="connsiteY18" fmla="*/ 398254 h 1561529"/>
              <a:gd name="connsiteX19" fmla="*/ 10698668 w 12233273"/>
              <a:gd name="connsiteY19" fmla="*/ 303140 h 1561529"/>
              <a:gd name="connsiteX0" fmla="*/ 10698668 w 12233273"/>
              <a:gd name="connsiteY0" fmla="*/ 303140 h 1546345"/>
              <a:gd name="connsiteX1" fmla="*/ 9455629 w 12233273"/>
              <a:gd name="connsiteY1" fmla="*/ 640520 h 1546345"/>
              <a:gd name="connsiteX2" fmla="*/ 8055275 w 12233273"/>
              <a:gd name="connsiteY2" fmla="*/ 1139700 h 1546345"/>
              <a:gd name="connsiteX3" fmla="*/ 6917970 w 12233273"/>
              <a:gd name="connsiteY3" fmla="*/ 1237269 h 1546345"/>
              <a:gd name="connsiteX4" fmla="*/ 2628092 w 12233273"/>
              <a:gd name="connsiteY4" fmla="*/ 42886 h 1546345"/>
              <a:gd name="connsiteX5" fmla="*/ 244372 w 12233273"/>
              <a:gd name="connsiteY5" fmla="*/ 335739 h 1546345"/>
              <a:gd name="connsiteX6" fmla="*/ 16287 w 12233273"/>
              <a:gd name="connsiteY6" fmla="*/ 384529 h 1546345"/>
              <a:gd name="connsiteX7" fmla="*/ 0 w 12233273"/>
              <a:gd name="connsiteY7" fmla="*/ 632420 h 1546345"/>
              <a:gd name="connsiteX8" fmla="*/ 211268 w 12233273"/>
              <a:gd name="connsiteY8" fmla="*/ 592567 h 1546345"/>
              <a:gd name="connsiteX9" fmla="*/ 2560498 w 12233273"/>
              <a:gd name="connsiteY9" fmla="*/ 289629 h 1546345"/>
              <a:gd name="connsiteX10" fmla="*/ 6853875 w 12233273"/>
              <a:gd name="connsiteY10" fmla="*/ 1459612 h 1546345"/>
              <a:gd name="connsiteX11" fmla="*/ 8206910 w 12233273"/>
              <a:gd name="connsiteY11" fmla="*/ 1398480 h 1546345"/>
              <a:gd name="connsiteX12" fmla="*/ 9454346 w 12233273"/>
              <a:gd name="connsiteY12" fmla="*/ 892437 h 1546345"/>
              <a:gd name="connsiteX13" fmla="*/ 10677867 w 12233273"/>
              <a:gd name="connsiteY13" fmla="*/ 521590 h 1546345"/>
              <a:gd name="connsiteX14" fmla="*/ 11692367 w 12233273"/>
              <a:gd name="connsiteY14" fmla="*/ 535477 h 1546345"/>
              <a:gd name="connsiteX15" fmla="*/ 12090371 w 12233273"/>
              <a:gd name="connsiteY15" fmla="*/ 579324 h 1546345"/>
              <a:gd name="connsiteX16" fmla="*/ 12220333 w 12233273"/>
              <a:gd name="connsiteY16" fmla="*/ 601285 h 1546345"/>
              <a:gd name="connsiteX17" fmla="*/ 12233273 w 12233273"/>
              <a:gd name="connsiteY17" fmla="*/ 404333 h 1546345"/>
              <a:gd name="connsiteX18" fmla="*/ 12139320 w 12233273"/>
              <a:gd name="connsiteY18" fmla="*/ 398254 h 1546345"/>
              <a:gd name="connsiteX19" fmla="*/ 10698668 w 12233273"/>
              <a:gd name="connsiteY19" fmla="*/ 303140 h 1546345"/>
              <a:gd name="connsiteX0" fmla="*/ 10698668 w 12233273"/>
              <a:gd name="connsiteY0" fmla="*/ 303140 h 1537722"/>
              <a:gd name="connsiteX1" fmla="*/ 9455629 w 12233273"/>
              <a:gd name="connsiteY1" fmla="*/ 640520 h 1537722"/>
              <a:gd name="connsiteX2" fmla="*/ 8055275 w 12233273"/>
              <a:gd name="connsiteY2" fmla="*/ 1139700 h 1537722"/>
              <a:gd name="connsiteX3" fmla="*/ 6917970 w 12233273"/>
              <a:gd name="connsiteY3" fmla="*/ 1237269 h 1537722"/>
              <a:gd name="connsiteX4" fmla="*/ 2628092 w 12233273"/>
              <a:gd name="connsiteY4" fmla="*/ 42886 h 1537722"/>
              <a:gd name="connsiteX5" fmla="*/ 244372 w 12233273"/>
              <a:gd name="connsiteY5" fmla="*/ 335739 h 1537722"/>
              <a:gd name="connsiteX6" fmla="*/ 16287 w 12233273"/>
              <a:gd name="connsiteY6" fmla="*/ 384529 h 1537722"/>
              <a:gd name="connsiteX7" fmla="*/ 0 w 12233273"/>
              <a:gd name="connsiteY7" fmla="*/ 632420 h 1537722"/>
              <a:gd name="connsiteX8" fmla="*/ 211268 w 12233273"/>
              <a:gd name="connsiteY8" fmla="*/ 592567 h 1537722"/>
              <a:gd name="connsiteX9" fmla="*/ 2560498 w 12233273"/>
              <a:gd name="connsiteY9" fmla="*/ 289629 h 1537722"/>
              <a:gd name="connsiteX10" fmla="*/ 6900495 w 12233273"/>
              <a:gd name="connsiteY10" fmla="*/ 1447402 h 1537722"/>
              <a:gd name="connsiteX11" fmla="*/ 8206910 w 12233273"/>
              <a:gd name="connsiteY11" fmla="*/ 1398480 h 1537722"/>
              <a:gd name="connsiteX12" fmla="*/ 9454346 w 12233273"/>
              <a:gd name="connsiteY12" fmla="*/ 892437 h 1537722"/>
              <a:gd name="connsiteX13" fmla="*/ 10677867 w 12233273"/>
              <a:gd name="connsiteY13" fmla="*/ 521590 h 1537722"/>
              <a:gd name="connsiteX14" fmla="*/ 11692367 w 12233273"/>
              <a:gd name="connsiteY14" fmla="*/ 535477 h 1537722"/>
              <a:gd name="connsiteX15" fmla="*/ 12090371 w 12233273"/>
              <a:gd name="connsiteY15" fmla="*/ 579324 h 1537722"/>
              <a:gd name="connsiteX16" fmla="*/ 12220333 w 12233273"/>
              <a:gd name="connsiteY16" fmla="*/ 601285 h 1537722"/>
              <a:gd name="connsiteX17" fmla="*/ 12233273 w 12233273"/>
              <a:gd name="connsiteY17" fmla="*/ 404333 h 1537722"/>
              <a:gd name="connsiteX18" fmla="*/ 12139320 w 12233273"/>
              <a:gd name="connsiteY18" fmla="*/ 398254 h 1537722"/>
              <a:gd name="connsiteX19" fmla="*/ 10698668 w 12233273"/>
              <a:gd name="connsiteY19" fmla="*/ 303140 h 1537722"/>
              <a:gd name="connsiteX0" fmla="*/ 10698668 w 12233273"/>
              <a:gd name="connsiteY0" fmla="*/ 303140 h 1503823"/>
              <a:gd name="connsiteX1" fmla="*/ 9455629 w 12233273"/>
              <a:gd name="connsiteY1" fmla="*/ 640520 h 1503823"/>
              <a:gd name="connsiteX2" fmla="*/ 8055275 w 12233273"/>
              <a:gd name="connsiteY2" fmla="*/ 1139700 h 1503823"/>
              <a:gd name="connsiteX3" fmla="*/ 6917970 w 12233273"/>
              <a:gd name="connsiteY3" fmla="*/ 1237269 h 1503823"/>
              <a:gd name="connsiteX4" fmla="*/ 2628092 w 12233273"/>
              <a:gd name="connsiteY4" fmla="*/ 42886 h 1503823"/>
              <a:gd name="connsiteX5" fmla="*/ 244372 w 12233273"/>
              <a:gd name="connsiteY5" fmla="*/ 335739 h 1503823"/>
              <a:gd name="connsiteX6" fmla="*/ 16287 w 12233273"/>
              <a:gd name="connsiteY6" fmla="*/ 384529 h 1503823"/>
              <a:gd name="connsiteX7" fmla="*/ 0 w 12233273"/>
              <a:gd name="connsiteY7" fmla="*/ 632420 h 1503823"/>
              <a:gd name="connsiteX8" fmla="*/ 211268 w 12233273"/>
              <a:gd name="connsiteY8" fmla="*/ 592567 h 1503823"/>
              <a:gd name="connsiteX9" fmla="*/ 2560498 w 12233273"/>
              <a:gd name="connsiteY9" fmla="*/ 289629 h 1503823"/>
              <a:gd name="connsiteX10" fmla="*/ 6900495 w 12233273"/>
              <a:gd name="connsiteY10" fmla="*/ 1447402 h 1503823"/>
              <a:gd name="connsiteX11" fmla="*/ 8206910 w 12233273"/>
              <a:gd name="connsiteY11" fmla="*/ 1398480 h 1503823"/>
              <a:gd name="connsiteX12" fmla="*/ 9454346 w 12233273"/>
              <a:gd name="connsiteY12" fmla="*/ 892437 h 1503823"/>
              <a:gd name="connsiteX13" fmla="*/ 10677867 w 12233273"/>
              <a:gd name="connsiteY13" fmla="*/ 521590 h 1503823"/>
              <a:gd name="connsiteX14" fmla="*/ 11692367 w 12233273"/>
              <a:gd name="connsiteY14" fmla="*/ 535477 h 1503823"/>
              <a:gd name="connsiteX15" fmla="*/ 12090371 w 12233273"/>
              <a:gd name="connsiteY15" fmla="*/ 579324 h 1503823"/>
              <a:gd name="connsiteX16" fmla="*/ 12220333 w 12233273"/>
              <a:gd name="connsiteY16" fmla="*/ 601285 h 1503823"/>
              <a:gd name="connsiteX17" fmla="*/ 12233273 w 12233273"/>
              <a:gd name="connsiteY17" fmla="*/ 404333 h 1503823"/>
              <a:gd name="connsiteX18" fmla="*/ 12139320 w 12233273"/>
              <a:gd name="connsiteY18" fmla="*/ 398254 h 1503823"/>
              <a:gd name="connsiteX19" fmla="*/ 10698668 w 12233273"/>
              <a:gd name="connsiteY19" fmla="*/ 303140 h 1503823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92367 w 12233273"/>
              <a:gd name="connsiteY14" fmla="*/ 535477 h 1517201"/>
              <a:gd name="connsiteX15" fmla="*/ 12090371 w 12233273"/>
              <a:gd name="connsiteY15" fmla="*/ 579324 h 1517201"/>
              <a:gd name="connsiteX16" fmla="*/ 12220333 w 12233273"/>
              <a:gd name="connsiteY16" fmla="*/ 601285 h 1517201"/>
              <a:gd name="connsiteX17" fmla="*/ 12233273 w 12233273"/>
              <a:gd name="connsiteY17" fmla="*/ 404333 h 1517201"/>
              <a:gd name="connsiteX18" fmla="*/ 12139320 w 12233273"/>
              <a:gd name="connsiteY18" fmla="*/ 398254 h 1517201"/>
              <a:gd name="connsiteX19" fmla="*/ 10698668 w 12233273"/>
              <a:gd name="connsiteY19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92367 w 12233273"/>
              <a:gd name="connsiteY14" fmla="*/ 535477 h 1517201"/>
              <a:gd name="connsiteX15" fmla="*/ 12090371 w 12233273"/>
              <a:gd name="connsiteY15" fmla="*/ 579324 h 1517201"/>
              <a:gd name="connsiteX16" fmla="*/ 12220333 w 12233273"/>
              <a:gd name="connsiteY16" fmla="*/ 601285 h 1517201"/>
              <a:gd name="connsiteX17" fmla="*/ 12233273 w 12233273"/>
              <a:gd name="connsiteY17" fmla="*/ 404333 h 1517201"/>
              <a:gd name="connsiteX18" fmla="*/ 12139320 w 12233273"/>
              <a:gd name="connsiteY18" fmla="*/ 398254 h 1517201"/>
              <a:gd name="connsiteX19" fmla="*/ 10698668 w 12233273"/>
              <a:gd name="connsiteY19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92367 w 12233273"/>
              <a:gd name="connsiteY14" fmla="*/ 535477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2139320 w 12233273"/>
              <a:gd name="connsiteY17" fmla="*/ 398254 h 1517201"/>
              <a:gd name="connsiteX18" fmla="*/ 10698668 w 12233273"/>
              <a:gd name="connsiteY18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2139320 w 12233273"/>
              <a:gd name="connsiteY17" fmla="*/ 398254 h 1517201"/>
              <a:gd name="connsiteX18" fmla="*/ 10698668 w 12233273"/>
              <a:gd name="connsiteY18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2139320 w 12233273"/>
              <a:gd name="connsiteY17" fmla="*/ 398254 h 1517201"/>
              <a:gd name="connsiteX18" fmla="*/ 10698668 w 12233273"/>
              <a:gd name="connsiteY18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676780 w 12233273"/>
              <a:gd name="connsiteY14" fmla="*/ 578999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77867 w 12233273"/>
              <a:gd name="connsiteY13" fmla="*/ 521590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61564 w 12233273"/>
              <a:gd name="connsiteY13" fmla="*/ 479155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61564 w 12233273"/>
              <a:gd name="connsiteY13" fmla="*/ 479155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661564 w 12233273"/>
              <a:gd name="connsiteY13" fmla="*/ 479155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1515411 w 12233273"/>
              <a:gd name="connsiteY14" fmla="*/ 565215 h 1517201"/>
              <a:gd name="connsiteX15" fmla="*/ 12220333 w 12233273"/>
              <a:gd name="connsiteY15" fmla="*/ 601285 h 1517201"/>
              <a:gd name="connsiteX16" fmla="*/ 12233273 w 12233273"/>
              <a:gd name="connsiteY16" fmla="*/ 404333 h 1517201"/>
              <a:gd name="connsiteX17" fmla="*/ 10698668 w 12233273"/>
              <a:gd name="connsiteY17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2220333 w 12233273"/>
              <a:gd name="connsiteY14" fmla="*/ 601285 h 1517201"/>
              <a:gd name="connsiteX15" fmla="*/ 12233273 w 12233273"/>
              <a:gd name="connsiteY15" fmla="*/ 404333 h 1517201"/>
              <a:gd name="connsiteX16" fmla="*/ 10698668 w 12233273"/>
              <a:gd name="connsiteY16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2220333 w 12233273"/>
              <a:gd name="connsiteY14" fmla="*/ 601285 h 1517201"/>
              <a:gd name="connsiteX15" fmla="*/ 12233273 w 12233273"/>
              <a:gd name="connsiteY15" fmla="*/ 404333 h 1517201"/>
              <a:gd name="connsiteX16" fmla="*/ 10698668 w 12233273"/>
              <a:gd name="connsiteY16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2220333 w 12233273"/>
              <a:gd name="connsiteY14" fmla="*/ 601285 h 1517201"/>
              <a:gd name="connsiteX15" fmla="*/ 12233273 w 12233273"/>
              <a:gd name="connsiteY15" fmla="*/ 404333 h 1517201"/>
              <a:gd name="connsiteX16" fmla="*/ 10698668 w 12233273"/>
              <a:gd name="connsiteY16" fmla="*/ 303140 h 1517201"/>
              <a:gd name="connsiteX0" fmla="*/ 10698668 w 12233273"/>
              <a:gd name="connsiteY0" fmla="*/ 303140 h 1517201"/>
              <a:gd name="connsiteX1" fmla="*/ 9455629 w 12233273"/>
              <a:gd name="connsiteY1" fmla="*/ 640520 h 1517201"/>
              <a:gd name="connsiteX2" fmla="*/ 8055275 w 12233273"/>
              <a:gd name="connsiteY2" fmla="*/ 1139700 h 1517201"/>
              <a:gd name="connsiteX3" fmla="*/ 6917970 w 12233273"/>
              <a:gd name="connsiteY3" fmla="*/ 1237269 h 1517201"/>
              <a:gd name="connsiteX4" fmla="*/ 2628092 w 12233273"/>
              <a:gd name="connsiteY4" fmla="*/ 42886 h 1517201"/>
              <a:gd name="connsiteX5" fmla="*/ 244372 w 12233273"/>
              <a:gd name="connsiteY5" fmla="*/ 335739 h 1517201"/>
              <a:gd name="connsiteX6" fmla="*/ 16287 w 12233273"/>
              <a:gd name="connsiteY6" fmla="*/ 384529 h 1517201"/>
              <a:gd name="connsiteX7" fmla="*/ 0 w 12233273"/>
              <a:gd name="connsiteY7" fmla="*/ 632420 h 1517201"/>
              <a:gd name="connsiteX8" fmla="*/ 211268 w 12233273"/>
              <a:gd name="connsiteY8" fmla="*/ 592567 h 1517201"/>
              <a:gd name="connsiteX9" fmla="*/ 2560498 w 12233273"/>
              <a:gd name="connsiteY9" fmla="*/ 289629 h 1517201"/>
              <a:gd name="connsiteX10" fmla="*/ 6822961 w 12233273"/>
              <a:gd name="connsiteY10" fmla="*/ 1465217 h 1517201"/>
              <a:gd name="connsiteX11" fmla="*/ 8206910 w 12233273"/>
              <a:gd name="connsiteY11" fmla="*/ 1398480 h 1517201"/>
              <a:gd name="connsiteX12" fmla="*/ 9454346 w 12233273"/>
              <a:gd name="connsiteY12" fmla="*/ 892437 h 1517201"/>
              <a:gd name="connsiteX13" fmla="*/ 10706126 w 12233273"/>
              <a:gd name="connsiteY13" fmla="*/ 478901 h 1517201"/>
              <a:gd name="connsiteX14" fmla="*/ 12220333 w 12233273"/>
              <a:gd name="connsiteY14" fmla="*/ 601285 h 1517201"/>
              <a:gd name="connsiteX15" fmla="*/ 12233273 w 12233273"/>
              <a:gd name="connsiteY15" fmla="*/ 404333 h 1517201"/>
              <a:gd name="connsiteX16" fmla="*/ 10698668 w 12233273"/>
              <a:gd name="connsiteY16" fmla="*/ 303140 h 1517201"/>
              <a:gd name="connsiteX0" fmla="*/ 10698668 w 12233273"/>
              <a:gd name="connsiteY0" fmla="*/ 303140 h 1530904"/>
              <a:gd name="connsiteX1" fmla="*/ 9455629 w 12233273"/>
              <a:gd name="connsiteY1" fmla="*/ 640520 h 1530904"/>
              <a:gd name="connsiteX2" fmla="*/ 8055275 w 12233273"/>
              <a:gd name="connsiteY2" fmla="*/ 1139700 h 1530904"/>
              <a:gd name="connsiteX3" fmla="*/ 6917970 w 12233273"/>
              <a:gd name="connsiteY3" fmla="*/ 1237269 h 1530904"/>
              <a:gd name="connsiteX4" fmla="*/ 2628092 w 12233273"/>
              <a:gd name="connsiteY4" fmla="*/ 42886 h 1530904"/>
              <a:gd name="connsiteX5" fmla="*/ 244372 w 12233273"/>
              <a:gd name="connsiteY5" fmla="*/ 335739 h 1530904"/>
              <a:gd name="connsiteX6" fmla="*/ 16287 w 12233273"/>
              <a:gd name="connsiteY6" fmla="*/ 384529 h 1530904"/>
              <a:gd name="connsiteX7" fmla="*/ 0 w 12233273"/>
              <a:gd name="connsiteY7" fmla="*/ 632420 h 1530904"/>
              <a:gd name="connsiteX8" fmla="*/ 211268 w 12233273"/>
              <a:gd name="connsiteY8" fmla="*/ 592567 h 1530904"/>
              <a:gd name="connsiteX9" fmla="*/ 2560498 w 12233273"/>
              <a:gd name="connsiteY9" fmla="*/ 289629 h 1530904"/>
              <a:gd name="connsiteX10" fmla="*/ 6822961 w 12233273"/>
              <a:gd name="connsiteY10" fmla="*/ 1465217 h 1530904"/>
              <a:gd name="connsiteX11" fmla="*/ 8206910 w 12233273"/>
              <a:gd name="connsiteY11" fmla="*/ 1398480 h 1530904"/>
              <a:gd name="connsiteX12" fmla="*/ 9454346 w 12233273"/>
              <a:gd name="connsiteY12" fmla="*/ 892437 h 1530904"/>
              <a:gd name="connsiteX13" fmla="*/ 10706126 w 12233273"/>
              <a:gd name="connsiteY13" fmla="*/ 478901 h 1530904"/>
              <a:gd name="connsiteX14" fmla="*/ 12220333 w 12233273"/>
              <a:gd name="connsiteY14" fmla="*/ 601285 h 1530904"/>
              <a:gd name="connsiteX15" fmla="*/ 12233273 w 12233273"/>
              <a:gd name="connsiteY15" fmla="*/ 404333 h 1530904"/>
              <a:gd name="connsiteX16" fmla="*/ 10698668 w 12233273"/>
              <a:gd name="connsiteY16" fmla="*/ 303140 h 1530904"/>
              <a:gd name="connsiteX0" fmla="*/ 10698668 w 12233273"/>
              <a:gd name="connsiteY0" fmla="*/ 303140 h 1556069"/>
              <a:gd name="connsiteX1" fmla="*/ 9455629 w 12233273"/>
              <a:gd name="connsiteY1" fmla="*/ 640520 h 1556069"/>
              <a:gd name="connsiteX2" fmla="*/ 8055275 w 12233273"/>
              <a:gd name="connsiteY2" fmla="*/ 1139700 h 1556069"/>
              <a:gd name="connsiteX3" fmla="*/ 6917970 w 12233273"/>
              <a:gd name="connsiteY3" fmla="*/ 1237269 h 1556069"/>
              <a:gd name="connsiteX4" fmla="*/ 2628092 w 12233273"/>
              <a:gd name="connsiteY4" fmla="*/ 42886 h 1556069"/>
              <a:gd name="connsiteX5" fmla="*/ 244372 w 12233273"/>
              <a:gd name="connsiteY5" fmla="*/ 335739 h 1556069"/>
              <a:gd name="connsiteX6" fmla="*/ 16287 w 12233273"/>
              <a:gd name="connsiteY6" fmla="*/ 384529 h 1556069"/>
              <a:gd name="connsiteX7" fmla="*/ 0 w 12233273"/>
              <a:gd name="connsiteY7" fmla="*/ 632420 h 1556069"/>
              <a:gd name="connsiteX8" fmla="*/ 211268 w 12233273"/>
              <a:gd name="connsiteY8" fmla="*/ 592567 h 1556069"/>
              <a:gd name="connsiteX9" fmla="*/ 2560498 w 12233273"/>
              <a:gd name="connsiteY9" fmla="*/ 289629 h 1556069"/>
              <a:gd name="connsiteX10" fmla="*/ 6822961 w 12233273"/>
              <a:gd name="connsiteY10" fmla="*/ 1465217 h 1556069"/>
              <a:gd name="connsiteX11" fmla="*/ 8173309 w 12233273"/>
              <a:gd name="connsiteY11" fmla="*/ 1377181 h 1556069"/>
              <a:gd name="connsiteX12" fmla="*/ 9454346 w 12233273"/>
              <a:gd name="connsiteY12" fmla="*/ 892437 h 1556069"/>
              <a:gd name="connsiteX13" fmla="*/ 10706126 w 12233273"/>
              <a:gd name="connsiteY13" fmla="*/ 478901 h 1556069"/>
              <a:gd name="connsiteX14" fmla="*/ 12220333 w 12233273"/>
              <a:gd name="connsiteY14" fmla="*/ 601285 h 1556069"/>
              <a:gd name="connsiteX15" fmla="*/ 12233273 w 12233273"/>
              <a:gd name="connsiteY15" fmla="*/ 404333 h 1556069"/>
              <a:gd name="connsiteX16" fmla="*/ 10698668 w 12233273"/>
              <a:gd name="connsiteY16" fmla="*/ 303140 h 1556069"/>
              <a:gd name="connsiteX0" fmla="*/ 10698668 w 12233273"/>
              <a:gd name="connsiteY0" fmla="*/ 303140 h 1518047"/>
              <a:gd name="connsiteX1" fmla="*/ 9455629 w 12233273"/>
              <a:gd name="connsiteY1" fmla="*/ 640520 h 1518047"/>
              <a:gd name="connsiteX2" fmla="*/ 8055275 w 12233273"/>
              <a:gd name="connsiteY2" fmla="*/ 1139700 h 1518047"/>
              <a:gd name="connsiteX3" fmla="*/ 6917970 w 12233273"/>
              <a:gd name="connsiteY3" fmla="*/ 1237269 h 1518047"/>
              <a:gd name="connsiteX4" fmla="*/ 2628092 w 12233273"/>
              <a:gd name="connsiteY4" fmla="*/ 42886 h 1518047"/>
              <a:gd name="connsiteX5" fmla="*/ 244372 w 12233273"/>
              <a:gd name="connsiteY5" fmla="*/ 335739 h 1518047"/>
              <a:gd name="connsiteX6" fmla="*/ 16287 w 12233273"/>
              <a:gd name="connsiteY6" fmla="*/ 384529 h 1518047"/>
              <a:gd name="connsiteX7" fmla="*/ 0 w 12233273"/>
              <a:gd name="connsiteY7" fmla="*/ 632420 h 1518047"/>
              <a:gd name="connsiteX8" fmla="*/ 211268 w 12233273"/>
              <a:gd name="connsiteY8" fmla="*/ 592567 h 1518047"/>
              <a:gd name="connsiteX9" fmla="*/ 2560498 w 12233273"/>
              <a:gd name="connsiteY9" fmla="*/ 289629 h 1518047"/>
              <a:gd name="connsiteX10" fmla="*/ 6822961 w 12233273"/>
              <a:gd name="connsiteY10" fmla="*/ 1465217 h 1518047"/>
              <a:gd name="connsiteX11" fmla="*/ 8173309 w 12233273"/>
              <a:gd name="connsiteY11" fmla="*/ 1377181 h 1518047"/>
              <a:gd name="connsiteX12" fmla="*/ 9454346 w 12233273"/>
              <a:gd name="connsiteY12" fmla="*/ 892437 h 1518047"/>
              <a:gd name="connsiteX13" fmla="*/ 10706126 w 12233273"/>
              <a:gd name="connsiteY13" fmla="*/ 478901 h 1518047"/>
              <a:gd name="connsiteX14" fmla="*/ 12220333 w 12233273"/>
              <a:gd name="connsiteY14" fmla="*/ 601285 h 1518047"/>
              <a:gd name="connsiteX15" fmla="*/ 12233273 w 12233273"/>
              <a:gd name="connsiteY15" fmla="*/ 404333 h 1518047"/>
              <a:gd name="connsiteX16" fmla="*/ 10698668 w 12233273"/>
              <a:gd name="connsiteY16" fmla="*/ 303140 h 1518047"/>
              <a:gd name="connsiteX0" fmla="*/ 10698668 w 12233273"/>
              <a:gd name="connsiteY0" fmla="*/ 303140 h 1522687"/>
              <a:gd name="connsiteX1" fmla="*/ 9455629 w 12233273"/>
              <a:gd name="connsiteY1" fmla="*/ 640520 h 1522687"/>
              <a:gd name="connsiteX2" fmla="*/ 8055275 w 12233273"/>
              <a:gd name="connsiteY2" fmla="*/ 1139700 h 1522687"/>
              <a:gd name="connsiteX3" fmla="*/ 6917970 w 12233273"/>
              <a:gd name="connsiteY3" fmla="*/ 1237269 h 1522687"/>
              <a:gd name="connsiteX4" fmla="*/ 2628092 w 12233273"/>
              <a:gd name="connsiteY4" fmla="*/ 42886 h 1522687"/>
              <a:gd name="connsiteX5" fmla="*/ 244372 w 12233273"/>
              <a:gd name="connsiteY5" fmla="*/ 335739 h 1522687"/>
              <a:gd name="connsiteX6" fmla="*/ 16287 w 12233273"/>
              <a:gd name="connsiteY6" fmla="*/ 384529 h 1522687"/>
              <a:gd name="connsiteX7" fmla="*/ 0 w 12233273"/>
              <a:gd name="connsiteY7" fmla="*/ 632420 h 1522687"/>
              <a:gd name="connsiteX8" fmla="*/ 211268 w 12233273"/>
              <a:gd name="connsiteY8" fmla="*/ 592567 h 1522687"/>
              <a:gd name="connsiteX9" fmla="*/ 2560498 w 12233273"/>
              <a:gd name="connsiteY9" fmla="*/ 289629 h 1522687"/>
              <a:gd name="connsiteX10" fmla="*/ 6822961 w 12233273"/>
              <a:gd name="connsiteY10" fmla="*/ 1465217 h 1522687"/>
              <a:gd name="connsiteX11" fmla="*/ 8173309 w 12233273"/>
              <a:gd name="connsiteY11" fmla="*/ 1377181 h 1522687"/>
              <a:gd name="connsiteX12" fmla="*/ 10706126 w 12233273"/>
              <a:gd name="connsiteY12" fmla="*/ 478901 h 1522687"/>
              <a:gd name="connsiteX13" fmla="*/ 12220333 w 12233273"/>
              <a:gd name="connsiteY13" fmla="*/ 601285 h 1522687"/>
              <a:gd name="connsiteX14" fmla="*/ 12233273 w 12233273"/>
              <a:gd name="connsiteY14" fmla="*/ 404333 h 1522687"/>
              <a:gd name="connsiteX15" fmla="*/ 10698668 w 12233273"/>
              <a:gd name="connsiteY15" fmla="*/ 303140 h 1522687"/>
              <a:gd name="connsiteX0" fmla="*/ 10698668 w 12233273"/>
              <a:gd name="connsiteY0" fmla="*/ 303140 h 1522687"/>
              <a:gd name="connsiteX1" fmla="*/ 8055275 w 12233273"/>
              <a:gd name="connsiteY1" fmla="*/ 1139700 h 1522687"/>
              <a:gd name="connsiteX2" fmla="*/ 6917970 w 12233273"/>
              <a:gd name="connsiteY2" fmla="*/ 1237269 h 1522687"/>
              <a:gd name="connsiteX3" fmla="*/ 2628092 w 12233273"/>
              <a:gd name="connsiteY3" fmla="*/ 42886 h 1522687"/>
              <a:gd name="connsiteX4" fmla="*/ 244372 w 12233273"/>
              <a:gd name="connsiteY4" fmla="*/ 335739 h 1522687"/>
              <a:gd name="connsiteX5" fmla="*/ 16287 w 12233273"/>
              <a:gd name="connsiteY5" fmla="*/ 384529 h 1522687"/>
              <a:gd name="connsiteX6" fmla="*/ 0 w 12233273"/>
              <a:gd name="connsiteY6" fmla="*/ 632420 h 1522687"/>
              <a:gd name="connsiteX7" fmla="*/ 211268 w 12233273"/>
              <a:gd name="connsiteY7" fmla="*/ 592567 h 1522687"/>
              <a:gd name="connsiteX8" fmla="*/ 2560498 w 12233273"/>
              <a:gd name="connsiteY8" fmla="*/ 289629 h 1522687"/>
              <a:gd name="connsiteX9" fmla="*/ 6822961 w 12233273"/>
              <a:gd name="connsiteY9" fmla="*/ 1465217 h 1522687"/>
              <a:gd name="connsiteX10" fmla="*/ 8173309 w 12233273"/>
              <a:gd name="connsiteY10" fmla="*/ 1377181 h 1522687"/>
              <a:gd name="connsiteX11" fmla="*/ 10706126 w 12233273"/>
              <a:gd name="connsiteY11" fmla="*/ 478901 h 1522687"/>
              <a:gd name="connsiteX12" fmla="*/ 12220333 w 12233273"/>
              <a:gd name="connsiteY12" fmla="*/ 601285 h 1522687"/>
              <a:gd name="connsiteX13" fmla="*/ 12233273 w 12233273"/>
              <a:gd name="connsiteY13" fmla="*/ 404333 h 1522687"/>
              <a:gd name="connsiteX14" fmla="*/ 10698668 w 12233273"/>
              <a:gd name="connsiteY14" fmla="*/ 303140 h 1522687"/>
              <a:gd name="connsiteX0" fmla="*/ 10698668 w 12233273"/>
              <a:gd name="connsiteY0" fmla="*/ 303140 h 1522687"/>
              <a:gd name="connsiteX1" fmla="*/ 6917970 w 12233273"/>
              <a:gd name="connsiteY1" fmla="*/ 1237269 h 1522687"/>
              <a:gd name="connsiteX2" fmla="*/ 2628092 w 12233273"/>
              <a:gd name="connsiteY2" fmla="*/ 42886 h 1522687"/>
              <a:gd name="connsiteX3" fmla="*/ 244372 w 12233273"/>
              <a:gd name="connsiteY3" fmla="*/ 335739 h 1522687"/>
              <a:gd name="connsiteX4" fmla="*/ 16287 w 12233273"/>
              <a:gd name="connsiteY4" fmla="*/ 384529 h 1522687"/>
              <a:gd name="connsiteX5" fmla="*/ 0 w 12233273"/>
              <a:gd name="connsiteY5" fmla="*/ 632420 h 1522687"/>
              <a:gd name="connsiteX6" fmla="*/ 211268 w 12233273"/>
              <a:gd name="connsiteY6" fmla="*/ 592567 h 1522687"/>
              <a:gd name="connsiteX7" fmla="*/ 2560498 w 12233273"/>
              <a:gd name="connsiteY7" fmla="*/ 289629 h 1522687"/>
              <a:gd name="connsiteX8" fmla="*/ 6822961 w 12233273"/>
              <a:gd name="connsiteY8" fmla="*/ 1465217 h 1522687"/>
              <a:gd name="connsiteX9" fmla="*/ 8173309 w 12233273"/>
              <a:gd name="connsiteY9" fmla="*/ 1377181 h 1522687"/>
              <a:gd name="connsiteX10" fmla="*/ 10706126 w 12233273"/>
              <a:gd name="connsiteY10" fmla="*/ 478901 h 1522687"/>
              <a:gd name="connsiteX11" fmla="*/ 12220333 w 12233273"/>
              <a:gd name="connsiteY11" fmla="*/ 601285 h 1522687"/>
              <a:gd name="connsiteX12" fmla="*/ 12233273 w 12233273"/>
              <a:gd name="connsiteY12" fmla="*/ 404333 h 1522687"/>
              <a:gd name="connsiteX13" fmla="*/ 10698668 w 12233273"/>
              <a:gd name="connsiteY13" fmla="*/ 303140 h 1522687"/>
              <a:gd name="connsiteX0" fmla="*/ 10698668 w 12233273"/>
              <a:gd name="connsiteY0" fmla="*/ 303140 h 1466050"/>
              <a:gd name="connsiteX1" fmla="*/ 6917970 w 12233273"/>
              <a:gd name="connsiteY1" fmla="*/ 1237269 h 1466050"/>
              <a:gd name="connsiteX2" fmla="*/ 2628092 w 12233273"/>
              <a:gd name="connsiteY2" fmla="*/ 42886 h 1466050"/>
              <a:gd name="connsiteX3" fmla="*/ 244372 w 12233273"/>
              <a:gd name="connsiteY3" fmla="*/ 335739 h 1466050"/>
              <a:gd name="connsiteX4" fmla="*/ 16287 w 12233273"/>
              <a:gd name="connsiteY4" fmla="*/ 384529 h 1466050"/>
              <a:gd name="connsiteX5" fmla="*/ 0 w 12233273"/>
              <a:gd name="connsiteY5" fmla="*/ 632420 h 1466050"/>
              <a:gd name="connsiteX6" fmla="*/ 211268 w 12233273"/>
              <a:gd name="connsiteY6" fmla="*/ 592567 h 1466050"/>
              <a:gd name="connsiteX7" fmla="*/ 2560498 w 12233273"/>
              <a:gd name="connsiteY7" fmla="*/ 289629 h 1466050"/>
              <a:gd name="connsiteX8" fmla="*/ 6822961 w 12233273"/>
              <a:gd name="connsiteY8" fmla="*/ 1465217 h 1466050"/>
              <a:gd name="connsiteX9" fmla="*/ 10706126 w 12233273"/>
              <a:gd name="connsiteY9" fmla="*/ 478901 h 1466050"/>
              <a:gd name="connsiteX10" fmla="*/ 12220333 w 12233273"/>
              <a:gd name="connsiteY10" fmla="*/ 601285 h 1466050"/>
              <a:gd name="connsiteX11" fmla="*/ 12233273 w 12233273"/>
              <a:gd name="connsiteY11" fmla="*/ 404333 h 1466050"/>
              <a:gd name="connsiteX12" fmla="*/ 10698668 w 12233273"/>
              <a:gd name="connsiteY12" fmla="*/ 303140 h 1466050"/>
              <a:gd name="connsiteX0" fmla="*/ 10698668 w 12233273"/>
              <a:gd name="connsiteY0" fmla="*/ 303140 h 3953668"/>
              <a:gd name="connsiteX1" fmla="*/ 6917970 w 12233273"/>
              <a:gd name="connsiteY1" fmla="*/ 1237269 h 3953668"/>
              <a:gd name="connsiteX2" fmla="*/ 2628092 w 12233273"/>
              <a:gd name="connsiteY2" fmla="*/ 42886 h 3953668"/>
              <a:gd name="connsiteX3" fmla="*/ 244372 w 12233273"/>
              <a:gd name="connsiteY3" fmla="*/ 335739 h 3953668"/>
              <a:gd name="connsiteX4" fmla="*/ 16287 w 12233273"/>
              <a:gd name="connsiteY4" fmla="*/ 384529 h 3953668"/>
              <a:gd name="connsiteX5" fmla="*/ 0 w 12233273"/>
              <a:gd name="connsiteY5" fmla="*/ 632420 h 3953668"/>
              <a:gd name="connsiteX6" fmla="*/ 211268 w 12233273"/>
              <a:gd name="connsiteY6" fmla="*/ 592567 h 3953668"/>
              <a:gd name="connsiteX7" fmla="*/ 2560498 w 12233273"/>
              <a:gd name="connsiteY7" fmla="*/ 289629 h 3953668"/>
              <a:gd name="connsiteX8" fmla="*/ 7274118 w 12233273"/>
              <a:gd name="connsiteY8" fmla="*/ 3953417 h 3953668"/>
              <a:gd name="connsiteX9" fmla="*/ 10706126 w 12233273"/>
              <a:gd name="connsiteY9" fmla="*/ 478901 h 3953668"/>
              <a:gd name="connsiteX10" fmla="*/ 12220333 w 12233273"/>
              <a:gd name="connsiteY10" fmla="*/ 601285 h 3953668"/>
              <a:gd name="connsiteX11" fmla="*/ 12233273 w 12233273"/>
              <a:gd name="connsiteY11" fmla="*/ 404333 h 3953668"/>
              <a:gd name="connsiteX12" fmla="*/ 10698668 w 12233273"/>
              <a:gd name="connsiteY12" fmla="*/ 303140 h 3953668"/>
              <a:gd name="connsiteX0" fmla="*/ 10698668 w 12233273"/>
              <a:gd name="connsiteY0" fmla="*/ 277335 h 3927863"/>
              <a:gd name="connsiteX1" fmla="*/ 6488073 w 12233273"/>
              <a:gd name="connsiteY1" fmla="*/ 780909 h 3927863"/>
              <a:gd name="connsiteX2" fmla="*/ 2628092 w 12233273"/>
              <a:gd name="connsiteY2" fmla="*/ 17081 h 3927863"/>
              <a:gd name="connsiteX3" fmla="*/ 244372 w 12233273"/>
              <a:gd name="connsiteY3" fmla="*/ 309934 h 3927863"/>
              <a:gd name="connsiteX4" fmla="*/ 16287 w 12233273"/>
              <a:gd name="connsiteY4" fmla="*/ 358724 h 3927863"/>
              <a:gd name="connsiteX5" fmla="*/ 0 w 12233273"/>
              <a:gd name="connsiteY5" fmla="*/ 606615 h 3927863"/>
              <a:gd name="connsiteX6" fmla="*/ 211268 w 12233273"/>
              <a:gd name="connsiteY6" fmla="*/ 566762 h 3927863"/>
              <a:gd name="connsiteX7" fmla="*/ 2560498 w 12233273"/>
              <a:gd name="connsiteY7" fmla="*/ 263824 h 3927863"/>
              <a:gd name="connsiteX8" fmla="*/ 7274118 w 12233273"/>
              <a:gd name="connsiteY8" fmla="*/ 3927612 h 3927863"/>
              <a:gd name="connsiteX9" fmla="*/ 10706126 w 12233273"/>
              <a:gd name="connsiteY9" fmla="*/ 453096 h 3927863"/>
              <a:gd name="connsiteX10" fmla="*/ 12220333 w 12233273"/>
              <a:gd name="connsiteY10" fmla="*/ 575480 h 3927863"/>
              <a:gd name="connsiteX11" fmla="*/ 12233273 w 12233273"/>
              <a:gd name="connsiteY11" fmla="*/ 378528 h 3927863"/>
              <a:gd name="connsiteX12" fmla="*/ 10698668 w 12233273"/>
              <a:gd name="connsiteY12" fmla="*/ 277335 h 3927863"/>
              <a:gd name="connsiteX0" fmla="*/ 10698668 w 12233273"/>
              <a:gd name="connsiteY0" fmla="*/ 277335 h 3882129"/>
              <a:gd name="connsiteX1" fmla="*/ 6488073 w 12233273"/>
              <a:gd name="connsiteY1" fmla="*/ 780909 h 3882129"/>
              <a:gd name="connsiteX2" fmla="*/ 2628092 w 12233273"/>
              <a:gd name="connsiteY2" fmla="*/ 17081 h 3882129"/>
              <a:gd name="connsiteX3" fmla="*/ 244372 w 12233273"/>
              <a:gd name="connsiteY3" fmla="*/ 309934 h 3882129"/>
              <a:gd name="connsiteX4" fmla="*/ 16287 w 12233273"/>
              <a:gd name="connsiteY4" fmla="*/ 358724 h 3882129"/>
              <a:gd name="connsiteX5" fmla="*/ 0 w 12233273"/>
              <a:gd name="connsiteY5" fmla="*/ 606615 h 3882129"/>
              <a:gd name="connsiteX6" fmla="*/ 211268 w 12233273"/>
              <a:gd name="connsiteY6" fmla="*/ 566762 h 3882129"/>
              <a:gd name="connsiteX7" fmla="*/ 2560498 w 12233273"/>
              <a:gd name="connsiteY7" fmla="*/ 263824 h 3882129"/>
              <a:gd name="connsiteX8" fmla="*/ 6237824 w 12233273"/>
              <a:gd name="connsiteY8" fmla="*/ 3881875 h 3882129"/>
              <a:gd name="connsiteX9" fmla="*/ 10706126 w 12233273"/>
              <a:gd name="connsiteY9" fmla="*/ 453096 h 3882129"/>
              <a:gd name="connsiteX10" fmla="*/ 12220333 w 12233273"/>
              <a:gd name="connsiteY10" fmla="*/ 575480 h 3882129"/>
              <a:gd name="connsiteX11" fmla="*/ 12233273 w 12233273"/>
              <a:gd name="connsiteY11" fmla="*/ 378528 h 3882129"/>
              <a:gd name="connsiteX12" fmla="*/ 10698668 w 12233273"/>
              <a:gd name="connsiteY12" fmla="*/ 277335 h 3882129"/>
              <a:gd name="connsiteX0" fmla="*/ 10698668 w 12233273"/>
              <a:gd name="connsiteY0" fmla="*/ 274897 h 3879691"/>
              <a:gd name="connsiteX1" fmla="*/ 6301103 w 12233273"/>
              <a:gd name="connsiteY1" fmla="*/ 732660 h 3879691"/>
              <a:gd name="connsiteX2" fmla="*/ 2628092 w 12233273"/>
              <a:gd name="connsiteY2" fmla="*/ 14643 h 3879691"/>
              <a:gd name="connsiteX3" fmla="*/ 244372 w 12233273"/>
              <a:gd name="connsiteY3" fmla="*/ 307496 h 3879691"/>
              <a:gd name="connsiteX4" fmla="*/ 16287 w 12233273"/>
              <a:gd name="connsiteY4" fmla="*/ 356286 h 3879691"/>
              <a:gd name="connsiteX5" fmla="*/ 0 w 12233273"/>
              <a:gd name="connsiteY5" fmla="*/ 604177 h 3879691"/>
              <a:gd name="connsiteX6" fmla="*/ 211268 w 12233273"/>
              <a:gd name="connsiteY6" fmla="*/ 564324 h 3879691"/>
              <a:gd name="connsiteX7" fmla="*/ 2560498 w 12233273"/>
              <a:gd name="connsiteY7" fmla="*/ 261386 h 3879691"/>
              <a:gd name="connsiteX8" fmla="*/ 6237824 w 12233273"/>
              <a:gd name="connsiteY8" fmla="*/ 3879437 h 3879691"/>
              <a:gd name="connsiteX9" fmla="*/ 10706126 w 12233273"/>
              <a:gd name="connsiteY9" fmla="*/ 450658 h 3879691"/>
              <a:gd name="connsiteX10" fmla="*/ 12220333 w 12233273"/>
              <a:gd name="connsiteY10" fmla="*/ 573042 h 3879691"/>
              <a:gd name="connsiteX11" fmla="*/ 12233273 w 12233273"/>
              <a:gd name="connsiteY11" fmla="*/ 376090 h 3879691"/>
              <a:gd name="connsiteX12" fmla="*/ 10698668 w 12233273"/>
              <a:gd name="connsiteY12" fmla="*/ 274897 h 3879691"/>
              <a:gd name="connsiteX0" fmla="*/ 10698668 w 12233273"/>
              <a:gd name="connsiteY0" fmla="*/ 274897 h 3879732"/>
              <a:gd name="connsiteX1" fmla="*/ 6301103 w 12233273"/>
              <a:gd name="connsiteY1" fmla="*/ 732660 h 3879732"/>
              <a:gd name="connsiteX2" fmla="*/ 2628092 w 12233273"/>
              <a:gd name="connsiteY2" fmla="*/ 14643 h 3879732"/>
              <a:gd name="connsiteX3" fmla="*/ 244372 w 12233273"/>
              <a:gd name="connsiteY3" fmla="*/ 307496 h 3879732"/>
              <a:gd name="connsiteX4" fmla="*/ 16287 w 12233273"/>
              <a:gd name="connsiteY4" fmla="*/ 356286 h 3879732"/>
              <a:gd name="connsiteX5" fmla="*/ 0 w 12233273"/>
              <a:gd name="connsiteY5" fmla="*/ 604177 h 3879732"/>
              <a:gd name="connsiteX6" fmla="*/ 211268 w 12233273"/>
              <a:gd name="connsiteY6" fmla="*/ 564324 h 3879732"/>
              <a:gd name="connsiteX7" fmla="*/ 2560498 w 12233273"/>
              <a:gd name="connsiteY7" fmla="*/ 261386 h 3879732"/>
              <a:gd name="connsiteX8" fmla="*/ 6237824 w 12233273"/>
              <a:gd name="connsiteY8" fmla="*/ 3879437 h 3879732"/>
              <a:gd name="connsiteX9" fmla="*/ 10706126 w 12233273"/>
              <a:gd name="connsiteY9" fmla="*/ 450658 h 3879732"/>
              <a:gd name="connsiteX10" fmla="*/ 12220333 w 12233273"/>
              <a:gd name="connsiteY10" fmla="*/ 573042 h 3879732"/>
              <a:gd name="connsiteX11" fmla="*/ 12233273 w 12233273"/>
              <a:gd name="connsiteY11" fmla="*/ 376090 h 3879732"/>
              <a:gd name="connsiteX12" fmla="*/ 10698668 w 12233273"/>
              <a:gd name="connsiteY12" fmla="*/ 274897 h 3879732"/>
              <a:gd name="connsiteX0" fmla="*/ 10698668 w 12233273"/>
              <a:gd name="connsiteY0" fmla="*/ 445162 h 4049997"/>
              <a:gd name="connsiteX1" fmla="*/ 6301103 w 12233273"/>
              <a:gd name="connsiteY1" fmla="*/ 902925 h 4049997"/>
              <a:gd name="connsiteX2" fmla="*/ 2628092 w 12233273"/>
              <a:gd name="connsiteY2" fmla="*/ 184908 h 4049997"/>
              <a:gd name="connsiteX3" fmla="*/ 244372 w 12233273"/>
              <a:gd name="connsiteY3" fmla="*/ 477761 h 4049997"/>
              <a:gd name="connsiteX4" fmla="*/ 16287 w 12233273"/>
              <a:gd name="connsiteY4" fmla="*/ 526551 h 4049997"/>
              <a:gd name="connsiteX5" fmla="*/ 0 w 12233273"/>
              <a:gd name="connsiteY5" fmla="*/ 774442 h 4049997"/>
              <a:gd name="connsiteX6" fmla="*/ 211268 w 12233273"/>
              <a:gd name="connsiteY6" fmla="*/ 734589 h 4049997"/>
              <a:gd name="connsiteX7" fmla="*/ 2560498 w 12233273"/>
              <a:gd name="connsiteY7" fmla="*/ 431651 h 4049997"/>
              <a:gd name="connsiteX8" fmla="*/ 6237824 w 12233273"/>
              <a:gd name="connsiteY8" fmla="*/ 4049702 h 4049997"/>
              <a:gd name="connsiteX9" fmla="*/ 10706126 w 12233273"/>
              <a:gd name="connsiteY9" fmla="*/ 620923 h 4049997"/>
              <a:gd name="connsiteX10" fmla="*/ 12220333 w 12233273"/>
              <a:gd name="connsiteY10" fmla="*/ 743307 h 4049997"/>
              <a:gd name="connsiteX11" fmla="*/ 12233273 w 12233273"/>
              <a:gd name="connsiteY11" fmla="*/ 546355 h 4049997"/>
              <a:gd name="connsiteX12" fmla="*/ 10698668 w 12233273"/>
              <a:gd name="connsiteY12" fmla="*/ 445162 h 4049997"/>
              <a:gd name="connsiteX0" fmla="*/ 10698668 w 12233273"/>
              <a:gd name="connsiteY0" fmla="*/ 274897 h 3277374"/>
              <a:gd name="connsiteX1" fmla="*/ 6301103 w 12233273"/>
              <a:gd name="connsiteY1" fmla="*/ 732660 h 3277374"/>
              <a:gd name="connsiteX2" fmla="*/ 2628092 w 12233273"/>
              <a:gd name="connsiteY2" fmla="*/ 14643 h 3277374"/>
              <a:gd name="connsiteX3" fmla="*/ 244372 w 12233273"/>
              <a:gd name="connsiteY3" fmla="*/ 307496 h 3277374"/>
              <a:gd name="connsiteX4" fmla="*/ 16287 w 12233273"/>
              <a:gd name="connsiteY4" fmla="*/ 356286 h 3277374"/>
              <a:gd name="connsiteX5" fmla="*/ 0 w 12233273"/>
              <a:gd name="connsiteY5" fmla="*/ 604177 h 3277374"/>
              <a:gd name="connsiteX6" fmla="*/ 211268 w 12233273"/>
              <a:gd name="connsiteY6" fmla="*/ 564324 h 3277374"/>
              <a:gd name="connsiteX7" fmla="*/ 2560498 w 12233273"/>
              <a:gd name="connsiteY7" fmla="*/ 261386 h 3277374"/>
              <a:gd name="connsiteX8" fmla="*/ 6146491 w 12233273"/>
              <a:gd name="connsiteY8" fmla="*/ 3277067 h 3277374"/>
              <a:gd name="connsiteX9" fmla="*/ 10706126 w 12233273"/>
              <a:gd name="connsiteY9" fmla="*/ 450658 h 3277374"/>
              <a:gd name="connsiteX10" fmla="*/ 12220333 w 12233273"/>
              <a:gd name="connsiteY10" fmla="*/ 573042 h 3277374"/>
              <a:gd name="connsiteX11" fmla="*/ 12233273 w 12233273"/>
              <a:gd name="connsiteY11" fmla="*/ 376090 h 3277374"/>
              <a:gd name="connsiteX12" fmla="*/ 10698668 w 12233273"/>
              <a:gd name="connsiteY12" fmla="*/ 274897 h 3277374"/>
              <a:gd name="connsiteX0" fmla="*/ 10698668 w 12233273"/>
              <a:gd name="connsiteY0" fmla="*/ 274897 h 2259177"/>
              <a:gd name="connsiteX1" fmla="*/ 6301103 w 12233273"/>
              <a:gd name="connsiteY1" fmla="*/ 732660 h 2259177"/>
              <a:gd name="connsiteX2" fmla="*/ 2628092 w 12233273"/>
              <a:gd name="connsiteY2" fmla="*/ 14643 h 2259177"/>
              <a:gd name="connsiteX3" fmla="*/ 244372 w 12233273"/>
              <a:gd name="connsiteY3" fmla="*/ 307496 h 2259177"/>
              <a:gd name="connsiteX4" fmla="*/ 16287 w 12233273"/>
              <a:gd name="connsiteY4" fmla="*/ 356286 h 2259177"/>
              <a:gd name="connsiteX5" fmla="*/ 0 w 12233273"/>
              <a:gd name="connsiteY5" fmla="*/ 604177 h 2259177"/>
              <a:gd name="connsiteX6" fmla="*/ 211268 w 12233273"/>
              <a:gd name="connsiteY6" fmla="*/ 564324 h 2259177"/>
              <a:gd name="connsiteX7" fmla="*/ 2560498 w 12233273"/>
              <a:gd name="connsiteY7" fmla="*/ 261386 h 2259177"/>
              <a:gd name="connsiteX8" fmla="*/ 5922489 w 12233273"/>
              <a:gd name="connsiteY8" fmla="*/ 2258705 h 2259177"/>
              <a:gd name="connsiteX9" fmla="*/ 10706126 w 12233273"/>
              <a:gd name="connsiteY9" fmla="*/ 450658 h 2259177"/>
              <a:gd name="connsiteX10" fmla="*/ 12220333 w 12233273"/>
              <a:gd name="connsiteY10" fmla="*/ 573042 h 2259177"/>
              <a:gd name="connsiteX11" fmla="*/ 12233273 w 12233273"/>
              <a:gd name="connsiteY11" fmla="*/ 376090 h 2259177"/>
              <a:gd name="connsiteX12" fmla="*/ 10698668 w 12233273"/>
              <a:gd name="connsiteY12" fmla="*/ 274897 h 2259177"/>
              <a:gd name="connsiteX0" fmla="*/ 10698668 w 12233273"/>
              <a:gd name="connsiteY0" fmla="*/ 274897 h 2314980"/>
              <a:gd name="connsiteX1" fmla="*/ 6301103 w 12233273"/>
              <a:gd name="connsiteY1" fmla="*/ 732660 h 2314980"/>
              <a:gd name="connsiteX2" fmla="*/ 2628092 w 12233273"/>
              <a:gd name="connsiteY2" fmla="*/ 14643 h 2314980"/>
              <a:gd name="connsiteX3" fmla="*/ 244372 w 12233273"/>
              <a:gd name="connsiteY3" fmla="*/ 307496 h 2314980"/>
              <a:gd name="connsiteX4" fmla="*/ 16287 w 12233273"/>
              <a:gd name="connsiteY4" fmla="*/ 356286 h 2314980"/>
              <a:gd name="connsiteX5" fmla="*/ 0 w 12233273"/>
              <a:gd name="connsiteY5" fmla="*/ 604177 h 2314980"/>
              <a:gd name="connsiteX6" fmla="*/ 211268 w 12233273"/>
              <a:gd name="connsiteY6" fmla="*/ 564324 h 2314980"/>
              <a:gd name="connsiteX7" fmla="*/ 2560498 w 12233273"/>
              <a:gd name="connsiteY7" fmla="*/ 261386 h 2314980"/>
              <a:gd name="connsiteX8" fmla="*/ 6107914 w 12233273"/>
              <a:gd name="connsiteY8" fmla="*/ 2314522 h 2314980"/>
              <a:gd name="connsiteX9" fmla="*/ 10706126 w 12233273"/>
              <a:gd name="connsiteY9" fmla="*/ 450658 h 2314980"/>
              <a:gd name="connsiteX10" fmla="*/ 12220333 w 12233273"/>
              <a:gd name="connsiteY10" fmla="*/ 573042 h 2314980"/>
              <a:gd name="connsiteX11" fmla="*/ 12233273 w 12233273"/>
              <a:gd name="connsiteY11" fmla="*/ 376090 h 2314980"/>
              <a:gd name="connsiteX12" fmla="*/ 10698668 w 12233273"/>
              <a:gd name="connsiteY12" fmla="*/ 274897 h 2314980"/>
              <a:gd name="connsiteX0" fmla="*/ 10698668 w 12233273"/>
              <a:gd name="connsiteY0" fmla="*/ 274897 h 2307369"/>
              <a:gd name="connsiteX1" fmla="*/ 6301103 w 12233273"/>
              <a:gd name="connsiteY1" fmla="*/ 732660 h 2307369"/>
              <a:gd name="connsiteX2" fmla="*/ 2628092 w 12233273"/>
              <a:gd name="connsiteY2" fmla="*/ 14643 h 2307369"/>
              <a:gd name="connsiteX3" fmla="*/ 244372 w 12233273"/>
              <a:gd name="connsiteY3" fmla="*/ 307496 h 2307369"/>
              <a:gd name="connsiteX4" fmla="*/ 16287 w 12233273"/>
              <a:gd name="connsiteY4" fmla="*/ 356286 h 2307369"/>
              <a:gd name="connsiteX5" fmla="*/ 0 w 12233273"/>
              <a:gd name="connsiteY5" fmla="*/ 604177 h 2307369"/>
              <a:gd name="connsiteX6" fmla="*/ 211268 w 12233273"/>
              <a:gd name="connsiteY6" fmla="*/ 564324 h 2307369"/>
              <a:gd name="connsiteX7" fmla="*/ 2560498 w 12233273"/>
              <a:gd name="connsiteY7" fmla="*/ 261386 h 2307369"/>
              <a:gd name="connsiteX8" fmla="*/ 5992049 w 12233273"/>
              <a:gd name="connsiteY8" fmla="*/ 2306909 h 2307369"/>
              <a:gd name="connsiteX9" fmla="*/ 10706126 w 12233273"/>
              <a:gd name="connsiteY9" fmla="*/ 450658 h 2307369"/>
              <a:gd name="connsiteX10" fmla="*/ 12220333 w 12233273"/>
              <a:gd name="connsiteY10" fmla="*/ 573042 h 2307369"/>
              <a:gd name="connsiteX11" fmla="*/ 12233273 w 12233273"/>
              <a:gd name="connsiteY11" fmla="*/ 376090 h 2307369"/>
              <a:gd name="connsiteX12" fmla="*/ 10698668 w 12233273"/>
              <a:gd name="connsiteY12" fmla="*/ 274897 h 2307369"/>
              <a:gd name="connsiteX0" fmla="*/ 10698668 w 12233273"/>
              <a:gd name="connsiteY0" fmla="*/ 274254 h 2306726"/>
              <a:gd name="connsiteX1" fmla="*/ 6112823 w 12233273"/>
              <a:gd name="connsiteY1" fmla="*/ 719647 h 2306726"/>
              <a:gd name="connsiteX2" fmla="*/ 2628092 w 12233273"/>
              <a:gd name="connsiteY2" fmla="*/ 14000 h 2306726"/>
              <a:gd name="connsiteX3" fmla="*/ 244372 w 12233273"/>
              <a:gd name="connsiteY3" fmla="*/ 306853 h 2306726"/>
              <a:gd name="connsiteX4" fmla="*/ 16287 w 12233273"/>
              <a:gd name="connsiteY4" fmla="*/ 355643 h 2306726"/>
              <a:gd name="connsiteX5" fmla="*/ 0 w 12233273"/>
              <a:gd name="connsiteY5" fmla="*/ 603534 h 2306726"/>
              <a:gd name="connsiteX6" fmla="*/ 211268 w 12233273"/>
              <a:gd name="connsiteY6" fmla="*/ 563681 h 2306726"/>
              <a:gd name="connsiteX7" fmla="*/ 2560498 w 12233273"/>
              <a:gd name="connsiteY7" fmla="*/ 260743 h 2306726"/>
              <a:gd name="connsiteX8" fmla="*/ 5992049 w 12233273"/>
              <a:gd name="connsiteY8" fmla="*/ 2306266 h 2306726"/>
              <a:gd name="connsiteX9" fmla="*/ 10706126 w 12233273"/>
              <a:gd name="connsiteY9" fmla="*/ 450015 h 2306726"/>
              <a:gd name="connsiteX10" fmla="*/ 12220333 w 12233273"/>
              <a:gd name="connsiteY10" fmla="*/ 572399 h 2306726"/>
              <a:gd name="connsiteX11" fmla="*/ 12233273 w 12233273"/>
              <a:gd name="connsiteY11" fmla="*/ 375447 h 2306726"/>
              <a:gd name="connsiteX12" fmla="*/ 10698668 w 12233273"/>
              <a:gd name="connsiteY12" fmla="*/ 274254 h 2306726"/>
              <a:gd name="connsiteX0" fmla="*/ 10698668 w 12233273"/>
              <a:gd name="connsiteY0" fmla="*/ 274254 h 2306726"/>
              <a:gd name="connsiteX1" fmla="*/ 6112823 w 12233273"/>
              <a:gd name="connsiteY1" fmla="*/ 719647 h 2306726"/>
              <a:gd name="connsiteX2" fmla="*/ 2628092 w 12233273"/>
              <a:gd name="connsiteY2" fmla="*/ 14000 h 2306726"/>
              <a:gd name="connsiteX3" fmla="*/ 244372 w 12233273"/>
              <a:gd name="connsiteY3" fmla="*/ 306853 h 2306726"/>
              <a:gd name="connsiteX4" fmla="*/ 16287 w 12233273"/>
              <a:gd name="connsiteY4" fmla="*/ 355643 h 2306726"/>
              <a:gd name="connsiteX5" fmla="*/ 0 w 12233273"/>
              <a:gd name="connsiteY5" fmla="*/ 603534 h 2306726"/>
              <a:gd name="connsiteX6" fmla="*/ 211268 w 12233273"/>
              <a:gd name="connsiteY6" fmla="*/ 563681 h 2306726"/>
              <a:gd name="connsiteX7" fmla="*/ 2560498 w 12233273"/>
              <a:gd name="connsiteY7" fmla="*/ 260743 h 2306726"/>
              <a:gd name="connsiteX8" fmla="*/ 5992049 w 12233273"/>
              <a:gd name="connsiteY8" fmla="*/ 2306266 h 2306726"/>
              <a:gd name="connsiteX9" fmla="*/ 10706126 w 12233273"/>
              <a:gd name="connsiteY9" fmla="*/ 450015 h 2306726"/>
              <a:gd name="connsiteX10" fmla="*/ 12220333 w 12233273"/>
              <a:gd name="connsiteY10" fmla="*/ 572399 h 2306726"/>
              <a:gd name="connsiteX11" fmla="*/ 12233273 w 12233273"/>
              <a:gd name="connsiteY11" fmla="*/ 375447 h 2306726"/>
              <a:gd name="connsiteX12" fmla="*/ 10698668 w 12233273"/>
              <a:gd name="connsiteY12" fmla="*/ 274254 h 2306726"/>
              <a:gd name="connsiteX0" fmla="*/ 10698668 w 12233273"/>
              <a:gd name="connsiteY0" fmla="*/ 274254 h 2308760"/>
              <a:gd name="connsiteX1" fmla="*/ 6112823 w 12233273"/>
              <a:gd name="connsiteY1" fmla="*/ 719647 h 2308760"/>
              <a:gd name="connsiteX2" fmla="*/ 2628092 w 12233273"/>
              <a:gd name="connsiteY2" fmla="*/ 14000 h 2308760"/>
              <a:gd name="connsiteX3" fmla="*/ 244372 w 12233273"/>
              <a:gd name="connsiteY3" fmla="*/ 306853 h 2308760"/>
              <a:gd name="connsiteX4" fmla="*/ 16287 w 12233273"/>
              <a:gd name="connsiteY4" fmla="*/ 355643 h 2308760"/>
              <a:gd name="connsiteX5" fmla="*/ 0 w 12233273"/>
              <a:gd name="connsiteY5" fmla="*/ 603534 h 2308760"/>
              <a:gd name="connsiteX6" fmla="*/ 211268 w 12233273"/>
              <a:gd name="connsiteY6" fmla="*/ 563681 h 2308760"/>
              <a:gd name="connsiteX7" fmla="*/ 2560498 w 12233273"/>
              <a:gd name="connsiteY7" fmla="*/ 260743 h 2308760"/>
              <a:gd name="connsiteX8" fmla="*/ 5992049 w 12233273"/>
              <a:gd name="connsiteY8" fmla="*/ 2306266 h 2308760"/>
              <a:gd name="connsiteX9" fmla="*/ 10706126 w 12233273"/>
              <a:gd name="connsiteY9" fmla="*/ 450015 h 2308760"/>
              <a:gd name="connsiteX10" fmla="*/ 12220333 w 12233273"/>
              <a:gd name="connsiteY10" fmla="*/ 572399 h 2308760"/>
              <a:gd name="connsiteX11" fmla="*/ 12233273 w 12233273"/>
              <a:gd name="connsiteY11" fmla="*/ 375447 h 2308760"/>
              <a:gd name="connsiteX12" fmla="*/ 10698668 w 12233273"/>
              <a:gd name="connsiteY12" fmla="*/ 274254 h 2308760"/>
              <a:gd name="connsiteX0" fmla="*/ 10698668 w 12233273"/>
              <a:gd name="connsiteY0" fmla="*/ 274254 h 2309256"/>
              <a:gd name="connsiteX1" fmla="*/ 6112823 w 12233273"/>
              <a:gd name="connsiteY1" fmla="*/ 719647 h 2309256"/>
              <a:gd name="connsiteX2" fmla="*/ 2628092 w 12233273"/>
              <a:gd name="connsiteY2" fmla="*/ 14000 h 2309256"/>
              <a:gd name="connsiteX3" fmla="*/ 244372 w 12233273"/>
              <a:gd name="connsiteY3" fmla="*/ 306853 h 2309256"/>
              <a:gd name="connsiteX4" fmla="*/ 16287 w 12233273"/>
              <a:gd name="connsiteY4" fmla="*/ 355643 h 2309256"/>
              <a:gd name="connsiteX5" fmla="*/ 0 w 12233273"/>
              <a:gd name="connsiteY5" fmla="*/ 603534 h 2309256"/>
              <a:gd name="connsiteX6" fmla="*/ 211268 w 12233273"/>
              <a:gd name="connsiteY6" fmla="*/ 563681 h 2309256"/>
              <a:gd name="connsiteX7" fmla="*/ 2560498 w 12233273"/>
              <a:gd name="connsiteY7" fmla="*/ 260743 h 2309256"/>
              <a:gd name="connsiteX8" fmla="*/ 5992049 w 12233273"/>
              <a:gd name="connsiteY8" fmla="*/ 2306266 h 2309256"/>
              <a:gd name="connsiteX9" fmla="*/ 10706126 w 12233273"/>
              <a:gd name="connsiteY9" fmla="*/ 450015 h 2309256"/>
              <a:gd name="connsiteX10" fmla="*/ 12220333 w 12233273"/>
              <a:gd name="connsiteY10" fmla="*/ 572399 h 2309256"/>
              <a:gd name="connsiteX11" fmla="*/ 12233273 w 12233273"/>
              <a:gd name="connsiteY11" fmla="*/ 375447 h 2309256"/>
              <a:gd name="connsiteX12" fmla="*/ 10698668 w 12233273"/>
              <a:gd name="connsiteY12" fmla="*/ 274254 h 2309256"/>
              <a:gd name="connsiteX0" fmla="*/ 10698668 w 12233273"/>
              <a:gd name="connsiteY0" fmla="*/ 274254 h 2309256"/>
              <a:gd name="connsiteX1" fmla="*/ 6112823 w 12233273"/>
              <a:gd name="connsiteY1" fmla="*/ 719647 h 2309256"/>
              <a:gd name="connsiteX2" fmla="*/ 2628092 w 12233273"/>
              <a:gd name="connsiteY2" fmla="*/ 14000 h 2309256"/>
              <a:gd name="connsiteX3" fmla="*/ 244372 w 12233273"/>
              <a:gd name="connsiteY3" fmla="*/ 306853 h 2309256"/>
              <a:gd name="connsiteX4" fmla="*/ 16287 w 12233273"/>
              <a:gd name="connsiteY4" fmla="*/ 355643 h 2309256"/>
              <a:gd name="connsiteX5" fmla="*/ 0 w 12233273"/>
              <a:gd name="connsiteY5" fmla="*/ 603534 h 2309256"/>
              <a:gd name="connsiteX6" fmla="*/ 211268 w 12233273"/>
              <a:gd name="connsiteY6" fmla="*/ 563681 h 2309256"/>
              <a:gd name="connsiteX7" fmla="*/ 2560498 w 12233273"/>
              <a:gd name="connsiteY7" fmla="*/ 260743 h 2309256"/>
              <a:gd name="connsiteX8" fmla="*/ 5992049 w 12233273"/>
              <a:gd name="connsiteY8" fmla="*/ 2306266 h 2309256"/>
              <a:gd name="connsiteX9" fmla="*/ 10706126 w 12233273"/>
              <a:gd name="connsiteY9" fmla="*/ 450015 h 2309256"/>
              <a:gd name="connsiteX10" fmla="*/ 12220333 w 12233273"/>
              <a:gd name="connsiteY10" fmla="*/ 572399 h 2309256"/>
              <a:gd name="connsiteX11" fmla="*/ 12233273 w 12233273"/>
              <a:gd name="connsiteY11" fmla="*/ 375447 h 2309256"/>
              <a:gd name="connsiteX12" fmla="*/ 10698668 w 12233273"/>
              <a:gd name="connsiteY12" fmla="*/ 274254 h 2309256"/>
              <a:gd name="connsiteX0" fmla="*/ 10698668 w 12233273"/>
              <a:gd name="connsiteY0" fmla="*/ 274254 h 2309256"/>
              <a:gd name="connsiteX1" fmla="*/ 6112823 w 12233273"/>
              <a:gd name="connsiteY1" fmla="*/ 719647 h 2309256"/>
              <a:gd name="connsiteX2" fmla="*/ 2628092 w 12233273"/>
              <a:gd name="connsiteY2" fmla="*/ 14000 h 2309256"/>
              <a:gd name="connsiteX3" fmla="*/ 244372 w 12233273"/>
              <a:gd name="connsiteY3" fmla="*/ 306853 h 2309256"/>
              <a:gd name="connsiteX4" fmla="*/ 16287 w 12233273"/>
              <a:gd name="connsiteY4" fmla="*/ 355643 h 2309256"/>
              <a:gd name="connsiteX5" fmla="*/ 0 w 12233273"/>
              <a:gd name="connsiteY5" fmla="*/ 603534 h 2309256"/>
              <a:gd name="connsiteX6" fmla="*/ 211268 w 12233273"/>
              <a:gd name="connsiteY6" fmla="*/ 563681 h 2309256"/>
              <a:gd name="connsiteX7" fmla="*/ 2560498 w 12233273"/>
              <a:gd name="connsiteY7" fmla="*/ 260743 h 2309256"/>
              <a:gd name="connsiteX8" fmla="*/ 5992049 w 12233273"/>
              <a:gd name="connsiteY8" fmla="*/ 2306266 h 2309256"/>
              <a:gd name="connsiteX9" fmla="*/ 10706126 w 12233273"/>
              <a:gd name="connsiteY9" fmla="*/ 450015 h 2309256"/>
              <a:gd name="connsiteX10" fmla="*/ 12220333 w 12233273"/>
              <a:gd name="connsiteY10" fmla="*/ 572399 h 2309256"/>
              <a:gd name="connsiteX11" fmla="*/ 12233273 w 12233273"/>
              <a:gd name="connsiteY11" fmla="*/ 375447 h 2309256"/>
              <a:gd name="connsiteX12" fmla="*/ 10698668 w 12233273"/>
              <a:gd name="connsiteY12" fmla="*/ 274254 h 2309256"/>
              <a:gd name="connsiteX0" fmla="*/ 10698668 w 12233273"/>
              <a:gd name="connsiteY0" fmla="*/ 274254 h 2309256"/>
              <a:gd name="connsiteX1" fmla="*/ 6112823 w 12233273"/>
              <a:gd name="connsiteY1" fmla="*/ 719647 h 2309256"/>
              <a:gd name="connsiteX2" fmla="*/ 2628092 w 12233273"/>
              <a:gd name="connsiteY2" fmla="*/ 14000 h 2309256"/>
              <a:gd name="connsiteX3" fmla="*/ 244372 w 12233273"/>
              <a:gd name="connsiteY3" fmla="*/ 306853 h 2309256"/>
              <a:gd name="connsiteX4" fmla="*/ 16287 w 12233273"/>
              <a:gd name="connsiteY4" fmla="*/ 355643 h 2309256"/>
              <a:gd name="connsiteX5" fmla="*/ 0 w 12233273"/>
              <a:gd name="connsiteY5" fmla="*/ 603534 h 2309256"/>
              <a:gd name="connsiteX6" fmla="*/ 211268 w 12233273"/>
              <a:gd name="connsiteY6" fmla="*/ 563681 h 2309256"/>
              <a:gd name="connsiteX7" fmla="*/ 2560498 w 12233273"/>
              <a:gd name="connsiteY7" fmla="*/ 260743 h 2309256"/>
              <a:gd name="connsiteX8" fmla="*/ 5992049 w 12233273"/>
              <a:gd name="connsiteY8" fmla="*/ 2306266 h 2309256"/>
              <a:gd name="connsiteX9" fmla="*/ 10706126 w 12233273"/>
              <a:gd name="connsiteY9" fmla="*/ 450015 h 2309256"/>
              <a:gd name="connsiteX10" fmla="*/ 12220333 w 12233273"/>
              <a:gd name="connsiteY10" fmla="*/ 572399 h 2309256"/>
              <a:gd name="connsiteX11" fmla="*/ 12233273 w 12233273"/>
              <a:gd name="connsiteY11" fmla="*/ 375447 h 2309256"/>
              <a:gd name="connsiteX12" fmla="*/ 10698668 w 12233273"/>
              <a:gd name="connsiteY12" fmla="*/ 274254 h 2309256"/>
              <a:gd name="connsiteX0" fmla="*/ 10698668 w 12233273"/>
              <a:gd name="connsiteY0" fmla="*/ 274254 h 2309256"/>
              <a:gd name="connsiteX1" fmla="*/ 6112823 w 12233273"/>
              <a:gd name="connsiteY1" fmla="*/ 719647 h 2309256"/>
              <a:gd name="connsiteX2" fmla="*/ 2628092 w 12233273"/>
              <a:gd name="connsiteY2" fmla="*/ 14000 h 2309256"/>
              <a:gd name="connsiteX3" fmla="*/ 244372 w 12233273"/>
              <a:gd name="connsiteY3" fmla="*/ 306853 h 2309256"/>
              <a:gd name="connsiteX4" fmla="*/ 16287 w 12233273"/>
              <a:gd name="connsiteY4" fmla="*/ 355643 h 2309256"/>
              <a:gd name="connsiteX5" fmla="*/ 0 w 12233273"/>
              <a:gd name="connsiteY5" fmla="*/ 603534 h 2309256"/>
              <a:gd name="connsiteX6" fmla="*/ 211268 w 12233273"/>
              <a:gd name="connsiteY6" fmla="*/ 563681 h 2309256"/>
              <a:gd name="connsiteX7" fmla="*/ 2560498 w 12233273"/>
              <a:gd name="connsiteY7" fmla="*/ 260743 h 2309256"/>
              <a:gd name="connsiteX8" fmla="*/ 5992049 w 12233273"/>
              <a:gd name="connsiteY8" fmla="*/ 2306266 h 2309256"/>
              <a:gd name="connsiteX9" fmla="*/ 10706126 w 12233273"/>
              <a:gd name="connsiteY9" fmla="*/ 450015 h 2309256"/>
              <a:gd name="connsiteX10" fmla="*/ 12220333 w 12233273"/>
              <a:gd name="connsiteY10" fmla="*/ 572399 h 2309256"/>
              <a:gd name="connsiteX11" fmla="*/ 12233273 w 12233273"/>
              <a:gd name="connsiteY11" fmla="*/ 375447 h 2309256"/>
              <a:gd name="connsiteX12" fmla="*/ 10698668 w 12233273"/>
              <a:gd name="connsiteY12" fmla="*/ 274254 h 2309256"/>
              <a:gd name="connsiteX0" fmla="*/ 10698668 w 12233273"/>
              <a:gd name="connsiteY0" fmla="*/ 358136 h 2393138"/>
              <a:gd name="connsiteX1" fmla="*/ 6112823 w 12233273"/>
              <a:gd name="connsiteY1" fmla="*/ 803529 h 2393138"/>
              <a:gd name="connsiteX2" fmla="*/ 2488556 w 12233273"/>
              <a:gd name="connsiteY2" fmla="*/ 10487 h 2393138"/>
              <a:gd name="connsiteX3" fmla="*/ 244372 w 12233273"/>
              <a:gd name="connsiteY3" fmla="*/ 390735 h 2393138"/>
              <a:gd name="connsiteX4" fmla="*/ 16287 w 12233273"/>
              <a:gd name="connsiteY4" fmla="*/ 439525 h 2393138"/>
              <a:gd name="connsiteX5" fmla="*/ 0 w 12233273"/>
              <a:gd name="connsiteY5" fmla="*/ 687416 h 2393138"/>
              <a:gd name="connsiteX6" fmla="*/ 211268 w 12233273"/>
              <a:gd name="connsiteY6" fmla="*/ 647563 h 2393138"/>
              <a:gd name="connsiteX7" fmla="*/ 2560498 w 12233273"/>
              <a:gd name="connsiteY7" fmla="*/ 344625 h 2393138"/>
              <a:gd name="connsiteX8" fmla="*/ 5992049 w 12233273"/>
              <a:gd name="connsiteY8" fmla="*/ 2390148 h 2393138"/>
              <a:gd name="connsiteX9" fmla="*/ 10706126 w 12233273"/>
              <a:gd name="connsiteY9" fmla="*/ 533897 h 2393138"/>
              <a:gd name="connsiteX10" fmla="*/ 12220333 w 12233273"/>
              <a:gd name="connsiteY10" fmla="*/ 656281 h 2393138"/>
              <a:gd name="connsiteX11" fmla="*/ 12233273 w 12233273"/>
              <a:gd name="connsiteY11" fmla="*/ 459329 h 2393138"/>
              <a:gd name="connsiteX12" fmla="*/ 10698668 w 12233273"/>
              <a:gd name="connsiteY12" fmla="*/ 358136 h 2393138"/>
              <a:gd name="connsiteX0" fmla="*/ 10698668 w 12233273"/>
              <a:gd name="connsiteY0" fmla="*/ 358136 h 2391103"/>
              <a:gd name="connsiteX1" fmla="*/ 6112823 w 12233273"/>
              <a:gd name="connsiteY1" fmla="*/ 803529 h 2391103"/>
              <a:gd name="connsiteX2" fmla="*/ 2488556 w 12233273"/>
              <a:gd name="connsiteY2" fmla="*/ 10487 h 2391103"/>
              <a:gd name="connsiteX3" fmla="*/ 244372 w 12233273"/>
              <a:gd name="connsiteY3" fmla="*/ 390735 h 2391103"/>
              <a:gd name="connsiteX4" fmla="*/ 16287 w 12233273"/>
              <a:gd name="connsiteY4" fmla="*/ 439525 h 2391103"/>
              <a:gd name="connsiteX5" fmla="*/ 0 w 12233273"/>
              <a:gd name="connsiteY5" fmla="*/ 687416 h 2391103"/>
              <a:gd name="connsiteX6" fmla="*/ 211268 w 12233273"/>
              <a:gd name="connsiteY6" fmla="*/ 647563 h 2391103"/>
              <a:gd name="connsiteX7" fmla="*/ 2497390 w 12233273"/>
              <a:gd name="connsiteY7" fmla="*/ 284603 h 2391103"/>
              <a:gd name="connsiteX8" fmla="*/ 5992049 w 12233273"/>
              <a:gd name="connsiteY8" fmla="*/ 2390148 h 2391103"/>
              <a:gd name="connsiteX9" fmla="*/ 10706126 w 12233273"/>
              <a:gd name="connsiteY9" fmla="*/ 533897 h 2391103"/>
              <a:gd name="connsiteX10" fmla="*/ 12220333 w 12233273"/>
              <a:gd name="connsiteY10" fmla="*/ 656281 h 2391103"/>
              <a:gd name="connsiteX11" fmla="*/ 12233273 w 12233273"/>
              <a:gd name="connsiteY11" fmla="*/ 459329 h 2391103"/>
              <a:gd name="connsiteX12" fmla="*/ 10698668 w 12233273"/>
              <a:gd name="connsiteY12" fmla="*/ 358136 h 2391103"/>
              <a:gd name="connsiteX0" fmla="*/ 10698668 w 12233273"/>
              <a:gd name="connsiteY0" fmla="*/ 526747 h 2559714"/>
              <a:gd name="connsiteX1" fmla="*/ 6112823 w 12233273"/>
              <a:gd name="connsiteY1" fmla="*/ 972140 h 2559714"/>
              <a:gd name="connsiteX2" fmla="*/ 2488556 w 12233273"/>
              <a:gd name="connsiteY2" fmla="*/ 179098 h 2559714"/>
              <a:gd name="connsiteX3" fmla="*/ 244372 w 12233273"/>
              <a:gd name="connsiteY3" fmla="*/ 559346 h 2559714"/>
              <a:gd name="connsiteX4" fmla="*/ 16287 w 12233273"/>
              <a:gd name="connsiteY4" fmla="*/ 608136 h 2559714"/>
              <a:gd name="connsiteX5" fmla="*/ 0 w 12233273"/>
              <a:gd name="connsiteY5" fmla="*/ 856027 h 2559714"/>
              <a:gd name="connsiteX6" fmla="*/ 211268 w 12233273"/>
              <a:gd name="connsiteY6" fmla="*/ 816174 h 2559714"/>
              <a:gd name="connsiteX7" fmla="*/ 2497390 w 12233273"/>
              <a:gd name="connsiteY7" fmla="*/ 453214 h 2559714"/>
              <a:gd name="connsiteX8" fmla="*/ 5992049 w 12233273"/>
              <a:gd name="connsiteY8" fmla="*/ 2558759 h 2559714"/>
              <a:gd name="connsiteX9" fmla="*/ 10706126 w 12233273"/>
              <a:gd name="connsiteY9" fmla="*/ 702508 h 2559714"/>
              <a:gd name="connsiteX10" fmla="*/ 12220333 w 12233273"/>
              <a:gd name="connsiteY10" fmla="*/ 824892 h 2559714"/>
              <a:gd name="connsiteX11" fmla="*/ 12233273 w 12233273"/>
              <a:gd name="connsiteY11" fmla="*/ 627940 h 2559714"/>
              <a:gd name="connsiteX12" fmla="*/ 10698668 w 12233273"/>
              <a:gd name="connsiteY12" fmla="*/ 526747 h 2559714"/>
              <a:gd name="connsiteX0" fmla="*/ 10698668 w 12233273"/>
              <a:gd name="connsiteY0" fmla="*/ 526747 h 2559612"/>
              <a:gd name="connsiteX1" fmla="*/ 6112823 w 12233273"/>
              <a:gd name="connsiteY1" fmla="*/ 972140 h 2559612"/>
              <a:gd name="connsiteX2" fmla="*/ 2488556 w 12233273"/>
              <a:gd name="connsiteY2" fmla="*/ 179098 h 2559612"/>
              <a:gd name="connsiteX3" fmla="*/ 244372 w 12233273"/>
              <a:gd name="connsiteY3" fmla="*/ 559346 h 2559612"/>
              <a:gd name="connsiteX4" fmla="*/ 16287 w 12233273"/>
              <a:gd name="connsiteY4" fmla="*/ 608136 h 2559612"/>
              <a:gd name="connsiteX5" fmla="*/ 0 w 12233273"/>
              <a:gd name="connsiteY5" fmla="*/ 856027 h 2559612"/>
              <a:gd name="connsiteX6" fmla="*/ 211268 w 12233273"/>
              <a:gd name="connsiteY6" fmla="*/ 816174 h 2559612"/>
              <a:gd name="connsiteX7" fmla="*/ 2497390 w 12233273"/>
              <a:gd name="connsiteY7" fmla="*/ 453214 h 2559612"/>
              <a:gd name="connsiteX8" fmla="*/ 5992049 w 12233273"/>
              <a:gd name="connsiteY8" fmla="*/ 2558759 h 2559612"/>
              <a:gd name="connsiteX9" fmla="*/ 10706126 w 12233273"/>
              <a:gd name="connsiteY9" fmla="*/ 702508 h 2559612"/>
              <a:gd name="connsiteX10" fmla="*/ 12220333 w 12233273"/>
              <a:gd name="connsiteY10" fmla="*/ 824892 h 2559612"/>
              <a:gd name="connsiteX11" fmla="*/ 12233273 w 12233273"/>
              <a:gd name="connsiteY11" fmla="*/ 627940 h 2559612"/>
              <a:gd name="connsiteX12" fmla="*/ 10698668 w 12233273"/>
              <a:gd name="connsiteY12" fmla="*/ 526747 h 2559612"/>
              <a:gd name="connsiteX0" fmla="*/ 10698668 w 12233273"/>
              <a:gd name="connsiteY0" fmla="*/ 526747 h 2559612"/>
              <a:gd name="connsiteX1" fmla="*/ 6112823 w 12233273"/>
              <a:gd name="connsiteY1" fmla="*/ 972140 h 2559612"/>
              <a:gd name="connsiteX2" fmla="*/ 2488556 w 12233273"/>
              <a:gd name="connsiteY2" fmla="*/ 179098 h 2559612"/>
              <a:gd name="connsiteX3" fmla="*/ 244372 w 12233273"/>
              <a:gd name="connsiteY3" fmla="*/ 559346 h 2559612"/>
              <a:gd name="connsiteX4" fmla="*/ 16287 w 12233273"/>
              <a:gd name="connsiteY4" fmla="*/ 608136 h 2559612"/>
              <a:gd name="connsiteX5" fmla="*/ 0 w 12233273"/>
              <a:gd name="connsiteY5" fmla="*/ 856027 h 2559612"/>
              <a:gd name="connsiteX6" fmla="*/ 211268 w 12233273"/>
              <a:gd name="connsiteY6" fmla="*/ 816174 h 2559612"/>
              <a:gd name="connsiteX7" fmla="*/ 2497390 w 12233273"/>
              <a:gd name="connsiteY7" fmla="*/ 453214 h 2559612"/>
              <a:gd name="connsiteX8" fmla="*/ 5992049 w 12233273"/>
              <a:gd name="connsiteY8" fmla="*/ 2558759 h 2559612"/>
              <a:gd name="connsiteX9" fmla="*/ 10706126 w 12233273"/>
              <a:gd name="connsiteY9" fmla="*/ 702508 h 2559612"/>
              <a:gd name="connsiteX10" fmla="*/ 12220333 w 12233273"/>
              <a:gd name="connsiteY10" fmla="*/ 824892 h 2559612"/>
              <a:gd name="connsiteX11" fmla="*/ 12233273 w 12233273"/>
              <a:gd name="connsiteY11" fmla="*/ 627940 h 2559612"/>
              <a:gd name="connsiteX12" fmla="*/ 10698668 w 12233273"/>
              <a:gd name="connsiteY12" fmla="*/ 526747 h 2559612"/>
              <a:gd name="connsiteX0" fmla="*/ 10698668 w 12233273"/>
              <a:gd name="connsiteY0" fmla="*/ 526747 h 2559508"/>
              <a:gd name="connsiteX1" fmla="*/ 6112823 w 12233273"/>
              <a:gd name="connsiteY1" fmla="*/ 972140 h 2559508"/>
              <a:gd name="connsiteX2" fmla="*/ 2488556 w 12233273"/>
              <a:gd name="connsiteY2" fmla="*/ 179098 h 2559508"/>
              <a:gd name="connsiteX3" fmla="*/ 244372 w 12233273"/>
              <a:gd name="connsiteY3" fmla="*/ 559346 h 2559508"/>
              <a:gd name="connsiteX4" fmla="*/ 16287 w 12233273"/>
              <a:gd name="connsiteY4" fmla="*/ 608136 h 2559508"/>
              <a:gd name="connsiteX5" fmla="*/ 0 w 12233273"/>
              <a:gd name="connsiteY5" fmla="*/ 856027 h 2559508"/>
              <a:gd name="connsiteX6" fmla="*/ 211268 w 12233273"/>
              <a:gd name="connsiteY6" fmla="*/ 816174 h 2559508"/>
              <a:gd name="connsiteX7" fmla="*/ 2497390 w 12233273"/>
              <a:gd name="connsiteY7" fmla="*/ 453214 h 2559508"/>
              <a:gd name="connsiteX8" fmla="*/ 5992049 w 12233273"/>
              <a:gd name="connsiteY8" fmla="*/ 2558759 h 2559508"/>
              <a:gd name="connsiteX9" fmla="*/ 10706126 w 12233273"/>
              <a:gd name="connsiteY9" fmla="*/ 702508 h 2559508"/>
              <a:gd name="connsiteX10" fmla="*/ 12220333 w 12233273"/>
              <a:gd name="connsiteY10" fmla="*/ 824892 h 2559508"/>
              <a:gd name="connsiteX11" fmla="*/ 12233273 w 12233273"/>
              <a:gd name="connsiteY11" fmla="*/ 627940 h 2559508"/>
              <a:gd name="connsiteX12" fmla="*/ 10698668 w 12233273"/>
              <a:gd name="connsiteY12" fmla="*/ 526747 h 2559508"/>
              <a:gd name="connsiteX0" fmla="*/ 10698668 w 12233273"/>
              <a:gd name="connsiteY0" fmla="*/ 526747 h 2559508"/>
              <a:gd name="connsiteX1" fmla="*/ 6112823 w 12233273"/>
              <a:gd name="connsiteY1" fmla="*/ 972140 h 2559508"/>
              <a:gd name="connsiteX2" fmla="*/ 2488556 w 12233273"/>
              <a:gd name="connsiteY2" fmla="*/ 179098 h 2559508"/>
              <a:gd name="connsiteX3" fmla="*/ 244372 w 12233273"/>
              <a:gd name="connsiteY3" fmla="*/ 559346 h 2559508"/>
              <a:gd name="connsiteX4" fmla="*/ 16287 w 12233273"/>
              <a:gd name="connsiteY4" fmla="*/ 608136 h 2559508"/>
              <a:gd name="connsiteX5" fmla="*/ 0 w 12233273"/>
              <a:gd name="connsiteY5" fmla="*/ 856027 h 2559508"/>
              <a:gd name="connsiteX6" fmla="*/ 211268 w 12233273"/>
              <a:gd name="connsiteY6" fmla="*/ 816174 h 2559508"/>
              <a:gd name="connsiteX7" fmla="*/ 2497390 w 12233273"/>
              <a:gd name="connsiteY7" fmla="*/ 453214 h 2559508"/>
              <a:gd name="connsiteX8" fmla="*/ 5992049 w 12233273"/>
              <a:gd name="connsiteY8" fmla="*/ 2558759 h 2559508"/>
              <a:gd name="connsiteX9" fmla="*/ 10706126 w 12233273"/>
              <a:gd name="connsiteY9" fmla="*/ 702508 h 2559508"/>
              <a:gd name="connsiteX10" fmla="*/ 12220333 w 12233273"/>
              <a:gd name="connsiteY10" fmla="*/ 824892 h 2559508"/>
              <a:gd name="connsiteX11" fmla="*/ 12233273 w 12233273"/>
              <a:gd name="connsiteY11" fmla="*/ 627940 h 2559508"/>
              <a:gd name="connsiteX12" fmla="*/ 10698668 w 12233273"/>
              <a:gd name="connsiteY12" fmla="*/ 526747 h 2559508"/>
              <a:gd name="connsiteX0" fmla="*/ 10698668 w 12233273"/>
              <a:gd name="connsiteY0" fmla="*/ 358137 h 2390898"/>
              <a:gd name="connsiteX1" fmla="*/ 6112823 w 12233273"/>
              <a:gd name="connsiteY1" fmla="*/ 803530 h 2390898"/>
              <a:gd name="connsiteX2" fmla="*/ 2488556 w 12233273"/>
              <a:gd name="connsiteY2" fmla="*/ 10488 h 2390898"/>
              <a:gd name="connsiteX3" fmla="*/ 244372 w 12233273"/>
              <a:gd name="connsiteY3" fmla="*/ 390736 h 2390898"/>
              <a:gd name="connsiteX4" fmla="*/ 16287 w 12233273"/>
              <a:gd name="connsiteY4" fmla="*/ 439526 h 2390898"/>
              <a:gd name="connsiteX5" fmla="*/ 0 w 12233273"/>
              <a:gd name="connsiteY5" fmla="*/ 687417 h 2390898"/>
              <a:gd name="connsiteX6" fmla="*/ 211268 w 12233273"/>
              <a:gd name="connsiteY6" fmla="*/ 647564 h 2390898"/>
              <a:gd name="connsiteX7" fmla="*/ 2497390 w 12233273"/>
              <a:gd name="connsiteY7" fmla="*/ 284604 h 2390898"/>
              <a:gd name="connsiteX8" fmla="*/ 5992049 w 12233273"/>
              <a:gd name="connsiteY8" fmla="*/ 2390149 h 2390898"/>
              <a:gd name="connsiteX9" fmla="*/ 10706126 w 12233273"/>
              <a:gd name="connsiteY9" fmla="*/ 533898 h 2390898"/>
              <a:gd name="connsiteX10" fmla="*/ 12220333 w 12233273"/>
              <a:gd name="connsiteY10" fmla="*/ 656282 h 2390898"/>
              <a:gd name="connsiteX11" fmla="*/ 12233273 w 12233273"/>
              <a:gd name="connsiteY11" fmla="*/ 459330 h 2390898"/>
              <a:gd name="connsiteX12" fmla="*/ 10698668 w 12233273"/>
              <a:gd name="connsiteY12" fmla="*/ 358137 h 2390898"/>
              <a:gd name="connsiteX0" fmla="*/ 10698668 w 12233273"/>
              <a:gd name="connsiteY0" fmla="*/ 387174 h 2419935"/>
              <a:gd name="connsiteX1" fmla="*/ 6112823 w 12233273"/>
              <a:gd name="connsiteY1" fmla="*/ 832567 h 2419935"/>
              <a:gd name="connsiteX2" fmla="*/ 2488556 w 12233273"/>
              <a:gd name="connsiteY2" fmla="*/ 39525 h 2419935"/>
              <a:gd name="connsiteX3" fmla="*/ 244372 w 12233273"/>
              <a:gd name="connsiteY3" fmla="*/ 419773 h 2419935"/>
              <a:gd name="connsiteX4" fmla="*/ 16287 w 12233273"/>
              <a:gd name="connsiteY4" fmla="*/ 468563 h 2419935"/>
              <a:gd name="connsiteX5" fmla="*/ 0 w 12233273"/>
              <a:gd name="connsiteY5" fmla="*/ 716454 h 2419935"/>
              <a:gd name="connsiteX6" fmla="*/ 211268 w 12233273"/>
              <a:gd name="connsiteY6" fmla="*/ 676601 h 2419935"/>
              <a:gd name="connsiteX7" fmla="*/ 2497390 w 12233273"/>
              <a:gd name="connsiteY7" fmla="*/ 313641 h 2419935"/>
              <a:gd name="connsiteX8" fmla="*/ 5992049 w 12233273"/>
              <a:gd name="connsiteY8" fmla="*/ 2419186 h 2419935"/>
              <a:gd name="connsiteX9" fmla="*/ 10706126 w 12233273"/>
              <a:gd name="connsiteY9" fmla="*/ 562935 h 2419935"/>
              <a:gd name="connsiteX10" fmla="*/ 12220333 w 12233273"/>
              <a:gd name="connsiteY10" fmla="*/ 685319 h 2419935"/>
              <a:gd name="connsiteX11" fmla="*/ 12233273 w 12233273"/>
              <a:gd name="connsiteY11" fmla="*/ 488367 h 2419935"/>
              <a:gd name="connsiteX12" fmla="*/ 10698668 w 12233273"/>
              <a:gd name="connsiteY12" fmla="*/ 387174 h 2419935"/>
              <a:gd name="connsiteX0" fmla="*/ 10698668 w 12233273"/>
              <a:gd name="connsiteY0" fmla="*/ 387174 h 1448792"/>
              <a:gd name="connsiteX1" fmla="*/ 6112823 w 12233273"/>
              <a:gd name="connsiteY1" fmla="*/ 832567 h 1448792"/>
              <a:gd name="connsiteX2" fmla="*/ 2488556 w 12233273"/>
              <a:gd name="connsiteY2" fmla="*/ 39525 h 1448792"/>
              <a:gd name="connsiteX3" fmla="*/ 244372 w 12233273"/>
              <a:gd name="connsiteY3" fmla="*/ 419773 h 1448792"/>
              <a:gd name="connsiteX4" fmla="*/ 16287 w 12233273"/>
              <a:gd name="connsiteY4" fmla="*/ 468563 h 1448792"/>
              <a:gd name="connsiteX5" fmla="*/ 0 w 12233273"/>
              <a:gd name="connsiteY5" fmla="*/ 716454 h 1448792"/>
              <a:gd name="connsiteX6" fmla="*/ 211268 w 12233273"/>
              <a:gd name="connsiteY6" fmla="*/ 676601 h 1448792"/>
              <a:gd name="connsiteX7" fmla="*/ 2497390 w 12233273"/>
              <a:gd name="connsiteY7" fmla="*/ 313641 h 1448792"/>
              <a:gd name="connsiteX8" fmla="*/ 6017728 w 12233273"/>
              <a:gd name="connsiteY8" fmla="*/ 1447228 h 1448792"/>
              <a:gd name="connsiteX9" fmla="*/ 10706126 w 12233273"/>
              <a:gd name="connsiteY9" fmla="*/ 562935 h 1448792"/>
              <a:gd name="connsiteX10" fmla="*/ 12220333 w 12233273"/>
              <a:gd name="connsiteY10" fmla="*/ 685319 h 1448792"/>
              <a:gd name="connsiteX11" fmla="*/ 12233273 w 12233273"/>
              <a:gd name="connsiteY11" fmla="*/ 488367 h 1448792"/>
              <a:gd name="connsiteX12" fmla="*/ 10698668 w 12233273"/>
              <a:gd name="connsiteY12" fmla="*/ 387174 h 1448792"/>
              <a:gd name="connsiteX0" fmla="*/ 10698668 w 12233273"/>
              <a:gd name="connsiteY0" fmla="*/ 387174 h 1246709"/>
              <a:gd name="connsiteX1" fmla="*/ 6112823 w 12233273"/>
              <a:gd name="connsiteY1" fmla="*/ 832567 h 1246709"/>
              <a:gd name="connsiteX2" fmla="*/ 2488556 w 12233273"/>
              <a:gd name="connsiteY2" fmla="*/ 39525 h 1246709"/>
              <a:gd name="connsiteX3" fmla="*/ 244372 w 12233273"/>
              <a:gd name="connsiteY3" fmla="*/ 419773 h 1246709"/>
              <a:gd name="connsiteX4" fmla="*/ 16287 w 12233273"/>
              <a:gd name="connsiteY4" fmla="*/ 468563 h 1246709"/>
              <a:gd name="connsiteX5" fmla="*/ 0 w 12233273"/>
              <a:gd name="connsiteY5" fmla="*/ 716454 h 1246709"/>
              <a:gd name="connsiteX6" fmla="*/ 211268 w 12233273"/>
              <a:gd name="connsiteY6" fmla="*/ 676601 h 1246709"/>
              <a:gd name="connsiteX7" fmla="*/ 2497390 w 12233273"/>
              <a:gd name="connsiteY7" fmla="*/ 313641 h 1246709"/>
              <a:gd name="connsiteX8" fmla="*/ 5997507 w 12233273"/>
              <a:gd name="connsiteY8" fmla="*/ 1244745 h 1246709"/>
              <a:gd name="connsiteX9" fmla="*/ 10706126 w 12233273"/>
              <a:gd name="connsiteY9" fmla="*/ 562935 h 1246709"/>
              <a:gd name="connsiteX10" fmla="*/ 12220333 w 12233273"/>
              <a:gd name="connsiteY10" fmla="*/ 685319 h 1246709"/>
              <a:gd name="connsiteX11" fmla="*/ 12233273 w 12233273"/>
              <a:gd name="connsiteY11" fmla="*/ 488367 h 1246709"/>
              <a:gd name="connsiteX12" fmla="*/ 10698668 w 12233273"/>
              <a:gd name="connsiteY12" fmla="*/ 387174 h 1246709"/>
              <a:gd name="connsiteX0" fmla="*/ 10698668 w 12233273"/>
              <a:gd name="connsiteY0" fmla="*/ 387174 h 1126127"/>
              <a:gd name="connsiteX1" fmla="*/ 6112823 w 12233273"/>
              <a:gd name="connsiteY1" fmla="*/ 832567 h 1126127"/>
              <a:gd name="connsiteX2" fmla="*/ 2488556 w 12233273"/>
              <a:gd name="connsiteY2" fmla="*/ 39525 h 1126127"/>
              <a:gd name="connsiteX3" fmla="*/ 244372 w 12233273"/>
              <a:gd name="connsiteY3" fmla="*/ 419773 h 1126127"/>
              <a:gd name="connsiteX4" fmla="*/ 16287 w 12233273"/>
              <a:gd name="connsiteY4" fmla="*/ 468563 h 1126127"/>
              <a:gd name="connsiteX5" fmla="*/ 0 w 12233273"/>
              <a:gd name="connsiteY5" fmla="*/ 716454 h 1126127"/>
              <a:gd name="connsiteX6" fmla="*/ 211268 w 12233273"/>
              <a:gd name="connsiteY6" fmla="*/ 676601 h 1126127"/>
              <a:gd name="connsiteX7" fmla="*/ 2497390 w 12233273"/>
              <a:gd name="connsiteY7" fmla="*/ 313641 h 1126127"/>
              <a:gd name="connsiteX8" fmla="*/ 6027804 w 12233273"/>
              <a:gd name="connsiteY8" fmla="*/ 1123807 h 1126127"/>
              <a:gd name="connsiteX9" fmla="*/ 10706126 w 12233273"/>
              <a:gd name="connsiteY9" fmla="*/ 562935 h 1126127"/>
              <a:gd name="connsiteX10" fmla="*/ 12220333 w 12233273"/>
              <a:gd name="connsiteY10" fmla="*/ 685319 h 1126127"/>
              <a:gd name="connsiteX11" fmla="*/ 12233273 w 12233273"/>
              <a:gd name="connsiteY11" fmla="*/ 488367 h 1126127"/>
              <a:gd name="connsiteX12" fmla="*/ 10698668 w 12233273"/>
              <a:gd name="connsiteY12" fmla="*/ 387174 h 1126127"/>
              <a:gd name="connsiteX0" fmla="*/ 10754626 w 12233273"/>
              <a:gd name="connsiteY0" fmla="*/ 726109 h 1126127"/>
              <a:gd name="connsiteX1" fmla="*/ 6112823 w 12233273"/>
              <a:gd name="connsiteY1" fmla="*/ 832567 h 1126127"/>
              <a:gd name="connsiteX2" fmla="*/ 2488556 w 12233273"/>
              <a:gd name="connsiteY2" fmla="*/ 39525 h 1126127"/>
              <a:gd name="connsiteX3" fmla="*/ 244372 w 12233273"/>
              <a:gd name="connsiteY3" fmla="*/ 419773 h 1126127"/>
              <a:gd name="connsiteX4" fmla="*/ 16287 w 12233273"/>
              <a:gd name="connsiteY4" fmla="*/ 468563 h 1126127"/>
              <a:gd name="connsiteX5" fmla="*/ 0 w 12233273"/>
              <a:gd name="connsiteY5" fmla="*/ 716454 h 1126127"/>
              <a:gd name="connsiteX6" fmla="*/ 211268 w 12233273"/>
              <a:gd name="connsiteY6" fmla="*/ 676601 h 1126127"/>
              <a:gd name="connsiteX7" fmla="*/ 2497390 w 12233273"/>
              <a:gd name="connsiteY7" fmla="*/ 313641 h 1126127"/>
              <a:gd name="connsiteX8" fmla="*/ 6027804 w 12233273"/>
              <a:gd name="connsiteY8" fmla="*/ 1123807 h 1126127"/>
              <a:gd name="connsiteX9" fmla="*/ 10706126 w 12233273"/>
              <a:gd name="connsiteY9" fmla="*/ 562935 h 1126127"/>
              <a:gd name="connsiteX10" fmla="*/ 12220333 w 12233273"/>
              <a:gd name="connsiteY10" fmla="*/ 685319 h 1126127"/>
              <a:gd name="connsiteX11" fmla="*/ 12233273 w 12233273"/>
              <a:gd name="connsiteY11" fmla="*/ 488367 h 1126127"/>
              <a:gd name="connsiteX12" fmla="*/ 10754626 w 12233273"/>
              <a:gd name="connsiteY12" fmla="*/ 726109 h 1126127"/>
              <a:gd name="connsiteX0" fmla="*/ 10754626 w 12233273"/>
              <a:gd name="connsiteY0" fmla="*/ 424990 h 825008"/>
              <a:gd name="connsiteX1" fmla="*/ 6112823 w 12233273"/>
              <a:gd name="connsiteY1" fmla="*/ 531448 h 825008"/>
              <a:gd name="connsiteX2" fmla="*/ 2594302 w 12233273"/>
              <a:gd name="connsiteY2" fmla="*/ 170013 h 825008"/>
              <a:gd name="connsiteX3" fmla="*/ 244372 w 12233273"/>
              <a:gd name="connsiteY3" fmla="*/ 118654 h 825008"/>
              <a:gd name="connsiteX4" fmla="*/ 16287 w 12233273"/>
              <a:gd name="connsiteY4" fmla="*/ 167444 h 825008"/>
              <a:gd name="connsiteX5" fmla="*/ 0 w 12233273"/>
              <a:gd name="connsiteY5" fmla="*/ 415335 h 825008"/>
              <a:gd name="connsiteX6" fmla="*/ 211268 w 12233273"/>
              <a:gd name="connsiteY6" fmla="*/ 375482 h 825008"/>
              <a:gd name="connsiteX7" fmla="*/ 2497390 w 12233273"/>
              <a:gd name="connsiteY7" fmla="*/ 12522 h 825008"/>
              <a:gd name="connsiteX8" fmla="*/ 6027804 w 12233273"/>
              <a:gd name="connsiteY8" fmla="*/ 822688 h 825008"/>
              <a:gd name="connsiteX9" fmla="*/ 10706126 w 12233273"/>
              <a:gd name="connsiteY9" fmla="*/ 261816 h 825008"/>
              <a:gd name="connsiteX10" fmla="*/ 12220333 w 12233273"/>
              <a:gd name="connsiteY10" fmla="*/ 384200 h 825008"/>
              <a:gd name="connsiteX11" fmla="*/ 12233273 w 12233273"/>
              <a:gd name="connsiteY11" fmla="*/ 187248 h 825008"/>
              <a:gd name="connsiteX12" fmla="*/ 10754626 w 12233273"/>
              <a:gd name="connsiteY12" fmla="*/ 424990 h 825008"/>
              <a:gd name="connsiteX0" fmla="*/ 9772667 w 12233273"/>
              <a:gd name="connsiteY0" fmla="*/ 572802 h 825008"/>
              <a:gd name="connsiteX1" fmla="*/ 6112823 w 12233273"/>
              <a:gd name="connsiteY1" fmla="*/ 531448 h 825008"/>
              <a:gd name="connsiteX2" fmla="*/ 2594302 w 12233273"/>
              <a:gd name="connsiteY2" fmla="*/ 170013 h 825008"/>
              <a:gd name="connsiteX3" fmla="*/ 244372 w 12233273"/>
              <a:gd name="connsiteY3" fmla="*/ 118654 h 825008"/>
              <a:gd name="connsiteX4" fmla="*/ 16287 w 12233273"/>
              <a:gd name="connsiteY4" fmla="*/ 167444 h 825008"/>
              <a:gd name="connsiteX5" fmla="*/ 0 w 12233273"/>
              <a:gd name="connsiteY5" fmla="*/ 415335 h 825008"/>
              <a:gd name="connsiteX6" fmla="*/ 211268 w 12233273"/>
              <a:gd name="connsiteY6" fmla="*/ 375482 h 825008"/>
              <a:gd name="connsiteX7" fmla="*/ 2497390 w 12233273"/>
              <a:gd name="connsiteY7" fmla="*/ 12522 h 825008"/>
              <a:gd name="connsiteX8" fmla="*/ 6027804 w 12233273"/>
              <a:gd name="connsiteY8" fmla="*/ 822688 h 825008"/>
              <a:gd name="connsiteX9" fmla="*/ 10706126 w 12233273"/>
              <a:gd name="connsiteY9" fmla="*/ 261816 h 825008"/>
              <a:gd name="connsiteX10" fmla="*/ 12220333 w 12233273"/>
              <a:gd name="connsiteY10" fmla="*/ 384200 h 825008"/>
              <a:gd name="connsiteX11" fmla="*/ 12233273 w 12233273"/>
              <a:gd name="connsiteY11" fmla="*/ 187248 h 825008"/>
              <a:gd name="connsiteX12" fmla="*/ 9772667 w 12233273"/>
              <a:gd name="connsiteY12" fmla="*/ 572802 h 825008"/>
              <a:gd name="connsiteX0" fmla="*/ 9772667 w 12233273"/>
              <a:gd name="connsiteY0" fmla="*/ 572802 h 825008"/>
              <a:gd name="connsiteX1" fmla="*/ 6112823 w 12233273"/>
              <a:gd name="connsiteY1" fmla="*/ 531448 h 825008"/>
              <a:gd name="connsiteX2" fmla="*/ 3481717 w 12233273"/>
              <a:gd name="connsiteY2" fmla="*/ 440649 h 825008"/>
              <a:gd name="connsiteX3" fmla="*/ 244372 w 12233273"/>
              <a:gd name="connsiteY3" fmla="*/ 118654 h 825008"/>
              <a:gd name="connsiteX4" fmla="*/ 16287 w 12233273"/>
              <a:gd name="connsiteY4" fmla="*/ 167444 h 825008"/>
              <a:gd name="connsiteX5" fmla="*/ 0 w 12233273"/>
              <a:gd name="connsiteY5" fmla="*/ 415335 h 825008"/>
              <a:gd name="connsiteX6" fmla="*/ 211268 w 12233273"/>
              <a:gd name="connsiteY6" fmla="*/ 375482 h 825008"/>
              <a:gd name="connsiteX7" fmla="*/ 2497390 w 12233273"/>
              <a:gd name="connsiteY7" fmla="*/ 12522 h 825008"/>
              <a:gd name="connsiteX8" fmla="*/ 6027804 w 12233273"/>
              <a:gd name="connsiteY8" fmla="*/ 822688 h 825008"/>
              <a:gd name="connsiteX9" fmla="*/ 10706126 w 12233273"/>
              <a:gd name="connsiteY9" fmla="*/ 261816 h 825008"/>
              <a:gd name="connsiteX10" fmla="*/ 12220333 w 12233273"/>
              <a:gd name="connsiteY10" fmla="*/ 384200 h 825008"/>
              <a:gd name="connsiteX11" fmla="*/ 12233273 w 12233273"/>
              <a:gd name="connsiteY11" fmla="*/ 187248 h 825008"/>
              <a:gd name="connsiteX12" fmla="*/ 9772667 w 12233273"/>
              <a:gd name="connsiteY12" fmla="*/ 572802 h 825008"/>
              <a:gd name="connsiteX0" fmla="*/ 9772667 w 12233273"/>
              <a:gd name="connsiteY0" fmla="*/ 542478 h 794161"/>
              <a:gd name="connsiteX1" fmla="*/ 6112823 w 12233273"/>
              <a:gd name="connsiteY1" fmla="*/ 501124 h 794161"/>
              <a:gd name="connsiteX2" fmla="*/ 3481717 w 12233273"/>
              <a:gd name="connsiteY2" fmla="*/ 410325 h 794161"/>
              <a:gd name="connsiteX3" fmla="*/ 244372 w 12233273"/>
              <a:gd name="connsiteY3" fmla="*/ 88330 h 794161"/>
              <a:gd name="connsiteX4" fmla="*/ 16287 w 12233273"/>
              <a:gd name="connsiteY4" fmla="*/ 137120 h 794161"/>
              <a:gd name="connsiteX5" fmla="*/ 0 w 12233273"/>
              <a:gd name="connsiteY5" fmla="*/ 385011 h 794161"/>
              <a:gd name="connsiteX6" fmla="*/ 211268 w 12233273"/>
              <a:gd name="connsiteY6" fmla="*/ 345158 h 794161"/>
              <a:gd name="connsiteX7" fmla="*/ 2808221 w 12233273"/>
              <a:gd name="connsiteY7" fmla="*/ 13797 h 794161"/>
              <a:gd name="connsiteX8" fmla="*/ 6027804 w 12233273"/>
              <a:gd name="connsiteY8" fmla="*/ 792364 h 794161"/>
              <a:gd name="connsiteX9" fmla="*/ 10706126 w 12233273"/>
              <a:gd name="connsiteY9" fmla="*/ 231492 h 794161"/>
              <a:gd name="connsiteX10" fmla="*/ 12220333 w 12233273"/>
              <a:gd name="connsiteY10" fmla="*/ 353876 h 794161"/>
              <a:gd name="connsiteX11" fmla="*/ 12233273 w 12233273"/>
              <a:gd name="connsiteY11" fmla="*/ 156924 h 794161"/>
              <a:gd name="connsiteX12" fmla="*/ 9772667 w 12233273"/>
              <a:gd name="connsiteY12" fmla="*/ 542478 h 794161"/>
              <a:gd name="connsiteX0" fmla="*/ 9772667 w 12233273"/>
              <a:gd name="connsiteY0" fmla="*/ 539696 h 732353"/>
              <a:gd name="connsiteX1" fmla="*/ 6112823 w 12233273"/>
              <a:gd name="connsiteY1" fmla="*/ 498342 h 732353"/>
              <a:gd name="connsiteX2" fmla="*/ 3481717 w 12233273"/>
              <a:gd name="connsiteY2" fmla="*/ 407543 h 732353"/>
              <a:gd name="connsiteX3" fmla="*/ 244372 w 12233273"/>
              <a:gd name="connsiteY3" fmla="*/ 85548 h 732353"/>
              <a:gd name="connsiteX4" fmla="*/ 16287 w 12233273"/>
              <a:gd name="connsiteY4" fmla="*/ 134338 h 732353"/>
              <a:gd name="connsiteX5" fmla="*/ 0 w 12233273"/>
              <a:gd name="connsiteY5" fmla="*/ 382229 h 732353"/>
              <a:gd name="connsiteX6" fmla="*/ 211268 w 12233273"/>
              <a:gd name="connsiteY6" fmla="*/ 342376 h 732353"/>
              <a:gd name="connsiteX7" fmla="*/ 2808221 w 12233273"/>
              <a:gd name="connsiteY7" fmla="*/ 11015 h 732353"/>
              <a:gd name="connsiteX8" fmla="*/ 6657509 w 12233273"/>
              <a:gd name="connsiteY8" fmla="*/ 730378 h 732353"/>
              <a:gd name="connsiteX9" fmla="*/ 10706126 w 12233273"/>
              <a:gd name="connsiteY9" fmla="*/ 228710 h 732353"/>
              <a:gd name="connsiteX10" fmla="*/ 12220333 w 12233273"/>
              <a:gd name="connsiteY10" fmla="*/ 351094 h 732353"/>
              <a:gd name="connsiteX11" fmla="*/ 12233273 w 12233273"/>
              <a:gd name="connsiteY11" fmla="*/ 154142 h 732353"/>
              <a:gd name="connsiteX12" fmla="*/ 9772667 w 12233273"/>
              <a:gd name="connsiteY12" fmla="*/ 539696 h 732353"/>
              <a:gd name="connsiteX0" fmla="*/ 9772667 w 12233273"/>
              <a:gd name="connsiteY0" fmla="*/ 539696 h 734391"/>
              <a:gd name="connsiteX1" fmla="*/ 6112823 w 12233273"/>
              <a:gd name="connsiteY1" fmla="*/ 498342 h 734391"/>
              <a:gd name="connsiteX2" fmla="*/ 3481717 w 12233273"/>
              <a:gd name="connsiteY2" fmla="*/ 407543 h 734391"/>
              <a:gd name="connsiteX3" fmla="*/ 244372 w 12233273"/>
              <a:gd name="connsiteY3" fmla="*/ 85548 h 734391"/>
              <a:gd name="connsiteX4" fmla="*/ 16287 w 12233273"/>
              <a:gd name="connsiteY4" fmla="*/ 134338 h 734391"/>
              <a:gd name="connsiteX5" fmla="*/ 0 w 12233273"/>
              <a:gd name="connsiteY5" fmla="*/ 382229 h 734391"/>
              <a:gd name="connsiteX6" fmla="*/ 211268 w 12233273"/>
              <a:gd name="connsiteY6" fmla="*/ 342376 h 734391"/>
              <a:gd name="connsiteX7" fmla="*/ 2808221 w 12233273"/>
              <a:gd name="connsiteY7" fmla="*/ 11015 h 734391"/>
              <a:gd name="connsiteX8" fmla="*/ 6657509 w 12233273"/>
              <a:gd name="connsiteY8" fmla="*/ 730378 h 734391"/>
              <a:gd name="connsiteX9" fmla="*/ 10400490 w 12233273"/>
              <a:gd name="connsiteY9" fmla="*/ 304084 h 734391"/>
              <a:gd name="connsiteX10" fmla="*/ 12220333 w 12233273"/>
              <a:gd name="connsiteY10" fmla="*/ 351094 h 734391"/>
              <a:gd name="connsiteX11" fmla="*/ 12233273 w 12233273"/>
              <a:gd name="connsiteY11" fmla="*/ 154142 h 734391"/>
              <a:gd name="connsiteX12" fmla="*/ 9772667 w 12233273"/>
              <a:gd name="connsiteY12" fmla="*/ 539696 h 734391"/>
              <a:gd name="connsiteX0" fmla="*/ 9772667 w 12233273"/>
              <a:gd name="connsiteY0" fmla="*/ 539696 h 734391"/>
              <a:gd name="connsiteX1" fmla="*/ 6112823 w 12233273"/>
              <a:gd name="connsiteY1" fmla="*/ 498342 h 734391"/>
              <a:gd name="connsiteX2" fmla="*/ 3481717 w 12233273"/>
              <a:gd name="connsiteY2" fmla="*/ 407543 h 734391"/>
              <a:gd name="connsiteX3" fmla="*/ 244372 w 12233273"/>
              <a:gd name="connsiteY3" fmla="*/ 85548 h 734391"/>
              <a:gd name="connsiteX4" fmla="*/ 16287 w 12233273"/>
              <a:gd name="connsiteY4" fmla="*/ 134338 h 734391"/>
              <a:gd name="connsiteX5" fmla="*/ 0 w 12233273"/>
              <a:gd name="connsiteY5" fmla="*/ 382229 h 734391"/>
              <a:gd name="connsiteX6" fmla="*/ 211268 w 12233273"/>
              <a:gd name="connsiteY6" fmla="*/ 342376 h 734391"/>
              <a:gd name="connsiteX7" fmla="*/ 2808221 w 12233273"/>
              <a:gd name="connsiteY7" fmla="*/ 11015 h 734391"/>
              <a:gd name="connsiteX8" fmla="*/ 6657509 w 12233273"/>
              <a:gd name="connsiteY8" fmla="*/ 730378 h 734391"/>
              <a:gd name="connsiteX9" fmla="*/ 10400490 w 12233273"/>
              <a:gd name="connsiteY9" fmla="*/ 304084 h 734391"/>
              <a:gd name="connsiteX10" fmla="*/ 12220333 w 12233273"/>
              <a:gd name="connsiteY10" fmla="*/ 351094 h 734391"/>
              <a:gd name="connsiteX11" fmla="*/ 12233273 w 12233273"/>
              <a:gd name="connsiteY11" fmla="*/ 154142 h 734391"/>
              <a:gd name="connsiteX12" fmla="*/ 9772667 w 12233273"/>
              <a:gd name="connsiteY12" fmla="*/ 539696 h 734391"/>
              <a:gd name="connsiteX0" fmla="*/ 9772667 w 12233273"/>
              <a:gd name="connsiteY0" fmla="*/ 539696 h 734391"/>
              <a:gd name="connsiteX1" fmla="*/ 6112823 w 12233273"/>
              <a:gd name="connsiteY1" fmla="*/ 498342 h 734391"/>
              <a:gd name="connsiteX2" fmla="*/ 3481717 w 12233273"/>
              <a:gd name="connsiteY2" fmla="*/ 407543 h 734391"/>
              <a:gd name="connsiteX3" fmla="*/ 244372 w 12233273"/>
              <a:gd name="connsiteY3" fmla="*/ 85548 h 734391"/>
              <a:gd name="connsiteX4" fmla="*/ 16287 w 12233273"/>
              <a:gd name="connsiteY4" fmla="*/ 134338 h 734391"/>
              <a:gd name="connsiteX5" fmla="*/ 0 w 12233273"/>
              <a:gd name="connsiteY5" fmla="*/ 382229 h 734391"/>
              <a:gd name="connsiteX6" fmla="*/ 211268 w 12233273"/>
              <a:gd name="connsiteY6" fmla="*/ 342376 h 734391"/>
              <a:gd name="connsiteX7" fmla="*/ 2808221 w 12233273"/>
              <a:gd name="connsiteY7" fmla="*/ 11015 h 734391"/>
              <a:gd name="connsiteX8" fmla="*/ 6657509 w 12233273"/>
              <a:gd name="connsiteY8" fmla="*/ 730378 h 734391"/>
              <a:gd name="connsiteX9" fmla="*/ 10400490 w 12233273"/>
              <a:gd name="connsiteY9" fmla="*/ 304084 h 734391"/>
              <a:gd name="connsiteX10" fmla="*/ 12220333 w 12233273"/>
              <a:gd name="connsiteY10" fmla="*/ 351094 h 734391"/>
              <a:gd name="connsiteX11" fmla="*/ 12233273 w 12233273"/>
              <a:gd name="connsiteY11" fmla="*/ 154142 h 734391"/>
              <a:gd name="connsiteX12" fmla="*/ 9772667 w 12233273"/>
              <a:gd name="connsiteY12" fmla="*/ 539696 h 734391"/>
              <a:gd name="connsiteX0" fmla="*/ 9772667 w 12233273"/>
              <a:gd name="connsiteY0" fmla="*/ 539696 h 734391"/>
              <a:gd name="connsiteX1" fmla="*/ 6052884 w 12233273"/>
              <a:gd name="connsiteY1" fmla="*/ 364585 h 734391"/>
              <a:gd name="connsiteX2" fmla="*/ 3481717 w 12233273"/>
              <a:gd name="connsiteY2" fmla="*/ 407543 h 734391"/>
              <a:gd name="connsiteX3" fmla="*/ 244372 w 12233273"/>
              <a:gd name="connsiteY3" fmla="*/ 85548 h 734391"/>
              <a:gd name="connsiteX4" fmla="*/ 16287 w 12233273"/>
              <a:gd name="connsiteY4" fmla="*/ 134338 h 734391"/>
              <a:gd name="connsiteX5" fmla="*/ 0 w 12233273"/>
              <a:gd name="connsiteY5" fmla="*/ 382229 h 734391"/>
              <a:gd name="connsiteX6" fmla="*/ 211268 w 12233273"/>
              <a:gd name="connsiteY6" fmla="*/ 342376 h 734391"/>
              <a:gd name="connsiteX7" fmla="*/ 2808221 w 12233273"/>
              <a:gd name="connsiteY7" fmla="*/ 11015 h 734391"/>
              <a:gd name="connsiteX8" fmla="*/ 6657509 w 12233273"/>
              <a:gd name="connsiteY8" fmla="*/ 730378 h 734391"/>
              <a:gd name="connsiteX9" fmla="*/ 10400490 w 12233273"/>
              <a:gd name="connsiteY9" fmla="*/ 304084 h 734391"/>
              <a:gd name="connsiteX10" fmla="*/ 12220333 w 12233273"/>
              <a:gd name="connsiteY10" fmla="*/ 351094 h 734391"/>
              <a:gd name="connsiteX11" fmla="*/ 12233273 w 12233273"/>
              <a:gd name="connsiteY11" fmla="*/ 154142 h 734391"/>
              <a:gd name="connsiteX12" fmla="*/ 9772667 w 12233273"/>
              <a:gd name="connsiteY12" fmla="*/ 539696 h 734391"/>
              <a:gd name="connsiteX0" fmla="*/ 9772667 w 12233273"/>
              <a:gd name="connsiteY0" fmla="*/ 535860 h 641838"/>
              <a:gd name="connsiteX1" fmla="*/ 6052884 w 12233273"/>
              <a:gd name="connsiteY1" fmla="*/ 360749 h 641838"/>
              <a:gd name="connsiteX2" fmla="*/ 3481717 w 12233273"/>
              <a:gd name="connsiteY2" fmla="*/ 403707 h 641838"/>
              <a:gd name="connsiteX3" fmla="*/ 244372 w 12233273"/>
              <a:gd name="connsiteY3" fmla="*/ 81712 h 641838"/>
              <a:gd name="connsiteX4" fmla="*/ 16287 w 12233273"/>
              <a:gd name="connsiteY4" fmla="*/ 130502 h 641838"/>
              <a:gd name="connsiteX5" fmla="*/ 0 w 12233273"/>
              <a:gd name="connsiteY5" fmla="*/ 378393 h 641838"/>
              <a:gd name="connsiteX6" fmla="*/ 211268 w 12233273"/>
              <a:gd name="connsiteY6" fmla="*/ 338540 h 641838"/>
              <a:gd name="connsiteX7" fmla="*/ 2808221 w 12233273"/>
              <a:gd name="connsiteY7" fmla="*/ 7179 h 641838"/>
              <a:gd name="connsiteX8" fmla="*/ 6457207 w 12233273"/>
              <a:gd name="connsiteY8" fmla="*/ 637018 h 641838"/>
              <a:gd name="connsiteX9" fmla="*/ 10400490 w 12233273"/>
              <a:gd name="connsiteY9" fmla="*/ 300248 h 641838"/>
              <a:gd name="connsiteX10" fmla="*/ 12220333 w 12233273"/>
              <a:gd name="connsiteY10" fmla="*/ 347258 h 641838"/>
              <a:gd name="connsiteX11" fmla="*/ 12233273 w 12233273"/>
              <a:gd name="connsiteY11" fmla="*/ 150306 h 641838"/>
              <a:gd name="connsiteX12" fmla="*/ 9772667 w 12233273"/>
              <a:gd name="connsiteY12" fmla="*/ 535860 h 641838"/>
              <a:gd name="connsiteX0" fmla="*/ 9772667 w 12233273"/>
              <a:gd name="connsiteY0" fmla="*/ 534137 h 595645"/>
              <a:gd name="connsiteX1" fmla="*/ 6052884 w 12233273"/>
              <a:gd name="connsiteY1" fmla="*/ 359026 h 595645"/>
              <a:gd name="connsiteX2" fmla="*/ 3481717 w 12233273"/>
              <a:gd name="connsiteY2" fmla="*/ 401984 h 595645"/>
              <a:gd name="connsiteX3" fmla="*/ 244372 w 12233273"/>
              <a:gd name="connsiteY3" fmla="*/ 79989 h 595645"/>
              <a:gd name="connsiteX4" fmla="*/ 16287 w 12233273"/>
              <a:gd name="connsiteY4" fmla="*/ 128779 h 595645"/>
              <a:gd name="connsiteX5" fmla="*/ 0 w 12233273"/>
              <a:gd name="connsiteY5" fmla="*/ 376670 h 595645"/>
              <a:gd name="connsiteX6" fmla="*/ 211268 w 12233273"/>
              <a:gd name="connsiteY6" fmla="*/ 336817 h 595645"/>
              <a:gd name="connsiteX7" fmla="*/ 2808221 w 12233273"/>
              <a:gd name="connsiteY7" fmla="*/ 5456 h 595645"/>
              <a:gd name="connsiteX8" fmla="*/ 6353254 w 12233273"/>
              <a:gd name="connsiteY8" fmla="*/ 590283 h 595645"/>
              <a:gd name="connsiteX9" fmla="*/ 10400490 w 12233273"/>
              <a:gd name="connsiteY9" fmla="*/ 298525 h 595645"/>
              <a:gd name="connsiteX10" fmla="*/ 12220333 w 12233273"/>
              <a:gd name="connsiteY10" fmla="*/ 345535 h 595645"/>
              <a:gd name="connsiteX11" fmla="*/ 12233273 w 12233273"/>
              <a:gd name="connsiteY11" fmla="*/ 148583 h 595645"/>
              <a:gd name="connsiteX12" fmla="*/ 9772667 w 12233273"/>
              <a:gd name="connsiteY12" fmla="*/ 534137 h 595645"/>
              <a:gd name="connsiteX0" fmla="*/ 9772667 w 12233273"/>
              <a:gd name="connsiteY0" fmla="*/ 535182 h 624148"/>
              <a:gd name="connsiteX1" fmla="*/ 6052884 w 12233273"/>
              <a:gd name="connsiteY1" fmla="*/ 360071 h 624148"/>
              <a:gd name="connsiteX2" fmla="*/ 3481717 w 12233273"/>
              <a:gd name="connsiteY2" fmla="*/ 403029 h 624148"/>
              <a:gd name="connsiteX3" fmla="*/ 244372 w 12233273"/>
              <a:gd name="connsiteY3" fmla="*/ 81034 h 624148"/>
              <a:gd name="connsiteX4" fmla="*/ 16287 w 12233273"/>
              <a:gd name="connsiteY4" fmla="*/ 129824 h 624148"/>
              <a:gd name="connsiteX5" fmla="*/ 0 w 12233273"/>
              <a:gd name="connsiteY5" fmla="*/ 377715 h 624148"/>
              <a:gd name="connsiteX6" fmla="*/ 211268 w 12233273"/>
              <a:gd name="connsiteY6" fmla="*/ 337862 h 624148"/>
              <a:gd name="connsiteX7" fmla="*/ 2808221 w 12233273"/>
              <a:gd name="connsiteY7" fmla="*/ 6501 h 624148"/>
              <a:gd name="connsiteX8" fmla="*/ 6427791 w 12233273"/>
              <a:gd name="connsiteY8" fmla="*/ 619134 h 624148"/>
              <a:gd name="connsiteX9" fmla="*/ 10400490 w 12233273"/>
              <a:gd name="connsiteY9" fmla="*/ 299570 h 624148"/>
              <a:gd name="connsiteX10" fmla="*/ 12220333 w 12233273"/>
              <a:gd name="connsiteY10" fmla="*/ 346580 h 624148"/>
              <a:gd name="connsiteX11" fmla="*/ 12233273 w 12233273"/>
              <a:gd name="connsiteY11" fmla="*/ 149628 h 624148"/>
              <a:gd name="connsiteX12" fmla="*/ 9772667 w 12233273"/>
              <a:gd name="connsiteY12" fmla="*/ 535182 h 624148"/>
              <a:gd name="connsiteX0" fmla="*/ 9772667 w 12233273"/>
              <a:gd name="connsiteY0" fmla="*/ 534853 h 615319"/>
              <a:gd name="connsiteX1" fmla="*/ 6052884 w 12233273"/>
              <a:gd name="connsiteY1" fmla="*/ 359742 h 615319"/>
              <a:gd name="connsiteX2" fmla="*/ 3481717 w 12233273"/>
              <a:gd name="connsiteY2" fmla="*/ 402700 h 615319"/>
              <a:gd name="connsiteX3" fmla="*/ 244372 w 12233273"/>
              <a:gd name="connsiteY3" fmla="*/ 80705 h 615319"/>
              <a:gd name="connsiteX4" fmla="*/ 16287 w 12233273"/>
              <a:gd name="connsiteY4" fmla="*/ 129495 h 615319"/>
              <a:gd name="connsiteX5" fmla="*/ 0 w 12233273"/>
              <a:gd name="connsiteY5" fmla="*/ 377386 h 615319"/>
              <a:gd name="connsiteX6" fmla="*/ 211268 w 12233273"/>
              <a:gd name="connsiteY6" fmla="*/ 337533 h 615319"/>
              <a:gd name="connsiteX7" fmla="*/ 2808221 w 12233273"/>
              <a:gd name="connsiteY7" fmla="*/ 6172 h 615319"/>
              <a:gd name="connsiteX8" fmla="*/ 6413083 w 12233273"/>
              <a:gd name="connsiteY8" fmla="*/ 610202 h 615319"/>
              <a:gd name="connsiteX9" fmla="*/ 10400490 w 12233273"/>
              <a:gd name="connsiteY9" fmla="*/ 299241 h 615319"/>
              <a:gd name="connsiteX10" fmla="*/ 12220333 w 12233273"/>
              <a:gd name="connsiteY10" fmla="*/ 346251 h 615319"/>
              <a:gd name="connsiteX11" fmla="*/ 12233273 w 12233273"/>
              <a:gd name="connsiteY11" fmla="*/ 149299 h 615319"/>
              <a:gd name="connsiteX12" fmla="*/ 9772667 w 12233273"/>
              <a:gd name="connsiteY12" fmla="*/ 534853 h 615319"/>
              <a:gd name="connsiteX0" fmla="*/ 9753308 w 12233273"/>
              <a:gd name="connsiteY0" fmla="*/ 829493 h 831507"/>
              <a:gd name="connsiteX1" fmla="*/ 6052884 w 12233273"/>
              <a:gd name="connsiteY1" fmla="*/ 359742 h 831507"/>
              <a:gd name="connsiteX2" fmla="*/ 3481717 w 12233273"/>
              <a:gd name="connsiteY2" fmla="*/ 402700 h 831507"/>
              <a:gd name="connsiteX3" fmla="*/ 244372 w 12233273"/>
              <a:gd name="connsiteY3" fmla="*/ 80705 h 831507"/>
              <a:gd name="connsiteX4" fmla="*/ 16287 w 12233273"/>
              <a:gd name="connsiteY4" fmla="*/ 129495 h 831507"/>
              <a:gd name="connsiteX5" fmla="*/ 0 w 12233273"/>
              <a:gd name="connsiteY5" fmla="*/ 377386 h 831507"/>
              <a:gd name="connsiteX6" fmla="*/ 211268 w 12233273"/>
              <a:gd name="connsiteY6" fmla="*/ 337533 h 831507"/>
              <a:gd name="connsiteX7" fmla="*/ 2808221 w 12233273"/>
              <a:gd name="connsiteY7" fmla="*/ 6172 h 831507"/>
              <a:gd name="connsiteX8" fmla="*/ 6413083 w 12233273"/>
              <a:gd name="connsiteY8" fmla="*/ 610202 h 831507"/>
              <a:gd name="connsiteX9" fmla="*/ 10400490 w 12233273"/>
              <a:gd name="connsiteY9" fmla="*/ 299241 h 831507"/>
              <a:gd name="connsiteX10" fmla="*/ 12220333 w 12233273"/>
              <a:gd name="connsiteY10" fmla="*/ 346251 h 831507"/>
              <a:gd name="connsiteX11" fmla="*/ 12233273 w 12233273"/>
              <a:gd name="connsiteY11" fmla="*/ 149299 h 831507"/>
              <a:gd name="connsiteX12" fmla="*/ 9753308 w 12233273"/>
              <a:gd name="connsiteY12" fmla="*/ 829493 h 831507"/>
              <a:gd name="connsiteX0" fmla="*/ 9753308 w 12233273"/>
              <a:gd name="connsiteY0" fmla="*/ 829493 h 831507"/>
              <a:gd name="connsiteX1" fmla="*/ 6052884 w 12233273"/>
              <a:gd name="connsiteY1" fmla="*/ 359742 h 831507"/>
              <a:gd name="connsiteX2" fmla="*/ 3481717 w 12233273"/>
              <a:gd name="connsiteY2" fmla="*/ 402700 h 831507"/>
              <a:gd name="connsiteX3" fmla="*/ 244372 w 12233273"/>
              <a:gd name="connsiteY3" fmla="*/ 80705 h 831507"/>
              <a:gd name="connsiteX4" fmla="*/ 16287 w 12233273"/>
              <a:gd name="connsiteY4" fmla="*/ 129495 h 831507"/>
              <a:gd name="connsiteX5" fmla="*/ 0 w 12233273"/>
              <a:gd name="connsiteY5" fmla="*/ 377386 h 831507"/>
              <a:gd name="connsiteX6" fmla="*/ 211268 w 12233273"/>
              <a:gd name="connsiteY6" fmla="*/ 337533 h 831507"/>
              <a:gd name="connsiteX7" fmla="*/ 2808221 w 12233273"/>
              <a:gd name="connsiteY7" fmla="*/ 6172 h 831507"/>
              <a:gd name="connsiteX8" fmla="*/ 6413083 w 12233273"/>
              <a:gd name="connsiteY8" fmla="*/ 610202 h 831507"/>
              <a:gd name="connsiteX9" fmla="*/ 10360111 w 12233273"/>
              <a:gd name="connsiteY9" fmla="*/ 477954 h 831507"/>
              <a:gd name="connsiteX10" fmla="*/ 12220333 w 12233273"/>
              <a:gd name="connsiteY10" fmla="*/ 346251 h 831507"/>
              <a:gd name="connsiteX11" fmla="*/ 12233273 w 12233273"/>
              <a:gd name="connsiteY11" fmla="*/ 149299 h 831507"/>
              <a:gd name="connsiteX12" fmla="*/ 9753308 w 12233273"/>
              <a:gd name="connsiteY12" fmla="*/ 829493 h 831507"/>
              <a:gd name="connsiteX0" fmla="*/ 9753308 w 12233273"/>
              <a:gd name="connsiteY0" fmla="*/ 829493 h 831507"/>
              <a:gd name="connsiteX1" fmla="*/ 6052884 w 12233273"/>
              <a:gd name="connsiteY1" fmla="*/ 359742 h 831507"/>
              <a:gd name="connsiteX2" fmla="*/ 3481717 w 12233273"/>
              <a:gd name="connsiteY2" fmla="*/ 402700 h 831507"/>
              <a:gd name="connsiteX3" fmla="*/ 244372 w 12233273"/>
              <a:gd name="connsiteY3" fmla="*/ 80705 h 831507"/>
              <a:gd name="connsiteX4" fmla="*/ 16287 w 12233273"/>
              <a:gd name="connsiteY4" fmla="*/ 129495 h 831507"/>
              <a:gd name="connsiteX5" fmla="*/ 0 w 12233273"/>
              <a:gd name="connsiteY5" fmla="*/ 377386 h 831507"/>
              <a:gd name="connsiteX6" fmla="*/ 211268 w 12233273"/>
              <a:gd name="connsiteY6" fmla="*/ 337533 h 831507"/>
              <a:gd name="connsiteX7" fmla="*/ 2808221 w 12233273"/>
              <a:gd name="connsiteY7" fmla="*/ 6172 h 831507"/>
              <a:gd name="connsiteX8" fmla="*/ 6413083 w 12233273"/>
              <a:gd name="connsiteY8" fmla="*/ 610202 h 831507"/>
              <a:gd name="connsiteX9" fmla="*/ 10360111 w 12233273"/>
              <a:gd name="connsiteY9" fmla="*/ 477954 h 831507"/>
              <a:gd name="connsiteX10" fmla="*/ 12220333 w 12233273"/>
              <a:gd name="connsiteY10" fmla="*/ 346251 h 831507"/>
              <a:gd name="connsiteX11" fmla="*/ 12233273 w 12233273"/>
              <a:gd name="connsiteY11" fmla="*/ 149299 h 831507"/>
              <a:gd name="connsiteX12" fmla="*/ 9753308 w 12233273"/>
              <a:gd name="connsiteY12" fmla="*/ 829493 h 831507"/>
              <a:gd name="connsiteX0" fmla="*/ 9753308 w 12233273"/>
              <a:gd name="connsiteY0" fmla="*/ 844003 h 943552"/>
              <a:gd name="connsiteX1" fmla="*/ 6052884 w 12233273"/>
              <a:gd name="connsiteY1" fmla="*/ 374252 h 943552"/>
              <a:gd name="connsiteX2" fmla="*/ 3481717 w 12233273"/>
              <a:gd name="connsiteY2" fmla="*/ 417210 h 943552"/>
              <a:gd name="connsiteX3" fmla="*/ 244372 w 12233273"/>
              <a:gd name="connsiteY3" fmla="*/ 95215 h 943552"/>
              <a:gd name="connsiteX4" fmla="*/ 16287 w 12233273"/>
              <a:gd name="connsiteY4" fmla="*/ 144005 h 943552"/>
              <a:gd name="connsiteX5" fmla="*/ 0 w 12233273"/>
              <a:gd name="connsiteY5" fmla="*/ 391896 h 943552"/>
              <a:gd name="connsiteX6" fmla="*/ 211268 w 12233273"/>
              <a:gd name="connsiteY6" fmla="*/ 352043 h 943552"/>
              <a:gd name="connsiteX7" fmla="*/ 2808221 w 12233273"/>
              <a:gd name="connsiteY7" fmla="*/ 20682 h 943552"/>
              <a:gd name="connsiteX8" fmla="*/ 6360426 w 12233273"/>
              <a:gd name="connsiteY8" fmla="*/ 933896 h 943552"/>
              <a:gd name="connsiteX9" fmla="*/ 10360111 w 12233273"/>
              <a:gd name="connsiteY9" fmla="*/ 492464 h 943552"/>
              <a:gd name="connsiteX10" fmla="*/ 12220333 w 12233273"/>
              <a:gd name="connsiteY10" fmla="*/ 360761 h 943552"/>
              <a:gd name="connsiteX11" fmla="*/ 12233273 w 12233273"/>
              <a:gd name="connsiteY11" fmla="*/ 163809 h 943552"/>
              <a:gd name="connsiteX12" fmla="*/ 9753308 w 12233273"/>
              <a:gd name="connsiteY12" fmla="*/ 844003 h 943552"/>
              <a:gd name="connsiteX0" fmla="*/ 9753308 w 12233273"/>
              <a:gd name="connsiteY0" fmla="*/ 844003 h 943552"/>
              <a:gd name="connsiteX1" fmla="*/ 6021696 w 12233273"/>
              <a:gd name="connsiteY1" fmla="*/ 684847 h 943552"/>
              <a:gd name="connsiteX2" fmla="*/ 3481717 w 12233273"/>
              <a:gd name="connsiteY2" fmla="*/ 417210 h 943552"/>
              <a:gd name="connsiteX3" fmla="*/ 244372 w 12233273"/>
              <a:gd name="connsiteY3" fmla="*/ 95215 h 943552"/>
              <a:gd name="connsiteX4" fmla="*/ 16287 w 12233273"/>
              <a:gd name="connsiteY4" fmla="*/ 144005 h 943552"/>
              <a:gd name="connsiteX5" fmla="*/ 0 w 12233273"/>
              <a:gd name="connsiteY5" fmla="*/ 391896 h 943552"/>
              <a:gd name="connsiteX6" fmla="*/ 211268 w 12233273"/>
              <a:gd name="connsiteY6" fmla="*/ 352043 h 943552"/>
              <a:gd name="connsiteX7" fmla="*/ 2808221 w 12233273"/>
              <a:gd name="connsiteY7" fmla="*/ 20682 h 943552"/>
              <a:gd name="connsiteX8" fmla="*/ 6360426 w 12233273"/>
              <a:gd name="connsiteY8" fmla="*/ 933896 h 943552"/>
              <a:gd name="connsiteX9" fmla="*/ 10360111 w 12233273"/>
              <a:gd name="connsiteY9" fmla="*/ 492464 h 943552"/>
              <a:gd name="connsiteX10" fmla="*/ 12220333 w 12233273"/>
              <a:gd name="connsiteY10" fmla="*/ 360761 h 943552"/>
              <a:gd name="connsiteX11" fmla="*/ 12233273 w 12233273"/>
              <a:gd name="connsiteY11" fmla="*/ 163809 h 943552"/>
              <a:gd name="connsiteX12" fmla="*/ 9753308 w 12233273"/>
              <a:gd name="connsiteY12" fmla="*/ 844003 h 943552"/>
              <a:gd name="connsiteX0" fmla="*/ 9753308 w 12233273"/>
              <a:gd name="connsiteY0" fmla="*/ 844003 h 1001120"/>
              <a:gd name="connsiteX1" fmla="*/ 6021696 w 12233273"/>
              <a:gd name="connsiteY1" fmla="*/ 684847 h 1001120"/>
              <a:gd name="connsiteX2" fmla="*/ 3422868 w 12233273"/>
              <a:gd name="connsiteY2" fmla="*/ 984728 h 1001120"/>
              <a:gd name="connsiteX3" fmla="*/ 244372 w 12233273"/>
              <a:gd name="connsiteY3" fmla="*/ 95215 h 1001120"/>
              <a:gd name="connsiteX4" fmla="*/ 16287 w 12233273"/>
              <a:gd name="connsiteY4" fmla="*/ 144005 h 1001120"/>
              <a:gd name="connsiteX5" fmla="*/ 0 w 12233273"/>
              <a:gd name="connsiteY5" fmla="*/ 391896 h 1001120"/>
              <a:gd name="connsiteX6" fmla="*/ 211268 w 12233273"/>
              <a:gd name="connsiteY6" fmla="*/ 352043 h 1001120"/>
              <a:gd name="connsiteX7" fmla="*/ 2808221 w 12233273"/>
              <a:gd name="connsiteY7" fmla="*/ 20682 h 1001120"/>
              <a:gd name="connsiteX8" fmla="*/ 6360426 w 12233273"/>
              <a:gd name="connsiteY8" fmla="*/ 933896 h 1001120"/>
              <a:gd name="connsiteX9" fmla="*/ 10360111 w 12233273"/>
              <a:gd name="connsiteY9" fmla="*/ 492464 h 1001120"/>
              <a:gd name="connsiteX10" fmla="*/ 12220333 w 12233273"/>
              <a:gd name="connsiteY10" fmla="*/ 360761 h 1001120"/>
              <a:gd name="connsiteX11" fmla="*/ 12233273 w 12233273"/>
              <a:gd name="connsiteY11" fmla="*/ 163809 h 1001120"/>
              <a:gd name="connsiteX12" fmla="*/ 9753308 w 12233273"/>
              <a:gd name="connsiteY12" fmla="*/ 844003 h 1001120"/>
              <a:gd name="connsiteX0" fmla="*/ 9753308 w 12233273"/>
              <a:gd name="connsiteY0" fmla="*/ 767469 h 924586"/>
              <a:gd name="connsiteX1" fmla="*/ 6021696 w 12233273"/>
              <a:gd name="connsiteY1" fmla="*/ 608313 h 924586"/>
              <a:gd name="connsiteX2" fmla="*/ 3422868 w 12233273"/>
              <a:gd name="connsiteY2" fmla="*/ 908194 h 924586"/>
              <a:gd name="connsiteX3" fmla="*/ 244372 w 12233273"/>
              <a:gd name="connsiteY3" fmla="*/ 18681 h 924586"/>
              <a:gd name="connsiteX4" fmla="*/ 16287 w 12233273"/>
              <a:gd name="connsiteY4" fmla="*/ 67471 h 924586"/>
              <a:gd name="connsiteX5" fmla="*/ 0 w 12233273"/>
              <a:gd name="connsiteY5" fmla="*/ 315362 h 924586"/>
              <a:gd name="connsiteX6" fmla="*/ 211268 w 12233273"/>
              <a:gd name="connsiteY6" fmla="*/ 275509 h 924586"/>
              <a:gd name="connsiteX7" fmla="*/ 2887354 w 12233273"/>
              <a:gd name="connsiteY7" fmla="*/ 380581 h 924586"/>
              <a:gd name="connsiteX8" fmla="*/ 6360426 w 12233273"/>
              <a:gd name="connsiteY8" fmla="*/ 857362 h 924586"/>
              <a:gd name="connsiteX9" fmla="*/ 10360111 w 12233273"/>
              <a:gd name="connsiteY9" fmla="*/ 415930 h 924586"/>
              <a:gd name="connsiteX10" fmla="*/ 12220333 w 12233273"/>
              <a:gd name="connsiteY10" fmla="*/ 284227 h 924586"/>
              <a:gd name="connsiteX11" fmla="*/ 12233273 w 12233273"/>
              <a:gd name="connsiteY11" fmla="*/ 87275 h 924586"/>
              <a:gd name="connsiteX12" fmla="*/ 9753308 w 12233273"/>
              <a:gd name="connsiteY12" fmla="*/ 767469 h 924586"/>
              <a:gd name="connsiteX0" fmla="*/ 9753308 w 12233273"/>
              <a:gd name="connsiteY0" fmla="*/ 767469 h 924586"/>
              <a:gd name="connsiteX1" fmla="*/ 6021696 w 12233273"/>
              <a:gd name="connsiteY1" fmla="*/ 608313 h 924586"/>
              <a:gd name="connsiteX2" fmla="*/ 3422868 w 12233273"/>
              <a:gd name="connsiteY2" fmla="*/ 908194 h 924586"/>
              <a:gd name="connsiteX3" fmla="*/ 244372 w 12233273"/>
              <a:gd name="connsiteY3" fmla="*/ 18681 h 924586"/>
              <a:gd name="connsiteX4" fmla="*/ 16287 w 12233273"/>
              <a:gd name="connsiteY4" fmla="*/ 67471 h 924586"/>
              <a:gd name="connsiteX5" fmla="*/ 0 w 12233273"/>
              <a:gd name="connsiteY5" fmla="*/ 315362 h 924586"/>
              <a:gd name="connsiteX6" fmla="*/ 211268 w 12233273"/>
              <a:gd name="connsiteY6" fmla="*/ 275509 h 924586"/>
              <a:gd name="connsiteX7" fmla="*/ 2931152 w 12233273"/>
              <a:gd name="connsiteY7" fmla="*/ 534390 h 924586"/>
              <a:gd name="connsiteX8" fmla="*/ 6360426 w 12233273"/>
              <a:gd name="connsiteY8" fmla="*/ 857362 h 924586"/>
              <a:gd name="connsiteX9" fmla="*/ 10360111 w 12233273"/>
              <a:gd name="connsiteY9" fmla="*/ 415930 h 924586"/>
              <a:gd name="connsiteX10" fmla="*/ 12220333 w 12233273"/>
              <a:gd name="connsiteY10" fmla="*/ 284227 h 924586"/>
              <a:gd name="connsiteX11" fmla="*/ 12233273 w 12233273"/>
              <a:gd name="connsiteY11" fmla="*/ 87275 h 924586"/>
              <a:gd name="connsiteX12" fmla="*/ 9753308 w 12233273"/>
              <a:gd name="connsiteY12" fmla="*/ 767469 h 924586"/>
              <a:gd name="connsiteX0" fmla="*/ 9753308 w 12233273"/>
              <a:gd name="connsiteY0" fmla="*/ 767469 h 1055503"/>
              <a:gd name="connsiteX1" fmla="*/ 6021696 w 12233273"/>
              <a:gd name="connsiteY1" fmla="*/ 608313 h 1055503"/>
              <a:gd name="connsiteX2" fmla="*/ 3422868 w 12233273"/>
              <a:gd name="connsiteY2" fmla="*/ 908194 h 1055503"/>
              <a:gd name="connsiteX3" fmla="*/ 244372 w 12233273"/>
              <a:gd name="connsiteY3" fmla="*/ 18681 h 1055503"/>
              <a:gd name="connsiteX4" fmla="*/ 16287 w 12233273"/>
              <a:gd name="connsiteY4" fmla="*/ 67471 h 1055503"/>
              <a:gd name="connsiteX5" fmla="*/ 0 w 12233273"/>
              <a:gd name="connsiteY5" fmla="*/ 315362 h 1055503"/>
              <a:gd name="connsiteX6" fmla="*/ 211268 w 12233273"/>
              <a:gd name="connsiteY6" fmla="*/ 275509 h 1055503"/>
              <a:gd name="connsiteX7" fmla="*/ 2931152 w 12233273"/>
              <a:gd name="connsiteY7" fmla="*/ 534390 h 1055503"/>
              <a:gd name="connsiteX8" fmla="*/ 6412138 w 12233273"/>
              <a:gd name="connsiteY8" fmla="*/ 1054815 h 1055503"/>
              <a:gd name="connsiteX9" fmla="*/ 10360111 w 12233273"/>
              <a:gd name="connsiteY9" fmla="*/ 415930 h 1055503"/>
              <a:gd name="connsiteX10" fmla="*/ 12220333 w 12233273"/>
              <a:gd name="connsiteY10" fmla="*/ 284227 h 1055503"/>
              <a:gd name="connsiteX11" fmla="*/ 12233273 w 12233273"/>
              <a:gd name="connsiteY11" fmla="*/ 87275 h 1055503"/>
              <a:gd name="connsiteX12" fmla="*/ 9753308 w 12233273"/>
              <a:gd name="connsiteY12" fmla="*/ 767469 h 1055503"/>
              <a:gd name="connsiteX0" fmla="*/ 9753308 w 12233273"/>
              <a:gd name="connsiteY0" fmla="*/ 767937 h 1055971"/>
              <a:gd name="connsiteX1" fmla="*/ 6183574 w 12233273"/>
              <a:gd name="connsiteY1" fmla="*/ 770349 h 1055971"/>
              <a:gd name="connsiteX2" fmla="*/ 3422868 w 12233273"/>
              <a:gd name="connsiteY2" fmla="*/ 908662 h 1055971"/>
              <a:gd name="connsiteX3" fmla="*/ 244372 w 12233273"/>
              <a:gd name="connsiteY3" fmla="*/ 19149 h 1055971"/>
              <a:gd name="connsiteX4" fmla="*/ 16287 w 12233273"/>
              <a:gd name="connsiteY4" fmla="*/ 67939 h 1055971"/>
              <a:gd name="connsiteX5" fmla="*/ 0 w 12233273"/>
              <a:gd name="connsiteY5" fmla="*/ 315830 h 1055971"/>
              <a:gd name="connsiteX6" fmla="*/ 211268 w 12233273"/>
              <a:gd name="connsiteY6" fmla="*/ 275977 h 1055971"/>
              <a:gd name="connsiteX7" fmla="*/ 2931152 w 12233273"/>
              <a:gd name="connsiteY7" fmla="*/ 534858 h 1055971"/>
              <a:gd name="connsiteX8" fmla="*/ 6412138 w 12233273"/>
              <a:gd name="connsiteY8" fmla="*/ 1055283 h 1055971"/>
              <a:gd name="connsiteX9" fmla="*/ 10360111 w 12233273"/>
              <a:gd name="connsiteY9" fmla="*/ 416398 h 1055971"/>
              <a:gd name="connsiteX10" fmla="*/ 12220333 w 12233273"/>
              <a:gd name="connsiteY10" fmla="*/ 284695 h 1055971"/>
              <a:gd name="connsiteX11" fmla="*/ 12233273 w 12233273"/>
              <a:gd name="connsiteY11" fmla="*/ 87743 h 1055971"/>
              <a:gd name="connsiteX12" fmla="*/ 9753308 w 12233273"/>
              <a:gd name="connsiteY12" fmla="*/ 767937 h 1055971"/>
              <a:gd name="connsiteX0" fmla="*/ 9754013 w 12233273"/>
              <a:gd name="connsiteY0" fmla="*/ 757203 h 1055971"/>
              <a:gd name="connsiteX1" fmla="*/ 6183574 w 12233273"/>
              <a:gd name="connsiteY1" fmla="*/ 770349 h 1055971"/>
              <a:gd name="connsiteX2" fmla="*/ 3422868 w 12233273"/>
              <a:gd name="connsiteY2" fmla="*/ 908662 h 1055971"/>
              <a:gd name="connsiteX3" fmla="*/ 244372 w 12233273"/>
              <a:gd name="connsiteY3" fmla="*/ 19149 h 1055971"/>
              <a:gd name="connsiteX4" fmla="*/ 16287 w 12233273"/>
              <a:gd name="connsiteY4" fmla="*/ 67939 h 1055971"/>
              <a:gd name="connsiteX5" fmla="*/ 0 w 12233273"/>
              <a:gd name="connsiteY5" fmla="*/ 315830 h 1055971"/>
              <a:gd name="connsiteX6" fmla="*/ 211268 w 12233273"/>
              <a:gd name="connsiteY6" fmla="*/ 275977 h 1055971"/>
              <a:gd name="connsiteX7" fmla="*/ 2931152 w 12233273"/>
              <a:gd name="connsiteY7" fmla="*/ 534858 h 1055971"/>
              <a:gd name="connsiteX8" fmla="*/ 6412138 w 12233273"/>
              <a:gd name="connsiteY8" fmla="*/ 1055283 h 1055971"/>
              <a:gd name="connsiteX9" fmla="*/ 10360111 w 12233273"/>
              <a:gd name="connsiteY9" fmla="*/ 416398 h 1055971"/>
              <a:gd name="connsiteX10" fmla="*/ 12220333 w 12233273"/>
              <a:gd name="connsiteY10" fmla="*/ 284695 h 1055971"/>
              <a:gd name="connsiteX11" fmla="*/ 12233273 w 12233273"/>
              <a:gd name="connsiteY11" fmla="*/ 87743 h 1055971"/>
              <a:gd name="connsiteX12" fmla="*/ 9754013 w 12233273"/>
              <a:gd name="connsiteY12" fmla="*/ 757203 h 1055971"/>
              <a:gd name="connsiteX0" fmla="*/ 9754013 w 12233273"/>
              <a:gd name="connsiteY0" fmla="*/ 757203 h 1055971"/>
              <a:gd name="connsiteX1" fmla="*/ 6183574 w 12233273"/>
              <a:gd name="connsiteY1" fmla="*/ 770349 h 1055971"/>
              <a:gd name="connsiteX2" fmla="*/ 3422868 w 12233273"/>
              <a:gd name="connsiteY2" fmla="*/ 908662 h 1055971"/>
              <a:gd name="connsiteX3" fmla="*/ 244372 w 12233273"/>
              <a:gd name="connsiteY3" fmla="*/ 19149 h 1055971"/>
              <a:gd name="connsiteX4" fmla="*/ 16287 w 12233273"/>
              <a:gd name="connsiteY4" fmla="*/ 67939 h 1055971"/>
              <a:gd name="connsiteX5" fmla="*/ 0 w 12233273"/>
              <a:gd name="connsiteY5" fmla="*/ 315830 h 1055971"/>
              <a:gd name="connsiteX6" fmla="*/ 211268 w 12233273"/>
              <a:gd name="connsiteY6" fmla="*/ 275977 h 1055971"/>
              <a:gd name="connsiteX7" fmla="*/ 2931152 w 12233273"/>
              <a:gd name="connsiteY7" fmla="*/ 534858 h 1055971"/>
              <a:gd name="connsiteX8" fmla="*/ 6412138 w 12233273"/>
              <a:gd name="connsiteY8" fmla="*/ 1055283 h 1055971"/>
              <a:gd name="connsiteX9" fmla="*/ 10360111 w 12233273"/>
              <a:gd name="connsiteY9" fmla="*/ 416398 h 1055971"/>
              <a:gd name="connsiteX10" fmla="*/ 12220333 w 12233273"/>
              <a:gd name="connsiteY10" fmla="*/ 284695 h 1055971"/>
              <a:gd name="connsiteX11" fmla="*/ 12233273 w 12233273"/>
              <a:gd name="connsiteY11" fmla="*/ 87743 h 1055971"/>
              <a:gd name="connsiteX12" fmla="*/ 9754013 w 12233273"/>
              <a:gd name="connsiteY12" fmla="*/ 757203 h 1055971"/>
              <a:gd name="connsiteX0" fmla="*/ 9754013 w 12233273"/>
              <a:gd name="connsiteY0" fmla="*/ 757203 h 1055971"/>
              <a:gd name="connsiteX1" fmla="*/ 6183574 w 12233273"/>
              <a:gd name="connsiteY1" fmla="*/ 770349 h 1055971"/>
              <a:gd name="connsiteX2" fmla="*/ 3422868 w 12233273"/>
              <a:gd name="connsiteY2" fmla="*/ 908662 h 1055971"/>
              <a:gd name="connsiteX3" fmla="*/ 244372 w 12233273"/>
              <a:gd name="connsiteY3" fmla="*/ 19149 h 1055971"/>
              <a:gd name="connsiteX4" fmla="*/ 16287 w 12233273"/>
              <a:gd name="connsiteY4" fmla="*/ 67939 h 1055971"/>
              <a:gd name="connsiteX5" fmla="*/ 0 w 12233273"/>
              <a:gd name="connsiteY5" fmla="*/ 315830 h 1055971"/>
              <a:gd name="connsiteX6" fmla="*/ 211268 w 12233273"/>
              <a:gd name="connsiteY6" fmla="*/ 275977 h 1055971"/>
              <a:gd name="connsiteX7" fmla="*/ 2931152 w 12233273"/>
              <a:gd name="connsiteY7" fmla="*/ 534858 h 1055971"/>
              <a:gd name="connsiteX8" fmla="*/ 6412138 w 12233273"/>
              <a:gd name="connsiteY8" fmla="*/ 1055283 h 1055971"/>
              <a:gd name="connsiteX9" fmla="*/ 10360111 w 12233273"/>
              <a:gd name="connsiteY9" fmla="*/ 416398 h 1055971"/>
              <a:gd name="connsiteX10" fmla="*/ 12220333 w 12233273"/>
              <a:gd name="connsiteY10" fmla="*/ 284695 h 1055971"/>
              <a:gd name="connsiteX11" fmla="*/ 12233273 w 12233273"/>
              <a:gd name="connsiteY11" fmla="*/ 87743 h 1055971"/>
              <a:gd name="connsiteX12" fmla="*/ 9754013 w 12233273"/>
              <a:gd name="connsiteY12" fmla="*/ 757203 h 105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33273" h="1055971">
                <a:moveTo>
                  <a:pt x="9754013" y="757203"/>
                </a:moveTo>
                <a:cubicBezTo>
                  <a:pt x="8890371" y="966721"/>
                  <a:pt x="7626463" y="587305"/>
                  <a:pt x="6183574" y="770349"/>
                </a:cubicBezTo>
                <a:cubicBezTo>
                  <a:pt x="4740685" y="953393"/>
                  <a:pt x="4412735" y="1033862"/>
                  <a:pt x="3422868" y="908662"/>
                </a:cubicBezTo>
                <a:cubicBezTo>
                  <a:pt x="2433001" y="783462"/>
                  <a:pt x="925117" y="-143821"/>
                  <a:pt x="244372" y="19149"/>
                </a:cubicBezTo>
                <a:lnTo>
                  <a:pt x="16287" y="67939"/>
                </a:lnTo>
                <a:lnTo>
                  <a:pt x="0" y="315830"/>
                </a:lnTo>
                <a:lnTo>
                  <a:pt x="211268" y="275977"/>
                </a:lnTo>
                <a:cubicBezTo>
                  <a:pt x="947338" y="114283"/>
                  <a:pt x="1897674" y="404974"/>
                  <a:pt x="2931152" y="534858"/>
                </a:cubicBezTo>
                <a:cubicBezTo>
                  <a:pt x="3964630" y="664742"/>
                  <a:pt x="5173978" y="1075026"/>
                  <a:pt x="6412138" y="1055283"/>
                </a:cubicBezTo>
                <a:cubicBezTo>
                  <a:pt x="7650298" y="1035540"/>
                  <a:pt x="9392079" y="544829"/>
                  <a:pt x="10360111" y="416398"/>
                </a:cubicBezTo>
                <a:cubicBezTo>
                  <a:pt x="11328144" y="287967"/>
                  <a:pt x="11185790" y="231556"/>
                  <a:pt x="12220333" y="284695"/>
                </a:cubicBezTo>
                <a:lnTo>
                  <a:pt x="12233273" y="87743"/>
                </a:lnTo>
                <a:cubicBezTo>
                  <a:pt x="11602279" y="67348"/>
                  <a:pt x="10617655" y="547685"/>
                  <a:pt x="9754013" y="757203"/>
                </a:cubicBezTo>
                <a:close/>
              </a:path>
            </a:pathLst>
          </a:custGeom>
          <a:gradFill>
            <a:gsLst>
              <a:gs pos="83000">
                <a:srgbClr val="439270"/>
              </a:gs>
              <a:gs pos="4000">
                <a:srgbClr val="DC4F34"/>
              </a:gs>
              <a:gs pos="50000">
                <a:srgbClr val="01AF8A"/>
              </a:gs>
              <a:gs pos="100000">
                <a:srgbClr val="DC4F34"/>
              </a:gs>
            </a:gsLst>
            <a:lin ang="0" scaled="0"/>
          </a:gradFill>
          <a:ln w="190500">
            <a:noFill/>
          </a:ln>
          <a:effectLst>
            <a:outerShdw blurRad="63500" sx="105000" sy="105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9550350-91BC-4D49-831E-D7E3E2BB500A}"/>
              </a:ext>
            </a:extLst>
          </p:cNvPr>
          <p:cNvGrpSpPr/>
          <p:nvPr/>
        </p:nvGrpSpPr>
        <p:grpSpPr>
          <a:xfrm>
            <a:off x="4215607" y="1110393"/>
            <a:ext cx="395826" cy="343200"/>
            <a:chOff x="4215607" y="1110393"/>
            <a:chExt cx="395826" cy="3432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139FF64-0244-4444-A063-D01BCF3B2731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9CAFCFC-6D82-463F-B6A3-E0D482B15D32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D810EAC-0665-40B4-8A89-56D3E179DDD3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ABFCB7-5E9A-4501-8DED-53D9E41CDC4C}"/>
              </a:ext>
            </a:extLst>
          </p:cNvPr>
          <p:cNvGrpSpPr/>
          <p:nvPr/>
        </p:nvGrpSpPr>
        <p:grpSpPr>
          <a:xfrm>
            <a:off x="8424136" y="4212084"/>
            <a:ext cx="3456716" cy="1751123"/>
            <a:chOff x="8000396" y="4115128"/>
            <a:chExt cx="3456716" cy="175112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70829DC-E1F1-45A5-A01B-C85F1E67FB8E}"/>
                </a:ext>
              </a:extLst>
            </p:cNvPr>
            <p:cNvSpPr txBox="1"/>
            <p:nvPr/>
          </p:nvSpPr>
          <p:spPr>
            <a:xfrm>
              <a:off x="8000396" y="5091039"/>
              <a:ext cx="3456716" cy="7752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ts val="28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2020</a:t>
              </a:r>
              <a:r>
                <a:rPr lang="zh-CN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年</a:t>
              </a:r>
              <a:endParaRPr lang="en-US" altLang="zh-CN" sz="2400" kern="0" dirty="0">
                <a:solidFill>
                  <a:srgbClr val="01AF8A"/>
                </a:solidFill>
                <a:latin typeface="Arial" panose="020B0604020202020204" pitchFamily="34" charset="0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pPr marR="0" lvl="0" indent="268288" algn="l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第一时间报道青工抗疫事迹。</a:t>
              </a:r>
              <a:endPara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1332D18-7581-4CE9-8952-6341F718EA6F}"/>
                </a:ext>
              </a:extLst>
            </p:cNvPr>
            <p:cNvCxnSpPr>
              <a:cxnSpLocks/>
            </p:cNvCxnSpPr>
            <p:nvPr/>
          </p:nvCxnSpPr>
          <p:spPr>
            <a:xfrm>
              <a:off x="8147019" y="4115128"/>
              <a:ext cx="0" cy="1177841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65000">
                    <a:srgbClr val="25716B"/>
                  </a:gs>
                  <a:gs pos="100000">
                    <a:srgbClr val="02403C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58E3B60-1736-463F-A71A-10BA24AC5624}"/>
              </a:ext>
            </a:extLst>
          </p:cNvPr>
          <p:cNvGrpSpPr/>
          <p:nvPr/>
        </p:nvGrpSpPr>
        <p:grpSpPr>
          <a:xfrm>
            <a:off x="7100263" y="1667016"/>
            <a:ext cx="3225883" cy="1167719"/>
            <a:chOff x="7245043" y="1667016"/>
            <a:chExt cx="3225883" cy="116771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4633D1-D329-461E-895C-22644C588289}"/>
                </a:ext>
              </a:extLst>
            </p:cNvPr>
            <p:cNvSpPr txBox="1"/>
            <p:nvPr/>
          </p:nvSpPr>
          <p:spPr>
            <a:xfrm>
              <a:off x="7245043" y="1667016"/>
              <a:ext cx="3225883" cy="7752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ts val="28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2019</a:t>
              </a:r>
              <a:r>
                <a:rPr lang="zh-CN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年</a:t>
              </a:r>
              <a:endParaRPr lang="en-US" altLang="zh-CN" sz="2400" kern="0" dirty="0">
                <a:solidFill>
                  <a:srgbClr val="01AF8A"/>
                </a:solidFill>
                <a:latin typeface="Arial" panose="020B0604020202020204" pitchFamily="34" charset="0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pPr marR="0" lvl="0" indent="268288" algn="l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承接青春国网公众号运营；</a:t>
              </a:r>
              <a:endPara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39AA6F1-2E52-4449-98CB-9CC339A6E4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85441" y="1913778"/>
              <a:ext cx="0" cy="92095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65000">
                    <a:srgbClr val="25716B"/>
                  </a:gs>
                  <a:gs pos="100000">
                    <a:srgbClr val="01595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E033E3E-0367-44E9-84FA-62A85882D576}"/>
              </a:ext>
            </a:extLst>
          </p:cNvPr>
          <p:cNvGrpSpPr/>
          <p:nvPr/>
        </p:nvGrpSpPr>
        <p:grpSpPr>
          <a:xfrm>
            <a:off x="4304642" y="1671679"/>
            <a:ext cx="2451339" cy="1163056"/>
            <a:chOff x="3903199" y="1671679"/>
            <a:chExt cx="2451339" cy="1163056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6D3B117-F2B4-4060-8058-C9F972D0EA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42801" y="1913778"/>
              <a:ext cx="0" cy="920957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65000">
                    <a:srgbClr val="25716B"/>
                  </a:gs>
                  <a:gs pos="100000">
                    <a:srgbClr val="01595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8726491-FFC2-468C-BE14-D23EA20AFF59}"/>
                </a:ext>
              </a:extLst>
            </p:cNvPr>
            <p:cNvSpPr txBox="1"/>
            <p:nvPr/>
          </p:nvSpPr>
          <p:spPr>
            <a:xfrm>
              <a:off x="3903199" y="1671679"/>
              <a:ext cx="2451339" cy="11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fontAlgn="auto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2018</a:t>
              </a:r>
              <a:r>
                <a:rPr lang="zh-CN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年</a:t>
              </a:r>
              <a:endParaRPr lang="en-US" altLang="zh-CN" sz="2400" kern="0" dirty="0">
                <a:solidFill>
                  <a:srgbClr val="01AF8A"/>
                </a:solidFill>
                <a:latin typeface="Arial" panose="020B0604020202020204" pitchFamily="34" charset="0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pPr marL="268288" marR="0" lvl="0" algn="l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开始设置各类专栏，启动品牌化建设；</a:t>
              </a:r>
              <a:endPara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F40820-669D-40FE-ADD2-13A3A659356F}"/>
              </a:ext>
            </a:extLst>
          </p:cNvPr>
          <p:cNvGrpSpPr/>
          <p:nvPr/>
        </p:nvGrpSpPr>
        <p:grpSpPr>
          <a:xfrm>
            <a:off x="3634905" y="3955606"/>
            <a:ext cx="3535330" cy="2123070"/>
            <a:chOff x="3300368" y="4092827"/>
            <a:chExt cx="3535330" cy="212307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3548A86-816B-4AD8-A724-2E250B2C1A61}"/>
                </a:ext>
              </a:extLst>
            </p:cNvPr>
            <p:cNvSpPr txBox="1"/>
            <p:nvPr/>
          </p:nvSpPr>
          <p:spPr>
            <a:xfrm>
              <a:off x="3300368" y="5081612"/>
              <a:ext cx="3535330" cy="11342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28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2016/3/7</a:t>
              </a:r>
            </a:p>
            <a:p>
              <a:pPr marL="268288" marR="0" lvl="0" algn="l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青动力编辑团队正式成立，同年首次报道国网公司青创赛；</a:t>
              </a:r>
              <a:endPara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D6AF3C7-4C9D-4CAC-AC66-D6AD3AF5727C}"/>
                </a:ext>
              </a:extLst>
            </p:cNvPr>
            <p:cNvCxnSpPr>
              <a:cxnSpLocks/>
            </p:cNvCxnSpPr>
            <p:nvPr/>
          </p:nvCxnSpPr>
          <p:spPr>
            <a:xfrm>
              <a:off x="3444302" y="4092827"/>
              <a:ext cx="0" cy="1200142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65000">
                    <a:srgbClr val="25716B"/>
                  </a:gs>
                  <a:gs pos="100000">
                    <a:srgbClr val="01595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9743D6-1FAC-4911-A4D9-D65B44476772}"/>
              </a:ext>
            </a:extLst>
          </p:cNvPr>
          <p:cNvGrpSpPr/>
          <p:nvPr/>
        </p:nvGrpSpPr>
        <p:grpSpPr>
          <a:xfrm>
            <a:off x="760281" y="3232150"/>
            <a:ext cx="2653290" cy="1984755"/>
            <a:chOff x="972153" y="2711450"/>
            <a:chExt cx="2653290" cy="1984755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D833E22-3811-40AC-B861-B91B6CC1C189}"/>
                </a:ext>
              </a:extLst>
            </p:cNvPr>
            <p:cNvCxnSpPr>
              <a:cxnSpLocks/>
            </p:cNvCxnSpPr>
            <p:nvPr/>
          </p:nvCxnSpPr>
          <p:spPr>
            <a:xfrm>
              <a:off x="1110600" y="2711450"/>
              <a:ext cx="0" cy="1403678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bg1"/>
                  </a:gs>
                  <a:gs pos="65000">
                    <a:srgbClr val="25716B"/>
                  </a:gs>
                  <a:gs pos="100000">
                    <a:srgbClr val="015953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C1D9301-21C7-4E6A-BDA0-BB0290B4034D}"/>
                </a:ext>
              </a:extLst>
            </p:cNvPr>
            <p:cNvSpPr txBox="1"/>
            <p:nvPr/>
          </p:nvSpPr>
          <p:spPr>
            <a:xfrm>
              <a:off x="972153" y="3920993"/>
              <a:ext cx="2653290" cy="7752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ts val="2800"/>
                </a:lnSpc>
                <a:buClr>
                  <a:schemeClr val="bg1"/>
                </a:buClr>
                <a:buFont typeface="Arial" panose="020B0604020202020204" pitchFamily="34" charset="0"/>
                <a:buChar char="•"/>
                <a:defRPr/>
              </a:pPr>
              <a:r>
                <a:rPr lang="en-US" altLang="zh-CN" sz="2400" kern="0" dirty="0">
                  <a:solidFill>
                    <a:srgbClr val="01AF8A"/>
                  </a:solidFill>
                  <a:latin typeface="Arial" panose="020B0604020202020204" pitchFamily="34" charset="0"/>
                  <a:ea typeface="思源黑体 CN Bold" panose="020B0800000000000000" pitchFamily="34" charset="-122"/>
                  <a:sym typeface="Arial" panose="020B0604020202020204" pitchFamily="34" charset="0"/>
                </a:rPr>
                <a:t>2014/10/20</a:t>
              </a:r>
            </a:p>
            <a:p>
              <a:pPr marL="88900" marR="0" lvl="0" algn="l" defTabSz="914400" rtl="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“青动力”正式上线；</a:t>
              </a:r>
              <a:endPara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2" name="图片 21" descr="背景图案&#10;&#10;描述已自动生成">
            <a:extLst>
              <a:ext uri="{FF2B5EF4-FFF2-40B4-BE49-F238E27FC236}">
                <a16:creationId xmlns:a16="http://schemas.microsoft.com/office/drawing/2014/main" id="{BFE82053-C31C-46E9-9D85-AFDDD6CC3E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10532300" y="2369986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绿色, 虫, 室内, 盘子&#10;&#10;描述已自动生成">
            <a:extLst>
              <a:ext uri="{FF2B5EF4-FFF2-40B4-BE49-F238E27FC236}">
                <a16:creationId xmlns:a16="http://schemas.microsoft.com/office/drawing/2014/main" id="{CEB0B844-33E2-4C51-9CD1-B549724CCC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05736">
            <a:off x="5334359" y="3700296"/>
            <a:ext cx="1514876" cy="812661"/>
          </a:xfrm>
          <a:prstGeom prst="rect">
            <a:avLst/>
          </a:prstGeom>
        </p:spPr>
      </p:pic>
      <p:pic>
        <p:nvPicPr>
          <p:cNvPr id="25" name="!!图片 38" descr="绿色的球&#10;&#10;描述已自动生成">
            <a:extLst>
              <a:ext uri="{FF2B5EF4-FFF2-40B4-BE49-F238E27FC236}">
                <a16:creationId xmlns:a16="http://schemas.microsoft.com/office/drawing/2014/main" id="{B861D805-C016-45D6-BBD8-4830ED243E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2437521" y="2004437"/>
            <a:ext cx="584600" cy="408617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17FD07F2-CDB9-40BF-A9E3-A01880B95A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4" y="1111826"/>
            <a:ext cx="4483596" cy="332399"/>
          </a:xfrm>
        </p:spPr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青动力发展历程</a:t>
            </a:r>
          </a:p>
        </p:txBody>
      </p:sp>
    </p:spTree>
    <p:extLst>
      <p:ext uri="{BB962C8B-B14F-4D97-AF65-F5344CB8AC3E}">
        <p14:creationId xmlns:p14="http://schemas.microsoft.com/office/powerpoint/2010/main" val="8020130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547 -0.6051 L -0.00286 0.00763 " pathEditMode="relative" rAng="0" ptsTypes="AA">
                                      <p:cBhvr>
                                        <p:cTn id="30" dur="3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17" y="3062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path" presetSubtype="0" decel="4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47083 -0.51759 L -0.00287 0.0076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85" y="2625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path" presetSubtype="0" decel="4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28398 -0.30463 L -0.00287 0.00764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49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2CDDBFE-2D8E-4788-9E04-C8DE337398F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D076E107-AB3E-443D-90CA-E78A011BBD3A}"/>
              </a:ext>
            </a:extLst>
          </p:cNvPr>
          <p:cNvGrpSpPr/>
          <p:nvPr/>
        </p:nvGrpSpPr>
        <p:grpSpPr>
          <a:xfrm>
            <a:off x="1250329" y="2450867"/>
            <a:ext cx="2891068" cy="3287669"/>
            <a:chOff x="1250329" y="1895474"/>
            <a:chExt cx="2891068" cy="3287669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60CDF9EA-4B35-44B3-B1F0-D71A88697054}"/>
                </a:ext>
              </a:extLst>
            </p:cNvPr>
            <p:cNvSpPr/>
            <p:nvPr/>
          </p:nvSpPr>
          <p:spPr>
            <a:xfrm>
              <a:off x="1250329" y="1895474"/>
              <a:ext cx="2891068" cy="3287669"/>
            </a:xfrm>
            <a:prstGeom prst="parallelogram">
              <a:avLst>
                <a:gd name="adj" fmla="val 24592"/>
              </a:avLst>
            </a:pr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accent2">
                      <a:lumMod val="97000"/>
                      <a:lumOff val="3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5F70E351-8CBB-499D-AA00-3A5610936E6B}"/>
                </a:ext>
              </a:extLst>
            </p:cNvPr>
            <p:cNvSpPr/>
            <p:nvPr/>
          </p:nvSpPr>
          <p:spPr>
            <a:xfrm>
              <a:off x="1320748" y="1980947"/>
              <a:ext cx="2750231" cy="3202196"/>
            </a:xfrm>
            <a:prstGeom prst="parallelogram">
              <a:avLst/>
            </a:prstGeom>
            <a:solidFill>
              <a:srgbClr val="01AF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1B3D7ED-771E-4100-83EB-CB41A22740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青动力发展历程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E30EA43-DE2C-4E0F-A552-8A308622AE99}"/>
              </a:ext>
            </a:extLst>
          </p:cNvPr>
          <p:cNvCxnSpPr>
            <a:cxnSpLocks/>
          </p:cNvCxnSpPr>
          <p:nvPr/>
        </p:nvCxnSpPr>
        <p:spPr>
          <a:xfrm>
            <a:off x="1126202" y="6337300"/>
            <a:ext cx="9744204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0812485-D8EF-4815-AC24-6E6C4BB9529F}"/>
              </a:ext>
            </a:extLst>
          </p:cNvPr>
          <p:cNvGrpSpPr/>
          <p:nvPr/>
        </p:nvGrpSpPr>
        <p:grpSpPr>
          <a:xfrm>
            <a:off x="4634965" y="2508923"/>
            <a:ext cx="2891068" cy="3287669"/>
            <a:chOff x="4634965" y="1953530"/>
            <a:chExt cx="2891068" cy="3287669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D836FBC1-22E6-4B23-ADCE-F796EE98DF24}"/>
                </a:ext>
              </a:extLst>
            </p:cNvPr>
            <p:cNvSpPr/>
            <p:nvPr/>
          </p:nvSpPr>
          <p:spPr>
            <a:xfrm>
              <a:off x="4720885" y="1980947"/>
              <a:ext cx="2750231" cy="3202196"/>
            </a:xfrm>
            <a:prstGeom prst="parallelogram">
              <a:avLst/>
            </a:prstGeom>
            <a:solidFill>
              <a:srgbClr val="01AF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3317EA6-3F01-4022-826E-349D146CFB28}"/>
                </a:ext>
              </a:extLst>
            </p:cNvPr>
            <p:cNvSpPr txBox="1"/>
            <p:nvPr/>
          </p:nvSpPr>
          <p:spPr>
            <a:xfrm>
              <a:off x="5381977" y="2279493"/>
              <a:ext cx="20445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b="0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</a:defRPr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l"/>
              </a:pPr>
              <a:r>
                <a:rPr lang="en-US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52</a:t>
              </a:r>
              <a:r>
                <a:rPr lang="zh-CN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位</a:t>
              </a:r>
              <a:r>
                <a:rPr lang="zh-CN" altLang="zh-CN" dirty="0">
                  <a:latin typeface="Arial" panose="020B0604020202020204" pitchFamily="34" charset="0"/>
                  <a:sym typeface="Arial" panose="020B0604020202020204" pitchFamily="34" charset="0"/>
                </a:rPr>
                <a:t>正式小编</a:t>
              </a:r>
              <a:endParaRPr lang="zh-CN" altLang="en-US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97A593D-4C6C-4145-87FD-6B8A3E60F409}"/>
                </a:ext>
              </a:extLst>
            </p:cNvPr>
            <p:cNvSpPr txBox="1"/>
            <p:nvPr/>
          </p:nvSpPr>
          <p:spPr>
            <a:xfrm>
              <a:off x="5248817" y="2730199"/>
              <a:ext cx="20445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b="0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</a:defRPr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l"/>
              </a:pPr>
              <a:r>
                <a:rPr lang="en-US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19</a:t>
              </a:r>
              <a:r>
                <a:rPr lang="zh-CN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万</a:t>
              </a:r>
              <a:r>
                <a:rPr lang="zh-CN" altLang="zh-CN" dirty="0">
                  <a:latin typeface="Arial" panose="020B0604020202020204" pitchFamily="34" charset="0"/>
                  <a:sym typeface="Arial" panose="020B0604020202020204" pitchFamily="34" charset="0"/>
                </a:rPr>
                <a:t>忠实粉丝</a:t>
              </a:r>
              <a:endParaRPr lang="zh-CN" altLang="en-US" dirty="0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02A9C48-0362-4635-88E1-4CD8C89AAA0E}"/>
                </a:ext>
              </a:extLst>
            </p:cNvPr>
            <p:cNvSpPr txBox="1"/>
            <p:nvPr/>
          </p:nvSpPr>
          <p:spPr>
            <a:xfrm>
              <a:off x="5141307" y="3180905"/>
              <a:ext cx="20445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b="0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</a:defRPr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l"/>
              </a:pPr>
              <a:r>
                <a:rPr lang="zh-CN" altLang="zh-CN" dirty="0">
                  <a:latin typeface="Arial" panose="020B0604020202020204" pitchFamily="34" charset="0"/>
                  <a:sym typeface="Arial" panose="020B0604020202020204" pitchFamily="34" charset="0"/>
                </a:rPr>
                <a:t>组织体系</a:t>
              </a:r>
              <a:r>
                <a:rPr lang="zh-CN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完善</a:t>
              </a:r>
              <a:endParaRPr lang="zh-CN" altLang="en-US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13F4D0E-BE48-4C1D-AF31-C071D769C43E}"/>
                </a:ext>
              </a:extLst>
            </p:cNvPr>
            <p:cNvSpPr txBox="1"/>
            <p:nvPr/>
          </p:nvSpPr>
          <p:spPr>
            <a:xfrm>
              <a:off x="5033797" y="3631611"/>
              <a:ext cx="20445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b="0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</a:defRPr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l"/>
              </a:pPr>
              <a:r>
                <a:rPr lang="zh-CN" altLang="zh-CN" dirty="0">
                  <a:latin typeface="Arial" panose="020B0604020202020204" pitchFamily="34" charset="0"/>
                  <a:sym typeface="Arial" panose="020B0604020202020204" pitchFamily="34" charset="0"/>
                </a:rPr>
                <a:t>运营模式</a:t>
              </a:r>
              <a:r>
                <a:rPr lang="zh-CN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专业</a:t>
              </a:r>
              <a:endParaRPr lang="zh-CN" altLang="en-US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B892254-A713-4D95-9CBB-80C022C720CC}"/>
                </a:ext>
              </a:extLst>
            </p:cNvPr>
            <p:cNvSpPr txBox="1"/>
            <p:nvPr/>
          </p:nvSpPr>
          <p:spPr>
            <a:xfrm>
              <a:off x="4926287" y="4082318"/>
              <a:ext cx="204453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kumimoji="0" b="0" i="0" u="none" strike="noStrike" kern="0" cap="none" spc="0" normalizeH="0" baseline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方正仿宋_GBK"/>
                </a:defRPr>
              </a:lvl1pPr>
            </a:lstStyle>
            <a:p>
              <a:pPr marL="285750" indent="-285750">
                <a:lnSpc>
                  <a:spcPct val="100000"/>
                </a:lnSpc>
                <a:buFont typeface="Wingdings" panose="05000000000000000000" pitchFamily="2" charset="2"/>
                <a:buChar char="l"/>
              </a:pPr>
              <a:r>
                <a:rPr lang="zh-CN" altLang="zh-CN" b="1" dirty="0">
                  <a:solidFill>
                    <a:srgbClr val="FFFF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有活力接地气</a:t>
              </a:r>
              <a:endParaRPr lang="zh-CN" altLang="en-US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5E8DAB7F-69EF-4B2E-82EE-FB5525724E60}"/>
                </a:ext>
              </a:extLst>
            </p:cNvPr>
            <p:cNvSpPr/>
            <p:nvPr/>
          </p:nvSpPr>
          <p:spPr>
            <a:xfrm>
              <a:off x="4634965" y="1953530"/>
              <a:ext cx="2891068" cy="3287669"/>
            </a:xfrm>
            <a:prstGeom prst="parallelogram">
              <a:avLst>
                <a:gd name="adj" fmla="val 24592"/>
              </a:avLst>
            </a:prstGeom>
            <a:noFill/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accent2">
                      <a:lumMod val="97000"/>
                      <a:lumOff val="3000"/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41" name="平行四边形 40">
            <a:extLst>
              <a:ext uri="{FF2B5EF4-FFF2-40B4-BE49-F238E27FC236}">
                <a16:creationId xmlns:a16="http://schemas.microsoft.com/office/drawing/2014/main" id="{232BCD15-5F54-4F6F-AF87-F6A9C931E24E}"/>
              </a:ext>
            </a:extLst>
          </p:cNvPr>
          <p:cNvSpPr/>
          <p:nvPr/>
        </p:nvSpPr>
        <p:spPr>
          <a:xfrm>
            <a:off x="8200509" y="2536340"/>
            <a:ext cx="2750231" cy="3202196"/>
          </a:xfrm>
          <a:prstGeom prst="parallelogram">
            <a:avLst/>
          </a:prstGeom>
          <a:solidFill>
            <a:srgbClr val="01AF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B6B4EF10-1796-4067-B471-C0B634983A63}"/>
              </a:ext>
            </a:extLst>
          </p:cNvPr>
          <p:cNvSpPr/>
          <p:nvPr/>
        </p:nvSpPr>
        <p:spPr>
          <a:xfrm>
            <a:off x="8128987" y="2450867"/>
            <a:ext cx="2891068" cy="3287669"/>
          </a:xfrm>
          <a:prstGeom prst="parallelogram">
            <a:avLst>
              <a:gd name="adj" fmla="val 24592"/>
            </a:avLst>
          </a:prstGeom>
          <a:noFill/>
          <a:ln>
            <a:gradFill flip="none" rotWithShape="1">
              <a:gsLst>
                <a:gs pos="100000">
                  <a:schemeClr val="bg1"/>
                </a:gs>
                <a:gs pos="0">
                  <a:schemeClr val="accent2">
                    <a:lumMod val="97000"/>
                    <a:lumOff val="3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08A830B-1B25-423C-AC50-43C5D5A3B419}"/>
              </a:ext>
            </a:extLst>
          </p:cNvPr>
          <p:cNvGrpSpPr/>
          <p:nvPr/>
        </p:nvGrpSpPr>
        <p:grpSpPr>
          <a:xfrm>
            <a:off x="4215607" y="1110393"/>
            <a:ext cx="395826" cy="343200"/>
            <a:chOff x="4215607" y="1110393"/>
            <a:chExt cx="395826" cy="34320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58986D9-4876-45B0-B6C3-592CB0D8371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0179EB06-915C-4723-91A3-44EC55021822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85647423-B594-48C9-BFCC-6CE70AB2E5F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ACD5D22-7DB3-4C6E-87DD-F65AE4F4147F}"/>
              </a:ext>
            </a:extLst>
          </p:cNvPr>
          <p:cNvCxnSpPr>
            <a:cxnSpLocks/>
          </p:cNvCxnSpPr>
          <p:nvPr/>
        </p:nvCxnSpPr>
        <p:spPr>
          <a:xfrm>
            <a:off x="1126202" y="1914964"/>
            <a:ext cx="9744204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C5FFF69E-0D08-46D3-9AB4-4DD2E66D7219}"/>
              </a:ext>
            </a:extLst>
          </p:cNvPr>
          <p:cNvSpPr txBox="1"/>
          <p:nvPr/>
        </p:nvSpPr>
        <p:spPr>
          <a:xfrm>
            <a:off x="5248817" y="1730298"/>
            <a:ext cx="1694366" cy="400110"/>
          </a:xfrm>
          <a:prstGeom prst="rect">
            <a:avLst/>
          </a:prstGeom>
          <a:solidFill>
            <a:srgbClr val="DC4F34"/>
          </a:solidFill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方正仿宋_GBK"/>
                <a:sym typeface="Arial" panose="020B0604020202020204" pitchFamily="34" charset="0"/>
              </a:rPr>
              <a:t>青动力</a:t>
            </a:r>
            <a:r>
              <a:rPr kumimoji="0" lang="zh-CN" altLang="zh-CN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方正仿宋_GBK"/>
                <a:sym typeface="Arial" panose="020B0604020202020204" pitchFamily="34" charset="0"/>
              </a:rPr>
              <a:t>团队</a:t>
            </a:r>
            <a:endParaRPr lang="zh-CN" altLang="en-US" sz="2000" dirty="0"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3EF4B6D5-56D3-466B-8F69-3D1F1ABE7017}"/>
              </a:ext>
            </a:extLst>
          </p:cNvPr>
          <p:cNvSpPr/>
          <p:nvPr/>
        </p:nvSpPr>
        <p:spPr>
          <a:xfrm>
            <a:off x="2244675" y="2717846"/>
            <a:ext cx="1564887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DC4F34"/>
                </a:solidFill>
                <a:latin typeface="+mj-ea"/>
                <a:ea typeface="+mj-ea"/>
                <a:sym typeface="Arial" panose="020B0604020202020204" pitchFamily="34" charset="0"/>
              </a:rPr>
              <a:t>草创四人组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D2268450-F17C-4E8D-B36F-C85543687E9B}"/>
              </a:ext>
            </a:extLst>
          </p:cNvPr>
          <p:cNvSpPr/>
          <p:nvPr/>
        </p:nvSpPr>
        <p:spPr>
          <a:xfrm>
            <a:off x="5078401" y="5260414"/>
            <a:ext cx="1564887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DC4F34"/>
                </a:solidFill>
                <a:latin typeface="+mj-ea"/>
                <a:ea typeface="+mj-ea"/>
                <a:sym typeface="Arial" panose="020B0604020202020204" pitchFamily="34" charset="0"/>
              </a:rPr>
              <a:t>青年新媒体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A669E8DE-2820-4E22-B7BD-8DF66C6AAB07}"/>
              </a:ext>
            </a:extLst>
          </p:cNvPr>
          <p:cNvSpPr txBox="1"/>
          <p:nvPr/>
        </p:nvSpPr>
        <p:spPr>
          <a:xfrm>
            <a:off x="1990019" y="3310211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四人组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历经</a:t>
            </a:r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六年</a:t>
            </a:r>
            <a:endParaRPr lang="zh-CN" altLang="en-US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34EDCEC-0BE1-4F2D-8CA2-18257349F385}"/>
              </a:ext>
            </a:extLst>
          </p:cNvPr>
          <p:cNvSpPr txBox="1"/>
          <p:nvPr/>
        </p:nvSpPr>
        <p:spPr>
          <a:xfrm>
            <a:off x="1779079" y="3896518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艰苦经营</a:t>
            </a:r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，不断</a:t>
            </a:r>
            <a:endParaRPr lang="zh-CN" altLang="en-US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A97FA44-BEE7-480E-8337-9C74724AE8B0}"/>
              </a:ext>
            </a:extLst>
          </p:cNvPr>
          <p:cNvSpPr txBox="1"/>
          <p:nvPr/>
        </p:nvSpPr>
        <p:spPr>
          <a:xfrm>
            <a:off x="1568140" y="4482825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摸索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，成长</a:t>
            </a:r>
            <a:r>
              <a:rPr kumimoji="0" lang="zh-CN" altLang="zh-CN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壮大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 panose="020B0500000000000000" pitchFamily="34" charset="-122"/>
                <a:cs typeface="方正仿宋_GBK"/>
                <a:sym typeface="Arial" panose="020B0604020202020204" pitchFamily="34" charset="0"/>
              </a:rPr>
              <a:t>。</a:t>
            </a:r>
            <a:endParaRPr lang="zh-CN" altLang="en-US" dirty="0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0733E35D-497C-4037-810B-28894919806B}"/>
              </a:ext>
            </a:extLst>
          </p:cNvPr>
          <p:cNvSpPr/>
          <p:nvPr/>
        </p:nvSpPr>
        <p:spPr>
          <a:xfrm>
            <a:off x="8963025" y="2717846"/>
            <a:ext cx="1800225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DC4F34"/>
                </a:solidFill>
                <a:latin typeface="+mj-ea"/>
                <a:ea typeface="+mj-ea"/>
                <a:sym typeface="Arial" panose="020B0604020202020204" pitchFamily="34" charset="0"/>
              </a:rPr>
              <a:t>青动力公众号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DDF776B-EFED-4CDD-919D-6AE576BF5B48}"/>
              </a:ext>
            </a:extLst>
          </p:cNvPr>
          <p:cNvSpPr txBox="1"/>
          <p:nvPr/>
        </p:nvSpPr>
        <p:spPr>
          <a:xfrm>
            <a:off x="8403753" y="4417687"/>
            <a:ext cx="198644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方正仿宋_GBK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近</a:t>
            </a: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年文章阅读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03637823-7913-4FC1-9764-4049D407C4C6}"/>
              </a:ext>
            </a:extLst>
          </p:cNvPr>
          <p:cNvSpPr txBox="1"/>
          <p:nvPr/>
        </p:nvSpPr>
        <p:spPr>
          <a:xfrm>
            <a:off x="8355617" y="4769190"/>
            <a:ext cx="18453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方正仿宋_GBK"/>
              </a:defRPr>
            </a:lvl1pPr>
          </a:lstStyle>
          <a:p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量</a:t>
            </a: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超过</a:t>
            </a: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50</a:t>
            </a:r>
            <a:r>
              <a:rPr lang="zh-CN" altLang="zh-CN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万</a:t>
            </a:r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次。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CDB5CCC2-6721-4FF1-8149-1E29BAB8F8D3}"/>
              </a:ext>
            </a:extLst>
          </p:cNvPr>
          <p:cNvSpPr txBox="1"/>
          <p:nvPr/>
        </p:nvSpPr>
        <p:spPr>
          <a:xfrm>
            <a:off x="8830289" y="3115534"/>
            <a:ext cx="185178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方正仿宋_GBK"/>
              </a:defRPr>
            </a:lvl1pPr>
          </a:lstStyle>
          <a:p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截止</a:t>
            </a: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2020/12/31</a:t>
            </a:r>
            <a:endParaRPr lang="zh-CN" altLang="zh-CN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AEA6B3F-1249-494E-9325-3CB87167A404}"/>
              </a:ext>
            </a:extLst>
          </p:cNvPr>
          <p:cNvSpPr txBox="1"/>
          <p:nvPr/>
        </p:nvSpPr>
        <p:spPr>
          <a:xfrm>
            <a:off x="8722194" y="3486085"/>
            <a:ext cx="185820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方正仿宋_GBK"/>
              </a:defRPr>
            </a:lvl1pPr>
          </a:lstStyle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青动力公众号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65F639F-383F-47A6-8EB0-B9C7472B32AE}"/>
              </a:ext>
            </a:extLst>
          </p:cNvPr>
          <p:cNvSpPr txBox="1"/>
          <p:nvPr/>
        </p:nvSpPr>
        <p:spPr>
          <a:xfrm>
            <a:off x="8592953" y="3847111"/>
            <a:ext cx="19736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方正仿宋_GBK"/>
              </a:defRPr>
            </a:lvl1pPr>
          </a:lstStyle>
          <a:p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推送图文</a:t>
            </a:r>
            <a:r>
              <a:rPr lang="en-US" altLang="zh-CN" b="1" dirty="0">
                <a:solidFill>
                  <a:srgbClr val="FFFF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996</a:t>
            </a:r>
            <a:r>
              <a:rPr lang="zh-CN" altLang="zh-CN" dirty="0">
                <a:latin typeface="Arial" panose="020B0604020202020204" pitchFamily="34" charset="0"/>
                <a:sym typeface="Arial" panose="020B0604020202020204" pitchFamily="34" charset="0"/>
              </a:rPr>
              <a:t>条</a:t>
            </a: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zh-CN" altLang="zh-CN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8" name="!!图片 51" descr="绿色的球&#10;&#10;描述已自动生成">
            <a:extLst>
              <a:ext uri="{FF2B5EF4-FFF2-40B4-BE49-F238E27FC236}">
                <a16:creationId xmlns:a16="http://schemas.microsoft.com/office/drawing/2014/main" id="{DED5BCC7-E402-4724-B827-0786F2D15B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977105" y="2696840"/>
            <a:ext cx="1885950" cy="131822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79" name="图片 78" descr="绿色的球&#10;&#10;描述已自动生成">
            <a:extLst>
              <a:ext uri="{FF2B5EF4-FFF2-40B4-BE49-F238E27FC236}">
                <a16:creationId xmlns:a16="http://schemas.microsoft.com/office/drawing/2014/main" id="{91A91EB7-31E3-41C0-AB43-ACA230C761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 flipH="1" flipV="1">
            <a:off x="9655337" y="4248834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50000"/>
              </a:prstClr>
            </a:outerShdw>
          </a:effectLst>
        </p:spPr>
      </p:pic>
      <p:pic>
        <p:nvPicPr>
          <p:cNvPr id="80" name="!!图片 38" descr="绿色的球&#10;&#10;描述已自动生成">
            <a:extLst>
              <a:ext uri="{FF2B5EF4-FFF2-40B4-BE49-F238E27FC236}">
                <a16:creationId xmlns:a16="http://schemas.microsoft.com/office/drawing/2014/main" id="{46985A89-99EC-4E8F-9969-2B0ACA321D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>
            <a:off x="6404244" y="1544609"/>
            <a:ext cx="584600" cy="408617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46806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1B3D7ED-771E-4100-83EB-CB41A22740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4" y="1111826"/>
            <a:ext cx="4924425" cy="332399"/>
          </a:xfrm>
        </p:spPr>
        <p:txBody>
          <a:bodyPr wrap="none" lIns="0" tIns="0" rIns="0" bIns="0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红色的青动力（团青宣传工作成果）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E30EA43-DE2C-4E0F-A552-8A308622AE99}"/>
              </a:ext>
            </a:extLst>
          </p:cNvPr>
          <p:cNvCxnSpPr>
            <a:cxnSpLocks/>
          </p:cNvCxnSpPr>
          <p:nvPr/>
        </p:nvCxnSpPr>
        <p:spPr>
          <a:xfrm>
            <a:off x="482600" y="6337300"/>
            <a:ext cx="11214100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08A830B-1B25-423C-AC50-43C5D5A3B419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E58986D9-4876-45B0-B6C3-592CB0D8371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0179EB06-915C-4723-91A3-44EC55021822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85647423-B594-48C9-BFCC-6CE70AB2E5F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PA-组合 36">
            <a:extLst>
              <a:ext uri="{FF2B5EF4-FFF2-40B4-BE49-F238E27FC236}">
                <a16:creationId xmlns:a16="http://schemas.microsoft.com/office/drawing/2014/main" id="{6C70045B-EACA-41A0-B7D9-3FCC91DA95E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66288" y="3016024"/>
            <a:ext cx="6349119" cy="1483663"/>
            <a:chOff x="1266288" y="3016024"/>
            <a:chExt cx="6349119" cy="1483663"/>
          </a:xfrm>
        </p:grpSpPr>
        <p:sp>
          <p:nvSpPr>
            <p:cNvPr id="71" name="PA-圆角矩形 70">
              <a:extLst>
                <a:ext uri="{FF2B5EF4-FFF2-40B4-BE49-F238E27FC236}">
                  <a16:creationId xmlns:a16="http://schemas.microsoft.com/office/drawing/2014/main" id="{15D1E3F3-661D-4717-9226-2E8937765136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971400" y="3016024"/>
              <a:ext cx="5644007" cy="1483663"/>
            </a:xfrm>
            <a:prstGeom prst="roundRect">
              <a:avLst>
                <a:gd name="adj" fmla="val 0"/>
              </a:avLst>
            </a:prstGeom>
            <a:solidFill>
              <a:srgbClr val="06C2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每年的五四先进事迹分享会、基层单位团委书记述职会、新员工迎新晚会等大会现场，都会有青动力小编们的身影。</a:t>
              </a:r>
              <a:r>
                <a:rPr lang="zh-CN" altLang="en-US" sz="1400" b="1" kern="0" dirty="0">
                  <a:solidFill>
                    <a:srgbClr val="FFFF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他们白天是记者</a:t>
              </a: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，现场采集一线素材；</a:t>
              </a:r>
              <a:r>
                <a:rPr lang="zh-CN" altLang="en-US" sz="1400" b="1" kern="0" dirty="0">
                  <a:solidFill>
                    <a:srgbClr val="FFFF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晚上是编辑</a:t>
              </a: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，分工协作编辑图文。</a:t>
              </a:r>
            </a:p>
          </p:txBody>
        </p:sp>
        <p:sp>
          <p:nvSpPr>
            <p:cNvPr id="72" name="PA-圆角矩形 71">
              <a:extLst>
                <a:ext uri="{FF2B5EF4-FFF2-40B4-BE49-F238E27FC236}">
                  <a16:creationId xmlns:a16="http://schemas.microsoft.com/office/drawing/2014/main" id="{533FC1D1-F91D-4445-9235-C4D4B04938B3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266288" y="3016024"/>
              <a:ext cx="619502" cy="1483663"/>
            </a:xfrm>
            <a:prstGeom prst="roundRect">
              <a:avLst>
                <a:gd name="adj" fmla="val 0"/>
              </a:avLst>
            </a:prstGeom>
            <a:solidFill>
              <a:srgbClr val="059B90"/>
            </a:soli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道团报青重大活动</a:t>
              </a:r>
            </a:p>
          </p:txBody>
        </p:sp>
      </p:grpSp>
      <p:grpSp>
        <p:nvGrpSpPr>
          <p:cNvPr id="35" name="PA-组合 34">
            <a:extLst>
              <a:ext uri="{FF2B5EF4-FFF2-40B4-BE49-F238E27FC236}">
                <a16:creationId xmlns:a16="http://schemas.microsoft.com/office/drawing/2014/main" id="{D56D22FD-CB61-4CB7-BBE1-86537D5DC8B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93528" y="1568110"/>
            <a:ext cx="6213971" cy="1483663"/>
            <a:chOff x="1293528" y="1568110"/>
            <a:chExt cx="6213971" cy="1483663"/>
          </a:xfrm>
        </p:grpSpPr>
        <p:sp>
          <p:nvSpPr>
            <p:cNvPr id="8" name="PA-圆角矩形 7">
              <a:extLst>
                <a:ext uri="{FF2B5EF4-FFF2-40B4-BE49-F238E27FC236}">
                  <a16:creationId xmlns:a16="http://schemas.microsoft.com/office/drawing/2014/main" id="{4552E9C2-EA22-4CBA-AA1C-FB2C8936C30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095857" y="1568110"/>
              <a:ext cx="5411642" cy="1483663"/>
            </a:xfrm>
            <a:prstGeom prst="roundRect">
              <a:avLst>
                <a:gd name="adj" fmla="val 0"/>
              </a:avLst>
            </a:prstGeom>
            <a:gradFill>
              <a:gsLst>
                <a:gs pos="100000">
                  <a:srgbClr val="059B90"/>
                </a:gs>
                <a:gs pos="0">
                  <a:srgbClr val="005E58"/>
                </a:gs>
              </a:gsLst>
              <a:lin ang="5400000" scaled="0"/>
            </a:gradFill>
            <a:ln>
              <a:noFill/>
            </a:ln>
            <a:scene3d>
              <a:camera prst="perspectiveFront" fov="2700000">
                <a:rot lat="19200000" lon="0" rev="0"/>
              </a:camera>
              <a:lightRig rig="chilly" dir="t"/>
            </a:scene3d>
            <a:sp3d extrusionH="76200">
              <a:extrusionClr>
                <a:srgbClr val="06C2B5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作为公司团委直属的新媒体平台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，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青动力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第一时间</a:t>
              </a: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专题宣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贯</a:t>
              </a: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，并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与共青团中央、人民日报、河北共青团等公众号步调同频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cs typeface="方正仿宋_GBK"/>
                  <a:sym typeface="Arial" panose="020B0604020202020204" pitchFamily="34" charset="0"/>
                </a:rPr>
                <a:t>，不定期转发相关图文，润物细无声地传播红色思想精神。</a:t>
              </a:r>
            </a:p>
          </p:txBody>
        </p:sp>
        <p:sp>
          <p:nvSpPr>
            <p:cNvPr id="10" name="PA-平行四边形 9">
              <a:extLst>
                <a:ext uri="{FF2B5EF4-FFF2-40B4-BE49-F238E27FC236}">
                  <a16:creationId xmlns:a16="http://schemas.microsoft.com/office/drawing/2014/main" id="{F033440F-A385-44F5-B246-D6835B893200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293528" y="1568110"/>
              <a:ext cx="802329" cy="1483663"/>
            </a:xfrm>
            <a:prstGeom prst="parallelogram">
              <a:avLst/>
            </a:prstGeom>
            <a:gradFill>
              <a:gsLst>
                <a:gs pos="100000">
                  <a:srgbClr val="059B90"/>
                </a:gs>
                <a:gs pos="0">
                  <a:srgbClr val="005E58"/>
                </a:gs>
              </a:gsLst>
              <a:lin ang="5400000" scaled="0"/>
            </a:gradFill>
            <a:ln>
              <a:noFill/>
            </a:ln>
            <a:scene3d>
              <a:camera prst="perspectiveFront" fov="2700000">
                <a:rot lat="19200000" lon="0" rev="0"/>
              </a:camera>
              <a:lightRig rig="chilly" dir="t"/>
            </a:scene3d>
            <a:sp3d extrusionH="76200">
              <a:extrusionClr>
                <a:srgbClr val="06C2B5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400" kern="0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PA-圆角矩形 57">
              <a:extLst>
                <a:ext uri="{FF2B5EF4-FFF2-40B4-BE49-F238E27FC236}">
                  <a16:creationId xmlns:a16="http://schemas.microsoft.com/office/drawing/2014/main" id="{3EF4B6D5-56D3-466B-8F69-3D1F1ABE701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 rot="531524">
              <a:off x="1394036" y="1808082"/>
              <a:ext cx="558080" cy="119307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传播</a:t>
              </a:r>
              <a:endParaRPr lang="en-US" altLang="zh-CN" sz="14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红色</a:t>
              </a:r>
              <a:endParaRPr lang="en-US" altLang="zh-CN" sz="14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思想</a:t>
              </a:r>
              <a:endParaRPr lang="en-US" altLang="zh-CN" sz="1400" kern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精神</a:t>
              </a:r>
            </a:p>
          </p:txBody>
        </p:sp>
      </p:grpSp>
      <p:grpSp>
        <p:nvGrpSpPr>
          <p:cNvPr id="36" name="PA-组合 35">
            <a:extLst>
              <a:ext uri="{FF2B5EF4-FFF2-40B4-BE49-F238E27FC236}">
                <a16:creationId xmlns:a16="http://schemas.microsoft.com/office/drawing/2014/main" id="{A9CCD772-7B03-4E84-B0FA-02EB4B65C9C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293528" y="4503934"/>
            <a:ext cx="6213971" cy="1483663"/>
            <a:chOff x="1293528" y="4474906"/>
            <a:chExt cx="6213971" cy="1483663"/>
          </a:xfrm>
        </p:grpSpPr>
        <p:sp>
          <p:nvSpPr>
            <p:cNvPr id="82" name="PA-圆角矩形 81">
              <a:extLst>
                <a:ext uri="{FF2B5EF4-FFF2-40B4-BE49-F238E27FC236}">
                  <a16:creationId xmlns:a16="http://schemas.microsoft.com/office/drawing/2014/main" id="{C6FDF669-552C-4171-A67D-2CB8DC1C122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095857" y="4474906"/>
              <a:ext cx="5411642" cy="1483663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059B90"/>
                </a:gs>
                <a:gs pos="100000">
                  <a:srgbClr val="055C56">
                    <a:lumMod val="70000"/>
                  </a:srgbClr>
                </a:gs>
              </a:gsLst>
              <a:lin ang="5400000" scaled="0"/>
            </a:gradFill>
            <a:ln>
              <a:noFill/>
            </a:ln>
            <a:scene3d>
              <a:camera prst="perspectiveFront" fov="2700000">
                <a:rot lat="2400000" lon="0" rev="0"/>
              </a:camera>
              <a:lightRig rig="chilly" dir="t"/>
            </a:scene3d>
            <a:sp3d extrusionH="76200">
              <a:extrusionClr>
                <a:srgbClr val="2EFED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今年疫情期间，</a:t>
              </a:r>
              <a:r>
                <a:rPr lang="zh-CN" altLang="en-US" sz="1400" b="1" kern="0" dirty="0">
                  <a:solidFill>
                    <a:srgbClr val="FFFF00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青动力组建新媒体战“疫”宣传团队</a:t>
              </a:r>
              <a:r>
                <a:rPr lang="zh-CN" altLang="en-US" sz="1400" kern="0" dirty="0">
                  <a:solidFill>
                    <a:prstClr val="white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，充分利用省公司团委资源整合优势 ，高效对接基层团委征集战“疫”典型人物事迹，大力宣传战“疫”成果，鼓舞士气，坚定了必胜的信心。</a:t>
              </a:r>
            </a:p>
          </p:txBody>
        </p:sp>
        <p:sp>
          <p:nvSpPr>
            <p:cNvPr id="89" name="PA-平行四边形 88">
              <a:extLst>
                <a:ext uri="{FF2B5EF4-FFF2-40B4-BE49-F238E27FC236}">
                  <a16:creationId xmlns:a16="http://schemas.microsoft.com/office/drawing/2014/main" id="{513E7B50-7CF9-4D7B-BB9A-49E115B7E06C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flipV="1">
              <a:off x="1293528" y="4474906"/>
              <a:ext cx="802329" cy="1483663"/>
            </a:xfrm>
            <a:prstGeom prst="parallelogram">
              <a:avLst/>
            </a:prstGeom>
            <a:gradFill>
              <a:gsLst>
                <a:gs pos="100000">
                  <a:srgbClr val="059B90"/>
                </a:gs>
                <a:gs pos="0">
                  <a:srgbClr val="005E58"/>
                </a:gs>
              </a:gsLst>
              <a:lin ang="5400000" scaled="0"/>
            </a:gradFill>
            <a:ln>
              <a:noFill/>
            </a:ln>
            <a:scene3d>
              <a:camera prst="perspectiveFront" fov="2700000">
                <a:rot lat="2400000" lon="0" rev="0"/>
              </a:camera>
              <a:lightRig rig="chilly" dir="t"/>
            </a:scene3d>
            <a:sp3d extrusionH="76200">
              <a:extrusionClr>
                <a:srgbClr val="2EFED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endParaRPr lang="zh-CN" altLang="en-US" sz="1400" kern="0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PA-圆角矩形 82">
              <a:extLst>
                <a:ext uri="{FF2B5EF4-FFF2-40B4-BE49-F238E27FC236}">
                  <a16:creationId xmlns:a16="http://schemas.microsoft.com/office/drawing/2014/main" id="{E01C2ED5-90FE-4C45-9E8B-FACD3C63BBD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-660000">
              <a:off x="1413283" y="4556699"/>
              <a:ext cx="558080" cy="12764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kern="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Arial" panose="020B0604020202020204" pitchFamily="34" charset="0"/>
                </a:rPr>
                <a:t>宣传基层典型事迹</a:t>
              </a:r>
            </a:p>
          </p:txBody>
        </p:sp>
      </p:grpSp>
      <p:pic>
        <p:nvPicPr>
          <p:cNvPr id="13" name="图片 1">
            <a:extLst>
              <a:ext uri="{FF2B5EF4-FFF2-40B4-BE49-F238E27FC236}">
                <a16:creationId xmlns:a16="http://schemas.microsoft.com/office/drawing/2014/main" id="{7B900D29-E2A1-4EC6-933B-19C28F2A215A}"/>
              </a:ext>
            </a:extLst>
          </p:cNvPr>
          <p:cNvPicPr>
            <a:picLocks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764" y="2054344"/>
            <a:ext cx="2588872" cy="3422410"/>
          </a:xfrm>
          <a:prstGeom prst="rect">
            <a:avLst/>
          </a:prstGeom>
        </p:spPr>
      </p:pic>
      <p:pic>
        <p:nvPicPr>
          <p:cNvPr id="18" name="图片 2">
            <a:extLst>
              <a:ext uri="{FF2B5EF4-FFF2-40B4-BE49-F238E27FC236}">
                <a16:creationId xmlns:a16="http://schemas.microsoft.com/office/drawing/2014/main" id="{6B79798E-5EE1-47E4-A3D7-43B229F5A9A4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0764" y="2054344"/>
            <a:ext cx="2588872" cy="3422410"/>
          </a:xfrm>
          <a:prstGeom prst="rect">
            <a:avLst/>
          </a:prstGeom>
        </p:spPr>
      </p:pic>
      <p:pic>
        <p:nvPicPr>
          <p:cNvPr id="44" name="1" descr="图形用户界面, 应用程序, PowerPoint&#10;&#10;描述已自动生成">
            <a:extLst>
              <a:ext uri="{FF2B5EF4-FFF2-40B4-BE49-F238E27FC236}">
                <a16:creationId xmlns:a16="http://schemas.microsoft.com/office/drawing/2014/main" id="{8BC0251B-6CB9-4962-A8EC-2832A75034A1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0764" y="2054344"/>
            <a:ext cx="2588872" cy="3422410"/>
          </a:xfrm>
          <a:prstGeom prst="rect">
            <a:avLst/>
          </a:prstGeom>
        </p:spPr>
      </p:pic>
      <p:pic>
        <p:nvPicPr>
          <p:cNvPr id="26" name="2" descr="文本&#10;&#10;描述已自动生成">
            <a:extLst>
              <a:ext uri="{FF2B5EF4-FFF2-40B4-BE49-F238E27FC236}">
                <a16:creationId xmlns:a16="http://schemas.microsoft.com/office/drawing/2014/main" id="{F20A5FAD-2D25-46AD-A1BB-CDFBCEF5B293}"/>
              </a:ext>
            </a:extLst>
          </p:cNvPr>
          <p:cNvPicPr>
            <a:picLocks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8594" y="2054344"/>
            <a:ext cx="2574162" cy="3422410"/>
          </a:xfrm>
          <a:prstGeom prst="rect">
            <a:avLst/>
          </a:prstGeom>
        </p:spPr>
      </p:pic>
      <p:pic>
        <p:nvPicPr>
          <p:cNvPr id="21" name="3" descr="图片包含 日历&#10;&#10;描述已自动生成">
            <a:extLst>
              <a:ext uri="{FF2B5EF4-FFF2-40B4-BE49-F238E27FC236}">
                <a16:creationId xmlns:a16="http://schemas.microsoft.com/office/drawing/2014/main" id="{814FBC73-A05E-446A-9C47-9E6F3ECD227D}"/>
              </a:ext>
            </a:extLst>
          </p:cNvPr>
          <p:cNvPicPr>
            <a:picLocks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58594" y="2054344"/>
            <a:ext cx="2574162" cy="3422410"/>
          </a:xfrm>
          <a:prstGeom prst="rect">
            <a:avLst/>
          </a:prstGeom>
        </p:spPr>
      </p:pic>
      <p:pic>
        <p:nvPicPr>
          <p:cNvPr id="49" name="PA-图片 48">
            <a:extLst>
              <a:ext uri="{FF2B5EF4-FFF2-40B4-BE49-F238E27FC236}">
                <a16:creationId xmlns:a16="http://schemas.microsoft.com/office/drawing/2014/main" id="{F895B58F-9592-4B28-8ED7-AFA3B7D0212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77" t="9706" r="12215" b="10307"/>
          <a:stretch>
            <a:fillRect/>
          </a:stretch>
        </p:blipFill>
        <p:spPr>
          <a:xfrm>
            <a:off x="8356506" y="1644648"/>
            <a:ext cx="3046304" cy="4260852"/>
          </a:xfrm>
          <a:custGeom>
            <a:avLst/>
            <a:gdLst>
              <a:gd name="connsiteX0" fmla="*/ 288009 w 3945209"/>
              <a:gd name="connsiteY0" fmla="*/ 544278 h 5490214"/>
              <a:gd name="connsiteX1" fmla="*/ 288009 w 3945209"/>
              <a:gd name="connsiteY1" fmla="*/ 4939031 h 5490214"/>
              <a:gd name="connsiteX2" fmla="*/ 3616997 w 3945209"/>
              <a:gd name="connsiteY2" fmla="*/ 4939031 h 5490214"/>
              <a:gd name="connsiteX3" fmla="*/ 3616997 w 3945209"/>
              <a:gd name="connsiteY3" fmla="*/ 544278 h 5490214"/>
              <a:gd name="connsiteX4" fmla="*/ 0 w 3945209"/>
              <a:gd name="connsiteY4" fmla="*/ 0 h 5490214"/>
              <a:gd name="connsiteX5" fmla="*/ 3945209 w 3945209"/>
              <a:gd name="connsiteY5" fmla="*/ 0 h 5490214"/>
              <a:gd name="connsiteX6" fmla="*/ 3923325 w 3945209"/>
              <a:gd name="connsiteY6" fmla="*/ 40353 h 5490214"/>
              <a:gd name="connsiteX7" fmla="*/ 3902581 w 3945209"/>
              <a:gd name="connsiteY7" fmla="*/ 143190 h 5490214"/>
              <a:gd name="connsiteX8" fmla="*/ 3902581 w 3945209"/>
              <a:gd name="connsiteY8" fmla="*/ 5490214 h 5490214"/>
              <a:gd name="connsiteX9" fmla="*/ 2631 w 3945209"/>
              <a:gd name="connsiteY9" fmla="*/ 5490214 h 5490214"/>
              <a:gd name="connsiteX10" fmla="*/ 2631 w 3945209"/>
              <a:gd name="connsiteY10" fmla="*/ 26127 h 549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45209" h="5490214">
                <a:moveTo>
                  <a:pt x="288009" y="544278"/>
                </a:moveTo>
                <a:lnTo>
                  <a:pt x="288009" y="4939031"/>
                </a:lnTo>
                <a:lnTo>
                  <a:pt x="3616997" y="4939031"/>
                </a:lnTo>
                <a:lnTo>
                  <a:pt x="3616997" y="544278"/>
                </a:lnTo>
                <a:close/>
                <a:moveTo>
                  <a:pt x="0" y="0"/>
                </a:moveTo>
                <a:lnTo>
                  <a:pt x="3945209" y="0"/>
                </a:lnTo>
                <a:lnTo>
                  <a:pt x="3923325" y="40353"/>
                </a:lnTo>
                <a:cubicBezTo>
                  <a:pt x="3909967" y="71961"/>
                  <a:pt x="3902581" y="106712"/>
                  <a:pt x="3902581" y="143190"/>
                </a:cubicBezTo>
                <a:lnTo>
                  <a:pt x="3902581" y="5490214"/>
                </a:lnTo>
                <a:lnTo>
                  <a:pt x="2631" y="5490214"/>
                </a:lnTo>
                <a:lnTo>
                  <a:pt x="2631" y="2612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9267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 xmlns:a16="http://schemas.microsoft.com/office/drawing/2014/main" xmlns:a14="http://schemas.microsoft.com/office/drawing/2010/main" xmlns:p14="http://schemas.microsoft.com/office/powerpoint/2010/main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0" presetClass="entr" presetSubtype="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6356562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424528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0" presetClass="entr" presetSubtype="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7420198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1816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3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29292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0" presetClass="entr" presetSubtype="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810339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0934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368244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283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47952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0934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760679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810339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7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17" presetClass="entr" presetSubtype="1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17" presetClass="entr" presetSubtype="8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2" presetID="17" presetClass="entr" presetSubtype="8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9" presetID="17" presetClass="entr" presetSubtype="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 xmlns:a16="http://schemas.microsoft.com/office/drawing/2014/main" xmlns:a14="http://schemas.microsoft.com/office/drawing/2010/main" xmlns:p159="http://schemas.microsoft.com/office/powerpoint/2015/09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6356562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424528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7420198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4690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1816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3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658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292928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810339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4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0934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368244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4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2832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47952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4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3609345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760679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to="" calcmode="lin" valueType="num">
                                          <p:cBhvr>
                                            <p:cTn id="5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8103393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.5300924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5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7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8" presetID="17" presetClass="entr" presetSubtype="1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17" presetClass="entr" presetSubtype="8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2" presetID="17" presetClass="entr" presetSubtype="8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89" presetID="17" presetClass="entr" presetSubtype="2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图片 304">
            <a:extLst>
              <a:ext uri="{FF2B5EF4-FFF2-40B4-BE49-F238E27FC236}">
                <a16:creationId xmlns:a16="http://schemas.microsoft.com/office/drawing/2014/main" id="{178EECAE-1E4D-41CB-8A66-C111D523E9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  <p:sp>
        <p:nvSpPr>
          <p:cNvPr id="272" name="PA-圆角矩形 271">
            <a:extLst>
              <a:ext uri="{FF2B5EF4-FFF2-40B4-BE49-F238E27FC236}">
                <a16:creationId xmlns:a16="http://schemas.microsoft.com/office/drawing/2014/main" id="{B3A62C68-AE81-47BC-B015-F6A1EB87E8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54453" y="2693100"/>
            <a:ext cx="3180578" cy="3180578"/>
          </a:xfrm>
          <a:prstGeom prst="roundRect">
            <a:avLst>
              <a:gd name="adj" fmla="val 50000"/>
            </a:avLst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F1C71C5-84BB-4D29-AD28-5E6230C035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4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蓝色的青动力（一线报道工作成果）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A1B45F-5BA7-4D68-A29E-C98D345E9ED8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CC3F80A-AC04-4C37-8057-EE47E40371F6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CAD8999-E4F2-487C-8D57-31299D37B69D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8E3E143-DBA8-4E7E-99ED-7CCC74BACD30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69" name="矩形: 圆角 268">
            <a:extLst>
              <a:ext uri="{FF2B5EF4-FFF2-40B4-BE49-F238E27FC236}">
                <a16:creationId xmlns:a16="http://schemas.microsoft.com/office/drawing/2014/main" id="{D88154D6-55B3-4B4A-BF49-54C3A9B9659A}"/>
              </a:ext>
            </a:extLst>
          </p:cNvPr>
          <p:cNvSpPr/>
          <p:nvPr/>
        </p:nvSpPr>
        <p:spPr>
          <a:xfrm>
            <a:off x="2217954" y="3574195"/>
            <a:ext cx="2053576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省公司青创赛</a:t>
            </a:r>
          </a:p>
        </p:txBody>
      </p:sp>
      <p:sp>
        <p:nvSpPr>
          <p:cNvPr id="270" name="矩形: 圆角 269">
            <a:extLst>
              <a:ext uri="{FF2B5EF4-FFF2-40B4-BE49-F238E27FC236}">
                <a16:creationId xmlns:a16="http://schemas.microsoft.com/office/drawing/2014/main" id="{85E4F59D-13CE-4D8E-88D3-FBA8F03841B3}"/>
              </a:ext>
            </a:extLst>
          </p:cNvPr>
          <p:cNvSpPr/>
          <p:nvPr/>
        </p:nvSpPr>
        <p:spPr>
          <a:xfrm>
            <a:off x="2123361" y="4025239"/>
            <a:ext cx="2242762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国网公司青创赛</a:t>
            </a:r>
          </a:p>
        </p:txBody>
      </p:sp>
      <p:sp>
        <p:nvSpPr>
          <p:cNvPr id="271" name="矩形: 圆角 270">
            <a:extLst>
              <a:ext uri="{FF2B5EF4-FFF2-40B4-BE49-F238E27FC236}">
                <a16:creationId xmlns:a16="http://schemas.microsoft.com/office/drawing/2014/main" id="{C353B080-E632-4A6A-92AB-2ABD7C14DA13}"/>
              </a:ext>
            </a:extLst>
          </p:cNvPr>
          <p:cNvSpPr/>
          <p:nvPr/>
        </p:nvSpPr>
        <p:spPr>
          <a:xfrm>
            <a:off x="2217954" y="4476283"/>
            <a:ext cx="2053576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青创赛交易展</a:t>
            </a:r>
          </a:p>
        </p:txBody>
      </p:sp>
      <p:sp>
        <p:nvSpPr>
          <p:cNvPr id="274" name="PA-文本框 273">
            <a:extLst>
              <a:ext uri="{FF2B5EF4-FFF2-40B4-BE49-F238E27FC236}">
                <a16:creationId xmlns:a16="http://schemas.microsoft.com/office/drawing/2014/main" id="{B91A60EB-C030-4379-B15D-213717410DA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45262" y="1877441"/>
            <a:ext cx="2488076" cy="369332"/>
          </a:xfrm>
          <a:prstGeom prst="rect">
            <a:avLst/>
          </a:prstGeom>
          <a:solidFill>
            <a:srgbClr val="DC4F34"/>
          </a:solidFill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方正仿宋_GBK"/>
                <a:sym typeface="Arial" panose="020B0604020202020204" pitchFamily="34" charset="0"/>
              </a:rPr>
              <a:t>青创赛一线跟踪报道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id="{1499AF6A-3807-4E4D-ADD0-9F340586450A}"/>
              </a:ext>
            </a:extLst>
          </p:cNvPr>
          <p:cNvSpPr txBox="1"/>
          <p:nvPr/>
        </p:nvSpPr>
        <p:spPr>
          <a:xfrm>
            <a:off x="2217954" y="2816577"/>
            <a:ext cx="2053576" cy="6849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方正仿宋_GBK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预热 </a:t>
            </a:r>
            <a:r>
              <a:rPr lang="en-US" altLang="zh-CN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| 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彩排</a:t>
            </a:r>
            <a:endParaRPr lang="en-US" altLang="zh-CN" sz="1600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决赛 </a:t>
            </a:r>
            <a:r>
              <a:rPr lang="en-US" altLang="zh-CN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| 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颁奖 </a:t>
            </a:r>
            <a:r>
              <a:rPr lang="en-US" altLang="zh-CN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| </a:t>
            </a: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花絮</a:t>
            </a:r>
          </a:p>
        </p:txBody>
      </p:sp>
      <p:sp>
        <p:nvSpPr>
          <p:cNvPr id="285" name="椭圆 284">
            <a:extLst>
              <a:ext uri="{FF2B5EF4-FFF2-40B4-BE49-F238E27FC236}">
                <a16:creationId xmlns:a16="http://schemas.microsoft.com/office/drawing/2014/main" id="{169DE314-F8FE-4240-BFE4-8DF82EBDF406}"/>
              </a:ext>
            </a:extLst>
          </p:cNvPr>
          <p:cNvSpPr/>
          <p:nvPr/>
        </p:nvSpPr>
        <p:spPr>
          <a:xfrm>
            <a:off x="2348546" y="4867973"/>
            <a:ext cx="689929" cy="689929"/>
          </a:xfrm>
          <a:prstGeom prst="ellipse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vlog</a:t>
            </a:r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id="{1EF17529-4F64-4E61-86A1-9FF137D880B3}"/>
              </a:ext>
            </a:extLst>
          </p:cNvPr>
          <p:cNvSpPr/>
          <p:nvPr/>
        </p:nvSpPr>
        <p:spPr>
          <a:xfrm>
            <a:off x="3402163" y="4878987"/>
            <a:ext cx="689929" cy="689929"/>
          </a:xfrm>
          <a:prstGeom prst="ellipse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微信</a:t>
            </a:r>
          </a:p>
        </p:txBody>
      </p:sp>
      <p:sp>
        <p:nvSpPr>
          <p:cNvPr id="289" name="PA-圆角矩形 288">
            <a:extLst>
              <a:ext uri="{FF2B5EF4-FFF2-40B4-BE49-F238E27FC236}">
                <a16:creationId xmlns:a16="http://schemas.microsoft.com/office/drawing/2014/main" id="{7C273E22-F6DC-4FAF-B95E-7D4C6B66077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248397" y="2693100"/>
            <a:ext cx="3180578" cy="3180578"/>
          </a:xfrm>
          <a:prstGeom prst="roundRect">
            <a:avLst>
              <a:gd name="adj" fmla="val 50000"/>
            </a:avLst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0" name="矩形: 圆角 289">
            <a:extLst>
              <a:ext uri="{FF2B5EF4-FFF2-40B4-BE49-F238E27FC236}">
                <a16:creationId xmlns:a16="http://schemas.microsoft.com/office/drawing/2014/main" id="{C25E0BB3-4DB6-445A-BD3E-262F14AF7753}"/>
              </a:ext>
            </a:extLst>
          </p:cNvPr>
          <p:cNvSpPr/>
          <p:nvPr/>
        </p:nvSpPr>
        <p:spPr>
          <a:xfrm>
            <a:off x="7811898" y="3574195"/>
            <a:ext cx="2053576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设立异地团组织</a:t>
            </a:r>
          </a:p>
        </p:txBody>
      </p:sp>
      <p:sp>
        <p:nvSpPr>
          <p:cNvPr id="291" name="矩形: 圆角 290">
            <a:extLst>
              <a:ext uri="{FF2B5EF4-FFF2-40B4-BE49-F238E27FC236}">
                <a16:creationId xmlns:a16="http://schemas.microsoft.com/office/drawing/2014/main" id="{C365841A-9C23-461A-99A3-44780B60E008}"/>
              </a:ext>
            </a:extLst>
          </p:cNvPr>
          <p:cNvSpPr/>
          <p:nvPr/>
        </p:nvSpPr>
        <p:spPr>
          <a:xfrm>
            <a:off x="7608733" y="4025239"/>
            <a:ext cx="2459906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担当宣传任务主力军</a:t>
            </a:r>
          </a:p>
        </p:txBody>
      </p:sp>
      <p:sp>
        <p:nvSpPr>
          <p:cNvPr id="292" name="矩形: 圆角 291">
            <a:extLst>
              <a:ext uri="{FF2B5EF4-FFF2-40B4-BE49-F238E27FC236}">
                <a16:creationId xmlns:a16="http://schemas.microsoft.com/office/drawing/2014/main" id="{5EBA1476-BDC9-4689-8FB6-A7030429277B}"/>
              </a:ext>
            </a:extLst>
          </p:cNvPr>
          <p:cNvSpPr/>
          <p:nvPr/>
        </p:nvSpPr>
        <p:spPr>
          <a:xfrm>
            <a:off x="7703326" y="4476283"/>
            <a:ext cx="2270720" cy="3106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6C2B5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记录学员学习动态</a:t>
            </a:r>
          </a:p>
        </p:txBody>
      </p:sp>
      <p:sp>
        <p:nvSpPr>
          <p:cNvPr id="294" name="PA-文本框 293">
            <a:extLst>
              <a:ext uri="{FF2B5EF4-FFF2-40B4-BE49-F238E27FC236}">
                <a16:creationId xmlns:a16="http://schemas.microsoft.com/office/drawing/2014/main" id="{3EAE4FEA-3B44-48BB-AEAA-4D7B64501A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561609" y="1877441"/>
            <a:ext cx="2412438" cy="369332"/>
          </a:xfrm>
          <a:prstGeom prst="rect">
            <a:avLst/>
          </a:prstGeom>
          <a:solidFill>
            <a:srgbClr val="DC4F34"/>
          </a:solidFill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方正仿宋_GBK"/>
                <a:sym typeface="Arial" panose="020B0604020202020204" pitchFamily="34" charset="0"/>
              </a:rPr>
              <a:t>国网培训专题报道</a:t>
            </a: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FC601419-F560-4D65-8457-8F68EA9E1CC0}"/>
              </a:ext>
            </a:extLst>
          </p:cNvPr>
          <p:cNvSpPr txBox="1"/>
          <p:nvPr/>
        </p:nvSpPr>
        <p:spPr>
          <a:xfrm>
            <a:off x="7603923" y="2816577"/>
            <a:ext cx="2469526" cy="72340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方正仿宋_GBK"/>
              </a:defRPr>
            </a:lvl1pPr>
          </a:lstStyle>
          <a:p>
            <a:pPr algn="ctr">
              <a:lnSpc>
                <a:spcPct val="125000"/>
              </a:lnSpc>
            </a:pPr>
            <a:r>
              <a:rPr lang="en-US" altLang="zh-CN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2019</a:t>
            </a: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年</a:t>
            </a:r>
            <a:endParaRPr lang="en-US" altLang="zh-CN" dirty="0">
              <a:latin typeface="思源黑体 CN Regular" panose="020B0500000000000000" pitchFamily="34" charset="-122"/>
              <a:ea typeface="思源黑体 CN Regular" panose="020B0500000000000000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25000"/>
              </a:lnSpc>
            </a:pPr>
            <a:r>
              <a:rPr lang="zh-CN" altLang="en-US" sz="1600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技术学院新员工培训</a:t>
            </a:r>
          </a:p>
        </p:txBody>
      </p:sp>
      <p:sp>
        <p:nvSpPr>
          <p:cNvPr id="296" name="椭圆 295">
            <a:extLst>
              <a:ext uri="{FF2B5EF4-FFF2-40B4-BE49-F238E27FC236}">
                <a16:creationId xmlns:a16="http://schemas.microsoft.com/office/drawing/2014/main" id="{49843015-2BAF-4AFA-91E7-F0574C466F8D}"/>
              </a:ext>
            </a:extLst>
          </p:cNvPr>
          <p:cNvSpPr/>
          <p:nvPr/>
        </p:nvSpPr>
        <p:spPr>
          <a:xfrm>
            <a:off x="7942490" y="4867973"/>
            <a:ext cx="689929" cy="689929"/>
          </a:xfrm>
          <a:prstGeom prst="ellipse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济南</a:t>
            </a:r>
          </a:p>
        </p:txBody>
      </p:sp>
      <p:sp>
        <p:nvSpPr>
          <p:cNvPr id="297" name="椭圆 296">
            <a:extLst>
              <a:ext uri="{FF2B5EF4-FFF2-40B4-BE49-F238E27FC236}">
                <a16:creationId xmlns:a16="http://schemas.microsoft.com/office/drawing/2014/main" id="{24D61F00-E70D-4688-A53E-8961421A9CF8}"/>
              </a:ext>
            </a:extLst>
          </p:cNvPr>
          <p:cNvSpPr/>
          <p:nvPr/>
        </p:nvSpPr>
        <p:spPr>
          <a:xfrm>
            <a:off x="8996107" y="4878987"/>
            <a:ext cx="689929" cy="689929"/>
          </a:xfrm>
          <a:prstGeom prst="ellipse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Arial" panose="020B0604020202020204" pitchFamily="34" charset="0"/>
              </a:rPr>
              <a:t>泰安</a:t>
            </a:r>
          </a:p>
        </p:txBody>
      </p: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id="{915EAEBE-8D7E-4722-96B5-B4D179287295}"/>
              </a:ext>
            </a:extLst>
          </p:cNvPr>
          <p:cNvCxnSpPr>
            <a:cxnSpLocks/>
          </p:cNvCxnSpPr>
          <p:nvPr/>
        </p:nvCxnSpPr>
        <p:spPr>
          <a:xfrm>
            <a:off x="482600" y="6336431"/>
            <a:ext cx="11050588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0" name="图片 299" descr="绿色的球&#10;&#10;描述已自动生成">
            <a:extLst>
              <a:ext uri="{FF2B5EF4-FFF2-40B4-BE49-F238E27FC236}">
                <a16:creationId xmlns:a16="http://schemas.microsoft.com/office/drawing/2014/main" id="{D408FEFA-D445-411C-B0B2-4FA9CE6EA1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680064">
            <a:off x="1937672" y="3553279"/>
            <a:ext cx="560565" cy="391818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 descr="绿色的球&#10;&#10;描述已自动生成">
            <a:extLst>
              <a:ext uri="{FF2B5EF4-FFF2-40B4-BE49-F238E27FC236}">
                <a16:creationId xmlns:a16="http://schemas.microsoft.com/office/drawing/2014/main" id="{1095B1A3-0A26-47C7-AD4F-328EF66482D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>
            <a:off x="9467603" y="1523552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 descr="背景图案&#10;&#10;描述已自动生成">
            <a:extLst>
              <a:ext uri="{FF2B5EF4-FFF2-40B4-BE49-F238E27FC236}">
                <a16:creationId xmlns:a16="http://schemas.microsoft.com/office/drawing/2014/main" id="{F7E39CEF-62DC-45B8-8605-AC0E9676CA0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7787696" y="4996030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313" name="组合 312">
            <a:extLst>
              <a:ext uri="{FF2B5EF4-FFF2-40B4-BE49-F238E27FC236}">
                <a16:creationId xmlns:a16="http://schemas.microsoft.com/office/drawing/2014/main" id="{BB75DC58-A1E7-4D1F-99A7-862DCD54D024}"/>
              </a:ext>
            </a:extLst>
          </p:cNvPr>
          <p:cNvGrpSpPr/>
          <p:nvPr/>
        </p:nvGrpSpPr>
        <p:grpSpPr>
          <a:xfrm rot="20719502">
            <a:off x="5268926" y="2941418"/>
            <a:ext cx="1602000" cy="2774595"/>
            <a:chOff x="5504298" y="1720322"/>
            <a:chExt cx="2036570" cy="3527252"/>
          </a:xfrm>
        </p:grpSpPr>
        <p:cxnSp>
          <p:nvCxnSpPr>
            <p:cNvPr id="273" name="直接连接符 272">
              <a:extLst>
                <a:ext uri="{FF2B5EF4-FFF2-40B4-BE49-F238E27FC236}">
                  <a16:creationId xmlns:a16="http://schemas.microsoft.com/office/drawing/2014/main" id="{17760E8A-199C-4EBB-B4F4-D5FB07A3074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57018" y="1720322"/>
              <a:ext cx="1683850" cy="1916394"/>
            </a:xfrm>
            <a:prstGeom prst="line">
              <a:avLst/>
            </a:prstGeom>
            <a:ln>
              <a:gradFill flip="none" rotWithShape="1">
                <a:gsLst>
                  <a:gs pos="50000">
                    <a:srgbClr val="2EFED1"/>
                  </a:gs>
                  <a:gs pos="0">
                    <a:schemeClr val="accent3">
                      <a:lumMod val="97000"/>
                      <a:lumOff val="3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>
              <a:extLst>
                <a:ext uri="{FF2B5EF4-FFF2-40B4-BE49-F238E27FC236}">
                  <a16:creationId xmlns:a16="http://schemas.microsoft.com/office/drawing/2014/main" id="{7508B3D2-967D-4B7D-BD0E-F7AD52E01A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4298" y="3278459"/>
              <a:ext cx="1599669" cy="1969115"/>
            </a:xfrm>
            <a:prstGeom prst="line">
              <a:avLst/>
            </a:prstGeom>
            <a:ln>
              <a:gradFill flip="none" rotWithShape="1">
                <a:gsLst>
                  <a:gs pos="50000">
                    <a:srgbClr val="2EFED1"/>
                  </a:gs>
                  <a:gs pos="0">
                    <a:schemeClr val="accent3">
                      <a:lumMod val="97000"/>
                      <a:lumOff val="3000"/>
                      <a:alpha val="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0"/>
                    </a:schemeClr>
                  </a:gs>
                </a:gsLst>
                <a:lin ang="0" scaled="0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6608539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entr" presetSubtype="0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 p14:bounceEnd="38000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 p14:bounceEnd="38000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-1.2*(0.5-#ppt_x)*(1+0.5*#ppt_h-#ppt_y)*16/9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-1.2*(0.5-#ppt_x)*(1+0.5*#ppt_h-#ppt_y)*16/9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2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9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40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633 -0.61366 L -0.00286 0.00763 " pathEditMode="relative" rAng="0" ptsTypes="AA">
                                          <p:cBhvr>
                                            <p:cTn id="98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66" y="3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0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8451 -0.29329 L -0.00286 0.00764 " pathEditMode="relative" rAng="0" ptsTypes="AA">
                                          <p:cBhvr>
                                            <p:cTn id="105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1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1393 -0.34838 L -0.00287 0.00763 " pathEditMode="relative" rAng="0" ptsTypes="AA">
                                          <p:cBhvr>
                                            <p:cTn id="112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46" y="1780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2" grpId="0" animBg="1"/>
          <p:bldP spid="269" grpId="0" animBg="1"/>
          <p:bldP spid="270" grpId="0" animBg="1"/>
          <p:bldP spid="271" grpId="0" animBg="1"/>
          <p:bldP spid="274" grpId="0" animBg="1"/>
          <p:bldP spid="283" grpId="0"/>
          <p:bldP spid="285" grpId="0" animBg="1"/>
          <p:bldP spid="286" grpId="0" animBg="1"/>
          <p:bldP spid="289" grpId="0" animBg="1"/>
          <p:bldP spid="290" grpId="0" animBg="1"/>
          <p:bldP spid="291" grpId="0" animBg="1"/>
          <p:bldP spid="292" grpId="0" animBg="1"/>
          <p:bldP spid="294" grpId="0" animBg="1"/>
          <p:bldP spid="295" grpId="0"/>
          <p:bldP spid="296" grpId="0" animBg="1"/>
          <p:bldP spid="297" grpId="0" animBg="1"/>
        </p:bldLst>
      </p:timing>
    </mc:Choice>
    <mc:Fallback xmlns="" xmlns:a16="http://schemas.microsoft.com/office/drawing/2014/main" xmlns:a14="http://schemas.microsoft.com/office/drawing/2010/main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x-0.5))+(CEIL(#ppt_x-0.5)))-1))+#ppt_x-0.5)*(1.42+SQRT((#ppt_w)^2+(#ppt_h)^2)))/SQRT(((0.0001*(ABS((FLOOR(#ppt_x-0.5))+(CEIL(#ppt_x-0.5)))-1))+#ppt_x-0.5)^2+((0.0001*(ABS((FLOOR(#ppt_x-0.5))+(CEIL(#ppt_x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1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.5+(((0.0001*(ABS((FLOOR(#ppt_y-0.5))+(CEIL(#ppt_y-0.5)))-1))+#ppt_y-0.5)*(1.42+SQRT((#ppt_w)^2+(#ppt_h)^2)))/SQRT(((0.0001*(ABS((FLOOR(#ppt_y-0.5))+(CEIL(#ppt_y-0.5)))-1))+#ppt_x-0.5)^2+((0.0001*(ABS((FLOOR(#ppt_y-0.5))+(CEIL(#ppt_y-0.5)))-1))+#ppt_y-0.5)^2)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-1.2*(0.5-#ppt_x)*(1+0.5*#ppt_h-#ppt_y)*16/9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16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-1.2*(0.5-#ppt_x)*(1+0.5*#ppt_h-#ppt_y)*16/9&#10;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>
                                            <p:cTn id="2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4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47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92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40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633 -0.61366 L -0.00286 0.00763 " pathEditMode="relative" rAng="0" ptsTypes="AA">
                                          <p:cBhvr>
                                            <p:cTn id="98" dur="40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66" y="3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0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8451 -0.29329 L -0.00286 0.00764 " pathEditMode="relative" rAng="0" ptsTypes="AA">
                                          <p:cBhvr>
                                            <p:cTn id="105" dur="20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1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3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1393 -0.34838 L -0.00287 0.00763 " pathEditMode="relative" rAng="0" ptsTypes="AA">
                                          <p:cBhvr>
                                            <p:cTn id="112" dur="3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846" y="1780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2" grpId="0" animBg="1"/>
          <p:bldP spid="269" grpId="0" animBg="1"/>
          <p:bldP spid="270" grpId="0" animBg="1"/>
          <p:bldP spid="271" grpId="0" animBg="1"/>
          <p:bldP spid="274" grpId="0" animBg="1"/>
          <p:bldP spid="283" grpId="0"/>
          <p:bldP spid="285" grpId="0" animBg="1"/>
          <p:bldP spid="286" grpId="0" animBg="1"/>
          <p:bldP spid="289" grpId="0" animBg="1"/>
          <p:bldP spid="290" grpId="0" animBg="1"/>
          <p:bldP spid="291" grpId="0" animBg="1"/>
          <p:bldP spid="292" grpId="0" animBg="1"/>
          <p:bldP spid="294" grpId="0" animBg="1"/>
          <p:bldP spid="295" grpId="0"/>
          <p:bldP spid="296" grpId="0" animBg="1"/>
          <p:bldP spid="29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图片 304">
            <a:extLst>
              <a:ext uri="{FF2B5EF4-FFF2-40B4-BE49-F238E27FC236}">
                <a16:creationId xmlns:a16="http://schemas.microsoft.com/office/drawing/2014/main" id="{178EECAE-1E4D-41CB-8A66-C111D523E9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814" cy="6858000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F1C71C5-84BB-4D29-AD28-5E6230C035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4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蓝色的青动力（一线报道工作成果）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A1B45F-5BA7-4D68-A29E-C98D345E9ED8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CC3F80A-AC04-4C37-8057-EE47E40371F6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CAD8999-E4F2-487C-8D57-31299D37B69D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8E3E143-DBA8-4E7E-99ED-7CCC74BACD30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id="{915EAEBE-8D7E-4722-96B5-B4D179287295}"/>
              </a:ext>
            </a:extLst>
          </p:cNvPr>
          <p:cNvCxnSpPr>
            <a:cxnSpLocks/>
          </p:cNvCxnSpPr>
          <p:nvPr/>
        </p:nvCxnSpPr>
        <p:spPr>
          <a:xfrm>
            <a:off x="482600" y="6336431"/>
            <a:ext cx="11050588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1" name="图片 300" descr="绿色的球&#10;&#10;描述已自动生成">
            <a:extLst>
              <a:ext uri="{FF2B5EF4-FFF2-40B4-BE49-F238E27FC236}">
                <a16:creationId xmlns:a16="http://schemas.microsoft.com/office/drawing/2014/main" id="{1095B1A3-0A26-47C7-AD4F-328EF66482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>
            <a:off x="9467603" y="1523552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 descr="背景图案&#10;&#10;描述已自动生成">
            <a:extLst>
              <a:ext uri="{FF2B5EF4-FFF2-40B4-BE49-F238E27FC236}">
                <a16:creationId xmlns:a16="http://schemas.microsoft.com/office/drawing/2014/main" id="{F7E39CEF-62DC-45B8-8605-AC0E9676CA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7787696" y="4996030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一群人在桌子边&#10;&#10;描述已自动生成">
            <a:extLst>
              <a:ext uri="{FF2B5EF4-FFF2-40B4-BE49-F238E27FC236}">
                <a16:creationId xmlns:a16="http://schemas.microsoft.com/office/drawing/2014/main" id="{E085FC60-405F-4D37-A68C-4B217E4C1C9C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280" y="1998679"/>
            <a:ext cx="5245016" cy="3552826"/>
          </a:xfrm>
          <a:prstGeom prst="rect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  <a:reflection blurRad="6350" stA="50000" endA="300" endPos="38500" dist="50800" dir="5400000" sy="-100000" algn="bl" rotWithShape="0"/>
          </a:effectLst>
          <a:scene3d>
            <a:camera prst="perspectiveLeft"/>
            <a:lightRig rig="threePt" dir="t"/>
          </a:scene3d>
        </p:spPr>
      </p:pic>
      <p:pic>
        <p:nvPicPr>
          <p:cNvPr id="14" name="图片 13" descr="一群人在看电脑&#10;&#10;描述已自动生成">
            <a:extLst>
              <a:ext uri="{FF2B5EF4-FFF2-40B4-BE49-F238E27FC236}">
                <a16:creationId xmlns:a16="http://schemas.microsoft.com/office/drawing/2014/main" id="{D9669977-CEDC-4BD7-A8BE-7FF56094865A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640" y="1998679"/>
            <a:ext cx="5008880" cy="3552826"/>
          </a:xfrm>
          <a:prstGeom prst="rect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  <a:reflection blurRad="6350" stA="50000" endA="300" endPos="38500" dist="50800" dir="5400000" sy="-100000" algn="bl" rotWithShape="0"/>
          </a:effectLst>
          <a:scene3d>
            <a:camera prst="perspective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391444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33 -0.61366 L -0.00286 0.00763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3106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3 -0.34838 L -0.00287 0.0076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46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F1C71C5-84BB-4D29-AD28-5E6230C035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4" y="1111826"/>
            <a:ext cx="4616648" cy="334322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蓝色的青动力（青创比赛及签约）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0A1B45F-5BA7-4D68-A29E-C98D345E9ED8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CC3F80A-AC04-4C37-8057-EE47E40371F6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CAD8999-E4F2-487C-8D57-31299D37B69D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8E3E143-DBA8-4E7E-99ED-7CCC74BACD30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cxnSp>
        <p:nvCxnSpPr>
          <p:cNvPr id="299" name="直接连接符 298">
            <a:extLst>
              <a:ext uri="{FF2B5EF4-FFF2-40B4-BE49-F238E27FC236}">
                <a16:creationId xmlns:a16="http://schemas.microsoft.com/office/drawing/2014/main" id="{915EAEBE-8D7E-4722-96B5-B4D179287295}"/>
              </a:ext>
            </a:extLst>
          </p:cNvPr>
          <p:cNvCxnSpPr>
            <a:cxnSpLocks/>
          </p:cNvCxnSpPr>
          <p:nvPr/>
        </p:nvCxnSpPr>
        <p:spPr>
          <a:xfrm>
            <a:off x="482600" y="6336431"/>
            <a:ext cx="11050588" cy="0"/>
          </a:xfrm>
          <a:prstGeom prst="line">
            <a:avLst/>
          </a:prstGeom>
          <a:ln>
            <a:gradFill flip="none" rotWithShape="1">
              <a:gsLst>
                <a:gs pos="50000">
                  <a:srgbClr val="01AF8A"/>
                </a:gs>
                <a:gs pos="0">
                  <a:schemeClr val="accent3">
                    <a:lumMod val="97000"/>
                    <a:lumOff val="3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0"/>
                  </a:schemeClr>
                </a:gs>
              </a:gsLst>
              <a:lin ang="0" scaled="0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1" name="图片 300" descr="绿色的球&#10;&#10;描述已自动生成">
            <a:extLst>
              <a:ext uri="{FF2B5EF4-FFF2-40B4-BE49-F238E27FC236}">
                <a16:creationId xmlns:a16="http://schemas.microsoft.com/office/drawing/2014/main" id="{1095B1A3-0A26-47C7-AD4F-328EF66482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78" t="5542" r="17231" b="34576"/>
          <a:stretch/>
        </p:blipFill>
        <p:spPr>
          <a:xfrm rot="20174994">
            <a:off x="9467603" y="1523552"/>
            <a:ext cx="1160632" cy="393541"/>
          </a:xfrm>
          <a:prstGeom prst="rect">
            <a:avLst/>
          </a:prstGeom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 descr="背景图案&#10;&#10;描述已自动生成">
            <a:extLst>
              <a:ext uri="{FF2B5EF4-FFF2-40B4-BE49-F238E27FC236}">
                <a16:creationId xmlns:a16="http://schemas.microsoft.com/office/drawing/2014/main" id="{F7E39CEF-62DC-45B8-8605-AC0E9676CA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38170">
            <a:off x="7787696" y="4996030"/>
            <a:ext cx="438876" cy="1487301"/>
          </a:xfrm>
          <a:prstGeom prst="rect">
            <a:avLst/>
          </a:prstGeom>
          <a:effectLst>
            <a:outerShdw blurRad="1270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一群穿着制服的人站在一起合影&#10;&#10;低可信度描述已自动生成">
            <a:extLst>
              <a:ext uri="{FF2B5EF4-FFF2-40B4-BE49-F238E27FC236}">
                <a16:creationId xmlns:a16="http://schemas.microsoft.com/office/drawing/2014/main" id="{B4770FDD-63ED-4715-9862-71303DA8CF8F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69000"/>
                    </a14:imgEffect>
                    <a14:imgEffect>
                      <a14:brightnessContrast bright="-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54" y="2308004"/>
            <a:ext cx="3702904" cy="2604076"/>
          </a:xfrm>
          <a:prstGeom prst="rect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  <a:reflection blurRad="6350" stA="50000" endA="300" endPos="38500" dist="50800" dir="5400000" sy="-100000" algn="bl" rotWithShape="0"/>
          </a:effectLst>
          <a:scene3d>
            <a:camera prst="perspectiveLeft"/>
            <a:lightRig rig="threePt" dir="t"/>
          </a:scene3d>
        </p:spPr>
      </p:pic>
      <p:pic>
        <p:nvPicPr>
          <p:cNvPr id="13" name="图片 12" descr="电脑游戏画面&#10;&#10;低可信度描述已自动生成">
            <a:extLst>
              <a:ext uri="{FF2B5EF4-FFF2-40B4-BE49-F238E27FC236}">
                <a16:creationId xmlns:a16="http://schemas.microsoft.com/office/drawing/2014/main" id="{1635EC59-9071-46F0-A2CC-09CFFA8FCE13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4265" y="2464080"/>
            <a:ext cx="3479663" cy="2448000"/>
          </a:xfrm>
          <a:prstGeom prst="rect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  <a:reflection blurRad="6350" stA="50000" endA="300" endPos="38500" dist="50800" dir="5400000" sy="-100000" algn="bl" rotWithShape="0"/>
          </a:effectLst>
          <a:scene3d>
            <a:camera prst="perspectiveRight" fov="5400000"/>
            <a:lightRig rig="threePt" dir="t"/>
          </a:scene3d>
        </p:spPr>
      </p:pic>
      <p:pic>
        <p:nvPicPr>
          <p:cNvPr id="16" name="图片 15" descr="图形用户界面&#10;&#10;中度可信度描述已自动生成">
            <a:extLst>
              <a:ext uri="{FF2B5EF4-FFF2-40B4-BE49-F238E27FC236}">
                <a16:creationId xmlns:a16="http://schemas.microsoft.com/office/drawing/2014/main" id="{9819011E-E3B8-4287-B581-7472809FBD1F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756" y="2320080"/>
            <a:ext cx="3702904" cy="2592000"/>
          </a:xfrm>
          <a:prstGeom prst="rect">
            <a:avLst/>
          </a:prstGeom>
          <a:solidFill>
            <a:srgbClr val="059B90"/>
          </a:solidFill>
          <a:ln>
            <a:solidFill>
              <a:srgbClr val="2EFED1"/>
            </a:solidFill>
          </a:ln>
          <a:effectLst>
            <a:innerShdw blurRad="190500">
              <a:prstClr val="black"/>
            </a:innerShdw>
            <a:reflection blurRad="6350" stA="50000" endA="300" endPos="38500" dist="50800" dir="5400000" sy="-100000" algn="bl" rotWithShape="0"/>
          </a:effectLst>
          <a:scene3d>
            <a:camera prst="perspectiveRight" fov="5400000">
              <a:rot lat="0" lon="1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416680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633 -0.61366 L -0.00286 0.00763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66" y="3106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path" presetSubtype="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93 -0.34838 L -0.00287 0.00763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46" y="1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74A952D-1D5B-4C7C-B685-E90B5FDB00D0}"/>
              </a:ext>
            </a:extLst>
          </p:cNvPr>
          <p:cNvGrpSpPr/>
          <p:nvPr/>
        </p:nvGrpSpPr>
        <p:grpSpPr>
          <a:xfrm>
            <a:off x="8617527" y="2090264"/>
            <a:ext cx="3180773" cy="3287669"/>
            <a:chOff x="8427027" y="2090264"/>
            <a:chExt cx="3180773" cy="32876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985FBBD-7811-4E14-8630-96FBA5904D53}"/>
                </a:ext>
              </a:extLst>
            </p:cNvPr>
            <p:cNvSpPr txBox="1"/>
            <p:nvPr/>
          </p:nvSpPr>
          <p:spPr>
            <a:xfrm>
              <a:off x="8997828" y="3258410"/>
              <a:ext cx="260997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Char char="•"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《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小周教你做表格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9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rPr>
                <a:t>》</a:t>
              </a:r>
              <a:endParaRPr lang="zh-CN" altLang="en-US" sz="1400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FB50F44-1083-480D-9646-B1D0CBD7AC15}"/>
                </a:ext>
              </a:extLst>
            </p:cNvPr>
            <p:cNvSpPr txBox="1"/>
            <p:nvPr/>
          </p:nvSpPr>
          <p:spPr>
            <a:xfrm>
              <a:off x="8997828" y="3566187"/>
              <a:ext cx="260997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Char char="•"/>
                <a:defRPr kumimoji="0" sz="1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《</a:t>
              </a:r>
              <a:r>
                <a:rPr lang="zh-CN" altLang="en-US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厉害了</a:t>
              </a:r>
              <a:r>
                <a:rPr lang="en-US" altLang="zh-CN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word</a:t>
              </a:r>
              <a:r>
                <a:rPr lang="zh-CN" altLang="en-US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姐</a:t>
              </a:r>
              <a:r>
                <a:rPr lang="en-US" altLang="zh-CN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》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8951BF4-5FC8-4531-80F5-4BD6983EC358}"/>
                </a:ext>
              </a:extLst>
            </p:cNvPr>
            <p:cNvSpPr txBox="1"/>
            <p:nvPr/>
          </p:nvSpPr>
          <p:spPr>
            <a:xfrm>
              <a:off x="8997828" y="3873964"/>
              <a:ext cx="260997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Char char="•"/>
                <a:defRPr kumimoji="0" sz="1400" b="0" i="0" u="none" strike="noStrike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《P</a:t>
              </a:r>
              <a:r>
                <a:rPr lang="zh-CN" altLang="en-US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这一下很开心</a:t>
              </a:r>
              <a:r>
                <a:rPr lang="en-US" altLang="zh-CN" dirty="0">
                  <a:solidFill>
                    <a:schemeClr val="bg2">
                      <a:lumMod val="90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》</a:t>
              </a:r>
              <a:endParaRPr lang="zh-CN" altLang="en-US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ACE1F92-B49F-48D4-B52E-5CB83666CD38}"/>
                </a:ext>
              </a:extLst>
            </p:cNvPr>
            <p:cNvSpPr txBox="1"/>
            <p:nvPr/>
          </p:nvSpPr>
          <p:spPr>
            <a:xfrm>
              <a:off x="8607514" y="2340286"/>
              <a:ext cx="2385385" cy="461665"/>
            </a:xfrm>
            <a:prstGeom prst="rect">
              <a:avLst/>
            </a:prstGeom>
            <a:noFill/>
            <a:scene3d>
              <a:camera prst="perspectiveLeft" fov="5400000">
                <a:rot lat="0" lon="1800000" rev="0"/>
              </a:camera>
              <a:lightRig rig="threePt" dir="t"/>
            </a:scene3d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2EFED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内容多姿多彩</a:t>
              </a:r>
            </a:p>
          </p:txBody>
        </p:sp>
        <p:grpSp>
          <p:nvGrpSpPr>
            <p:cNvPr id="213" name="组合 212">
              <a:extLst>
                <a:ext uri="{FF2B5EF4-FFF2-40B4-BE49-F238E27FC236}">
                  <a16:creationId xmlns:a16="http://schemas.microsoft.com/office/drawing/2014/main" id="{086181D6-1B64-43B9-A162-E516445920B2}"/>
                </a:ext>
              </a:extLst>
            </p:cNvPr>
            <p:cNvGrpSpPr/>
            <p:nvPr/>
          </p:nvGrpSpPr>
          <p:grpSpPr>
            <a:xfrm>
              <a:off x="8671754" y="2889078"/>
              <a:ext cx="2936046" cy="369332"/>
              <a:chOff x="8595554" y="2889078"/>
              <a:chExt cx="2936046" cy="369332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178F8AA-2BCB-4293-9730-C2FF3C550B1B}"/>
                  </a:ext>
                </a:extLst>
              </p:cNvPr>
              <p:cNvSpPr txBox="1"/>
              <p:nvPr/>
            </p:nvSpPr>
            <p:spPr>
              <a:xfrm>
                <a:off x="8921628" y="2889078"/>
                <a:ext cx="26099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Office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学习专栏</a:t>
                </a:r>
                <a:endPara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microsoft-powerpoint-logo_1537">
                <a:extLst>
                  <a:ext uri="{FF2B5EF4-FFF2-40B4-BE49-F238E27FC236}">
                    <a16:creationId xmlns:a16="http://schemas.microsoft.com/office/drawing/2014/main" id="{0F068011-E9B5-4DA3-B3D6-45234A0B2E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95554" y="2889078"/>
                <a:ext cx="324000" cy="324000"/>
              </a:xfrm>
              <a:custGeom>
                <a:avLst/>
                <a:gdLst>
                  <a:gd name="connsiteX0" fmla="*/ 461597 w 579793"/>
                  <a:gd name="connsiteY0" fmla="*/ 339060 h 538062"/>
                  <a:gd name="connsiteX1" fmla="*/ 404346 w 579793"/>
                  <a:gd name="connsiteY1" fmla="*/ 396227 h 538062"/>
                  <a:gd name="connsiteX2" fmla="*/ 461597 w 579793"/>
                  <a:gd name="connsiteY2" fmla="*/ 453393 h 538062"/>
                  <a:gd name="connsiteX3" fmla="*/ 517001 w 579793"/>
                  <a:gd name="connsiteY3" fmla="*/ 396227 h 538062"/>
                  <a:gd name="connsiteX4" fmla="*/ 461597 w 579793"/>
                  <a:gd name="connsiteY4" fmla="*/ 396227 h 538062"/>
                  <a:gd name="connsiteX5" fmla="*/ 467137 w 579793"/>
                  <a:gd name="connsiteY5" fmla="*/ 331684 h 538062"/>
                  <a:gd name="connsiteX6" fmla="*/ 467137 w 579793"/>
                  <a:gd name="connsiteY6" fmla="*/ 388850 h 538062"/>
                  <a:gd name="connsiteX7" fmla="*/ 524389 w 579793"/>
                  <a:gd name="connsiteY7" fmla="*/ 388850 h 538062"/>
                  <a:gd name="connsiteX8" fmla="*/ 467137 w 579793"/>
                  <a:gd name="connsiteY8" fmla="*/ 331684 h 538062"/>
                  <a:gd name="connsiteX9" fmla="*/ 151337 w 579793"/>
                  <a:gd name="connsiteY9" fmla="*/ 153013 h 538062"/>
                  <a:gd name="connsiteX10" fmla="*/ 203032 w 579793"/>
                  <a:gd name="connsiteY10" fmla="*/ 213768 h 538062"/>
                  <a:gd name="connsiteX11" fmla="*/ 149490 w 579793"/>
                  <a:gd name="connsiteY11" fmla="*/ 278206 h 538062"/>
                  <a:gd name="connsiteX12" fmla="*/ 125489 w 579793"/>
                  <a:gd name="connsiteY12" fmla="*/ 276365 h 538062"/>
                  <a:gd name="connsiteX13" fmla="*/ 125489 w 579793"/>
                  <a:gd name="connsiteY13" fmla="*/ 156695 h 538062"/>
                  <a:gd name="connsiteX14" fmla="*/ 151337 w 579793"/>
                  <a:gd name="connsiteY14" fmla="*/ 153013 h 538062"/>
                  <a:gd name="connsiteX15" fmla="*/ 151341 w 579793"/>
                  <a:gd name="connsiteY15" fmla="*/ 121617 h 538062"/>
                  <a:gd name="connsiteX16" fmla="*/ 97818 w 579793"/>
                  <a:gd name="connsiteY16" fmla="*/ 127145 h 538062"/>
                  <a:gd name="connsiteX17" fmla="*/ 97818 w 579793"/>
                  <a:gd name="connsiteY17" fmla="*/ 433029 h 538062"/>
                  <a:gd name="connsiteX18" fmla="*/ 125502 w 579793"/>
                  <a:gd name="connsiteY18" fmla="*/ 433029 h 538062"/>
                  <a:gd name="connsiteX19" fmla="*/ 125502 w 579793"/>
                  <a:gd name="connsiteY19" fmla="*/ 307727 h 538062"/>
                  <a:gd name="connsiteX20" fmla="*/ 147649 w 579793"/>
                  <a:gd name="connsiteY20" fmla="*/ 311413 h 538062"/>
                  <a:gd name="connsiteX21" fmla="*/ 214092 w 579793"/>
                  <a:gd name="connsiteY21" fmla="*/ 276402 h 538062"/>
                  <a:gd name="connsiteX22" fmla="*/ 230702 w 579793"/>
                  <a:gd name="connsiteY22" fmla="*/ 211908 h 538062"/>
                  <a:gd name="connsiteX23" fmla="*/ 212246 w 579793"/>
                  <a:gd name="connsiteY23" fmla="*/ 147414 h 538062"/>
                  <a:gd name="connsiteX24" fmla="*/ 151341 w 579793"/>
                  <a:gd name="connsiteY24" fmla="*/ 121617 h 538062"/>
                  <a:gd name="connsiteX25" fmla="*/ 408039 w 579793"/>
                  <a:gd name="connsiteY25" fmla="*/ 115926 h 538062"/>
                  <a:gd name="connsiteX26" fmla="*/ 408039 w 579793"/>
                  <a:gd name="connsiteY26" fmla="*/ 248700 h 538062"/>
                  <a:gd name="connsiteX27" fmla="*/ 504074 w 579793"/>
                  <a:gd name="connsiteY27" fmla="*/ 248700 h 538062"/>
                  <a:gd name="connsiteX28" fmla="*/ 504074 w 579793"/>
                  <a:gd name="connsiteY28" fmla="*/ 237636 h 538062"/>
                  <a:gd name="connsiteX29" fmla="*/ 504074 w 579793"/>
                  <a:gd name="connsiteY29" fmla="*/ 115926 h 538062"/>
                  <a:gd name="connsiteX30" fmla="*/ 419120 w 579793"/>
                  <a:gd name="connsiteY30" fmla="*/ 115926 h 538062"/>
                  <a:gd name="connsiteX31" fmla="*/ 424661 w 579793"/>
                  <a:gd name="connsiteY31" fmla="*/ 101174 h 538062"/>
                  <a:gd name="connsiteX32" fmla="*/ 424661 w 579793"/>
                  <a:gd name="connsiteY32" fmla="*/ 110394 h 538062"/>
                  <a:gd name="connsiteX33" fmla="*/ 509614 w 579793"/>
                  <a:gd name="connsiteY33" fmla="*/ 110394 h 538062"/>
                  <a:gd name="connsiteX34" fmla="*/ 509614 w 579793"/>
                  <a:gd name="connsiteY34" fmla="*/ 232103 h 538062"/>
                  <a:gd name="connsiteX35" fmla="*/ 520695 w 579793"/>
                  <a:gd name="connsiteY35" fmla="*/ 232103 h 538062"/>
                  <a:gd name="connsiteX36" fmla="*/ 520695 w 579793"/>
                  <a:gd name="connsiteY36" fmla="*/ 101174 h 538062"/>
                  <a:gd name="connsiteX37" fmla="*/ 348941 w 579793"/>
                  <a:gd name="connsiteY37" fmla="*/ 62448 h 538062"/>
                  <a:gd name="connsiteX38" fmla="*/ 579793 w 579793"/>
                  <a:gd name="connsiteY38" fmla="*/ 62448 h 538062"/>
                  <a:gd name="connsiteX39" fmla="*/ 579793 w 579793"/>
                  <a:gd name="connsiteY39" fmla="*/ 493963 h 538062"/>
                  <a:gd name="connsiteX40" fmla="*/ 348941 w 579793"/>
                  <a:gd name="connsiteY40" fmla="*/ 493963 h 538062"/>
                  <a:gd name="connsiteX41" fmla="*/ 328520 w 579793"/>
                  <a:gd name="connsiteY41" fmla="*/ 0 h 538062"/>
                  <a:gd name="connsiteX42" fmla="*/ 328520 w 579793"/>
                  <a:gd name="connsiteY42" fmla="*/ 538062 h 538062"/>
                  <a:gd name="connsiteX43" fmla="*/ 0 w 579793"/>
                  <a:gd name="connsiteY43" fmla="*/ 453299 h 538062"/>
                  <a:gd name="connsiteX44" fmla="*/ 0 w 579793"/>
                  <a:gd name="connsiteY44" fmla="*/ 84763 h 538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79793" h="538062">
                    <a:moveTo>
                      <a:pt x="461597" y="339060"/>
                    </a:moveTo>
                    <a:cubicBezTo>
                      <a:pt x="430201" y="339060"/>
                      <a:pt x="404346" y="364877"/>
                      <a:pt x="404346" y="396227"/>
                    </a:cubicBezTo>
                    <a:cubicBezTo>
                      <a:pt x="404346" y="427576"/>
                      <a:pt x="430201" y="453393"/>
                      <a:pt x="461597" y="453393"/>
                    </a:cubicBezTo>
                    <a:cubicBezTo>
                      <a:pt x="491146" y="453393"/>
                      <a:pt x="517001" y="427576"/>
                      <a:pt x="517001" y="396227"/>
                    </a:cubicBezTo>
                    <a:lnTo>
                      <a:pt x="461597" y="396227"/>
                    </a:lnTo>
                    <a:close/>
                    <a:moveTo>
                      <a:pt x="467137" y="331684"/>
                    </a:moveTo>
                    <a:lnTo>
                      <a:pt x="467137" y="388850"/>
                    </a:lnTo>
                    <a:lnTo>
                      <a:pt x="524389" y="388850"/>
                    </a:lnTo>
                    <a:cubicBezTo>
                      <a:pt x="524389" y="357501"/>
                      <a:pt x="498533" y="331684"/>
                      <a:pt x="467137" y="331684"/>
                    </a:cubicBezTo>
                    <a:close/>
                    <a:moveTo>
                      <a:pt x="151337" y="153013"/>
                    </a:moveTo>
                    <a:cubicBezTo>
                      <a:pt x="182723" y="153013"/>
                      <a:pt x="203032" y="173265"/>
                      <a:pt x="203032" y="213768"/>
                    </a:cubicBezTo>
                    <a:cubicBezTo>
                      <a:pt x="203032" y="256113"/>
                      <a:pt x="182723" y="278206"/>
                      <a:pt x="149490" y="278206"/>
                    </a:cubicBezTo>
                    <a:cubicBezTo>
                      <a:pt x="140259" y="278206"/>
                      <a:pt x="131028" y="278206"/>
                      <a:pt x="125489" y="276365"/>
                    </a:cubicBezTo>
                    <a:lnTo>
                      <a:pt x="125489" y="156695"/>
                    </a:lnTo>
                    <a:cubicBezTo>
                      <a:pt x="131028" y="154854"/>
                      <a:pt x="140259" y="153013"/>
                      <a:pt x="151337" y="153013"/>
                    </a:cubicBezTo>
                    <a:close/>
                    <a:moveTo>
                      <a:pt x="151341" y="121617"/>
                    </a:moveTo>
                    <a:cubicBezTo>
                      <a:pt x="129193" y="121617"/>
                      <a:pt x="110737" y="123459"/>
                      <a:pt x="97818" y="127145"/>
                    </a:cubicBezTo>
                    <a:lnTo>
                      <a:pt x="97818" y="433029"/>
                    </a:lnTo>
                    <a:lnTo>
                      <a:pt x="125502" y="433029"/>
                    </a:lnTo>
                    <a:lnTo>
                      <a:pt x="125502" y="307727"/>
                    </a:lnTo>
                    <a:cubicBezTo>
                      <a:pt x="132884" y="311413"/>
                      <a:pt x="140267" y="311413"/>
                      <a:pt x="147649" y="311413"/>
                    </a:cubicBezTo>
                    <a:cubicBezTo>
                      <a:pt x="175334" y="311413"/>
                      <a:pt x="199327" y="300357"/>
                      <a:pt x="214092" y="276402"/>
                    </a:cubicBezTo>
                    <a:cubicBezTo>
                      <a:pt x="225165" y="261660"/>
                      <a:pt x="230702" y="239548"/>
                      <a:pt x="230702" y="211908"/>
                    </a:cubicBezTo>
                    <a:cubicBezTo>
                      <a:pt x="230702" y="184268"/>
                      <a:pt x="223320" y="162156"/>
                      <a:pt x="212246" y="147414"/>
                    </a:cubicBezTo>
                    <a:cubicBezTo>
                      <a:pt x="199327" y="130830"/>
                      <a:pt x="179025" y="121617"/>
                      <a:pt x="151341" y="121617"/>
                    </a:cubicBezTo>
                    <a:close/>
                    <a:moveTo>
                      <a:pt x="408039" y="115926"/>
                    </a:moveTo>
                    <a:lnTo>
                      <a:pt x="408039" y="248700"/>
                    </a:lnTo>
                    <a:lnTo>
                      <a:pt x="504074" y="248700"/>
                    </a:lnTo>
                    <a:lnTo>
                      <a:pt x="504074" y="237636"/>
                    </a:lnTo>
                    <a:lnTo>
                      <a:pt x="504074" y="115926"/>
                    </a:lnTo>
                    <a:lnTo>
                      <a:pt x="419120" y="115926"/>
                    </a:lnTo>
                    <a:close/>
                    <a:moveTo>
                      <a:pt x="424661" y="101174"/>
                    </a:moveTo>
                    <a:lnTo>
                      <a:pt x="424661" y="110394"/>
                    </a:lnTo>
                    <a:lnTo>
                      <a:pt x="509614" y="110394"/>
                    </a:lnTo>
                    <a:lnTo>
                      <a:pt x="509614" y="232103"/>
                    </a:lnTo>
                    <a:lnTo>
                      <a:pt x="520695" y="232103"/>
                    </a:lnTo>
                    <a:lnTo>
                      <a:pt x="520695" y="101174"/>
                    </a:lnTo>
                    <a:close/>
                    <a:moveTo>
                      <a:pt x="348941" y="62448"/>
                    </a:moveTo>
                    <a:lnTo>
                      <a:pt x="579793" y="62448"/>
                    </a:lnTo>
                    <a:lnTo>
                      <a:pt x="579793" y="493963"/>
                    </a:lnTo>
                    <a:lnTo>
                      <a:pt x="348941" y="493963"/>
                    </a:lnTo>
                    <a:close/>
                    <a:moveTo>
                      <a:pt x="328520" y="0"/>
                    </a:moveTo>
                    <a:lnTo>
                      <a:pt x="328520" y="538062"/>
                    </a:lnTo>
                    <a:lnTo>
                      <a:pt x="0" y="453299"/>
                    </a:lnTo>
                    <a:lnTo>
                      <a:pt x="0" y="847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211">
              <a:extLst>
                <a:ext uri="{FF2B5EF4-FFF2-40B4-BE49-F238E27FC236}">
                  <a16:creationId xmlns:a16="http://schemas.microsoft.com/office/drawing/2014/main" id="{616F03CB-0A63-4B28-80E1-484C01785408}"/>
                </a:ext>
              </a:extLst>
            </p:cNvPr>
            <p:cNvGrpSpPr/>
            <p:nvPr/>
          </p:nvGrpSpPr>
          <p:grpSpPr>
            <a:xfrm>
              <a:off x="8695842" y="4316148"/>
              <a:ext cx="2892772" cy="369332"/>
              <a:chOff x="8638826" y="4316148"/>
              <a:chExt cx="2892772" cy="369332"/>
            </a:xfrm>
          </p:grpSpPr>
          <p:sp>
            <p:nvSpPr>
              <p:cNvPr id="57" name="文本框 48">
                <a:extLst>
                  <a:ext uri="{FF2B5EF4-FFF2-40B4-BE49-F238E27FC236}">
                    <a16:creationId xmlns:a16="http://schemas.microsoft.com/office/drawing/2014/main" id="{00313364-8F45-4CC1-976D-37D9617BE33E}"/>
                  </a:ext>
                </a:extLst>
              </p:cNvPr>
              <p:cNvSpPr txBox="1"/>
              <p:nvPr/>
            </p:nvSpPr>
            <p:spPr>
              <a:xfrm>
                <a:off x="8921626" y="4316148"/>
                <a:ext cx="26099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《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青诉</a:t>
                </a:r>
                <a:r>
                  <a:rPr lang="en-US" altLang="zh-CN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》</a:t>
                </a:r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音频专栏</a:t>
                </a:r>
              </a:p>
            </p:txBody>
          </p:sp>
          <p:sp>
            <p:nvSpPr>
              <p:cNvPr id="58" name="boy-with-headphones_11101">
                <a:extLst>
                  <a:ext uri="{FF2B5EF4-FFF2-40B4-BE49-F238E27FC236}">
                    <a16:creationId xmlns:a16="http://schemas.microsoft.com/office/drawing/2014/main" id="{355BDBBB-6A17-4F9E-AA5D-5313E980B6C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638826" y="4339529"/>
                <a:ext cx="247263" cy="324000"/>
              </a:xfrm>
              <a:custGeom>
                <a:avLst/>
                <a:gdLst>
                  <a:gd name="T0" fmla="*/ 8484 w 8518"/>
                  <a:gd name="T1" fmla="*/ 4916 h 11161"/>
                  <a:gd name="T2" fmla="*/ 8462 w 8518"/>
                  <a:gd name="T3" fmla="*/ 3531 h 11161"/>
                  <a:gd name="T4" fmla="*/ 7759 w 8518"/>
                  <a:gd name="T5" fmla="*/ 3526 h 11161"/>
                  <a:gd name="T6" fmla="*/ 7756 w 8518"/>
                  <a:gd name="T7" fmla="*/ 4960 h 11161"/>
                  <a:gd name="T8" fmla="*/ 4211 w 8518"/>
                  <a:gd name="T9" fmla="*/ 8445 h 11161"/>
                  <a:gd name="T10" fmla="*/ 688 w 8518"/>
                  <a:gd name="T11" fmla="*/ 4960 h 11161"/>
                  <a:gd name="T12" fmla="*/ 717 w 8518"/>
                  <a:gd name="T13" fmla="*/ 3521 h 11161"/>
                  <a:gd name="T14" fmla="*/ 0 w 8518"/>
                  <a:gd name="T15" fmla="*/ 3510 h 11161"/>
                  <a:gd name="T16" fmla="*/ 0 w 8518"/>
                  <a:gd name="T17" fmla="*/ 4916 h 11161"/>
                  <a:gd name="T18" fmla="*/ 3526 w 8518"/>
                  <a:gd name="T19" fmla="*/ 9052 h 11161"/>
                  <a:gd name="T20" fmla="*/ 3526 w 8518"/>
                  <a:gd name="T21" fmla="*/ 10508 h 11161"/>
                  <a:gd name="T22" fmla="*/ 1410 w 8518"/>
                  <a:gd name="T23" fmla="*/ 10508 h 11161"/>
                  <a:gd name="T24" fmla="*/ 1410 w 8518"/>
                  <a:gd name="T25" fmla="*/ 11161 h 11161"/>
                  <a:gd name="T26" fmla="*/ 7052 w 8518"/>
                  <a:gd name="T27" fmla="*/ 11161 h 11161"/>
                  <a:gd name="T28" fmla="*/ 7052 w 8518"/>
                  <a:gd name="T29" fmla="*/ 10508 h 11161"/>
                  <a:gd name="T30" fmla="*/ 4848 w 8518"/>
                  <a:gd name="T31" fmla="*/ 10508 h 11161"/>
                  <a:gd name="T32" fmla="*/ 4848 w 8518"/>
                  <a:gd name="T33" fmla="*/ 9070 h 11161"/>
                  <a:gd name="T34" fmla="*/ 8484 w 8518"/>
                  <a:gd name="T35" fmla="*/ 4916 h 11161"/>
                  <a:gd name="T36" fmla="*/ 4231 w 8518"/>
                  <a:gd name="T37" fmla="*/ 7019 h 11161"/>
                  <a:gd name="T38" fmla="*/ 6347 w 8518"/>
                  <a:gd name="T39" fmla="*/ 4927 h 11161"/>
                  <a:gd name="T40" fmla="*/ 6358 w 8518"/>
                  <a:gd name="T41" fmla="*/ 2109 h 11161"/>
                  <a:gd name="T42" fmla="*/ 4248 w 8518"/>
                  <a:gd name="T43" fmla="*/ 0 h 11161"/>
                  <a:gd name="T44" fmla="*/ 2116 w 8518"/>
                  <a:gd name="T45" fmla="*/ 2109 h 11161"/>
                  <a:gd name="T46" fmla="*/ 2116 w 8518"/>
                  <a:gd name="T47" fmla="*/ 4927 h 11161"/>
                  <a:gd name="T48" fmla="*/ 4231 w 8518"/>
                  <a:gd name="T49" fmla="*/ 7019 h 1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18" h="11161">
                    <a:moveTo>
                      <a:pt x="8484" y="4916"/>
                    </a:moveTo>
                    <a:lnTo>
                      <a:pt x="8462" y="3531"/>
                    </a:lnTo>
                    <a:lnTo>
                      <a:pt x="7759" y="3526"/>
                    </a:lnTo>
                    <a:lnTo>
                      <a:pt x="7756" y="4960"/>
                    </a:lnTo>
                    <a:cubicBezTo>
                      <a:pt x="7753" y="6885"/>
                      <a:pt x="6157" y="8445"/>
                      <a:pt x="4211" y="8445"/>
                    </a:cubicBezTo>
                    <a:cubicBezTo>
                      <a:pt x="2265" y="8445"/>
                      <a:pt x="653" y="6884"/>
                      <a:pt x="688" y="4960"/>
                    </a:cubicBezTo>
                    <a:cubicBezTo>
                      <a:pt x="713" y="3620"/>
                      <a:pt x="717" y="3521"/>
                      <a:pt x="717" y="3521"/>
                    </a:cubicBezTo>
                    <a:lnTo>
                      <a:pt x="0" y="3510"/>
                    </a:lnTo>
                    <a:lnTo>
                      <a:pt x="0" y="4916"/>
                    </a:lnTo>
                    <a:cubicBezTo>
                      <a:pt x="0" y="6992"/>
                      <a:pt x="1524" y="8716"/>
                      <a:pt x="3526" y="9052"/>
                    </a:cubicBezTo>
                    <a:lnTo>
                      <a:pt x="3526" y="10508"/>
                    </a:lnTo>
                    <a:lnTo>
                      <a:pt x="1410" y="10508"/>
                    </a:lnTo>
                    <a:lnTo>
                      <a:pt x="1410" y="11161"/>
                    </a:lnTo>
                    <a:lnTo>
                      <a:pt x="7052" y="11161"/>
                    </a:lnTo>
                    <a:lnTo>
                      <a:pt x="7052" y="10508"/>
                    </a:lnTo>
                    <a:lnTo>
                      <a:pt x="4848" y="10508"/>
                    </a:lnTo>
                    <a:lnTo>
                      <a:pt x="4848" y="9070"/>
                    </a:lnTo>
                    <a:cubicBezTo>
                      <a:pt x="6910" y="8779"/>
                      <a:pt x="8518" y="7030"/>
                      <a:pt x="8484" y="4916"/>
                    </a:cubicBezTo>
                    <a:close/>
                    <a:moveTo>
                      <a:pt x="4231" y="7019"/>
                    </a:moveTo>
                    <a:cubicBezTo>
                      <a:pt x="5400" y="7019"/>
                      <a:pt x="6347" y="6082"/>
                      <a:pt x="6347" y="4927"/>
                    </a:cubicBezTo>
                    <a:lnTo>
                      <a:pt x="6358" y="2109"/>
                    </a:lnTo>
                    <a:cubicBezTo>
                      <a:pt x="6358" y="944"/>
                      <a:pt x="5425" y="0"/>
                      <a:pt x="4248" y="0"/>
                    </a:cubicBezTo>
                    <a:cubicBezTo>
                      <a:pt x="3070" y="0"/>
                      <a:pt x="2116" y="944"/>
                      <a:pt x="2116" y="2109"/>
                    </a:cubicBezTo>
                    <a:lnTo>
                      <a:pt x="2116" y="4927"/>
                    </a:lnTo>
                    <a:cubicBezTo>
                      <a:pt x="2116" y="6082"/>
                      <a:pt x="3063" y="7019"/>
                      <a:pt x="4231" y="70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E9A934BA-D222-47C7-9CA2-D276147A8E6B}"/>
                </a:ext>
              </a:extLst>
            </p:cNvPr>
            <p:cNvGrpSpPr/>
            <p:nvPr/>
          </p:nvGrpSpPr>
          <p:grpSpPr>
            <a:xfrm>
              <a:off x="8671754" y="4791839"/>
              <a:ext cx="2936044" cy="369332"/>
              <a:chOff x="8595554" y="4791839"/>
              <a:chExt cx="2936044" cy="36933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3EDF0BA4-AF18-49C3-B9BB-000125F78A9F}"/>
                  </a:ext>
                </a:extLst>
              </p:cNvPr>
              <p:cNvSpPr txBox="1"/>
              <p:nvPr/>
            </p:nvSpPr>
            <p:spPr>
              <a:xfrm>
                <a:off x="8921626" y="4791839"/>
                <a:ext cx="260997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en-US" altLang="zh-CN" dirty="0">
                    <a:latin typeface="Arial" panose="020B0604020202020204" pitchFamily="34" charset="0"/>
                    <a:sym typeface="Arial" panose="020B0604020202020204" pitchFamily="34" charset="0"/>
                  </a:rPr>
                  <a:t>《</a:t>
                </a:r>
                <a:r>
                  <a:rPr lang="zh-CN" altLang="en-US" dirty="0">
                    <a:latin typeface="Arial" panose="020B0604020202020204" pitchFamily="34" charset="0"/>
                    <a:sym typeface="Arial" panose="020B0604020202020204" pitchFamily="34" charset="0"/>
                  </a:rPr>
                  <a:t>青桔片场</a:t>
                </a:r>
                <a:r>
                  <a:rPr lang="en-US" altLang="zh-CN" dirty="0">
                    <a:latin typeface="Arial" panose="020B0604020202020204" pitchFamily="34" charset="0"/>
                    <a:sym typeface="Arial" panose="020B0604020202020204" pitchFamily="34" charset="0"/>
                  </a:rPr>
                  <a:t>》</a:t>
                </a:r>
                <a:r>
                  <a:rPr lang="zh-CN" altLang="en-US" dirty="0">
                    <a:latin typeface="Arial" panose="020B0604020202020204" pitchFamily="34" charset="0"/>
                    <a:sym typeface="Arial" panose="020B0604020202020204" pitchFamily="34" charset="0"/>
                  </a:rPr>
                  <a:t>专栏</a:t>
                </a:r>
              </a:p>
            </p:txBody>
          </p:sp>
          <p:sp>
            <p:nvSpPr>
              <p:cNvPr id="197" name="iconfont-10043-4933212">
                <a:extLst>
                  <a:ext uri="{FF2B5EF4-FFF2-40B4-BE49-F238E27FC236}">
                    <a16:creationId xmlns:a16="http://schemas.microsoft.com/office/drawing/2014/main" id="{15A70B90-F526-40FD-8692-467BA8748B9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95554" y="4791839"/>
                <a:ext cx="324000" cy="324000"/>
              </a:xfrm>
              <a:custGeom>
                <a:avLst/>
                <a:gdLst>
                  <a:gd name="T0" fmla="*/ 3973 w 3973"/>
                  <a:gd name="T1" fmla="*/ 320 h 3733"/>
                  <a:gd name="T2" fmla="*/ 3653 w 3973"/>
                  <a:gd name="T3" fmla="*/ 0 h 3733"/>
                  <a:gd name="T4" fmla="*/ 320 w 3973"/>
                  <a:gd name="T5" fmla="*/ 0 h 3733"/>
                  <a:gd name="T6" fmla="*/ 0 w 3973"/>
                  <a:gd name="T7" fmla="*/ 320 h 3733"/>
                  <a:gd name="T8" fmla="*/ 0 w 3973"/>
                  <a:gd name="T9" fmla="*/ 3413 h 3733"/>
                  <a:gd name="T10" fmla="*/ 320 w 3973"/>
                  <a:gd name="T11" fmla="*/ 3733 h 3733"/>
                  <a:gd name="T12" fmla="*/ 3653 w 3973"/>
                  <a:gd name="T13" fmla="*/ 3733 h 3733"/>
                  <a:gd name="T14" fmla="*/ 3973 w 3973"/>
                  <a:gd name="T15" fmla="*/ 3413 h 3733"/>
                  <a:gd name="T16" fmla="*/ 3973 w 3973"/>
                  <a:gd name="T17" fmla="*/ 320 h 3733"/>
                  <a:gd name="T18" fmla="*/ 1213 w 3973"/>
                  <a:gd name="T19" fmla="*/ 400 h 3733"/>
                  <a:gd name="T20" fmla="*/ 1787 w 3973"/>
                  <a:gd name="T21" fmla="*/ 400 h 3733"/>
                  <a:gd name="T22" fmla="*/ 1787 w 3973"/>
                  <a:gd name="T23" fmla="*/ 853 h 3733"/>
                  <a:gd name="T24" fmla="*/ 1213 w 3973"/>
                  <a:gd name="T25" fmla="*/ 853 h 3733"/>
                  <a:gd name="T26" fmla="*/ 1213 w 3973"/>
                  <a:gd name="T27" fmla="*/ 400 h 3733"/>
                  <a:gd name="T28" fmla="*/ 813 w 3973"/>
                  <a:gd name="T29" fmla="*/ 3333 h 3733"/>
                  <a:gd name="T30" fmla="*/ 400 w 3973"/>
                  <a:gd name="T31" fmla="*/ 3333 h 3733"/>
                  <a:gd name="T32" fmla="*/ 400 w 3973"/>
                  <a:gd name="T33" fmla="*/ 2880 h 3733"/>
                  <a:gd name="T34" fmla="*/ 813 w 3973"/>
                  <a:gd name="T35" fmla="*/ 2880 h 3733"/>
                  <a:gd name="T36" fmla="*/ 813 w 3973"/>
                  <a:gd name="T37" fmla="*/ 3333 h 3733"/>
                  <a:gd name="T38" fmla="*/ 813 w 3973"/>
                  <a:gd name="T39" fmla="*/ 853 h 3733"/>
                  <a:gd name="T40" fmla="*/ 400 w 3973"/>
                  <a:gd name="T41" fmla="*/ 853 h 3733"/>
                  <a:gd name="T42" fmla="*/ 400 w 3973"/>
                  <a:gd name="T43" fmla="*/ 400 h 3733"/>
                  <a:gd name="T44" fmla="*/ 813 w 3973"/>
                  <a:gd name="T45" fmla="*/ 400 h 3733"/>
                  <a:gd name="T46" fmla="*/ 813 w 3973"/>
                  <a:gd name="T47" fmla="*/ 853 h 3733"/>
                  <a:gd name="T48" fmla="*/ 1787 w 3973"/>
                  <a:gd name="T49" fmla="*/ 3333 h 3733"/>
                  <a:gd name="T50" fmla="*/ 1213 w 3973"/>
                  <a:gd name="T51" fmla="*/ 3333 h 3733"/>
                  <a:gd name="T52" fmla="*/ 1213 w 3973"/>
                  <a:gd name="T53" fmla="*/ 2880 h 3733"/>
                  <a:gd name="T54" fmla="*/ 1787 w 3973"/>
                  <a:gd name="T55" fmla="*/ 2880 h 3733"/>
                  <a:gd name="T56" fmla="*/ 1787 w 3973"/>
                  <a:gd name="T57" fmla="*/ 3333 h 3733"/>
                  <a:gd name="T58" fmla="*/ 1640 w 3973"/>
                  <a:gd name="T59" fmla="*/ 2236 h 3733"/>
                  <a:gd name="T60" fmla="*/ 1640 w 3973"/>
                  <a:gd name="T61" fmla="*/ 1497 h 3733"/>
                  <a:gd name="T62" fmla="*/ 1810 w 3973"/>
                  <a:gd name="T63" fmla="*/ 1407 h 3733"/>
                  <a:gd name="T64" fmla="*/ 2347 w 3973"/>
                  <a:gd name="T65" fmla="*/ 1757 h 3733"/>
                  <a:gd name="T66" fmla="*/ 2348 w 3973"/>
                  <a:gd name="T67" fmla="*/ 1976 h 3733"/>
                  <a:gd name="T68" fmla="*/ 1810 w 3973"/>
                  <a:gd name="T69" fmla="*/ 2327 h 3733"/>
                  <a:gd name="T70" fmla="*/ 1640 w 3973"/>
                  <a:gd name="T71" fmla="*/ 2236 h 3733"/>
                  <a:gd name="T72" fmla="*/ 2760 w 3973"/>
                  <a:gd name="T73" fmla="*/ 3333 h 3733"/>
                  <a:gd name="T74" fmla="*/ 2187 w 3973"/>
                  <a:gd name="T75" fmla="*/ 3333 h 3733"/>
                  <a:gd name="T76" fmla="*/ 2187 w 3973"/>
                  <a:gd name="T77" fmla="*/ 2880 h 3733"/>
                  <a:gd name="T78" fmla="*/ 2760 w 3973"/>
                  <a:gd name="T79" fmla="*/ 2880 h 3733"/>
                  <a:gd name="T80" fmla="*/ 2760 w 3973"/>
                  <a:gd name="T81" fmla="*/ 3333 h 3733"/>
                  <a:gd name="T82" fmla="*/ 2760 w 3973"/>
                  <a:gd name="T83" fmla="*/ 853 h 3733"/>
                  <a:gd name="T84" fmla="*/ 2187 w 3973"/>
                  <a:gd name="T85" fmla="*/ 853 h 3733"/>
                  <a:gd name="T86" fmla="*/ 2187 w 3973"/>
                  <a:gd name="T87" fmla="*/ 400 h 3733"/>
                  <a:gd name="T88" fmla="*/ 2760 w 3973"/>
                  <a:gd name="T89" fmla="*/ 400 h 3733"/>
                  <a:gd name="T90" fmla="*/ 2760 w 3973"/>
                  <a:gd name="T91" fmla="*/ 853 h 3733"/>
                  <a:gd name="T92" fmla="*/ 3573 w 3973"/>
                  <a:gd name="T93" fmla="*/ 3333 h 3733"/>
                  <a:gd name="T94" fmla="*/ 3160 w 3973"/>
                  <a:gd name="T95" fmla="*/ 3333 h 3733"/>
                  <a:gd name="T96" fmla="*/ 3160 w 3973"/>
                  <a:gd name="T97" fmla="*/ 2880 h 3733"/>
                  <a:gd name="T98" fmla="*/ 3573 w 3973"/>
                  <a:gd name="T99" fmla="*/ 2880 h 3733"/>
                  <a:gd name="T100" fmla="*/ 3573 w 3973"/>
                  <a:gd name="T101" fmla="*/ 3333 h 3733"/>
                  <a:gd name="T102" fmla="*/ 3573 w 3973"/>
                  <a:gd name="T103" fmla="*/ 853 h 3733"/>
                  <a:gd name="T104" fmla="*/ 3160 w 3973"/>
                  <a:gd name="T105" fmla="*/ 853 h 3733"/>
                  <a:gd name="T106" fmla="*/ 3160 w 3973"/>
                  <a:gd name="T107" fmla="*/ 400 h 3733"/>
                  <a:gd name="T108" fmla="*/ 3573 w 3973"/>
                  <a:gd name="T109" fmla="*/ 400 h 3733"/>
                  <a:gd name="T110" fmla="*/ 3573 w 3973"/>
                  <a:gd name="T111" fmla="*/ 853 h 3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73" h="3733">
                    <a:moveTo>
                      <a:pt x="3973" y="320"/>
                    </a:moveTo>
                    <a:cubicBezTo>
                      <a:pt x="3973" y="143"/>
                      <a:pt x="3830" y="0"/>
                      <a:pt x="3653" y="0"/>
                    </a:cubicBezTo>
                    <a:lnTo>
                      <a:pt x="320" y="0"/>
                    </a:lnTo>
                    <a:cubicBezTo>
                      <a:pt x="143" y="0"/>
                      <a:pt x="0" y="143"/>
                      <a:pt x="0" y="320"/>
                    </a:cubicBezTo>
                    <a:lnTo>
                      <a:pt x="0" y="3413"/>
                    </a:lnTo>
                    <a:cubicBezTo>
                      <a:pt x="0" y="3590"/>
                      <a:pt x="143" y="3733"/>
                      <a:pt x="320" y="3733"/>
                    </a:cubicBezTo>
                    <a:lnTo>
                      <a:pt x="3653" y="3733"/>
                    </a:lnTo>
                    <a:cubicBezTo>
                      <a:pt x="3830" y="3733"/>
                      <a:pt x="3973" y="3590"/>
                      <a:pt x="3973" y="3413"/>
                    </a:cubicBezTo>
                    <a:lnTo>
                      <a:pt x="3973" y="320"/>
                    </a:lnTo>
                    <a:close/>
                    <a:moveTo>
                      <a:pt x="1213" y="400"/>
                    </a:moveTo>
                    <a:lnTo>
                      <a:pt x="1787" y="400"/>
                    </a:lnTo>
                    <a:lnTo>
                      <a:pt x="1787" y="853"/>
                    </a:lnTo>
                    <a:lnTo>
                      <a:pt x="1213" y="853"/>
                    </a:lnTo>
                    <a:lnTo>
                      <a:pt x="1213" y="400"/>
                    </a:lnTo>
                    <a:close/>
                    <a:moveTo>
                      <a:pt x="813" y="3333"/>
                    </a:moveTo>
                    <a:lnTo>
                      <a:pt x="400" y="3333"/>
                    </a:lnTo>
                    <a:lnTo>
                      <a:pt x="400" y="2880"/>
                    </a:lnTo>
                    <a:lnTo>
                      <a:pt x="813" y="2880"/>
                    </a:lnTo>
                    <a:lnTo>
                      <a:pt x="813" y="3333"/>
                    </a:lnTo>
                    <a:close/>
                    <a:moveTo>
                      <a:pt x="813" y="853"/>
                    </a:moveTo>
                    <a:lnTo>
                      <a:pt x="400" y="853"/>
                    </a:lnTo>
                    <a:lnTo>
                      <a:pt x="400" y="400"/>
                    </a:lnTo>
                    <a:lnTo>
                      <a:pt x="813" y="400"/>
                    </a:lnTo>
                    <a:lnTo>
                      <a:pt x="813" y="853"/>
                    </a:lnTo>
                    <a:close/>
                    <a:moveTo>
                      <a:pt x="1787" y="3333"/>
                    </a:moveTo>
                    <a:lnTo>
                      <a:pt x="1213" y="3333"/>
                    </a:lnTo>
                    <a:lnTo>
                      <a:pt x="1213" y="2880"/>
                    </a:lnTo>
                    <a:lnTo>
                      <a:pt x="1787" y="2880"/>
                    </a:lnTo>
                    <a:lnTo>
                      <a:pt x="1787" y="3333"/>
                    </a:lnTo>
                    <a:close/>
                    <a:moveTo>
                      <a:pt x="1640" y="2236"/>
                    </a:moveTo>
                    <a:lnTo>
                      <a:pt x="1640" y="1497"/>
                    </a:lnTo>
                    <a:cubicBezTo>
                      <a:pt x="1640" y="1387"/>
                      <a:pt x="1718" y="1347"/>
                      <a:pt x="1810" y="1407"/>
                    </a:cubicBezTo>
                    <a:lnTo>
                      <a:pt x="2347" y="1757"/>
                    </a:lnTo>
                    <a:cubicBezTo>
                      <a:pt x="2439" y="1817"/>
                      <a:pt x="2440" y="1916"/>
                      <a:pt x="2348" y="1976"/>
                    </a:cubicBezTo>
                    <a:lnTo>
                      <a:pt x="1810" y="2327"/>
                    </a:lnTo>
                    <a:cubicBezTo>
                      <a:pt x="1718" y="2387"/>
                      <a:pt x="1640" y="2346"/>
                      <a:pt x="1640" y="2236"/>
                    </a:cubicBezTo>
                    <a:close/>
                    <a:moveTo>
                      <a:pt x="2760" y="3333"/>
                    </a:moveTo>
                    <a:lnTo>
                      <a:pt x="2187" y="3333"/>
                    </a:lnTo>
                    <a:lnTo>
                      <a:pt x="2187" y="2880"/>
                    </a:lnTo>
                    <a:lnTo>
                      <a:pt x="2760" y="2880"/>
                    </a:lnTo>
                    <a:lnTo>
                      <a:pt x="2760" y="3333"/>
                    </a:lnTo>
                    <a:close/>
                    <a:moveTo>
                      <a:pt x="2760" y="853"/>
                    </a:moveTo>
                    <a:lnTo>
                      <a:pt x="2187" y="853"/>
                    </a:lnTo>
                    <a:lnTo>
                      <a:pt x="2187" y="400"/>
                    </a:lnTo>
                    <a:lnTo>
                      <a:pt x="2760" y="400"/>
                    </a:lnTo>
                    <a:lnTo>
                      <a:pt x="2760" y="853"/>
                    </a:lnTo>
                    <a:close/>
                    <a:moveTo>
                      <a:pt x="3573" y="3333"/>
                    </a:moveTo>
                    <a:lnTo>
                      <a:pt x="3160" y="3333"/>
                    </a:lnTo>
                    <a:lnTo>
                      <a:pt x="3160" y="2880"/>
                    </a:lnTo>
                    <a:lnTo>
                      <a:pt x="3573" y="2880"/>
                    </a:lnTo>
                    <a:lnTo>
                      <a:pt x="3573" y="3333"/>
                    </a:lnTo>
                    <a:close/>
                    <a:moveTo>
                      <a:pt x="3573" y="853"/>
                    </a:moveTo>
                    <a:lnTo>
                      <a:pt x="3160" y="853"/>
                    </a:lnTo>
                    <a:lnTo>
                      <a:pt x="3160" y="400"/>
                    </a:lnTo>
                    <a:lnTo>
                      <a:pt x="3573" y="400"/>
                    </a:lnTo>
                    <a:lnTo>
                      <a:pt x="3573" y="85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23BF84C-5BF3-4C56-9E70-7D5527C0B2AC}"/>
                </a:ext>
              </a:extLst>
            </p:cNvPr>
            <p:cNvSpPr>
              <a:spLocks/>
            </p:cNvSpPr>
            <p:nvPr/>
          </p:nvSpPr>
          <p:spPr>
            <a:xfrm>
              <a:off x="8427027" y="2090264"/>
              <a:ext cx="2581626" cy="3287669"/>
            </a:xfrm>
            <a:custGeom>
              <a:avLst/>
              <a:gdLst>
                <a:gd name="connsiteX0" fmla="*/ 0 w 2581626"/>
                <a:gd name="connsiteY0" fmla="*/ 3224169 h 3287669"/>
                <a:gd name="connsiteX1" fmla="*/ 0 w 2581626"/>
                <a:gd name="connsiteY1" fmla="*/ 63500 h 3287669"/>
                <a:gd name="connsiteX2" fmla="*/ 63500 w 2581626"/>
                <a:gd name="connsiteY2" fmla="*/ 0 h 3287669"/>
                <a:gd name="connsiteX3" fmla="*/ 2518126 w 2581626"/>
                <a:gd name="connsiteY3" fmla="*/ 0 h 3287669"/>
                <a:gd name="connsiteX4" fmla="*/ 2581626 w 2581626"/>
                <a:gd name="connsiteY4" fmla="*/ 63500 h 3287669"/>
                <a:gd name="connsiteX5" fmla="*/ 2581626 w 2581626"/>
                <a:gd name="connsiteY5" fmla="*/ 3224169 h 3287669"/>
                <a:gd name="connsiteX6" fmla="*/ 2518126 w 2581626"/>
                <a:gd name="connsiteY6" fmla="*/ 3287669 h 3287669"/>
                <a:gd name="connsiteX7" fmla="*/ 63500 w 2581626"/>
                <a:gd name="connsiteY7" fmla="*/ 3287669 h 3287669"/>
                <a:gd name="connsiteX8" fmla="*/ 0 w 2581626"/>
                <a:gd name="connsiteY8" fmla="*/ 3224169 h 32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1626" h="3287669">
                  <a:moveTo>
                    <a:pt x="0" y="3224169"/>
                  </a:move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lnTo>
                    <a:pt x="2518126" y="0"/>
                  </a:lnTo>
                  <a:cubicBezTo>
                    <a:pt x="2553178" y="0"/>
                    <a:pt x="2581626" y="28448"/>
                    <a:pt x="2581626" y="63500"/>
                  </a:cubicBezTo>
                  <a:lnTo>
                    <a:pt x="2581626" y="3224169"/>
                  </a:lnTo>
                  <a:cubicBezTo>
                    <a:pt x="2581626" y="3259221"/>
                    <a:pt x="2553178" y="3287669"/>
                    <a:pt x="2518126" y="3287669"/>
                  </a:cubicBezTo>
                  <a:lnTo>
                    <a:pt x="63500" y="3287669"/>
                  </a:lnTo>
                  <a:cubicBezTo>
                    <a:pt x="28448" y="3287669"/>
                    <a:pt x="0" y="3259221"/>
                    <a:pt x="0" y="3224169"/>
                  </a:cubicBezTo>
                </a:path>
              </a:pathLst>
            </a:cu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0" scaled="0"/>
                <a:tileRect/>
              </a:gradFill>
            </a:ln>
            <a:scene3d>
              <a:camera prst="perspectiveLeft" fov="5400000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704C1A-962A-400D-A755-8FC0E4824D9F}"/>
              </a:ext>
            </a:extLst>
          </p:cNvPr>
          <p:cNvGrpSpPr/>
          <p:nvPr/>
        </p:nvGrpSpPr>
        <p:grpSpPr>
          <a:xfrm>
            <a:off x="1171087" y="2090264"/>
            <a:ext cx="2581692" cy="3287669"/>
            <a:chOff x="1171087" y="2090264"/>
            <a:chExt cx="2581692" cy="32876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83DDD3-99A0-4214-BFEB-0D149E066CB7}"/>
                </a:ext>
              </a:extLst>
            </p:cNvPr>
            <p:cNvSpPr txBox="1"/>
            <p:nvPr/>
          </p:nvSpPr>
          <p:spPr>
            <a:xfrm>
              <a:off x="1232728" y="2340286"/>
              <a:ext cx="2520051" cy="461665"/>
            </a:xfrm>
            <a:prstGeom prst="rect">
              <a:avLst/>
            </a:prstGeom>
            <a:noFill/>
            <a:scene3d>
              <a:camera prst="perspectiveRight" fov="5400000">
                <a:rot lat="0" lon="19799991" rev="0"/>
              </a:camera>
              <a:lightRig rig="threePt" dir="t"/>
            </a:scene3d>
            <a:sp3d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r>
                <a:rPr lang="zh-CN" altLang="en-US" sz="2400" b="1" dirty="0">
                  <a:solidFill>
                    <a:srgbClr val="2EFED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形式丰富多样</a:t>
              </a:r>
            </a:p>
          </p:txBody>
        </p: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CC32573A-5A6B-445A-9760-FBD722E46538}"/>
                </a:ext>
              </a:extLst>
            </p:cNvPr>
            <p:cNvGrpSpPr/>
            <p:nvPr/>
          </p:nvGrpSpPr>
          <p:grpSpPr>
            <a:xfrm>
              <a:off x="1289258" y="2889078"/>
              <a:ext cx="2463521" cy="369332"/>
              <a:chOff x="1289258" y="2889078"/>
              <a:chExt cx="2463521" cy="369332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C588C11D-1D49-4226-B608-3B80E5086F3B}"/>
                  </a:ext>
                </a:extLst>
              </p:cNvPr>
              <p:cNvSpPr txBox="1"/>
              <p:nvPr/>
            </p:nvSpPr>
            <p:spPr>
              <a:xfrm>
                <a:off x="1589473" y="2889078"/>
                <a:ext cx="21633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sym typeface="Arial" panose="020B0604020202020204" pitchFamily="34" charset="0"/>
                  </a:rPr>
                  <a:t>公众号图文</a:t>
                </a:r>
              </a:p>
            </p:txBody>
          </p:sp>
          <p:sp>
            <p:nvSpPr>
              <p:cNvPr id="183" name="iconfont-1142-850722">
                <a:extLst>
                  <a:ext uri="{FF2B5EF4-FFF2-40B4-BE49-F238E27FC236}">
                    <a16:creationId xmlns:a16="http://schemas.microsoft.com/office/drawing/2014/main" id="{3119CD57-143B-4056-80DB-B3596E2E558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89258" y="2929939"/>
                <a:ext cx="353036" cy="287610"/>
              </a:xfrm>
              <a:custGeom>
                <a:avLst/>
                <a:gdLst>
                  <a:gd name="T0" fmla="*/ 8666 w 12803"/>
                  <a:gd name="T1" fmla="*/ 3155 h 10430"/>
                  <a:gd name="T2" fmla="*/ 9103 w 12803"/>
                  <a:gd name="T3" fmla="*/ 3183 h 10430"/>
                  <a:gd name="T4" fmla="*/ 4531 w 12803"/>
                  <a:gd name="T5" fmla="*/ 0 h 10430"/>
                  <a:gd name="T6" fmla="*/ 0 w 12803"/>
                  <a:gd name="T7" fmla="*/ 3854 h 10430"/>
                  <a:gd name="T8" fmla="*/ 1813 w 12803"/>
                  <a:gd name="T9" fmla="*/ 6914 h 10430"/>
                  <a:gd name="T10" fmla="*/ 1360 w 12803"/>
                  <a:gd name="T11" fmla="*/ 8276 h 10430"/>
                  <a:gd name="T12" fmla="*/ 2945 w 12803"/>
                  <a:gd name="T13" fmla="*/ 7483 h 10430"/>
                  <a:gd name="T14" fmla="*/ 4531 w 12803"/>
                  <a:gd name="T15" fmla="*/ 7709 h 10430"/>
                  <a:gd name="T16" fmla="*/ 4954 w 12803"/>
                  <a:gd name="T17" fmla="*/ 7692 h 10430"/>
                  <a:gd name="T18" fmla="*/ 4814 w 12803"/>
                  <a:gd name="T19" fmla="*/ 6742 h 10430"/>
                  <a:gd name="T20" fmla="*/ 8666 w 12803"/>
                  <a:gd name="T21" fmla="*/ 3155 h 10430"/>
                  <a:gd name="T22" fmla="*/ 6230 w 12803"/>
                  <a:gd name="T23" fmla="*/ 1927 h 10430"/>
                  <a:gd name="T24" fmla="*/ 6797 w 12803"/>
                  <a:gd name="T25" fmla="*/ 2493 h 10430"/>
                  <a:gd name="T26" fmla="*/ 6230 w 12803"/>
                  <a:gd name="T27" fmla="*/ 3059 h 10430"/>
                  <a:gd name="T28" fmla="*/ 5551 w 12803"/>
                  <a:gd name="T29" fmla="*/ 2493 h 10430"/>
                  <a:gd name="T30" fmla="*/ 6230 w 12803"/>
                  <a:gd name="T31" fmla="*/ 1927 h 10430"/>
                  <a:gd name="T32" fmla="*/ 3059 w 12803"/>
                  <a:gd name="T33" fmla="*/ 3059 h 10430"/>
                  <a:gd name="T34" fmla="*/ 2376 w 12803"/>
                  <a:gd name="T35" fmla="*/ 2493 h 10430"/>
                  <a:gd name="T36" fmla="*/ 3059 w 12803"/>
                  <a:gd name="T37" fmla="*/ 1927 h 10430"/>
                  <a:gd name="T38" fmla="*/ 3625 w 12803"/>
                  <a:gd name="T39" fmla="*/ 2493 h 10430"/>
                  <a:gd name="T40" fmla="*/ 3059 w 12803"/>
                  <a:gd name="T41" fmla="*/ 3059 h 10430"/>
                  <a:gd name="T42" fmla="*/ 3059 w 12803"/>
                  <a:gd name="T43" fmla="*/ 3059 h 10430"/>
                  <a:gd name="T44" fmla="*/ 12803 w 12803"/>
                  <a:gd name="T45" fmla="*/ 6687 h 10430"/>
                  <a:gd name="T46" fmla="*/ 8953 w 12803"/>
                  <a:gd name="T47" fmla="*/ 3399 h 10430"/>
                  <a:gd name="T48" fmla="*/ 5099 w 12803"/>
                  <a:gd name="T49" fmla="*/ 6687 h 10430"/>
                  <a:gd name="T50" fmla="*/ 8953 w 12803"/>
                  <a:gd name="T51" fmla="*/ 9975 h 10430"/>
                  <a:gd name="T52" fmla="*/ 10313 w 12803"/>
                  <a:gd name="T53" fmla="*/ 9749 h 10430"/>
                  <a:gd name="T54" fmla="*/ 11555 w 12803"/>
                  <a:gd name="T55" fmla="*/ 10430 h 10430"/>
                  <a:gd name="T56" fmla="*/ 11214 w 12803"/>
                  <a:gd name="T57" fmla="*/ 9297 h 10430"/>
                  <a:gd name="T58" fmla="*/ 12803 w 12803"/>
                  <a:gd name="T59" fmla="*/ 6687 h 10430"/>
                  <a:gd name="T60" fmla="*/ 7703 w 12803"/>
                  <a:gd name="T61" fmla="*/ 6120 h 10430"/>
                  <a:gd name="T62" fmla="*/ 7250 w 12803"/>
                  <a:gd name="T63" fmla="*/ 5667 h 10430"/>
                  <a:gd name="T64" fmla="*/ 7703 w 12803"/>
                  <a:gd name="T65" fmla="*/ 5214 h 10430"/>
                  <a:gd name="T66" fmla="*/ 8270 w 12803"/>
                  <a:gd name="T67" fmla="*/ 5667 h 10430"/>
                  <a:gd name="T68" fmla="*/ 7703 w 12803"/>
                  <a:gd name="T69" fmla="*/ 6120 h 10430"/>
                  <a:gd name="T70" fmla="*/ 10196 w 12803"/>
                  <a:gd name="T71" fmla="*/ 6120 h 10430"/>
                  <a:gd name="T72" fmla="*/ 9745 w 12803"/>
                  <a:gd name="T73" fmla="*/ 5667 h 10430"/>
                  <a:gd name="T74" fmla="*/ 10196 w 12803"/>
                  <a:gd name="T75" fmla="*/ 5214 h 10430"/>
                  <a:gd name="T76" fmla="*/ 10763 w 12803"/>
                  <a:gd name="T77" fmla="*/ 5667 h 10430"/>
                  <a:gd name="T78" fmla="*/ 10196 w 12803"/>
                  <a:gd name="T79" fmla="*/ 6120 h 10430"/>
                  <a:gd name="T80" fmla="*/ 10196 w 12803"/>
                  <a:gd name="T81" fmla="*/ 6120 h 10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803" h="10430">
                    <a:moveTo>
                      <a:pt x="8666" y="3155"/>
                    </a:moveTo>
                    <a:cubicBezTo>
                      <a:pt x="8813" y="3155"/>
                      <a:pt x="8958" y="3167"/>
                      <a:pt x="9103" y="3183"/>
                    </a:cubicBezTo>
                    <a:cubicBezTo>
                      <a:pt x="8711" y="1357"/>
                      <a:pt x="6760" y="0"/>
                      <a:pt x="4531" y="0"/>
                    </a:cubicBezTo>
                    <a:cubicBezTo>
                      <a:pt x="2040" y="0"/>
                      <a:pt x="0" y="1697"/>
                      <a:pt x="0" y="3854"/>
                    </a:cubicBezTo>
                    <a:cubicBezTo>
                      <a:pt x="0" y="5098"/>
                      <a:pt x="679" y="6120"/>
                      <a:pt x="1813" y="6914"/>
                    </a:cubicBezTo>
                    <a:lnTo>
                      <a:pt x="1360" y="8276"/>
                    </a:lnTo>
                    <a:lnTo>
                      <a:pt x="2945" y="7483"/>
                    </a:lnTo>
                    <a:cubicBezTo>
                      <a:pt x="3511" y="7594"/>
                      <a:pt x="3966" y="7709"/>
                      <a:pt x="4531" y="7709"/>
                    </a:cubicBezTo>
                    <a:cubicBezTo>
                      <a:pt x="4674" y="7709"/>
                      <a:pt x="4815" y="7703"/>
                      <a:pt x="4954" y="7692"/>
                    </a:cubicBezTo>
                    <a:cubicBezTo>
                      <a:pt x="4866" y="7389"/>
                      <a:pt x="4814" y="7072"/>
                      <a:pt x="4814" y="6742"/>
                    </a:cubicBezTo>
                    <a:cubicBezTo>
                      <a:pt x="4815" y="4762"/>
                      <a:pt x="6514" y="3155"/>
                      <a:pt x="8666" y="3155"/>
                    </a:cubicBezTo>
                    <a:close/>
                    <a:moveTo>
                      <a:pt x="6230" y="1927"/>
                    </a:moveTo>
                    <a:cubicBezTo>
                      <a:pt x="6573" y="1927"/>
                      <a:pt x="6797" y="2152"/>
                      <a:pt x="6797" y="2493"/>
                    </a:cubicBezTo>
                    <a:cubicBezTo>
                      <a:pt x="6797" y="2832"/>
                      <a:pt x="6573" y="3059"/>
                      <a:pt x="6230" y="3059"/>
                    </a:cubicBezTo>
                    <a:cubicBezTo>
                      <a:pt x="5892" y="3059"/>
                      <a:pt x="5551" y="2832"/>
                      <a:pt x="5551" y="2493"/>
                    </a:cubicBezTo>
                    <a:cubicBezTo>
                      <a:pt x="5551" y="2151"/>
                      <a:pt x="5891" y="1927"/>
                      <a:pt x="6230" y="1927"/>
                    </a:cubicBezTo>
                    <a:close/>
                    <a:moveTo>
                      <a:pt x="3059" y="3059"/>
                    </a:moveTo>
                    <a:cubicBezTo>
                      <a:pt x="2719" y="3059"/>
                      <a:pt x="2376" y="2832"/>
                      <a:pt x="2376" y="2493"/>
                    </a:cubicBezTo>
                    <a:cubicBezTo>
                      <a:pt x="2376" y="2152"/>
                      <a:pt x="2719" y="1927"/>
                      <a:pt x="3059" y="1927"/>
                    </a:cubicBezTo>
                    <a:cubicBezTo>
                      <a:pt x="3399" y="1927"/>
                      <a:pt x="3625" y="2151"/>
                      <a:pt x="3625" y="2493"/>
                    </a:cubicBezTo>
                    <a:cubicBezTo>
                      <a:pt x="3625" y="2832"/>
                      <a:pt x="3399" y="3059"/>
                      <a:pt x="3059" y="3059"/>
                    </a:cubicBezTo>
                    <a:close/>
                    <a:moveTo>
                      <a:pt x="3059" y="3059"/>
                    </a:moveTo>
                    <a:close/>
                    <a:moveTo>
                      <a:pt x="12803" y="6687"/>
                    </a:moveTo>
                    <a:cubicBezTo>
                      <a:pt x="12803" y="4876"/>
                      <a:pt x="10989" y="3399"/>
                      <a:pt x="8953" y="3399"/>
                    </a:cubicBezTo>
                    <a:cubicBezTo>
                      <a:pt x="6797" y="3399"/>
                      <a:pt x="5099" y="4877"/>
                      <a:pt x="5099" y="6687"/>
                    </a:cubicBezTo>
                    <a:cubicBezTo>
                      <a:pt x="5099" y="8504"/>
                      <a:pt x="6797" y="9975"/>
                      <a:pt x="8953" y="9975"/>
                    </a:cubicBezTo>
                    <a:cubicBezTo>
                      <a:pt x="9404" y="9975"/>
                      <a:pt x="9860" y="9862"/>
                      <a:pt x="10313" y="9749"/>
                    </a:cubicBezTo>
                    <a:lnTo>
                      <a:pt x="11555" y="10430"/>
                    </a:lnTo>
                    <a:lnTo>
                      <a:pt x="11214" y="9297"/>
                    </a:lnTo>
                    <a:cubicBezTo>
                      <a:pt x="12124" y="8614"/>
                      <a:pt x="12803" y="7709"/>
                      <a:pt x="12803" y="6687"/>
                    </a:cubicBezTo>
                    <a:close/>
                    <a:moveTo>
                      <a:pt x="7703" y="6120"/>
                    </a:moveTo>
                    <a:cubicBezTo>
                      <a:pt x="7478" y="6120"/>
                      <a:pt x="7250" y="5896"/>
                      <a:pt x="7250" y="5667"/>
                    </a:cubicBezTo>
                    <a:cubicBezTo>
                      <a:pt x="7250" y="5441"/>
                      <a:pt x="7478" y="5214"/>
                      <a:pt x="7703" y="5214"/>
                    </a:cubicBezTo>
                    <a:cubicBezTo>
                      <a:pt x="8047" y="5214"/>
                      <a:pt x="8270" y="5441"/>
                      <a:pt x="8270" y="5667"/>
                    </a:cubicBezTo>
                    <a:cubicBezTo>
                      <a:pt x="8270" y="5896"/>
                      <a:pt x="8047" y="6120"/>
                      <a:pt x="7703" y="6120"/>
                    </a:cubicBezTo>
                    <a:close/>
                    <a:moveTo>
                      <a:pt x="10196" y="6120"/>
                    </a:moveTo>
                    <a:cubicBezTo>
                      <a:pt x="9972" y="6120"/>
                      <a:pt x="9745" y="5896"/>
                      <a:pt x="9745" y="5667"/>
                    </a:cubicBezTo>
                    <a:cubicBezTo>
                      <a:pt x="9745" y="5441"/>
                      <a:pt x="9972" y="5214"/>
                      <a:pt x="10196" y="5214"/>
                    </a:cubicBezTo>
                    <a:cubicBezTo>
                      <a:pt x="10537" y="5214"/>
                      <a:pt x="10763" y="5441"/>
                      <a:pt x="10763" y="5667"/>
                    </a:cubicBezTo>
                    <a:cubicBezTo>
                      <a:pt x="10763" y="5896"/>
                      <a:pt x="10537" y="6120"/>
                      <a:pt x="10196" y="6120"/>
                    </a:cubicBezTo>
                    <a:close/>
                    <a:moveTo>
                      <a:pt x="10196" y="6120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7912EE44-675B-4277-AB18-34BC7EC44E57}"/>
                </a:ext>
              </a:extLst>
            </p:cNvPr>
            <p:cNvGrpSpPr/>
            <p:nvPr/>
          </p:nvGrpSpPr>
          <p:grpSpPr>
            <a:xfrm>
              <a:off x="1289258" y="3364768"/>
              <a:ext cx="2463521" cy="369332"/>
              <a:chOff x="1289258" y="3364768"/>
              <a:chExt cx="2463521" cy="369332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FCACAA4-3AB5-4D0F-AF7C-05FB03039AE0}"/>
                  </a:ext>
                </a:extLst>
              </p:cNvPr>
              <p:cNvSpPr txBox="1"/>
              <p:nvPr/>
            </p:nvSpPr>
            <p:spPr>
              <a:xfrm>
                <a:off x="1589473" y="3364768"/>
                <a:ext cx="21633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Regular" panose="020B0500000000000000" pitchFamily="34" charset="-122"/>
                    <a:cs typeface="+mn-cs"/>
                    <a:sym typeface="Arial" panose="020B0604020202020204" pitchFamily="34" charset="0"/>
                  </a:rPr>
                  <a:t>vlog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Regular" panose="020B0500000000000000" pitchFamily="34" charset="-122"/>
                    <a:cs typeface="+mn-cs"/>
                    <a:sym typeface="Arial" panose="020B0604020202020204" pitchFamily="34" charset="0"/>
                  </a:rPr>
                  <a:t>短视频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iconfont-1177-866409">
                <a:extLst>
                  <a:ext uri="{FF2B5EF4-FFF2-40B4-BE49-F238E27FC236}">
                    <a16:creationId xmlns:a16="http://schemas.microsoft.com/office/drawing/2014/main" id="{ADF746AE-09D1-43EB-B600-981FD4876DD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89258" y="3364829"/>
                <a:ext cx="324000" cy="324000"/>
              </a:xfrm>
              <a:custGeom>
                <a:avLst/>
                <a:gdLst>
                  <a:gd name="T0" fmla="*/ 12800 w 12800"/>
                  <a:gd name="T1" fmla="*/ 6400 h 12800"/>
                  <a:gd name="T2" fmla="*/ 6400 w 12800"/>
                  <a:gd name="T3" fmla="*/ 0 h 12800"/>
                  <a:gd name="T4" fmla="*/ 0 w 12800"/>
                  <a:gd name="T5" fmla="*/ 6400 h 12800"/>
                  <a:gd name="T6" fmla="*/ 6400 w 12800"/>
                  <a:gd name="T7" fmla="*/ 12800 h 12800"/>
                  <a:gd name="T8" fmla="*/ 12800 w 12800"/>
                  <a:gd name="T9" fmla="*/ 6400 h 12800"/>
                  <a:gd name="T10" fmla="*/ 5382 w 12800"/>
                  <a:gd name="T11" fmla="*/ 9347 h 12800"/>
                  <a:gd name="T12" fmla="*/ 4117 w 12800"/>
                  <a:gd name="T13" fmla="*/ 8613 h 12800"/>
                  <a:gd name="T14" fmla="*/ 4514 w 12800"/>
                  <a:gd name="T15" fmla="*/ 8087 h 12800"/>
                  <a:gd name="T16" fmla="*/ 5464 w 12800"/>
                  <a:gd name="T17" fmla="*/ 7869 h 12800"/>
                  <a:gd name="T18" fmla="*/ 6430 w 12800"/>
                  <a:gd name="T19" fmla="*/ 8273 h 12800"/>
                  <a:gd name="T20" fmla="*/ 6430 w 12800"/>
                  <a:gd name="T21" fmla="*/ 3185 h 12800"/>
                  <a:gd name="T22" fmla="*/ 6706 w 12800"/>
                  <a:gd name="T23" fmla="*/ 3172 h 12800"/>
                  <a:gd name="T24" fmla="*/ 6935 w 12800"/>
                  <a:gd name="T25" fmla="*/ 3562 h 12800"/>
                  <a:gd name="T26" fmla="*/ 7408 w 12800"/>
                  <a:gd name="T27" fmla="*/ 3779 h 12800"/>
                  <a:gd name="T28" fmla="*/ 8601 w 12800"/>
                  <a:gd name="T29" fmla="*/ 4763 h 12800"/>
                  <a:gd name="T30" fmla="*/ 8039 w 12800"/>
                  <a:gd name="T31" fmla="*/ 5720 h 12800"/>
                  <a:gd name="T32" fmla="*/ 7926 w 12800"/>
                  <a:gd name="T33" fmla="*/ 5534 h 12800"/>
                  <a:gd name="T34" fmla="*/ 8138 w 12800"/>
                  <a:gd name="T35" fmla="*/ 5076 h 12800"/>
                  <a:gd name="T36" fmla="*/ 7594 w 12800"/>
                  <a:gd name="T37" fmla="*/ 4595 h 12800"/>
                  <a:gd name="T38" fmla="*/ 6715 w 12800"/>
                  <a:gd name="T39" fmla="*/ 4196 h 12800"/>
                  <a:gd name="T40" fmla="*/ 6719 w 12800"/>
                  <a:gd name="T41" fmla="*/ 8209 h 12800"/>
                  <a:gd name="T42" fmla="*/ 6719 w 12800"/>
                  <a:gd name="T43" fmla="*/ 8440 h 12800"/>
                  <a:gd name="T44" fmla="*/ 6701 w 12800"/>
                  <a:gd name="T45" fmla="*/ 8707 h 12800"/>
                  <a:gd name="T46" fmla="*/ 6287 w 12800"/>
                  <a:gd name="T47" fmla="*/ 9163 h 12800"/>
                  <a:gd name="T48" fmla="*/ 5382 w 12800"/>
                  <a:gd name="T49" fmla="*/ 9347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00" h="12800">
                    <a:moveTo>
                      <a:pt x="12800" y="6400"/>
                    </a:moveTo>
                    <a:cubicBezTo>
                      <a:pt x="12800" y="2865"/>
                      <a:pt x="9935" y="0"/>
                      <a:pt x="6400" y="0"/>
                    </a:cubicBezTo>
                    <a:cubicBezTo>
                      <a:pt x="2865" y="0"/>
                      <a:pt x="0" y="2865"/>
                      <a:pt x="0" y="6400"/>
                    </a:cubicBezTo>
                    <a:cubicBezTo>
                      <a:pt x="0" y="9935"/>
                      <a:pt x="2865" y="12800"/>
                      <a:pt x="6400" y="12800"/>
                    </a:cubicBezTo>
                    <a:cubicBezTo>
                      <a:pt x="9935" y="12800"/>
                      <a:pt x="12800" y="9935"/>
                      <a:pt x="12800" y="6400"/>
                    </a:cubicBezTo>
                    <a:close/>
                    <a:moveTo>
                      <a:pt x="5382" y="9347"/>
                    </a:moveTo>
                    <a:cubicBezTo>
                      <a:pt x="4538" y="9347"/>
                      <a:pt x="4117" y="9103"/>
                      <a:pt x="4117" y="8613"/>
                    </a:cubicBezTo>
                    <a:cubicBezTo>
                      <a:pt x="4117" y="8407"/>
                      <a:pt x="4249" y="8232"/>
                      <a:pt x="4514" y="8087"/>
                    </a:cubicBezTo>
                    <a:cubicBezTo>
                      <a:pt x="4778" y="7942"/>
                      <a:pt x="5095" y="7869"/>
                      <a:pt x="5464" y="7869"/>
                    </a:cubicBezTo>
                    <a:cubicBezTo>
                      <a:pt x="5797" y="7869"/>
                      <a:pt x="6118" y="8003"/>
                      <a:pt x="6430" y="8273"/>
                    </a:cubicBezTo>
                    <a:lnTo>
                      <a:pt x="6430" y="3185"/>
                    </a:lnTo>
                    <a:lnTo>
                      <a:pt x="6706" y="3172"/>
                    </a:lnTo>
                    <a:cubicBezTo>
                      <a:pt x="6775" y="3359"/>
                      <a:pt x="6852" y="3489"/>
                      <a:pt x="6935" y="3562"/>
                    </a:cubicBezTo>
                    <a:cubicBezTo>
                      <a:pt x="7018" y="3635"/>
                      <a:pt x="7176" y="3707"/>
                      <a:pt x="7408" y="3779"/>
                    </a:cubicBezTo>
                    <a:cubicBezTo>
                      <a:pt x="8203" y="4018"/>
                      <a:pt x="8601" y="4346"/>
                      <a:pt x="8601" y="4763"/>
                    </a:cubicBezTo>
                    <a:cubicBezTo>
                      <a:pt x="8601" y="5036"/>
                      <a:pt x="8414" y="5354"/>
                      <a:pt x="8039" y="5720"/>
                    </a:cubicBezTo>
                    <a:lnTo>
                      <a:pt x="7926" y="5534"/>
                    </a:lnTo>
                    <a:cubicBezTo>
                      <a:pt x="8067" y="5355"/>
                      <a:pt x="8138" y="5203"/>
                      <a:pt x="8138" y="5076"/>
                    </a:cubicBezTo>
                    <a:cubicBezTo>
                      <a:pt x="8138" y="4879"/>
                      <a:pt x="7957" y="4719"/>
                      <a:pt x="7594" y="4595"/>
                    </a:cubicBezTo>
                    <a:cubicBezTo>
                      <a:pt x="7226" y="4474"/>
                      <a:pt x="6932" y="4342"/>
                      <a:pt x="6715" y="4196"/>
                    </a:cubicBezTo>
                    <a:lnTo>
                      <a:pt x="6719" y="8209"/>
                    </a:lnTo>
                    <a:lnTo>
                      <a:pt x="6719" y="8440"/>
                    </a:lnTo>
                    <a:cubicBezTo>
                      <a:pt x="6719" y="8570"/>
                      <a:pt x="6714" y="8659"/>
                      <a:pt x="6701" y="8707"/>
                    </a:cubicBezTo>
                    <a:cubicBezTo>
                      <a:pt x="6656" y="8889"/>
                      <a:pt x="6518" y="9041"/>
                      <a:pt x="6287" y="9163"/>
                    </a:cubicBezTo>
                    <a:cubicBezTo>
                      <a:pt x="6056" y="9286"/>
                      <a:pt x="5754" y="9347"/>
                      <a:pt x="5382" y="93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28822B51-9009-46C2-802E-7395FD6524B0}"/>
                </a:ext>
              </a:extLst>
            </p:cNvPr>
            <p:cNvGrpSpPr/>
            <p:nvPr/>
          </p:nvGrpSpPr>
          <p:grpSpPr>
            <a:xfrm>
              <a:off x="1289258" y="3836109"/>
              <a:ext cx="2463521" cy="373681"/>
              <a:chOff x="1289258" y="3836109"/>
              <a:chExt cx="2463521" cy="373681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ABF1845-D541-4D28-BA53-05C1D9E30CE5}"/>
                  </a:ext>
                </a:extLst>
              </p:cNvPr>
              <p:cNvSpPr txBox="1"/>
              <p:nvPr/>
            </p:nvSpPr>
            <p:spPr>
              <a:xfrm>
                <a:off x="1589473" y="3840458"/>
                <a:ext cx="21633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Regular" panose="020B0500000000000000" pitchFamily="34" charset="-122"/>
                    <a:cs typeface="+mn-cs"/>
                    <a:sym typeface="Arial" panose="020B0604020202020204" pitchFamily="34" charset="0"/>
                  </a:rPr>
                  <a:t>专题长视频</a:t>
                </a:r>
                <a:endPara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play-button_91268">
                <a:extLst>
                  <a:ext uri="{FF2B5EF4-FFF2-40B4-BE49-F238E27FC236}">
                    <a16:creationId xmlns:a16="http://schemas.microsoft.com/office/drawing/2014/main" id="{D441728F-4DED-4C7C-8D35-5E402010331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89258" y="3836109"/>
                <a:ext cx="324000" cy="324000"/>
              </a:xfrm>
              <a:custGeom>
                <a:avLst/>
                <a:gdLst>
                  <a:gd name="T0" fmla="*/ 267 w 533"/>
                  <a:gd name="T1" fmla="*/ 0 h 533"/>
                  <a:gd name="T2" fmla="*/ 0 w 533"/>
                  <a:gd name="T3" fmla="*/ 267 h 533"/>
                  <a:gd name="T4" fmla="*/ 267 w 533"/>
                  <a:gd name="T5" fmla="*/ 533 h 533"/>
                  <a:gd name="T6" fmla="*/ 533 w 533"/>
                  <a:gd name="T7" fmla="*/ 267 h 533"/>
                  <a:gd name="T8" fmla="*/ 267 w 533"/>
                  <a:gd name="T9" fmla="*/ 0 h 533"/>
                  <a:gd name="T10" fmla="*/ 356 w 533"/>
                  <a:gd name="T11" fmla="*/ 285 h 533"/>
                  <a:gd name="T12" fmla="*/ 199 w 533"/>
                  <a:gd name="T13" fmla="*/ 376 h 533"/>
                  <a:gd name="T14" fmla="*/ 167 w 533"/>
                  <a:gd name="T15" fmla="*/ 357 h 533"/>
                  <a:gd name="T16" fmla="*/ 167 w 533"/>
                  <a:gd name="T17" fmla="*/ 176 h 533"/>
                  <a:gd name="T18" fmla="*/ 199 w 533"/>
                  <a:gd name="T19" fmla="*/ 157 h 533"/>
                  <a:gd name="T20" fmla="*/ 356 w 533"/>
                  <a:gd name="T21" fmla="*/ 248 h 533"/>
                  <a:gd name="T22" fmla="*/ 356 w 533"/>
                  <a:gd name="T23" fmla="*/ 285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3" h="533">
                    <a:moveTo>
                      <a:pt x="267" y="0"/>
                    </a:moveTo>
                    <a:cubicBezTo>
                      <a:pt x="119" y="0"/>
                      <a:pt x="0" y="119"/>
                      <a:pt x="0" y="267"/>
                    </a:cubicBezTo>
                    <a:cubicBezTo>
                      <a:pt x="0" y="414"/>
                      <a:pt x="119" y="533"/>
                      <a:pt x="267" y="533"/>
                    </a:cubicBezTo>
                    <a:cubicBezTo>
                      <a:pt x="414" y="533"/>
                      <a:pt x="533" y="414"/>
                      <a:pt x="533" y="267"/>
                    </a:cubicBezTo>
                    <a:cubicBezTo>
                      <a:pt x="533" y="119"/>
                      <a:pt x="414" y="0"/>
                      <a:pt x="267" y="0"/>
                    </a:cubicBezTo>
                    <a:close/>
                    <a:moveTo>
                      <a:pt x="356" y="285"/>
                    </a:moveTo>
                    <a:lnTo>
                      <a:pt x="199" y="376"/>
                    </a:lnTo>
                    <a:cubicBezTo>
                      <a:pt x="185" y="384"/>
                      <a:pt x="167" y="374"/>
                      <a:pt x="167" y="357"/>
                    </a:cubicBezTo>
                    <a:lnTo>
                      <a:pt x="167" y="176"/>
                    </a:lnTo>
                    <a:cubicBezTo>
                      <a:pt x="167" y="160"/>
                      <a:pt x="185" y="149"/>
                      <a:pt x="199" y="157"/>
                    </a:cubicBezTo>
                    <a:lnTo>
                      <a:pt x="356" y="248"/>
                    </a:lnTo>
                    <a:cubicBezTo>
                      <a:pt x="370" y="256"/>
                      <a:pt x="370" y="277"/>
                      <a:pt x="356" y="28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57237B85-E79D-444F-8DCB-3BF7C1177029}"/>
                </a:ext>
              </a:extLst>
            </p:cNvPr>
            <p:cNvGrpSpPr/>
            <p:nvPr/>
          </p:nvGrpSpPr>
          <p:grpSpPr>
            <a:xfrm>
              <a:off x="1289258" y="4307389"/>
              <a:ext cx="2463521" cy="378091"/>
              <a:chOff x="1289258" y="4307389"/>
              <a:chExt cx="2463521" cy="378091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4A91DA1-03BE-45FD-B3B2-E4C178724DA1}"/>
                  </a:ext>
                </a:extLst>
              </p:cNvPr>
              <p:cNvSpPr txBox="1"/>
              <p:nvPr/>
            </p:nvSpPr>
            <p:spPr>
              <a:xfrm>
                <a:off x="1589473" y="4316148"/>
                <a:ext cx="21633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en-US" altLang="zh-CN" dirty="0">
                    <a:latin typeface="Arial" panose="020B0604020202020204" pitchFamily="34" charset="0"/>
                    <a:sym typeface="Arial" panose="020B0604020202020204" pitchFamily="34" charset="0"/>
                  </a:rPr>
                  <a:t>《</a:t>
                </a:r>
                <a:r>
                  <a:rPr lang="zh-CN" altLang="en-US" dirty="0">
                    <a:latin typeface="Arial" panose="020B0604020202020204" pitchFamily="34" charset="0"/>
                    <a:sym typeface="Arial" panose="020B0604020202020204" pitchFamily="34" charset="0"/>
                  </a:rPr>
                  <a:t>青诉</a:t>
                </a:r>
                <a:r>
                  <a:rPr lang="en-US" altLang="zh-CN" dirty="0">
                    <a:latin typeface="Arial" panose="020B0604020202020204" pitchFamily="34" charset="0"/>
                    <a:sym typeface="Arial" panose="020B0604020202020204" pitchFamily="34" charset="0"/>
                  </a:rPr>
                  <a:t>》</a:t>
                </a:r>
                <a:r>
                  <a:rPr lang="zh-CN" altLang="en-US" dirty="0">
                    <a:latin typeface="Arial" panose="020B0604020202020204" pitchFamily="34" charset="0"/>
                    <a:sym typeface="Arial" panose="020B0604020202020204" pitchFamily="34" charset="0"/>
                  </a:rPr>
                  <a:t>专栏</a:t>
                </a:r>
              </a:p>
            </p:txBody>
          </p:sp>
          <p:sp>
            <p:nvSpPr>
              <p:cNvPr id="186" name="boy-with-headphones_11101">
                <a:extLst>
                  <a:ext uri="{FF2B5EF4-FFF2-40B4-BE49-F238E27FC236}">
                    <a16:creationId xmlns:a16="http://schemas.microsoft.com/office/drawing/2014/main" id="{94A33AD9-4B81-4C05-9E54-95866D29136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289258" y="4307389"/>
                <a:ext cx="324000" cy="324000"/>
              </a:xfrm>
              <a:custGeom>
                <a:avLst/>
                <a:gdLst>
                  <a:gd name="T0" fmla="*/ 407031 w 604011"/>
                  <a:gd name="T1" fmla="*/ 407031 w 604011"/>
                  <a:gd name="T2" fmla="*/ 407031 w 604011"/>
                  <a:gd name="T3" fmla="*/ 407031 w 604011"/>
                  <a:gd name="T4" fmla="*/ 407031 w 604011"/>
                  <a:gd name="T5" fmla="*/ 407031 w 604011"/>
                  <a:gd name="T6" fmla="*/ 407031 w 604011"/>
                  <a:gd name="T7" fmla="*/ 407031 w 604011"/>
                  <a:gd name="T8" fmla="*/ 407031 w 604011"/>
                  <a:gd name="T9" fmla="*/ 407031 w 604011"/>
                  <a:gd name="T10" fmla="*/ 407031 w 604011"/>
                  <a:gd name="T11" fmla="*/ 407031 w 604011"/>
                  <a:gd name="T12" fmla="*/ 407031 w 604011"/>
                  <a:gd name="T13" fmla="*/ 407031 w 604011"/>
                  <a:gd name="T14" fmla="*/ 407031 w 604011"/>
                  <a:gd name="T15" fmla="*/ 407031 w 604011"/>
                  <a:gd name="T16" fmla="*/ 407031 w 604011"/>
                  <a:gd name="T17" fmla="*/ 407031 w 604011"/>
                  <a:gd name="T18" fmla="*/ 407031 w 604011"/>
                  <a:gd name="T19" fmla="*/ 407031 w 604011"/>
                  <a:gd name="T20" fmla="*/ 407031 w 604011"/>
                  <a:gd name="T21" fmla="*/ 407031 w 604011"/>
                  <a:gd name="T22" fmla="*/ 407031 w 604011"/>
                  <a:gd name="T23" fmla="*/ 407031 w 604011"/>
                  <a:gd name="T24" fmla="*/ 407031 w 604011"/>
                  <a:gd name="T25" fmla="*/ 407031 w 604011"/>
                  <a:gd name="T26" fmla="*/ 407031 w 604011"/>
                  <a:gd name="T27" fmla="*/ 407031 w 604011"/>
                  <a:gd name="T28" fmla="*/ 407031 w 604011"/>
                  <a:gd name="T29" fmla="*/ 407031 w 604011"/>
                  <a:gd name="T30" fmla="*/ 407031 w 604011"/>
                  <a:gd name="T31" fmla="*/ 407031 w 604011"/>
                  <a:gd name="T32" fmla="*/ 407031 w 604011"/>
                  <a:gd name="T33" fmla="*/ 407031 w 604011"/>
                  <a:gd name="T34" fmla="*/ 407031 w 604011"/>
                  <a:gd name="T35" fmla="*/ 407031 w 604011"/>
                  <a:gd name="T36" fmla="*/ 407031 w 604011"/>
                  <a:gd name="T37" fmla="*/ 407031 w 604011"/>
                  <a:gd name="T38" fmla="*/ 407031 w 604011"/>
                  <a:gd name="T39" fmla="*/ 407031 w 604011"/>
                  <a:gd name="T40" fmla="*/ 407031 w 604011"/>
                  <a:gd name="T41" fmla="*/ 407031 w 604011"/>
                  <a:gd name="T42" fmla="*/ 407031 w 604011"/>
                  <a:gd name="T43" fmla="*/ 407031 w 604011"/>
                  <a:gd name="T44" fmla="*/ 407031 w 604011"/>
                  <a:gd name="T45" fmla="*/ 407031 w 604011"/>
                  <a:gd name="T46" fmla="*/ 407031 w 604011"/>
                  <a:gd name="T47" fmla="*/ 407031 w 604011"/>
                  <a:gd name="T48" fmla="*/ 407031 w 604011"/>
                  <a:gd name="T49" fmla="*/ 407031 w 604011"/>
                  <a:gd name="T50" fmla="*/ 407031 w 604011"/>
                  <a:gd name="T51" fmla="*/ 407031 w 604011"/>
                  <a:gd name="T52" fmla="*/ 407031 w 604011"/>
                  <a:gd name="T53" fmla="*/ 407031 w 604011"/>
                  <a:gd name="T54" fmla="*/ 407031 w 604011"/>
                  <a:gd name="T55" fmla="*/ 407031 w 604011"/>
                  <a:gd name="T56" fmla="*/ 407031 w 604011"/>
                  <a:gd name="T57" fmla="*/ 407031 w 604011"/>
                  <a:gd name="T58" fmla="*/ 407031 w 604011"/>
                  <a:gd name="T59" fmla="*/ 407031 w 604011"/>
                  <a:gd name="T60" fmla="*/ 407031 w 604011"/>
                  <a:gd name="T61" fmla="*/ 407031 w 604011"/>
                  <a:gd name="T62" fmla="*/ 407031 w 604011"/>
                  <a:gd name="T63" fmla="*/ 407031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1" h="363">
                    <a:moveTo>
                      <a:pt x="145" y="248"/>
                    </a:moveTo>
                    <a:cubicBezTo>
                      <a:pt x="145" y="238"/>
                      <a:pt x="137" y="229"/>
                      <a:pt x="126" y="229"/>
                    </a:cubicBezTo>
                    <a:cubicBezTo>
                      <a:pt x="116" y="229"/>
                      <a:pt x="107" y="238"/>
                      <a:pt x="107" y="248"/>
                    </a:cubicBezTo>
                    <a:cubicBezTo>
                      <a:pt x="107" y="259"/>
                      <a:pt x="116" y="267"/>
                      <a:pt x="126" y="267"/>
                    </a:cubicBezTo>
                    <a:cubicBezTo>
                      <a:pt x="137" y="267"/>
                      <a:pt x="145" y="259"/>
                      <a:pt x="145" y="248"/>
                    </a:cubicBezTo>
                    <a:close/>
                    <a:moveTo>
                      <a:pt x="130" y="260"/>
                    </a:moveTo>
                    <a:cubicBezTo>
                      <a:pt x="125" y="260"/>
                      <a:pt x="120" y="256"/>
                      <a:pt x="120" y="251"/>
                    </a:cubicBezTo>
                    <a:cubicBezTo>
                      <a:pt x="120" y="245"/>
                      <a:pt x="125" y="241"/>
                      <a:pt x="130" y="241"/>
                    </a:cubicBezTo>
                    <a:cubicBezTo>
                      <a:pt x="135" y="241"/>
                      <a:pt x="140" y="245"/>
                      <a:pt x="140" y="251"/>
                    </a:cubicBezTo>
                    <a:cubicBezTo>
                      <a:pt x="140" y="256"/>
                      <a:pt x="135" y="260"/>
                      <a:pt x="130" y="260"/>
                    </a:cubicBezTo>
                    <a:close/>
                    <a:moveTo>
                      <a:pt x="204" y="248"/>
                    </a:moveTo>
                    <a:cubicBezTo>
                      <a:pt x="204" y="259"/>
                      <a:pt x="212" y="267"/>
                      <a:pt x="223" y="267"/>
                    </a:cubicBezTo>
                    <a:cubicBezTo>
                      <a:pt x="233" y="267"/>
                      <a:pt x="242" y="259"/>
                      <a:pt x="242" y="248"/>
                    </a:cubicBezTo>
                    <a:cubicBezTo>
                      <a:pt x="242" y="238"/>
                      <a:pt x="233" y="229"/>
                      <a:pt x="223" y="229"/>
                    </a:cubicBezTo>
                    <a:cubicBezTo>
                      <a:pt x="212" y="229"/>
                      <a:pt x="204" y="238"/>
                      <a:pt x="204" y="248"/>
                    </a:cubicBezTo>
                    <a:close/>
                    <a:moveTo>
                      <a:pt x="219" y="241"/>
                    </a:moveTo>
                    <a:cubicBezTo>
                      <a:pt x="224" y="241"/>
                      <a:pt x="229" y="245"/>
                      <a:pt x="229" y="251"/>
                    </a:cubicBezTo>
                    <a:cubicBezTo>
                      <a:pt x="229" y="256"/>
                      <a:pt x="224" y="260"/>
                      <a:pt x="219" y="260"/>
                    </a:cubicBezTo>
                    <a:cubicBezTo>
                      <a:pt x="214" y="260"/>
                      <a:pt x="209" y="256"/>
                      <a:pt x="209" y="251"/>
                    </a:cubicBezTo>
                    <a:cubicBezTo>
                      <a:pt x="209" y="245"/>
                      <a:pt x="214" y="241"/>
                      <a:pt x="219" y="241"/>
                    </a:cubicBezTo>
                    <a:close/>
                    <a:moveTo>
                      <a:pt x="133" y="296"/>
                    </a:moveTo>
                    <a:lnTo>
                      <a:pt x="214" y="296"/>
                    </a:lnTo>
                    <a:cubicBezTo>
                      <a:pt x="214" y="296"/>
                      <a:pt x="175" y="339"/>
                      <a:pt x="133" y="296"/>
                    </a:cubicBezTo>
                    <a:close/>
                    <a:moveTo>
                      <a:pt x="335" y="150"/>
                    </a:moveTo>
                    <a:lnTo>
                      <a:pt x="335" y="149"/>
                    </a:lnTo>
                    <a:cubicBezTo>
                      <a:pt x="336" y="147"/>
                      <a:pt x="336" y="144"/>
                      <a:pt x="336" y="142"/>
                    </a:cubicBezTo>
                    <a:cubicBezTo>
                      <a:pt x="336" y="94"/>
                      <a:pt x="318" y="74"/>
                      <a:pt x="286" y="44"/>
                    </a:cubicBezTo>
                    <a:cubicBezTo>
                      <a:pt x="254" y="16"/>
                      <a:pt x="222" y="0"/>
                      <a:pt x="175" y="0"/>
                    </a:cubicBezTo>
                    <a:cubicBezTo>
                      <a:pt x="128" y="0"/>
                      <a:pt x="96" y="16"/>
                      <a:pt x="65" y="44"/>
                    </a:cubicBezTo>
                    <a:cubicBezTo>
                      <a:pt x="32" y="74"/>
                      <a:pt x="15" y="94"/>
                      <a:pt x="15" y="142"/>
                    </a:cubicBezTo>
                    <a:cubicBezTo>
                      <a:pt x="15" y="144"/>
                      <a:pt x="15" y="145"/>
                      <a:pt x="15" y="147"/>
                    </a:cubicBezTo>
                    <a:lnTo>
                      <a:pt x="15" y="150"/>
                    </a:lnTo>
                    <a:cubicBezTo>
                      <a:pt x="7" y="150"/>
                      <a:pt x="0" y="157"/>
                      <a:pt x="0" y="165"/>
                    </a:cubicBezTo>
                    <a:lnTo>
                      <a:pt x="0" y="266"/>
                    </a:lnTo>
                    <a:cubicBezTo>
                      <a:pt x="0" y="275"/>
                      <a:pt x="7" y="282"/>
                      <a:pt x="16" y="282"/>
                    </a:cubicBezTo>
                    <a:lnTo>
                      <a:pt x="22" y="282"/>
                    </a:lnTo>
                    <a:cubicBezTo>
                      <a:pt x="25" y="285"/>
                      <a:pt x="29" y="287"/>
                      <a:pt x="33" y="287"/>
                    </a:cubicBezTo>
                    <a:lnTo>
                      <a:pt x="50" y="287"/>
                    </a:lnTo>
                    <a:cubicBezTo>
                      <a:pt x="50" y="287"/>
                      <a:pt x="51" y="286"/>
                      <a:pt x="52" y="286"/>
                    </a:cubicBezTo>
                    <a:cubicBezTo>
                      <a:pt x="77" y="332"/>
                      <a:pt x="122" y="363"/>
                      <a:pt x="174" y="363"/>
                    </a:cubicBezTo>
                    <a:cubicBezTo>
                      <a:pt x="225" y="363"/>
                      <a:pt x="270" y="332"/>
                      <a:pt x="296" y="286"/>
                    </a:cubicBezTo>
                    <a:cubicBezTo>
                      <a:pt x="297" y="286"/>
                      <a:pt x="299" y="287"/>
                      <a:pt x="301" y="287"/>
                    </a:cubicBezTo>
                    <a:lnTo>
                      <a:pt x="317" y="287"/>
                    </a:lnTo>
                    <a:cubicBezTo>
                      <a:pt x="322" y="287"/>
                      <a:pt x="326" y="285"/>
                      <a:pt x="329" y="282"/>
                    </a:cubicBezTo>
                    <a:lnTo>
                      <a:pt x="335" y="282"/>
                    </a:lnTo>
                    <a:cubicBezTo>
                      <a:pt x="343" y="282"/>
                      <a:pt x="351" y="275"/>
                      <a:pt x="351" y="266"/>
                    </a:cubicBezTo>
                    <a:lnTo>
                      <a:pt x="351" y="165"/>
                    </a:lnTo>
                    <a:cubicBezTo>
                      <a:pt x="351" y="157"/>
                      <a:pt x="344" y="150"/>
                      <a:pt x="335" y="150"/>
                    </a:cubicBezTo>
                    <a:close/>
                    <a:moveTo>
                      <a:pt x="284" y="264"/>
                    </a:moveTo>
                    <a:cubicBezTo>
                      <a:pt x="264" y="309"/>
                      <a:pt x="222" y="341"/>
                      <a:pt x="174" y="341"/>
                    </a:cubicBezTo>
                    <a:cubicBezTo>
                      <a:pt x="128" y="341"/>
                      <a:pt x="88" y="313"/>
                      <a:pt x="66" y="271"/>
                    </a:cubicBezTo>
                    <a:cubicBezTo>
                      <a:pt x="66" y="271"/>
                      <a:pt x="67" y="271"/>
                      <a:pt x="67" y="270"/>
                    </a:cubicBezTo>
                    <a:lnTo>
                      <a:pt x="67" y="199"/>
                    </a:lnTo>
                    <a:lnTo>
                      <a:pt x="92" y="199"/>
                    </a:lnTo>
                    <a:lnTo>
                      <a:pt x="148" y="157"/>
                    </a:lnTo>
                    <a:lnTo>
                      <a:pt x="126" y="199"/>
                    </a:lnTo>
                    <a:cubicBezTo>
                      <a:pt x="126" y="199"/>
                      <a:pt x="222" y="219"/>
                      <a:pt x="284" y="203"/>
                    </a:cubicBezTo>
                    <a:lnTo>
                      <a:pt x="284" y="264"/>
                    </a:lnTo>
                    <a:close/>
                    <a:moveTo>
                      <a:pt x="309" y="145"/>
                    </a:moveTo>
                    <a:cubicBezTo>
                      <a:pt x="288" y="88"/>
                      <a:pt x="235" y="57"/>
                      <a:pt x="174" y="57"/>
                    </a:cubicBezTo>
                    <a:cubicBezTo>
                      <a:pt x="112" y="57"/>
                      <a:pt x="59" y="88"/>
                      <a:pt x="39" y="144"/>
                    </a:cubicBezTo>
                    <a:cubicBezTo>
                      <a:pt x="40" y="68"/>
                      <a:pt x="89" y="22"/>
                      <a:pt x="179" y="22"/>
                    </a:cubicBezTo>
                    <a:cubicBezTo>
                      <a:pt x="259" y="22"/>
                      <a:pt x="311" y="68"/>
                      <a:pt x="312" y="145"/>
                    </a:cubicBezTo>
                    <a:lnTo>
                      <a:pt x="309" y="1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6E5DC374-A10C-46CD-8B3E-8680047C48F6}"/>
                </a:ext>
              </a:extLst>
            </p:cNvPr>
            <p:cNvGrpSpPr/>
            <p:nvPr/>
          </p:nvGrpSpPr>
          <p:grpSpPr>
            <a:xfrm>
              <a:off x="1289258" y="4778669"/>
              <a:ext cx="2463521" cy="382502"/>
              <a:chOff x="1289258" y="4778669"/>
              <a:chExt cx="2463521" cy="382502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5430777E-713D-4091-A6B2-6D898EACC500}"/>
                  </a:ext>
                </a:extLst>
              </p:cNvPr>
              <p:cNvSpPr txBox="1"/>
              <p:nvPr/>
            </p:nvSpPr>
            <p:spPr>
              <a:xfrm>
                <a:off x="1589473" y="4791839"/>
                <a:ext cx="216330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en-US" altLang="zh-CN" dirty="0">
                    <a:latin typeface="Arial" panose="020B0604020202020204" pitchFamily="34" charset="0"/>
                    <a:sym typeface="Arial" panose="020B0604020202020204" pitchFamily="34" charset="0"/>
                  </a:rPr>
                  <a:t>B</a:t>
                </a:r>
                <a:r>
                  <a:rPr lang="zh-CN" altLang="en-US" dirty="0">
                    <a:latin typeface="Arial" panose="020B0604020202020204" pitchFamily="34" charset="0"/>
                    <a:sym typeface="Arial" panose="020B0604020202020204" pitchFamily="34" charset="0"/>
                  </a:rPr>
                  <a:t>站直播分享</a:t>
                </a:r>
              </a:p>
            </p:txBody>
          </p:sp>
          <p:sp>
            <p:nvSpPr>
              <p:cNvPr id="189" name="iconfont-1101-829672">
                <a:extLst>
                  <a:ext uri="{FF2B5EF4-FFF2-40B4-BE49-F238E27FC236}">
                    <a16:creationId xmlns:a16="http://schemas.microsoft.com/office/drawing/2014/main" id="{ED51CB38-66E4-42FC-A92E-5A3578DF4046}"/>
                  </a:ext>
                </a:extLst>
              </p:cNvPr>
              <p:cNvSpPr>
                <a:spLocks/>
              </p:cNvSpPr>
              <p:nvPr/>
            </p:nvSpPr>
            <p:spPr>
              <a:xfrm flipH="1">
                <a:off x="1289258" y="4778669"/>
                <a:ext cx="323145" cy="287610"/>
              </a:xfrm>
              <a:custGeom>
                <a:avLst/>
                <a:gdLst>
                  <a:gd name="T0" fmla="*/ 6260 w 6533"/>
                  <a:gd name="T1" fmla="*/ 1161 h 4731"/>
                  <a:gd name="T2" fmla="*/ 3375 w 6533"/>
                  <a:gd name="T3" fmla="*/ 1161 h 4731"/>
                  <a:gd name="T4" fmla="*/ 3375 w 6533"/>
                  <a:gd name="T5" fmla="*/ 544 h 4731"/>
                  <a:gd name="T6" fmla="*/ 6260 w 6533"/>
                  <a:gd name="T7" fmla="*/ 544 h 4731"/>
                  <a:gd name="T8" fmla="*/ 6532 w 6533"/>
                  <a:gd name="T9" fmla="*/ 272 h 4731"/>
                  <a:gd name="T10" fmla="*/ 6260 w 6533"/>
                  <a:gd name="T11" fmla="*/ 0 h 4731"/>
                  <a:gd name="T12" fmla="*/ 3103 w 6533"/>
                  <a:gd name="T13" fmla="*/ 0 h 4731"/>
                  <a:gd name="T14" fmla="*/ 2831 w 6533"/>
                  <a:gd name="T15" fmla="*/ 272 h 4731"/>
                  <a:gd name="T16" fmla="*/ 2831 w 6533"/>
                  <a:gd name="T17" fmla="*/ 1161 h 4731"/>
                  <a:gd name="T18" fmla="*/ 1905 w 6533"/>
                  <a:gd name="T19" fmla="*/ 1161 h 4731"/>
                  <a:gd name="T20" fmla="*/ 1633 w 6533"/>
                  <a:gd name="T21" fmla="*/ 1433 h 4731"/>
                  <a:gd name="T22" fmla="*/ 1633 w 6533"/>
                  <a:gd name="T23" fmla="*/ 2000 h 4731"/>
                  <a:gd name="T24" fmla="*/ 391 w 6533"/>
                  <a:gd name="T25" fmla="*/ 1400 h 4731"/>
                  <a:gd name="T26" fmla="*/ 0 w 6533"/>
                  <a:gd name="T27" fmla="*/ 1645 h 4731"/>
                  <a:gd name="T28" fmla="*/ 0 w 6533"/>
                  <a:gd name="T29" fmla="*/ 4247 h 4731"/>
                  <a:gd name="T30" fmla="*/ 391 w 6533"/>
                  <a:gd name="T31" fmla="*/ 4492 h 4731"/>
                  <a:gd name="T32" fmla="*/ 1633 w 6533"/>
                  <a:gd name="T33" fmla="*/ 3892 h 4731"/>
                  <a:gd name="T34" fmla="*/ 1633 w 6533"/>
                  <a:gd name="T35" fmla="*/ 4459 h 4731"/>
                  <a:gd name="T36" fmla="*/ 1905 w 6533"/>
                  <a:gd name="T37" fmla="*/ 4731 h 4731"/>
                  <a:gd name="T38" fmla="*/ 6261 w 6533"/>
                  <a:gd name="T39" fmla="*/ 4731 h 4731"/>
                  <a:gd name="T40" fmla="*/ 6533 w 6533"/>
                  <a:gd name="T41" fmla="*/ 4459 h 4731"/>
                  <a:gd name="T42" fmla="*/ 6533 w 6533"/>
                  <a:gd name="T43" fmla="*/ 1435 h 4731"/>
                  <a:gd name="T44" fmla="*/ 6260 w 6533"/>
                  <a:gd name="T45" fmla="*/ 1161 h 4731"/>
                  <a:gd name="T46" fmla="*/ 543 w 6533"/>
                  <a:gd name="T47" fmla="*/ 3813 h 4731"/>
                  <a:gd name="T48" fmla="*/ 543 w 6533"/>
                  <a:gd name="T49" fmla="*/ 2079 h 4731"/>
                  <a:gd name="T50" fmla="*/ 1632 w 6533"/>
                  <a:gd name="T51" fmla="*/ 2604 h 4731"/>
                  <a:gd name="T52" fmla="*/ 1632 w 6533"/>
                  <a:gd name="T53" fmla="*/ 3288 h 4731"/>
                  <a:gd name="T54" fmla="*/ 543 w 6533"/>
                  <a:gd name="T55" fmla="*/ 3813 h 4731"/>
                  <a:gd name="T56" fmla="*/ 5988 w 6533"/>
                  <a:gd name="T57" fmla="*/ 4187 h 4731"/>
                  <a:gd name="T58" fmla="*/ 2176 w 6533"/>
                  <a:gd name="T59" fmla="*/ 4187 h 4731"/>
                  <a:gd name="T60" fmla="*/ 2176 w 6533"/>
                  <a:gd name="T61" fmla="*/ 1707 h 4731"/>
                  <a:gd name="T62" fmla="*/ 5987 w 6533"/>
                  <a:gd name="T63" fmla="*/ 1707 h 4731"/>
                  <a:gd name="T64" fmla="*/ 5987 w 6533"/>
                  <a:gd name="T65" fmla="*/ 4187 h 4731"/>
                  <a:gd name="T66" fmla="*/ 5988 w 6533"/>
                  <a:gd name="T67" fmla="*/ 4187 h 4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533" h="4731">
                    <a:moveTo>
                      <a:pt x="6260" y="1161"/>
                    </a:moveTo>
                    <a:lnTo>
                      <a:pt x="3375" y="1161"/>
                    </a:lnTo>
                    <a:lnTo>
                      <a:pt x="3375" y="544"/>
                    </a:lnTo>
                    <a:lnTo>
                      <a:pt x="6260" y="544"/>
                    </a:lnTo>
                    <a:cubicBezTo>
                      <a:pt x="6411" y="544"/>
                      <a:pt x="6532" y="423"/>
                      <a:pt x="6532" y="272"/>
                    </a:cubicBezTo>
                    <a:cubicBezTo>
                      <a:pt x="6532" y="121"/>
                      <a:pt x="6411" y="0"/>
                      <a:pt x="6260" y="0"/>
                    </a:cubicBezTo>
                    <a:lnTo>
                      <a:pt x="3103" y="0"/>
                    </a:lnTo>
                    <a:cubicBezTo>
                      <a:pt x="2952" y="0"/>
                      <a:pt x="2831" y="121"/>
                      <a:pt x="2831" y="272"/>
                    </a:cubicBezTo>
                    <a:lnTo>
                      <a:pt x="2831" y="1161"/>
                    </a:lnTo>
                    <a:lnTo>
                      <a:pt x="1905" y="1161"/>
                    </a:lnTo>
                    <a:cubicBezTo>
                      <a:pt x="1755" y="1161"/>
                      <a:pt x="1633" y="1283"/>
                      <a:pt x="1633" y="1433"/>
                    </a:cubicBezTo>
                    <a:lnTo>
                      <a:pt x="1633" y="2000"/>
                    </a:lnTo>
                    <a:lnTo>
                      <a:pt x="391" y="1400"/>
                    </a:lnTo>
                    <a:cubicBezTo>
                      <a:pt x="272" y="1335"/>
                      <a:pt x="12" y="1379"/>
                      <a:pt x="0" y="1645"/>
                    </a:cubicBezTo>
                    <a:lnTo>
                      <a:pt x="0" y="4247"/>
                    </a:lnTo>
                    <a:cubicBezTo>
                      <a:pt x="16" y="4504"/>
                      <a:pt x="260" y="4560"/>
                      <a:pt x="391" y="4492"/>
                    </a:cubicBezTo>
                    <a:lnTo>
                      <a:pt x="1633" y="3892"/>
                    </a:lnTo>
                    <a:lnTo>
                      <a:pt x="1633" y="4459"/>
                    </a:lnTo>
                    <a:cubicBezTo>
                      <a:pt x="1633" y="4609"/>
                      <a:pt x="1755" y="4731"/>
                      <a:pt x="1905" y="4731"/>
                    </a:cubicBezTo>
                    <a:lnTo>
                      <a:pt x="6261" y="4731"/>
                    </a:lnTo>
                    <a:cubicBezTo>
                      <a:pt x="6412" y="4731"/>
                      <a:pt x="6533" y="4609"/>
                      <a:pt x="6533" y="4459"/>
                    </a:cubicBezTo>
                    <a:lnTo>
                      <a:pt x="6533" y="1435"/>
                    </a:lnTo>
                    <a:cubicBezTo>
                      <a:pt x="6532" y="1284"/>
                      <a:pt x="6411" y="1161"/>
                      <a:pt x="6260" y="1161"/>
                    </a:cubicBezTo>
                    <a:close/>
                    <a:moveTo>
                      <a:pt x="543" y="3813"/>
                    </a:moveTo>
                    <a:lnTo>
                      <a:pt x="543" y="2079"/>
                    </a:lnTo>
                    <a:lnTo>
                      <a:pt x="1632" y="2604"/>
                    </a:lnTo>
                    <a:lnTo>
                      <a:pt x="1632" y="3288"/>
                    </a:lnTo>
                    <a:lnTo>
                      <a:pt x="543" y="3813"/>
                    </a:lnTo>
                    <a:close/>
                    <a:moveTo>
                      <a:pt x="5988" y="4187"/>
                    </a:moveTo>
                    <a:lnTo>
                      <a:pt x="2176" y="4187"/>
                    </a:lnTo>
                    <a:lnTo>
                      <a:pt x="2176" y="1707"/>
                    </a:lnTo>
                    <a:lnTo>
                      <a:pt x="5987" y="1707"/>
                    </a:lnTo>
                    <a:lnTo>
                      <a:pt x="5987" y="4187"/>
                    </a:lnTo>
                    <a:lnTo>
                      <a:pt x="5988" y="418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>
                  <a:latin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00A369E-6819-4F6A-9E41-CDEE51E6C9C2}"/>
                </a:ext>
              </a:extLst>
            </p:cNvPr>
            <p:cNvSpPr>
              <a:spLocks/>
            </p:cNvSpPr>
            <p:nvPr/>
          </p:nvSpPr>
          <p:spPr>
            <a:xfrm>
              <a:off x="1171087" y="2090264"/>
              <a:ext cx="2581626" cy="3287669"/>
            </a:xfrm>
            <a:custGeom>
              <a:avLst/>
              <a:gdLst>
                <a:gd name="connsiteX0" fmla="*/ 0 w 2581626"/>
                <a:gd name="connsiteY0" fmla="*/ 3224169 h 3287669"/>
                <a:gd name="connsiteX1" fmla="*/ 0 w 2581626"/>
                <a:gd name="connsiteY1" fmla="*/ 63500 h 3287669"/>
                <a:gd name="connsiteX2" fmla="*/ 63500 w 2581626"/>
                <a:gd name="connsiteY2" fmla="*/ 0 h 3287669"/>
                <a:gd name="connsiteX3" fmla="*/ 2518126 w 2581626"/>
                <a:gd name="connsiteY3" fmla="*/ 0 h 3287669"/>
                <a:gd name="connsiteX4" fmla="*/ 2581626 w 2581626"/>
                <a:gd name="connsiteY4" fmla="*/ 63500 h 3287669"/>
                <a:gd name="connsiteX5" fmla="*/ 2581626 w 2581626"/>
                <a:gd name="connsiteY5" fmla="*/ 3224169 h 3287669"/>
                <a:gd name="connsiteX6" fmla="*/ 2518126 w 2581626"/>
                <a:gd name="connsiteY6" fmla="*/ 3287669 h 3287669"/>
                <a:gd name="connsiteX7" fmla="*/ 63500 w 2581626"/>
                <a:gd name="connsiteY7" fmla="*/ 3287669 h 3287669"/>
                <a:gd name="connsiteX8" fmla="*/ 0 w 2581626"/>
                <a:gd name="connsiteY8" fmla="*/ 3224169 h 32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1626" h="3287669">
                  <a:moveTo>
                    <a:pt x="0" y="3224169"/>
                  </a:moveTo>
                  <a:lnTo>
                    <a:pt x="0" y="63500"/>
                  </a:lnTo>
                  <a:cubicBezTo>
                    <a:pt x="0" y="28448"/>
                    <a:pt x="28448" y="0"/>
                    <a:pt x="63500" y="0"/>
                  </a:cubicBezTo>
                  <a:lnTo>
                    <a:pt x="2518126" y="0"/>
                  </a:lnTo>
                  <a:cubicBezTo>
                    <a:pt x="2553178" y="0"/>
                    <a:pt x="2581626" y="28448"/>
                    <a:pt x="2581626" y="63500"/>
                  </a:cubicBezTo>
                  <a:lnTo>
                    <a:pt x="2581626" y="3224169"/>
                  </a:lnTo>
                  <a:cubicBezTo>
                    <a:pt x="2581626" y="3259221"/>
                    <a:pt x="2553178" y="3287669"/>
                    <a:pt x="2518126" y="3287669"/>
                  </a:cubicBezTo>
                  <a:lnTo>
                    <a:pt x="63500" y="3287669"/>
                  </a:lnTo>
                  <a:cubicBezTo>
                    <a:pt x="28448" y="3287669"/>
                    <a:pt x="0" y="3259221"/>
                    <a:pt x="0" y="3224169"/>
                  </a:cubicBezTo>
                </a:path>
              </a:pathLst>
            </a:custGeom>
            <a:noFill/>
            <a:ln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10800000" scaled="0"/>
                <a:tileRect/>
              </a:gradFill>
            </a:ln>
            <a:scene3d>
              <a:camera prst="perspectiveLeft" fov="5400000">
                <a:rot lat="0" lon="20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BEDE6CA7-8F75-4875-80A4-81C933E70A2F}"/>
              </a:ext>
            </a:extLst>
          </p:cNvPr>
          <p:cNvGrpSpPr/>
          <p:nvPr/>
        </p:nvGrpSpPr>
        <p:grpSpPr>
          <a:xfrm>
            <a:off x="1504597" y="4603902"/>
            <a:ext cx="9182806" cy="1849578"/>
            <a:chOff x="1250912" y="4267567"/>
            <a:chExt cx="2733396" cy="550555"/>
          </a:xfrm>
        </p:grpSpPr>
        <p:sp>
          <p:nvSpPr>
            <p:cNvPr id="165" name="iṥlîḋe">
              <a:extLst>
                <a:ext uri="{FF2B5EF4-FFF2-40B4-BE49-F238E27FC236}">
                  <a16:creationId xmlns:a16="http://schemas.microsoft.com/office/drawing/2014/main" id="{0EDD0E05-76A3-4777-B4C1-9FBD7185F97B}"/>
                </a:ext>
              </a:extLst>
            </p:cNvPr>
            <p:cNvSpPr/>
            <p:nvPr/>
          </p:nvSpPr>
          <p:spPr>
            <a:xfrm>
              <a:off x="1920116" y="4267567"/>
              <a:ext cx="1394987" cy="277317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66" name="iṥlîḋe">
              <a:extLst>
                <a:ext uri="{FF2B5EF4-FFF2-40B4-BE49-F238E27FC236}">
                  <a16:creationId xmlns:a16="http://schemas.microsoft.com/office/drawing/2014/main" id="{10C27EFA-B5EC-4664-9EF5-3368170624E7}"/>
                </a:ext>
              </a:extLst>
            </p:cNvPr>
            <p:cNvSpPr/>
            <p:nvPr/>
          </p:nvSpPr>
          <p:spPr>
            <a:xfrm>
              <a:off x="1593769" y="4282477"/>
              <a:ext cx="2047682" cy="407068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67" name="iṥlîḋe">
              <a:extLst>
                <a:ext uri="{FF2B5EF4-FFF2-40B4-BE49-F238E27FC236}">
                  <a16:creationId xmlns:a16="http://schemas.microsoft.com/office/drawing/2014/main" id="{EEB13BC0-368E-47DC-B7E6-5D7AEAE6ED76}"/>
                </a:ext>
              </a:extLst>
            </p:cNvPr>
            <p:cNvSpPr/>
            <p:nvPr/>
          </p:nvSpPr>
          <p:spPr>
            <a:xfrm>
              <a:off x="1250912" y="4274738"/>
              <a:ext cx="2733396" cy="543384"/>
            </a:xfrm>
            <a:prstGeom prst="ellipse">
              <a:avLst/>
            </a:prstGeom>
            <a:gradFill>
              <a:gsLst>
                <a:gs pos="0">
                  <a:srgbClr val="06C2B5">
                    <a:alpha val="0"/>
                  </a:srgbClr>
                </a:gs>
                <a:gs pos="100000">
                  <a:srgbClr val="05877E">
                    <a:alpha val="40000"/>
                  </a:srgbClr>
                </a:gs>
              </a:gsLst>
              <a:lin ang="5400000" scaled="1"/>
            </a:gradFill>
            <a:ln w="12700" cap="flat" cmpd="sng" algn="ctr">
              <a:gradFill flip="none" rotWithShape="1">
                <a:gsLst>
                  <a:gs pos="0">
                    <a:schemeClr val="accent3"/>
                  </a:gs>
                  <a:gs pos="26000">
                    <a:srgbClr val="00FFEE">
                      <a:alpha val="30000"/>
                    </a:srgbClr>
                  </a:gs>
                  <a:gs pos="81000">
                    <a:schemeClr val="accent3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Arial" panose="020B0604020202020204" pitchFamily="34" charset="0"/>
                <a:ea typeface="+mj-ea"/>
                <a:sym typeface="Arial" panose="020B0604020202020204" pitchFamily="34" charset="0"/>
              </a:endParaRPr>
            </a:p>
          </p:txBody>
        </p:sp>
      </p:grpSp>
      <p:pic>
        <p:nvPicPr>
          <p:cNvPr id="201" name="图片 200" descr="图片包含 游戏机, 烟花, 花&#10;&#10;描述已自动生成">
            <a:extLst>
              <a:ext uri="{FF2B5EF4-FFF2-40B4-BE49-F238E27FC236}">
                <a16:creationId xmlns:a16="http://schemas.microsoft.com/office/drawing/2014/main" id="{E630B6DA-33C1-49F2-A0EF-82D838FE0EB3}"/>
              </a:ext>
            </a:extLst>
          </p:cNvPr>
          <p:cNvPicPr>
            <a:picLocks/>
          </p:cNvPicPr>
          <p:nvPr/>
        </p:nvPicPr>
        <p:blipFill>
          <a:blip r:embed="rId6" cstate="screen">
            <a:clrChange>
              <a:clrFrom>
                <a:srgbClr val="030303"/>
              </a:clrFrom>
              <a:clrTo>
                <a:srgbClr val="030303">
                  <a:alpha val="0"/>
                </a:srgbClr>
              </a:clrTo>
            </a:clrChang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7000" y="4627873"/>
            <a:ext cx="12191996" cy="1615136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3C4D90-3079-4A58-AD79-E668495C0D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3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五彩斑斓的青动力（无限的可能性）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6DCA1-F13F-487C-8568-7BACF016D817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F708ABA-B62F-424F-976E-5B5507D40D2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64B22B2-B89F-4E2E-8001-D26752D6DAE9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34F4010-8B5A-43C7-BC43-43570A5AD50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173" name="PA-图片 172">
            <a:extLst>
              <a:ext uri="{FF2B5EF4-FFF2-40B4-BE49-F238E27FC236}">
                <a16:creationId xmlns:a16="http://schemas.microsoft.com/office/drawing/2014/main" id="{259A5A59-F20C-49E1-8594-A46D287368D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0430" y="1875754"/>
            <a:ext cx="1454717" cy="3232704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>
              <a:rot lat="0" lon="1200000" rev="0"/>
            </a:camera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169" name="PA-图片 168">
            <a:extLst>
              <a:ext uri="{FF2B5EF4-FFF2-40B4-BE49-F238E27FC236}">
                <a16:creationId xmlns:a16="http://schemas.microsoft.com/office/drawing/2014/main" id="{DA500424-8AD1-4F38-B226-32AF038B32A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6853" y="1875754"/>
            <a:ext cx="1454717" cy="3232704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/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171" name="PA-图片 170">
            <a:extLst>
              <a:ext uri="{FF2B5EF4-FFF2-40B4-BE49-F238E27FC236}">
                <a16:creationId xmlns:a16="http://schemas.microsoft.com/office/drawing/2014/main" id="{5CBBBF11-E694-4402-BCB0-A0D850F1A02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7057" y="1636294"/>
            <a:ext cx="1617886" cy="3472163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solidFill>
              <a:srgbClr val="2EFED1"/>
            </a:solidFill>
          </a:ln>
          <a:effectLst>
            <a:outerShdw blurRad="127000" dist="63500" dir="5400000" algn="t" rotWithShape="0">
              <a:prstClr val="black">
                <a:alpha val="80000"/>
              </a:prstClr>
            </a:outerShdw>
            <a:reflection blurRad="12700" stA="38000" endPos="28000" dist="635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994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63C4D90-3079-4A58-AD79-E668495C0D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12403" y="1111826"/>
            <a:ext cx="4924425" cy="332399"/>
          </a:xfrm>
        </p:spPr>
        <p:txBody>
          <a:bodyPr wrap="none"/>
          <a:lstStyle/>
          <a:p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五彩斑斓的青动力（无限的可能性）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2A6DCA1-F13F-487C-8568-7BACF016D817}"/>
              </a:ext>
            </a:extLst>
          </p:cNvPr>
          <p:cNvGrpSpPr/>
          <p:nvPr/>
        </p:nvGrpSpPr>
        <p:grpSpPr>
          <a:xfrm>
            <a:off x="6836141" y="1110393"/>
            <a:ext cx="395826" cy="343200"/>
            <a:chOff x="4215607" y="1110393"/>
            <a:chExt cx="395826" cy="343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F708ABA-B62F-424F-976E-5B5507D40D2D}"/>
                </a:ext>
              </a:extLst>
            </p:cNvPr>
            <p:cNvSpPr/>
            <p:nvPr/>
          </p:nvSpPr>
          <p:spPr>
            <a:xfrm>
              <a:off x="4215607" y="1110393"/>
              <a:ext cx="68802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64B22B2-B89F-4E2E-8001-D26752D6DAE9}"/>
                </a:ext>
              </a:extLst>
            </p:cNvPr>
            <p:cNvSpPr/>
            <p:nvPr/>
          </p:nvSpPr>
          <p:spPr>
            <a:xfrm>
              <a:off x="4420921" y="1110393"/>
              <a:ext cx="36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34F4010-8B5A-43C7-BC43-43570A5AD50D}"/>
                </a:ext>
              </a:extLst>
            </p:cNvPr>
            <p:cNvSpPr/>
            <p:nvPr/>
          </p:nvSpPr>
          <p:spPr>
            <a:xfrm>
              <a:off x="4593433" y="1110393"/>
              <a:ext cx="18000" cy="343200"/>
            </a:xfrm>
            <a:prstGeom prst="roundRect">
              <a:avLst>
                <a:gd name="adj" fmla="val 0"/>
              </a:avLst>
            </a:prstGeom>
            <a:solidFill>
              <a:srgbClr val="DC4F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15" name="图片 14" descr="文本&#10;&#10;描述已自动生成">
            <a:extLst>
              <a:ext uri="{FF2B5EF4-FFF2-40B4-BE49-F238E27FC236}">
                <a16:creationId xmlns:a16="http://schemas.microsoft.com/office/drawing/2014/main" id="{12E6DA3C-6D38-4421-80AC-7B3307BE5B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5756" y="1838960"/>
            <a:ext cx="2070604" cy="3946525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>
              <a:rot lat="0" lon="1800000" rev="0"/>
            </a:camera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13" name="图片 12" descr="手机屏幕截图&#10;&#10;描述已自动生成">
            <a:extLst>
              <a:ext uri="{FF2B5EF4-FFF2-40B4-BE49-F238E27FC236}">
                <a16:creationId xmlns:a16="http://schemas.microsoft.com/office/drawing/2014/main" id="{7FE46D87-1B4A-4EE7-B3A8-E021AEEF05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036" y="1838960"/>
            <a:ext cx="2070604" cy="3946525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>
              <a:rot lat="0" lon="19800000" rev="0"/>
            </a:camera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17" name="图片 16" descr="文本&#10;&#10;描述已自动生成">
            <a:extLst>
              <a:ext uri="{FF2B5EF4-FFF2-40B4-BE49-F238E27FC236}">
                <a16:creationId xmlns:a16="http://schemas.microsoft.com/office/drawing/2014/main" id="{7B7C536E-CBCF-4BCA-B689-34D640FE0A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120" y="2133600"/>
            <a:ext cx="2070604" cy="3651885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>
              <a:rot lat="0" lon="1200000" rev="0"/>
            </a:camera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19" name="图片 18" descr="文本&#10;&#10;描述已自动生成">
            <a:extLst>
              <a:ext uri="{FF2B5EF4-FFF2-40B4-BE49-F238E27FC236}">
                <a16:creationId xmlns:a16="http://schemas.microsoft.com/office/drawing/2014/main" id="{CD80BBE7-66FC-4057-B7D8-83BB9F0BB5D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4673" y="2133600"/>
            <a:ext cx="2070604" cy="3651885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63500" dir="5400000" sy="-100000" algn="bl" rotWithShape="0"/>
          </a:effectLst>
          <a:scene3d>
            <a:camera prst="perspectiveRight"/>
            <a:lightRig rig="threePt" dir="t"/>
          </a:scene3d>
          <a:sp3d extrusionH="127000" contourW="12700">
            <a:extrusionClr>
              <a:srgbClr val="2EFED1"/>
            </a:extrusionClr>
            <a:contourClr>
              <a:srgbClr val="06C2B5"/>
            </a:contourClr>
          </a:sp3d>
        </p:spPr>
      </p:pic>
      <p:pic>
        <p:nvPicPr>
          <p:cNvPr id="21" name="图片 20" descr="图片包含 日历&#10;&#10;描述已自动生成">
            <a:extLst>
              <a:ext uri="{FF2B5EF4-FFF2-40B4-BE49-F238E27FC236}">
                <a16:creationId xmlns:a16="http://schemas.microsoft.com/office/drawing/2014/main" id="{15C091C9-65B0-474F-AF75-D218ABDDE9B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5279" y="2270761"/>
            <a:ext cx="1867840" cy="3514724"/>
          </a:xfrm>
          <a:prstGeom prst="roundRect">
            <a:avLst>
              <a:gd name="adj" fmla="val 2900"/>
            </a:avLst>
          </a:prstGeom>
          <a:solidFill>
            <a:srgbClr val="FFFFFF">
              <a:shade val="85000"/>
            </a:srgbClr>
          </a:solidFill>
          <a:ln>
            <a:solidFill>
              <a:srgbClr val="2EFED1"/>
            </a:solidFill>
          </a:ln>
          <a:effectLst>
            <a:outerShdw blurRad="127000" dist="63500" dir="5400000" algn="t" rotWithShape="0">
              <a:prstClr val="black">
                <a:alpha val="80000"/>
              </a:prstClr>
            </a:outerShdw>
            <a:reflection blurRad="12700" stA="38000" endPos="28000" dist="63500" dir="5400000" sy="-100000" algn="bl" rotWithShape="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54506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517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37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517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37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723;#405356;#402599;#149498;#35843;#384420;#177878;#31253;#370500;#162591;#384763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57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57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57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723;#405356;#402599;#149498;#35843;#384420;#177878;#31253;#370500;#162591;#384763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8723;#405356;#402599;#149498;#35843;#384420;#177878;#31253;#370500;#162591;#384763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694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694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694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55694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国家电网">
      <a:majorFont>
        <a:latin typeface="阿里巴巴普惠体 B"/>
        <a:ea typeface="阿里巴巴普惠体 B"/>
        <a:cs typeface=""/>
      </a:majorFont>
      <a:minorFont>
        <a:latin typeface="阿里巴巴普惠体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>
          <a:defRPr dirty="0">
            <a:solidFill>
              <a:schemeClr val="bg1"/>
            </a:solidFill>
            <a:latin typeface="思源黑体 CN Regular" panose="020B0500000000000000" pitchFamily="34" charset="-122"/>
            <a:ea typeface="思源黑体 CN Regular" panose="020B05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5228</TotalTime>
  <Words>698</Words>
  <Application>Microsoft Office PowerPoint</Application>
  <PresentationFormat>宽屏</PresentationFormat>
  <Paragraphs>101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OPPOSans B</vt:lpstr>
      <vt:lpstr>OPPOSans M</vt:lpstr>
      <vt:lpstr>Radikal</vt:lpstr>
      <vt:lpstr>阿里巴巴普惠体 B</vt:lpstr>
      <vt:lpstr>阿里巴巴普惠体 R</vt:lpstr>
      <vt:lpstr>等线</vt:lpstr>
      <vt:lpstr>等线 Light</vt:lpstr>
      <vt:lpstr>汉仪雅酷黑 45W</vt:lpstr>
      <vt:lpstr>江城斜宋体 700W</vt:lpstr>
      <vt:lpstr>思源黑体 CN Bold</vt:lpstr>
      <vt:lpstr>思源黑体 CN Regular</vt:lpstr>
      <vt:lpstr>微软雅黑</vt:lpstr>
      <vt:lpstr>Arial</vt:lpstr>
      <vt:lpstr>Wingdings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简约大气环保绿国家电网ppt模板</dc:title>
  <dc:creator>墨鲜声</dc:creator>
  <cp:keywords>P界达人</cp:keywords>
  <dc:description>www.51pptmoban.com</dc:description>
  <cp:lastModifiedBy>Win user</cp:lastModifiedBy>
  <cp:revision>957</cp:revision>
  <dcterms:created xsi:type="dcterms:W3CDTF">2020-09-25T07:18:00Z</dcterms:created>
  <dcterms:modified xsi:type="dcterms:W3CDTF">2022-01-10T15:00:09Z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