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4" r:id="rId4"/>
    <p:sldId id="265" r:id="rId5"/>
    <p:sldId id="267" r:id="rId6"/>
    <p:sldId id="269" r:id="rId7"/>
    <p:sldId id="270" r:id="rId8"/>
    <p:sldId id="271" r:id="rId9"/>
    <p:sldId id="268" r:id="rId10"/>
    <p:sldId id="273" r:id="rId11"/>
    <p:sldId id="266" r:id="rId12"/>
    <p:sldId id="274" r:id="rId13"/>
    <p:sldId id="1028" r:id="rId14"/>
    <p:sldId id="102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A36F"/>
    <a:srgbClr val="AB7E3B"/>
    <a:srgbClr val="DCC68B"/>
    <a:srgbClr val="E5CDA7"/>
    <a:srgbClr val="B58F4A"/>
    <a:srgbClr val="292728"/>
    <a:srgbClr val="414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330"/>
      </p:cViewPr>
      <p:guideLst>
        <p:guide orient="horz" pos="120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alpha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06A-457A-82BB-C7B358EE9DD1}"/>
              </c:ext>
            </c:extLst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  <a:alpha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06A-457A-82BB-C7B358EE9DD1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  <a:alpha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06A-457A-82BB-C7B358EE9DD1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06A-457A-82BB-C7B358EE9DD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6A-457A-82BB-C7B358EE9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å¼¦ç¯çæµç¦ç¹æå½±">
            <a:extLst>
              <a:ext uri="{FF2B5EF4-FFF2-40B4-BE49-F238E27FC236}">
                <a16:creationId xmlns:a16="http://schemas.microsoft.com/office/drawing/2014/main" id="{B70289BF-2C5F-48F3-9A37-445B265035B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C6A5B4E-DB76-414F-80BE-522E8F45DBBF}"/>
              </a:ext>
            </a:extLst>
          </p:cNvPr>
          <p:cNvGrpSpPr/>
          <p:nvPr userDrawn="1"/>
        </p:nvGrpSpPr>
        <p:grpSpPr>
          <a:xfrm>
            <a:off x="433296" y="2914069"/>
            <a:ext cx="11301504" cy="5601116"/>
            <a:chOff x="433296" y="2914069"/>
            <a:chExt cx="11301504" cy="560111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F0A8F902-0F82-4E06-B4F3-BD7D6036DF02}"/>
                </a:ext>
              </a:extLst>
            </p:cNvPr>
            <p:cNvSpPr>
              <a:spLocks/>
            </p:cNvSpPr>
            <p:nvPr/>
          </p:nvSpPr>
          <p:spPr>
            <a:xfrm rot="5400000">
              <a:off x="3283490" y="63875"/>
              <a:ext cx="5601116" cy="11301504"/>
            </a:xfrm>
            <a:prstGeom prst="roundRect">
              <a:avLst>
                <a:gd name="adj" fmla="val 5261"/>
              </a:avLst>
            </a:prstGeom>
            <a:gradFill flip="none" rotWithShape="1">
              <a:gsLst>
                <a:gs pos="0">
                  <a:schemeClr val="accent2"/>
                </a:gs>
                <a:gs pos="90000">
                  <a:schemeClr val="accent3"/>
                </a:gs>
                <a:gs pos="100000">
                  <a:schemeClr val="accent2"/>
                </a:gs>
              </a:gsLst>
              <a:lin ang="8100000" scaled="0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8700000"/>
              </a:lightRig>
            </a:scene3d>
            <a:sp3d extrusionH="19050">
              <a:bevelT w="139700" prst="coolSlant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348B0CA-0F44-4D32-A54C-1B178ABD2A03}"/>
                </a:ext>
              </a:extLst>
            </p:cNvPr>
            <p:cNvSpPr>
              <a:spLocks/>
            </p:cNvSpPr>
            <p:nvPr/>
          </p:nvSpPr>
          <p:spPr>
            <a:xfrm rot="5400000">
              <a:off x="3503046" y="273425"/>
              <a:ext cx="5162004" cy="10882404"/>
            </a:xfrm>
            <a:prstGeom prst="roundRect">
              <a:avLst>
                <a:gd name="adj" fmla="val 5261"/>
              </a:avLst>
            </a:prstGeom>
            <a:noFill/>
            <a:ln w="44450">
              <a:solidFill>
                <a:schemeClr val="accent1">
                  <a:lumMod val="60000"/>
                  <a:lumOff val="40000"/>
                </a:schemeClr>
              </a:solidFill>
            </a:ln>
            <a:effectLst/>
            <a:scene3d>
              <a:camera prst="orthographicFront"/>
              <a:lightRig rig="contrasting" dir="t">
                <a:rot lat="0" lon="0" rev="8700000"/>
              </a:lightRig>
            </a:scene3d>
            <a:sp3d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D3865DA-A012-47C0-B5A9-CAFD9C9AAD94}"/>
              </a:ext>
            </a:extLst>
          </p:cNvPr>
          <p:cNvSpPr>
            <a:spLocks/>
          </p:cNvSpPr>
          <p:nvPr userDrawn="1"/>
        </p:nvSpPr>
        <p:spPr>
          <a:xfrm rot="5400000">
            <a:off x="3283490" y="-1408789"/>
            <a:ext cx="5601116" cy="9501096"/>
          </a:xfrm>
          <a:prstGeom prst="roundRect">
            <a:avLst>
              <a:gd name="adj" fmla="val 5261"/>
            </a:avLst>
          </a:pr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E03DC54-72D4-4F5C-9F5E-2BAE00BCD54C}"/>
              </a:ext>
            </a:extLst>
          </p:cNvPr>
          <p:cNvSpPr>
            <a:spLocks/>
          </p:cNvSpPr>
          <p:nvPr userDrawn="1"/>
        </p:nvSpPr>
        <p:spPr>
          <a:xfrm>
            <a:off x="0" y="4554512"/>
            <a:ext cx="12192000" cy="2303489"/>
          </a:xfrm>
          <a:custGeom>
            <a:avLst/>
            <a:gdLst>
              <a:gd name="connsiteX0" fmla="*/ 0 w 12192000"/>
              <a:gd name="connsiteY0" fmla="*/ 0 h 2303489"/>
              <a:gd name="connsiteX1" fmla="*/ 6096000 w 12192000"/>
              <a:gd name="connsiteY1" fmla="*/ 1130709 h 2303489"/>
              <a:gd name="connsiteX2" fmla="*/ 12192000 w 12192000"/>
              <a:gd name="connsiteY2" fmla="*/ 0 h 2303489"/>
              <a:gd name="connsiteX3" fmla="*/ 12192000 w 12192000"/>
              <a:gd name="connsiteY3" fmla="*/ 2303489 h 2303489"/>
              <a:gd name="connsiteX4" fmla="*/ 0 w 12192000"/>
              <a:gd name="connsiteY4" fmla="*/ 2303489 h 230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303489">
                <a:moveTo>
                  <a:pt x="0" y="0"/>
                </a:moveTo>
                <a:lnTo>
                  <a:pt x="6096000" y="1130709"/>
                </a:lnTo>
                <a:lnTo>
                  <a:pt x="12192000" y="0"/>
                </a:lnTo>
                <a:lnTo>
                  <a:pt x="12192000" y="2303489"/>
                </a:lnTo>
                <a:lnTo>
                  <a:pt x="0" y="2303489"/>
                </a:lnTo>
                <a:close/>
              </a:path>
            </a:pathLst>
          </a:custGeom>
          <a:gradFill flip="none" rotWithShape="1">
            <a:gsLst>
              <a:gs pos="13000">
                <a:schemeClr val="accent3"/>
              </a:gs>
              <a:gs pos="74000">
                <a:schemeClr val="accent2"/>
              </a:gs>
            </a:gsLst>
            <a:lin ang="3600000" scaled="0"/>
            <a:tileRect/>
          </a:gradFill>
          <a:ln w="0">
            <a:noFill/>
          </a:ln>
          <a:effectLst>
            <a:outerShdw blurRad="254000" dist="127000" dir="16200000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流程图: 合并 20">
            <a:extLst>
              <a:ext uri="{FF2B5EF4-FFF2-40B4-BE49-F238E27FC236}">
                <a16:creationId xmlns:a16="http://schemas.microsoft.com/office/drawing/2014/main" id="{078422EC-CF3F-4B4C-B494-8F881C459F8E}"/>
              </a:ext>
            </a:extLst>
          </p:cNvPr>
          <p:cNvSpPr>
            <a:spLocks/>
          </p:cNvSpPr>
          <p:nvPr userDrawn="1"/>
        </p:nvSpPr>
        <p:spPr>
          <a:xfrm>
            <a:off x="0" y="4881724"/>
            <a:ext cx="12192000" cy="113070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10000 w 10075"/>
              <a:gd name="connsiteY0" fmla="*/ 0 h 10000"/>
              <a:gd name="connsiteX1" fmla="*/ 5000 w 10075"/>
              <a:gd name="connsiteY1" fmla="*/ 10000 h 10000"/>
              <a:gd name="connsiteX2" fmla="*/ 0 w 10075"/>
              <a:gd name="connsiteY2" fmla="*/ 0 h 10000"/>
              <a:gd name="connsiteX3" fmla="*/ 10075 w 10075"/>
              <a:gd name="connsiteY3" fmla="*/ 809 h 10000"/>
              <a:gd name="connsiteX0" fmla="*/ 10000 w 10000"/>
              <a:gd name="connsiteY0" fmla="*/ 0 h 10000"/>
              <a:gd name="connsiteX1" fmla="*/ 5000 w 10000"/>
              <a:gd name="connsiteY1" fmla="*/ 10000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5000" y="10000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86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前言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å¼¦ç¯çæµç¦ç¹æå½±">
            <a:extLst>
              <a:ext uri="{FF2B5EF4-FFF2-40B4-BE49-F238E27FC236}">
                <a16:creationId xmlns:a16="http://schemas.microsoft.com/office/drawing/2014/main" id="{558C4DAA-F54C-48F6-B201-02C6CA73648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F6FDE3F-45BF-4BA4-AB2B-E52F1B810B75}"/>
              </a:ext>
            </a:extLst>
          </p:cNvPr>
          <p:cNvGrpSpPr/>
          <p:nvPr userDrawn="1"/>
        </p:nvGrpSpPr>
        <p:grpSpPr>
          <a:xfrm>
            <a:off x="50092" y="1390650"/>
            <a:ext cx="12067912" cy="5980954"/>
            <a:chOff x="433296" y="2914069"/>
            <a:chExt cx="11301504" cy="560111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4F120AE-2F7B-40E6-B807-E24915402797}"/>
                </a:ext>
              </a:extLst>
            </p:cNvPr>
            <p:cNvSpPr>
              <a:spLocks/>
            </p:cNvSpPr>
            <p:nvPr/>
          </p:nvSpPr>
          <p:spPr>
            <a:xfrm rot="5400000">
              <a:off x="3283490" y="63875"/>
              <a:ext cx="5601116" cy="11301504"/>
            </a:xfrm>
            <a:prstGeom prst="roundRect">
              <a:avLst>
                <a:gd name="adj" fmla="val 5261"/>
              </a:avLst>
            </a:prstGeom>
            <a:gradFill flip="none" rotWithShape="1">
              <a:gsLst>
                <a:gs pos="0">
                  <a:schemeClr val="accent2"/>
                </a:gs>
                <a:gs pos="53000">
                  <a:schemeClr val="accent3"/>
                </a:gs>
                <a:gs pos="100000">
                  <a:schemeClr val="accent2"/>
                </a:gs>
              </a:gsLst>
              <a:lin ang="8100000" scaled="0"/>
              <a:tileRect/>
            </a:gradFill>
            <a:ln>
              <a:noFill/>
            </a:ln>
            <a:effectLst>
              <a:outerShdw blurRad="254000" dist="381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8700000"/>
              </a:lightRig>
            </a:scene3d>
            <a:sp3d extrusionH="19050">
              <a:bevelT w="139700" prst="coolSlant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7CE24A9-5CE1-4553-8275-B97E6508B2FB}"/>
                </a:ext>
              </a:extLst>
            </p:cNvPr>
            <p:cNvSpPr>
              <a:spLocks/>
            </p:cNvSpPr>
            <p:nvPr/>
          </p:nvSpPr>
          <p:spPr>
            <a:xfrm rot="5400000">
              <a:off x="3428192" y="184873"/>
              <a:ext cx="5311710" cy="11059511"/>
            </a:xfrm>
            <a:prstGeom prst="roundRect">
              <a:avLst>
                <a:gd name="adj" fmla="val 5261"/>
              </a:avLst>
            </a:prstGeom>
            <a:noFill/>
            <a:ln w="44450">
              <a:solidFill>
                <a:schemeClr val="accent1">
                  <a:lumMod val="60000"/>
                  <a:lumOff val="40000"/>
                </a:schemeClr>
              </a:solidFill>
            </a:ln>
            <a:effectLst/>
            <a:scene3d>
              <a:camera prst="orthographicFront"/>
              <a:lightRig rig="contrasting" dir="t">
                <a:rot lat="0" lon="0" rev="8700000"/>
              </a:lightRig>
            </a:scene3d>
            <a:sp3d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639787-C51E-4F77-8358-8BE011BB6406}"/>
              </a:ext>
            </a:extLst>
          </p:cNvPr>
          <p:cNvSpPr>
            <a:spLocks/>
          </p:cNvSpPr>
          <p:nvPr userDrawn="1"/>
        </p:nvSpPr>
        <p:spPr>
          <a:xfrm rot="5400000">
            <a:off x="2959848" y="-2274048"/>
            <a:ext cx="6248400" cy="11406096"/>
          </a:xfrm>
          <a:prstGeom prst="roundRect">
            <a:avLst>
              <a:gd name="adj" fmla="val 5261"/>
            </a:avLst>
          </a:pr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15F2D85-A296-43A2-BD09-EAB192BB411C}"/>
              </a:ext>
            </a:extLst>
          </p:cNvPr>
          <p:cNvSpPr>
            <a:spLocks/>
          </p:cNvSpPr>
          <p:nvPr userDrawn="1"/>
        </p:nvSpPr>
        <p:spPr>
          <a:xfrm>
            <a:off x="0" y="5346230"/>
            <a:ext cx="12192000" cy="1511771"/>
          </a:xfrm>
          <a:custGeom>
            <a:avLst/>
            <a:gdLst>
              <a:gd name="connsiteX0" fmla="*/ 0 w 12192000"/>
              <a:gd name="connsiteY0" fmla="*/ 0 h 1511771"/>
              <a:gd name="connsiteX1" fmla="*/ 6096000 w 12192000"/>
              <a:gd name="connsiteY1" fmla="*/ 1130709 h 1511771"/>
              <a:gd name="connsiteX2" fmla="*/ 12192000 w 12192000"/>
              <a:gd name="connsiteY2" fmla="*/ 0 h 1511771"/>
              <a:gd name="connsiteX3" fmla="*/ 12192000 w 12192000"/>
              <a:gd name="connsiteY3" fmla="*/ 1511771 h 1511771"/>
              <a:gd name="connsiteX4" fmla="*/ 0 w 12192000"/>
              <a:gd name="connsiteY4" fmla="*/ 1511771 h 15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511771">
                <a:moveTo>
                  <a:pt x="0" y="0"/>
                </a:moveTo>
                <a:lnTo>
                  <a:pt x="6096000" y="1130709"/>
                </a:lnTo>
                <a:lnTo>
                  <a:pt x="12192000" y="0"/>
                </a:lnTo>
                <a:lnTo>
                  <a:pt x="12192000" y="1511771"/>
                </a:lnTo>
                <a:lnTo>
                  <a:pt x="0" y="1511771"/>
                </a:lnTo>
                <a:close/>
              </a:path>
            </a:pathLst>
          </a:custGeom>
          <a:gradFill flip="none" rotWithShape="1">
            <a:gsLst>
              <a:gs pos="13000">
                <a:schemeClr val="accent3"/>
              </a:gs>
              <a:gs pos="74000">
                <a:schemeClr val="accent2"/>
              </a:gs>
            </a:gsLst>
            <a:lin ang="3600000" scaled="0"/>
            <a:tileRect/>
          </a:gradFill>
          <a:ln w="0">
            <a:noFill/>
          </a:ln>
          <a:effectLst>
            <a:outerShdw blurRad="254000" dist="127000" dir="16200000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流程图: 合并 20">
            <a:extLst>
              <a:ext uri="{FF2B5EF4-FFF2-40B4-BE49-F238E27FC236}">
                <a16:creationId xmlns:a16="http://schemas.microsoft.com/office/drawing/2014/main" id="{DE072FA4-36C1-4D2D-B6FA-F0B5948BB87B}"/>
              </a:ext>
            </a:extLst>
          </p:cNvPr>
          <p:cNvSpPr>
            <a:spLocks/>
          </p:cNvSpPr>
          <p:nvPr userDrawn="1"/>
        </p:nvSpPr>
        <p:spPr>
          <a:xfrm>
            <a:off x="0" y="5673442"/>
            <a:ext cx="12192000" cy="113070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10000 w 10075"/>
              <a:gd name="connsiteY0" fmla="*/ 0 h 10000"/>
              <a:gd name="connsiteX1" fmla="*/ 5000 w 10075"/>
              <a:gd name="connsiteY1" fmla="*/ 10000 h 10000"/>
              <a:gd name="connsiteX2" fmla="*/ 0 w 10075"/>
              <a:gd name="connsiteY2" fmla="*/ 0 h 10000"/>
              <a:gd name="connsiteX3" fmla="*/ 10075 w 10075"/>
              <a:gd name="connsiteY3" fmla="*/ 809 h 10000"/>
              <a:gd name="connsiteX0" fmla="*/ 10000 w 10000"/>
              <a:gd name="connsiteY0" fmla="*/ 0 h 10000"/>
              <a:gd name="connsiteX1" fmla="*/ 5000 w 10000"/>
              <a:gd name="connsiteY1" fmla="*/ 10000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5000" y="10000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220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å¼¦ç¯çæµç¦ç¹æå½±">
            <a:extLst>
              <a:ext uri="{FF2B5EF4-FFF2-40B4-BE49-F238E27FC236}">
                <a16:creationId xmlns:a16="http://schemas.microsoft.com/office/drawing/2014/main" id="{8792FB6F-CFF1-4BF9-ACB8-FDC26BAC22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 r="22030"/>
          <a:stretch/>
        </p:blipFill>
        <p:spPr bwMode="auto">
          <a:xfrm rot="16200000">
            <a:off x="-1332024" y="1332024"/>
            <a:ext cx="9558780" cy="6894733"/>
          </a:xfrm>
          <a:custGeom>
            <a:avLst/>
            <a:gdLst>
              <a:gd name="connsiteX0" fmla="*/ 9558780 w 9558780"/>
              <a:gd name="connsiteY0" fmla="*/ 0 h 6894733"/>
              <a:gd name="connsiteX1" fmla="*/ 9558780 w 9558780"/>
              <a:gd name="connsiteY1" fmla="*/ 6894733 h 6894733"/>
              <a:gd name="connsiteX2" fmla="*/ 1 w 9558780"/>
              <a:gd name="connsiteY2" fmla="*/ 6894733 h 6894733"/>
              <a:gd name="connsiteX3" fmla="*/ 0 w 9558780"/>
              <a:gd name="connsiteY3" fmla="*/ 0 h 689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58780" h="6894733">
                <a:moveTo>
                  <a:pt x="9558780" y="0"/>
                </a:moveTo>
                <a:lnTo>
                  <a:pt x="9558780" y="6894733"/>
                </a:lnTo>
                <a:lnTo>
                  <a:pt x="1" y="6894733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A887011-AF3B-455F-8460-2EABF188CEAF}"/>
              </a:ext>
            </a:extLst>
          </p:cNvPr>
          <p:cNvSpPr>
            <a:spLocks/>
          </p:cNvSpPr>
          <p:nvPr userDrawn="1"/>
        </p:nvSpPr>
        <p:spPr>
          <a:xfrm>
            <a:off x="1397072" y="0"/>
            <a:ext cx="6014113" cy="9508428"/>
          </a:xfrm>
          <a:custGeom>
            <a:avLst/>
            <a:gdLst>
              <a:gd name="connsiteX0" fmla="*/ 0 w 6014113"/>
              <a:gd name="connsiteY0" fmla="*/ 0 h 9508428"/>
              <a:gd name="connsiteX1" fmla="*/ 6014113 w 6014113"/>
              <a:gd name="connsiteY1" fmla="*/ 0 h 9508428"/>
              <a:gd name="connsiteX2" fmla="*/ 6014113 w 6014113"/>
              <a:gd name="connsiteY2" fmla="*/ 9192026 h 9508428"/>
              <a:gd name="connsiteX3" fmla="*/ 5697711 w 6014113"/>
              <a:gd name="connsiteY3" fmla="*/ 9508428 h 9508428"/>
              <a:gd name="connsiteX4" fmla="*/ 316402 w 6014113"/>
              <a:gd name="connsiteY4" fmla="*/ 9508428 h 9508428"/>
              <a:gd name="connsiteX5" fmla="*/ 0 w 6014113"/>
              <a:gd name="connsiteY5" fmla="*/ 9192026 h 9508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4113" h="9508428">
                <a:moveTo>
                  <a:pt x="0" y="0"/>
                </a:moveTo>
                <a:lnTo>
                  <a:pt x="6014113" y="0"/>
                </a:lnTo>
                <a:lnTo>
                  <a:pt x="6014113" y="9192026"/>
                </a:lnTo>
                <a:cubicBezTo>
                  <a:pt x="6014113" y="9366770"/>
                  <a:pt x="5872455" y="9508428"/>
                  <a:pt x="5697711" y="9508428"/>
                </a:cubicBezTo>
                <a:lnTo>
                  <a:pt x="316402" y="9508428"/>
                </a:lnTo>
                <a:cubicBezTo>
                  <a:pt x="141658" y="9508428"/>
                  <a:pt x="0" y="9366770"/>
                  <a:pt x="0" y="919202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60D48611-F800-43A5-9A36-1FAB25D29736}"/>
              </a:ext>
            </a:extLst>
          </p:cNvPr>
          <p:cNvSpPr>
            <a:spLocks/>
          </p:cNvSpPr>
          <p:nvPr userDrawn="1"/>
        </p:nvSpPr>
        <p:spPr>
          <a:xfrm>
            <a:off x="1552446" y="0"/>
            <a:ext cx="5703368" cy="9378512"/>
          </a:xfrm>
          <a:custGeom>
            <a:avLst/>
            <a:gdLst>
              <a:gd name="connsiteX0" fmla="*/ 0 w 5703368"/>
              <a:gd name="connsiteY0" fmla="*/ 0 h 9378512"/>
              <a:gd name="connsiteX1" fmla="*/ 5703368 w 5703368"/>
              <a:gd name="connsiteY1" fmla="*/ 0 h 9378512"/>
              <a:gd name="connsiteX2" fmla="*/ 5703368 w 5703368"/>
              <a:gd name="connsiteY2" fmla="*/ 9078458 h 9378512"/>
              <a:gd name="connsiteX3" fmla="*/ 5403314 w 5703368"/>
              <a:gd name="connsiteY3" fmla="*/ 9378512 h 9378512"/>
              <a:gd name="connsiteX4" fmla="*/ 300054 w 5703368"/>
              <a:gd name="connsiteY4" fmla="*/ 9378512 h 9378512"/>
              <a:gd name="connsiteX5" fmla="*/ 0 w 5703368"/>
              <a:gd name="connsiteY5" fmla="*/ 9078458 h 937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03368" h="9378512">
                <a:moveTo>
                  <a:pt x="0" y="0"/>
                </a:moveTo>
                <a:lnTo>
                  <a:pt x="5703368" y="0"/>
                </a:lnTo>
                <a:lnTo>
                  <a:pt x="5703368" y="9078458"/>
                </a:lnTo>
                <a:cubicBezTo>
                  <a:pt x="5703368" y="9244173"/>
                  <a:pt x="5569029" y="9378512"/>
                  <a:pt x="5403314" y="9378512"/>
                </a:cubicBezTo>
                <a:lnTo>
                  <a:pt x="300054" y="9378512"/>
                </a:lnTo>
                <a:cubicBezTo>
                  <a:pt x="134339" y="9378512"/>
                  <a:pt x="0" y="9244173"/>
                  <a:pt x="0" y="9078458"/>
                </a:cubicBezTo>
                <a:close/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8700000"/>
            </a:lightRig>
          </a:scene3d>
          <a:sp3d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4FE7E24-342F-4915-86BB-392839E92448}"/>
              </a:ext>
            </a:extLst>
          </p:cNvPr>
          <p:cNvSpPr>
            <a:spLocks/>
          </p:cNvSpPr>
          <p:nvPr userDrawn="1"/>
        </p:nvSpPr>
        <p:spPr>
          <a:xfrm>
            <a:off x="305200" y="0"/>
            <a:ext cx="6283042" cy="9175687"/>
          </a:xfrm>
          <a:custGeom>
            <a:avLst/>
            <a:gdLst>
              <a:gd name="connsiteX0" fmla="*/ 0 w 6283042"/>
              <a:gd name="connsiteY0" fmla="*/ 0 h 9175687"/>
              <a:gd name="connsiteX1" fmla="*/ 6283042 w 6283042"/>
              <a:gd name="connsiteY1" fmla="*/ 0 h 9175687"/>
              <a:gd name="connsiteX2" fmla="*/ 6283042 w 6283042"/>
              <a:gd name="connsiteY2" fmla="*/ 8845136 h 9175687"/>
              <a:gd name="connsiteX3" fmla="*/ 5952491 w 6283042"/>
              <a:gd name="connsiteY3" fmla="*/ 9175687 h 9175687"/>
              <a:gd name="connsiteX4" fmla="*/ 330551 w 6283042"/>
              <a:gd name="connsiteY4" fmla="*/ 9175687 h 9175687"/>
              <a:gd name="connsiteX5" fmla="*/ 0 w 6283042"/>
              <a:gd name="connsiteY5" fmla="*/ 8845136 h 917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83042" h="9175687">
                <a:moveTo>
                  <a:pt x="0" y="0"/>
                </a:moveTo>
                <a:lnTo>
                  <a:pt x="6283042" y="0"/>
                </a:lnTo>
                <a:lnTo>
                  <a:pt x="6283042" y="8845136"/>
                </a:lnTo>
                <a:cubicBezTo>
                  <a:pt x="6283042" y="9027694"/>
                  <a:pt x="6135050" y="9175687"/>
                  <a:pt x="5952491" y="9175687"/>
                </a:cubicBezTo>
                <a:lnTo>
                  <a:pt x="330551" y="9175687"/>
                </a:lnTo>
                <a:cubicBezTo>
                  <a:pt x="147993" y="9175687"/>
                  <a:pt x="0" y="9027694"/>
                  <a:pt x="0" y="88451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D807F56-2259-4A2A-8A21-B1396709FE79}"/>
              </a:ext>
            </a:extLst>
          </p:cNvPr>
          <p:cNvSpPr>
            <a:spLocks/>
          </p:cNvSpPr>
          <p:nvPr userDrawn="1"/>
        </p:nvSpPr>
        <p:spPr>
          <a:xfrm rot="16200000">
            <a:off x="4039163" y="1331388"/>
            <a:ext cx="9558799" cy="6896022"/>
          </a:xfrm>
          <a:custGeom>
            <a:avLst/>
            <a:gdLst>
              <a:gd name="connsiteX0" fmla="*/ 9558799 w 9558799"/>
              <a:gd name="connsiteY0" fmla="*/ 500955 h 6896022"/>
              <a:gd name="connsiteX1" fmla="*/ 9558799 w 9558799"/>
              <a:gd name="connsiteY1" fmla="*/ 6896022 h 6896022"/>
              <a:gd name="connsiteX2" fmla="*/ 0 w 9558799"/>
              <a:gd name="connsiteY2" fmla="*/ 6896022 h 6896022"/>
              <a:gd name="connsiteX3" fmla="*/ 0 w 9558799"/>
              <a:gd name="connsiteY3" fmla="*/ 0 h 6896022"/>
              <a:gd name="connsiteX4" fmla="*/ 6129799 w 9558799"/>
              <a:gd name="connsiteY4" fmla="*/ 1136978 h 689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799" h="6896022">
                <a:moveTo>
                  <a:pt x="9558799" y="500955"/>
                </a:moveTo>
                <a:lnTo>
                  <a:pt x="9558799" y="6896022"/>
                </a:lnTo>
                <a:lnTo>
                  <a:pt x="0" y="6896022"/>
                </a:lnTo>
                <a:lnTo>
                  <a:pt x="0" y="0"/>
                </a:lnTo>
                <a:lnTo>
                  <a:pt x="6129799" y="1136978"/>
                </a:lnTo>
                <a:close/>
              </a:path>
            </a:pathLst>
          </a:custGeom>
          <a:gradFill flip="none" rotWithShape="1">
            <a:gsLst>
              <a:gs pos="13000">
                <a:schemeClr val="accent3"/>
              </a:gs>
              <a:gs pos="74000">
                <a:schemeClr val="accent2"/>
              </a:gs>
            </a:gsLst>
            <a:lin ang="3600000" scaled="0"/>
            <a:tileRect/>
          </a:gradFill>
          <a:ln w="0">
            <a:noFill/>
          </a:ln>
          <a:effectLst>
            <a:outerShdw blurRad="254000" dist="127000" dir="16200000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流程图: 合并 20">
            <a:extLst>
              <a:ext uri="{FF2B5EF4-FFF2-40B4-BE49-F238E27FC236}">
                <a16:creationId xmlns:a16="http://schemas.microsoft.com/office/drawing/2014/main" id="{B567AFE0-F2BD-4F7E-AA85-258E934A9EF5}"/>
              </a:ext>
            </a:extLst>
          </p:cNvPr>
          <p:cNvSpPr>
            <a:spLocks/>
          </p:cNvSpPr>
          <p:nvPr userDrawn="1"/>
        </p:nvSpPr>
        <p:spPr>
          <a:xfrm rot="16200000">
            <a:off x="138271" y="2860511"/>
            <a:ext cx="12259598" cy="113697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10000 w 10075"/>
              <a:gd name="connsiteY0" fmla="*/ 0 h 10000"/>
              <a:gd name="connsiteX1" fmla="*/ 5000 w 10075"/>
              <a:gd name="connsiteY1" fmla="*/ 10000 h 10000"/>
              <a:gd name="connsiteX2" fmla="*/ 0 w 10075"/>
              <a:gd name="connsiteY2" fmla="*/ 0 h 10000"/>
              <a:gd name="connsiteX3" fmla="*/ 10075 w 10075"/>
              <a:gd name="connsiteY3" fmla="*/ 809 h 10000"/>
              <a:gd name="connsiteX0" fmla="*/ 10000 w 10000"/>
              <a:gd name="connsiteY0" fmla="*/ 0 h 10000"/>
              <a:gd name="connsiteX1" fmla="*/ 5000 w 10000"/>
              <a:gd name="connsiteY1" fmla="*/ 10000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5000" y="10000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09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å¼¦ç¯çæµç¦ç¹æå½±">
            <a:extLst>
              <a:ext uri="{FF2B5EF4-FFF2-40B4-BE49-F238E27FC236}">
                <a16:creationId xmlns:a16="http://schemas.microsoft.com/office/drawing/2014/main" id="{410FD3B1-09DC-4682-8D7F-818D11124AF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FDC5306-C9DA-4D6E-88BF-E4639680AA7A}"/>
              </a:ext>
            </a:extLst>
          </p:cNvPr>
          <p:cNvGrpSpPr/>
          <p:nvPr userDrawn="1"/>
        </p:nvGrpSpPr>
        <p:grpSpPr>
          <a:xfrm>
            <a:off x="50092" y="1390650"/>
            <a:ext cx="12067912" cy="5980954"/>
            <a:chOff x="433296" y="2914069"/>
            <a:chExt cx="11301504" cy="5601116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417FAB7-3656-44E5-B201-282A8075611A}"/>
                </a:ext>
              </a:extLst>
            </p:cNvPr>
            <p:cNvSpPr>
              <a:spLocks/>
            </p:cNvSpPr>
            <p:nvPr/>
          </p:nvSpPr>
          <p:spPr>
            <a:xfrm rot="5400000">
              <a:off x="3283490" y="63875"/>
              <a:ext cx="5601116" cy="11301504"/>
            </a:xfrm>
            <a:prstGeom prst="roundRect">
              <a:avLst>
                <a:gd name="adj" fmla="val 5261"/>
              </a:avLst>
            </a:prstGeom>
            <a:gradFill flip="none" rotWithShape="1">
              <a:gsLst>
                <a:gs pos="0">
                  <a:schemeClr val="accent2"/>
                </a:gs>
                <a:gs pos="53000">
                  <a:schemeClr val="accent3"/>
                </a:gs>
                <a:gs pos="100000">
                  <a:schemeClr val="accent2"/>
                </a:gs>
              </a:gsLst>
              <a:lin ang="8100000" scaled="0"/>
              <a:tileRect/>
            </a:gradFill>
            <a:ln>
              <a:noFill/>
            </a:ln>
            <a:effectLst>
              <a:outerShdw blurRad="254000" dist="381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8700000"/>
              </a:lightRig>
            </a:scene3d>
            <a:sp3d extrusionH="19050">
              <a:bevelT w="139700" prst="coolSlant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6B9B6FF-475C-4E2A-84B8-DD4B7483E4BA}"/>
                </a:ext>
              </a:extLst>
            </p:cNvPr>
            <p:cNvSpPr>
              <a:spLocks/>
            </p:cNvSpPr>
            <p:nvPr/>
          </p:nvSpPr>
          <p:spPr>
            <a:xfrm rot="5400000">
              <a:off x="3428192" y="184873"/>
              <a:ext cx="5311710" cy="11059511"/>
            </a:xfrm>
            <a:prstGeom prst="roundRect">
              <a:avLst>
                <a:gd name="adj" fmla="val 5261"/>
              </a:avLst>
            </a:prstGeom>
            <a:noFill/>
            <a:ln w="44450">
              <a:solidFill>
                <a:schemeClr val="accent1">
                  <a:lumMod val="60000"/>
                  <a:lumOff val="40000"/>
                </a:schemeClr>
              </a:solidFill>
            </a:ln>
            <a:effectLst/>
            <a:scene3d>
              <a:camera prst="orthographicFront"/>
              <a:lightRig rig="contrasting" dir="t">
                <a:rot lat="0" lon="0" rev="8700000"/>
              </a:lightRig>
            </a:scene3d>
            <a:sp3d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D8156E0-44ED-4A13-A2BA-4983F94085E8}"/>
              </a:ext>
            </a:extLst>
          </p:cNvPr>
          <p:cNvSpPr>
            <a:spLocks/>
          </p:cNvSpPr>
          <p:nvPr userDrawn="1"/>
        </p:nvSpPr>
        <p:spPr>
          <a:xfrm rot="5400000">
            <a:off x="2683623" y="-1997823"/>
            <a:ext cx="6800850" cy="11406096"/>
          </a:xfrm>
          <a:prstGeom prst="roundRect">
            <a:avLst>
              <a:gd name="adj" fmla="val 5261"/>
            </a:avLst>
          </a:pr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851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å¼¦ç¯çæµç¦ç¹æå½±">
            <a:extLst>
              <a:ext uri="{FF2B5EF4-FFF2-40B4-BE49-F238E27FC236}">
                <a16:creationId xmlns:a16="http://schemas.microsoft.com/office/drawing/2014/main" id="{0785322F-3B1E-4907-B811-FC09EE4E99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 bwMode="auto">
          <a:xfrm rot="16200000">
            <a:off x="-3307649" y="-4921951"/>
            <a:ext cx="15117073" cy="8501777"/>
          </a:xfrm>
          <a:custGeom>
            <a:avLst/>
            <a:gdLst>
              <a:gd name="connsiteX0" fmla="*/ 6887474 w 15117073"/>
              <a:gd name="connsiteY0" fmla="*/ 0 h 8501777"/>
              <a:gd name="connsiteX1" fmla="*/ 6887474 w 15117073"/>
              <a:gd name="connsiteY1" fmla="*/ 8501777 h 8501777"/>
              <a:gd name="connsiteX2" fmla="*/ 0 w 15117073"/>
              <a:gd name="connsiteY2" fmla="*/ 8501777 h 8501777"/>
              <a:gd name="connsiteX3" fmla="*/ 0 w 15117073"/>
              <a:gd name="connsiteY3" fmla="*/ 0 h 8501777"/>
              <a:gd name="connsiteX4" fmla="*/ 15117073 w 15117073"/>
              <a:gd name="connsiteY4" fmla="*/ 0 h 8501777"/>
              <a:gd name="connsiteX5" fmla="*/ 15117073 w 15117073"/>
              <a:gd name="connsiteY5" fmla="*/ 8501777 h 8501777"/>
              <a:gd name="connsiteX6" fmla="*/ 14240774 w 15117073"/>
              <a:gd name="connsiteY6" fmla="*/ 8501777 h 8501777"/>
              <a:gd name="connsiteX7" fmla="*/ 14240774 w 15117073"/>
              <a:gd name="connsiteY7" fmla="*/ 0 h 850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17073" h="8501777">
                <a:moveTo>
                  <a:pt x="6887474" y="0"/>
                </a:moveTo>
                <a:lnTo>
                  <a:pt x="6887474" y="8501777"/>
                </a:lnTo>
                <a:lnTo>
                  <a:pt x="0" y="8501777"/>
                </a:lnTo>
                <a:lnTo>
                  <a:pt x="0" y="0"/>
                </a:lnTo>
                <a:close/>
                <a:moveTo>
                  <a:pt x="15117073" y="0"/>
                </a:moveTo>
                <a:lnTo>
                  <a:pt x="15117073" y="8501777"/>
                </a:lnTo>
                <a:lnTo>
                  <a:pt x="14240774" y="8501777"/>
                </a:lnTo>
                <a:lnTo>
                  <a:pt x="14240774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08C931F-B4E4-43F7-92B3-7FD6F4595220}"/>
              </a:ext>
            </a:extLst>
          </p:cNvPr>
          <p:cNvSpPr>
            <a:spLocks/>
          </p:cNvSpPr>
          <p:nvPr userDrawn="1"/>
        </p:nvSpPr>
        <p:spPr>
          <a:xfrm>
            <a:off x="1722704" y="-8137851"/>
            <a:ext cx="7415899" cy="14963238"/>
          </a:xfrm>
          <a:custGeom>
            <a:avLst/>
            <a:gdLst>
              <a:gd name="connsiteX0" fmla="*/ 0 w 7415899"/>
              <a:gd name="connsiteY0" fmla="*/ 8137851 h 14963238"/>
              <a:gd name="connsiteX1" fmla="*/ 7415899 w 7415899"/>
              <a:gd name="connsiteY1" fmla="*/ 8137851 h 14963238"/>
              <a:gd name="connsiteX2" fmla="*/ 7415899 w 7415899"/>
              <a:gd name="connsiteY2" fmla="*/ 14573088 h 14963238"/>
              <a:gd name="connsiteX3" fmla="*/ 7025749 w 7415899"/>
              <a:gd name="connsiteY3" fmla="*/ 14963238 h 14963238"/>
              <a:gd name="connsiteX4" fmla="*/ 390150 w 7415899"/>
              <a:gd name="connsiteY4" fmla="*/ 14963238 h 14963238"/>
              <a:gd name="connsiteX5" fmla="*/ 0 w 7415899"/>
              <a:gd name="connsiteY5" fmla="*/ 14573088 h 14963238"/>
              <a:gd name="connsiteX6" fmla="*/ 390150 w 7415899"/>
              <a:gd name="connsiteY6" fmla="*/ 0 h 14963238"/>
              <a:gd name="connsiteX7" fmla="*/ 7025749 w 7415899"/>
              <a:gd name="connsiteY7" fmla="*/ 0 h 14963238"/>
              <a:gd name="connsiteX8" fmla="*/ 7415899 w 7415899"/>
              <a:gd name="connsiteY8" fmla="*/ 390149 h 14963238"/>
              <a:gd name="connsiteX9" fmla="*/ 7415899 w 7415899"/>
              <a:gd name="connsiteY9" fmla="*/ 784551 h 14963238"/>
              <a:gd name="connsiteX10" fmla="*/ 0 w 7415899"/>
              <a:gd name="connsiteY10" fmla="*/ 784551 h 14963238"/>
              <a:gd name="connsiteX11" fmla="*/ 0 w 7415899"/>
              <a:gd name="connsiteY11" fmla="*/ 390149 h 14963238"/>
              <a:gd name="connsiteX12" fmla="*/ 390150 w 7415899"/>
              <a:gd name="connsiteY12" fmla="*/ 0 h 1496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899" h="14963238">
                <a:moveTo>
                  <a:pt x="0" y="8137851"/>
                </a:moveTo>
                <a:lnTo>
                  <a:pt x="7415899" y="8137851"/>
                </a:lnTo>
                <a:lnTo>
                  <a:pt x="7415899" y="14573088"/>
                </a:lnTo>
                <a:cubicBezTo>
                  <a:pt x="7415899" y="14788562"/>
                  <a:pt x="7241223" y="14963238"/>
                  <a:pt x="7025749" y="14963238"/>
                </a:cubicBezTo>
                <a:lnTo>
                  <a:pt x="390150" y="14963238"/>
                </a:lnTo>
                <a:cubicBezTo>
                  <a:pt x="174676" y="14963238"/>
                  <a:pt x="0" y="14788562"/>
                  <a:pt x="0" y="14573088"/>
                </a:cubicBezTo>
                <a:close/>
                <a:moveTo>
                  <a:pt x="390150" y="0"/>
                </a:moveTo>
                <a:lnTo>
                  <a:pt x="7025749" y="0"/>
                </a:lnTo>
                <a:cubicBezTo>
                  <a:pt x="7241223" y="0"/>
                  <a:pt x="7415899" y="174676"/>
                  <a:pt x="7415899" y="390149"/>
                </a:cubicBezTo>
                <a:lnTo>
                  <a:pt x="7415899" y="784551"/>
                </a:lnTo>
                <a:lnTo>
                  <a:pt x="0" y="784551"/>
                </a:lnTo>
                <a:lnTo>
                  <a:pt x="0" y="390149"/>
                </a:lnTo>
                <a:cubicBezTo>
                  <a:pt x="0" y="174676"/>
                  <a:pt x="174676" y="0"/>
                  <a:pt x="3901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0D77363-2E9C-401C-AA27-A03EB1B8B55B}"/>
              </a:ext>
            </a:extLst>
          </p:cNvPr>
          <p:cNvSpPr>
            <a:spLocks/>
          </p:cNvSpPr>
          <p:nvPr userDrawn="1"/>
        </p:nvSpPr>
        <p:spPr>
          <a:xfrm>
            <a:off x="1914293" y="-7977651"/>
            <a:ext cx="7032724" cy="14642839"/>
          </a:xfrm>
          <a:custGeom>
            <a:avLst/>
            <a:gdLst>
              <a:gd name="connsiteX0" fmla="*/ 0 w 7032724"/>
              <a:gd name="connsiteY0" fmla="*/ 7977651 h 14642839"/>
              <a:gd name="connsiteX1" fmla="*/ 7032724 w 7032724"/>
              <a:gd name="connsiteY1" fmla="*/ 7977651 h 14642839"/>
              <a:gd name="connsiteX2" fmla="*/ 7032724 w 7032724"/>
              <a:gd name="connsiteY2" fmla="*/ 14272847 h 14642839"/>
              <a:gd name="connsiteX3" fmla="*/ 6662732 w 7032724"/>
              <a:gd name="connsiteY3" fmla="*/ 14642839 h 14642839"/>
              <a:gd name="connsiteX4" fmla="*/ 369992 w 7032724"/>
              <a:gd name="connsiteY4" fmla="*/ 14642839 h 14642839"/>
              <a:gd name="connsiteX5" fmla="*/ 0 w 7032724"/>
              <a:gd name="connsiteY5" fmla="*/ 14272847 h 14642839"/>
              <a:gd name="connsiteX6" fmla="*/ 369992 w 7032724"/>
              <a:gd name="connsiteY6" fmla="*/ 0 h 14642839"/>
              <a:gd name="connsiteX7" fmla="*/ 6662732 w 7032724"/>
              <a:gd name="connsiteY7" fmla="*/ 0 h 14642839"/>
              <a:gd name="connsiteX8" fmla="*/ 7032724 w 7032724"/>
              <a:gd name="connsiteY8" fmla="*/ 369992 h 14642839"/>
              <a:gd name="connsiteX9" fmla="*/ 7032724 w 7032724"/>
              <a:gd name="connsiteY9" fmla="*/ 624351 h 14642839"/>
              <a:gd name="connsiteX10" fmla="*/ 0 w 7032724"/>
              <a:gd name="connsiteY10" fmla="*/ 624351 h 14642839"/>
              <a:gd name="connsiteX11" fmla="*/ 0 w 7032724"/>
              <a:gd name="connsiteY11" fmla="*/ 369992 h 14642839"/>
              <a:gd name="connsiteX12" fmla="*/ 369992 w 7032724"/>
              <a:gd name="connsiteY12" fmla="*/ 0 h 1464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32724" h="14642839">
                <a:moveTo>
                  <a:pt x="0" y="7977651"/>
                </a:moveTo>
                <a:lnTo>
                  <a:pt x="7032724" y="7977651"/>
                </a:lnTo>
                <a:lnTo>
                  <a:pt x="7032724" y="14272847"/>
                </a:lnTo>
                <a:cubicBezTo>
                  <a:pt x="7032724" y="14477188"/>
                  <a:pt x="6867073" y="14642839"/>
                  <a:pt x="6662732" y="14642839"/>
                </a:cubicBezTo>
                <a:lnTo>
                  <a:pt x="369992" y="14642839"/>
                </a:lnTo>
                <a:cubicBezTo>
                  <a:pt x="165651" y="14642839"/>
                  <a:pt x="0" y="14477188"/>
                  <a:pt x="0" y="14272847"/>
                </a:cubicBezTo>
                <a:close/>
                <a:moveTo>
                  <a:pt x="369992" y="0"/>
                </a:moveTo>
                <a:lnTo>
                  <a:pt x="6662732" y="0"/>
                </a:lnTo>
                <a:cubicBezTo>
                  <a:pt x="6867073" y="0"/>
                  <a:pt x="7032724" y="165651"/>
                  <a:pt x="7032724" y="369992"/>
                </a:cubicBezTo>
                <a:lnTo>
                  <a:pt x="7032724" y="624351"/>
                </a:lnTo>
                <a:lnTo>
                  <a:pt x="0" y="624351"/>
                </a:lnTo>
                <a:lnTo>
                  <a:pt x="0" y="369992"/>
                </a:lnTo>
                <a:cubicBezTo>
                  <a:pt x="0" y="165651"/>
                  <a:pt x="165651" y="0"/>
                  <a:pt x="369992" y="0"/>
                </a:cubicBezTo>
                <a:close/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8700000"/>
            </a:lightRig>
          </a:scene3d>
          <a:sp3d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2981220-6BF2-44CF-835C-0051FF25FD5C}"/>
              </a:ext>
            </a:extLst>
          </p:cNvPr>
          <p:cNvSpPr>
            <a:spLocks/>
          </p:cNvSpPr>
          <p:nvPr userDrawn="1"/>
        </p:nvSpPr>
        <p:spPr>
          <a:xfrm>
            <a:off x="376337" y="-7727550"/>
            <a:ext cx="7747511" cy="14142639"/>
          </a:xfrm>
          <a:custGeom>
            <a:avLst/>
            <a:gdLst>
              <a:gd name="connsiteX0" fmla="*/ 0 w 7747511"/>
              <a:gd name="connsiteY0" fmla="*/ 7727551 h 14142639"/>
              <a:gd name="connsiteX1" fmla="*/ 7747511 w 7747511"/>
              <a:gd name="connsiteY1" fmla="*/ 7727551 h 14142639"/>
              <a:gd name="connsiteX2" fmla="*/ 7747511 w 7747511"/>
              <a:gd name="connsiteY2" fmla="*/ 13735042 h 14142639"/>
              <a:gd name="connsiteX3" fmla="*/ 7339914 w 7747511"/>
              <a:gd name="connsiteY3" fmla="*/ 14142639 h 14142639"/>
              <a:gd name="connsiteX4" fmla="*/ 407597 w 7747511"/>
              <a:gd name="connsiteY4" fmla="*/ 14142639 h 14142639"/>
              <a:gd name="connsiteX5" fmla="*/ 0 w 7747511"/>
              <a:gd name="connsiteY5" fmla="*/ 13735042 h 14142639"/>
              <a:gd name="connsiteX6" fmla="*/ 407597 w 7747511"/>
              <a:gd name="connsiteY6" fmla="*/ 0 h 14142639"/>
              <a:gd name="connsiteX7" fmla="*/ 7339914 w 7747511"/>
              <a:gd name="connsiteY7" fmla="*/ 0 h 14142639"/>
              <a:gd name="connsiteX8" fmla="*/ 7739230 w 7747511"/>
              <a:gd name="connsiteY8" fmla="*/ 325451 h 14142639"/>
              <a:gd name="connsiteX9" fmla="*/ 7744150 w 7747511"/>
              <a:gd name="connsiteY9" fmla="*/ 374251 h 14142639"/>
              <a:gd name="connsiteX10" fmla="*/ 3362 w 7747511"/>
              <a:gd name="connsiteY10" fmla="*/ 374251 h 14142639"/>
              <a:gd name="connsiteX11" fmla="*/ 8281 w 7747511"/>
              <a:gd name="connsiteY11" fmla="*/ 325451 h 14142639"/>
              <a:gd name="connsiteX12" fmla="*/ 407597 w 7747511"/>
              <a:gd name="connsiteY12" fmla="*/ 0 h 14142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47511" h="14142639">
                <a:moveTo>
                  <a:pt x="0" y="7727551"/>
                </a:moveTo>
                <a:lnTo>
                  <a:pt x="7747511" y="7727551"/>
                </a:lnTo>
                <a:lnTo>
                  <a:pt x="7747511" y="13735042"/>
                </a:lnTo>
                <a:cubicBezTo>
                  <a:pt x="7747511" y="13960152"/>
                  <a:pt x="7565024" y="14142639"/>
                  <a:pt x="7339914" y="14142639"/>
                </a:cubicBezTo>
                <a:lnTo>
                  <a:pt x="407597" y="14142639"/>
                </a:lnTo>
                <a:cubicBezTo>
                  <a:pt x="182487" y="14142639"/>
                  <a:pt x="0" y="13960152"/>
                  <a:pt x="0" y="13735042"/>
                </a:cubicBezTo>
                <a:close/>
                <a:moveTo>
                  <a:pt x="407597" y="0"/>
                </a:moveTo>
                <a:lnTo>
                  <a:pt x="7339914" y="0"/>
                </a:lnTo>
                <a:cubicBezTo>
                  <a:pt x="7536886" y="0"/>
                  <a:pt x="7701224" y="139716"/>
                  <a:pt x="7739230" y="325451"/>
                </a:cubicBezTo>
                <a:lnTo>
                  <a:pt x="7744150" y="374251"/>
                </a:lnTo>
                <a:lnTo>
                  <a:pt x="3362" y="374251"/>
                </a:lnTo>
                <a:lnTo>
                  <a:pt x="8281" y="325451"/>
                </a:lnTo>
                <a:cubicBezTo>
                  <a:pt x="46288" y="139716"/>
                  <a:pt x="210626" y="0"/>
                  <a:pt x="40759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3000">
                <a:schemeClr val="accent3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254000" dist="381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8700000"/>
            </a:lightRig>
          </a:scene3d>
          <a:sp3d extrusionH="19050">
            <a:bevelT w="139700" prst="coolSlant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10E3F9C-FFA9-4725-B5D8-20A6B5C558D3}"/>
              </a:ext>
            </a:extLst>
          </p:cNvPr>
          <p:cNvSpPr>
            <a:spLocks/>
          </p:cNvSpPr>
          <p:nvPr userDrawn="1"/>
        </p:nvSpPr>
        <p:spPr>
          <a:xfrm rot="16200000">
            <a:off x="381767" y="-4922734"/>
            <a:ext cx="15117098" cy="8503366"/>
          </a:xfrm>
          <a:custGeom>
            <a:avLst/>
            <a:gdLst>
              <a:gd name="connsiteX0" fmla="*/ 6887498 w 15117098"/>
              <a:gd name="connsiteY0" fmla="*/ 1277519 h 8503366"/>
              <a:gd name="connsiteX1" fmla="*/ 6887498 w 15117098"/>
              <a:gd name="connsiteY1" fmla="*/ 8503366 h 8503366"/>
              <a:gd name="connsiteX2" fmla="*/ 0 w 15117098"/>
              <a:gd name="connsiteY2" fmla="*/ 8503366 h 8503366"/>
              <a:gd name="connsiteX3" fmla="*/ 0 w 15117098"/>
              <a:gd name="connsiteY3" fmla="*/ 0 h 8503366"/>
              <a:gd name="connsiteX4" fmla="*/ 15117098 w 15117098"/>
              <a:gd name="connsiteY4" fmla="*/ 0 h 8503366"/>
              <a:gd name="connsiteX5" fmla="*/ 15117098 w 15117098"/>
              <a:gd name="connsiteY5" fmla="*/ 8503366 h 8503366"/>
              <a:gd name="connsiteX6" fmla="*/ 14240798 w 15117098"/>
              <a:gd name="connsiteY6" fmla="*/ 8503366 h 8503366"/>
              <a:gd name="connsiteX7" fmla="*/ 14240798 w 15117098"/>
              <a:gd name="connsiteY7" fmla="*/ 162540 h 850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17098" h="8503366">
                <a:moveTo>
                  <a:pt x="6887498" y="1277519"/>
                </a:moveTo>
                <a:lnTo>
                  <a:pt x="6887498" y="8503366"/>
                </a:lnTo>
                <a:lnTo>
                  <a:pt x="0" y="8503366"/>
                </a:lnTo>
                <a:lnTo>
                  <a:pt x="0" y="0"/>
                </a:lnTo>
                <a:close/>
                <a:moveTo>
                  <a:pt x="15117098" y="0"/>
                </a:moveTo>
                <a:lnTo>
                  <a:pt x="15117098" y="8503366"/>
                </a:lnTo>
                <a:lnTo>
                  <a:pt x="14240798" y="8503366"/>
                </a:lnTo>
                <a:lnTo>
                  <a:pt x="14240798" y="162540"/>
                </a:lnTo>
                <a:close/>
              </a:path>
            </a:pathLst>
          </a:custGeom>
          <a:gradFill flip="none" rotWithShape="1">
            <a:gsLst>
              <a:gs pos="13000">
                <a:schemeClr val="accent3"/>
              </a:gs>
              <a:gs pos="74000">
                <a:schemeClr val="accent2"/>
              </a:gs>
            </a:gsLst>
            <a:lin ang="3600000" scaled="0"/>
            <a:tileRect/>
          </a:gradFill>
          <a:ln w="0">
            <a:noFill/>
          </a:ln>
          <a:effectLst>
            <a:outerShdw blurRad="254000" dist="127000" dir="16200000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流程图: 合并 20">
            <a:extLst>
              <a:ext uri="{FF2B5EF4-FFF2-40B4-BE49-F238E27FC236}">
                <a16:creationId xmlns:a16="http://schemas.microsoft.com/office/drawing/2014/main" id="{B567AFE0-F2BD-4F7E-AA85-258E934A9EF5}"/>
              </a:ext>
            </a:extLst>
          </p:cNvPr>
          <p:cNvSpPr>
            <a:spLocks/>
          </p:cNvSpPr>
          <p:nvPr userDrawn="1"/>
        </p:nvSpPr>
        <p:spPr>
          <a:xfrm rot="16200000">
            <a:off x="-2763200" y="-1372045"/>
            <a:ext cx="15117098" cy="140198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5000 w 10000"/>
              <a:gd name="connsiteY2" fmla="*/ 10000 h 10000"/>
              <a:gd name="connsiteX3" fmla="*/ 0 w 10000"/>
              <a:gd name="connsiteY3" fmla="*/ 0 h 10000"/>
              <a:gd name="connsiteX0" fmla="*/ 10000 w 10075"/>
              <a:gd name="connsiteY0" fmla="*/ 0 h 10000"/>
              <a:gd name="connsiteX1" fmla="*/ 5000 w 10075"/>
              <a:gd name="connsiteY1" fmla="*/ 10000 h 10000"/>
              <a:gd name="connsiteX2" fmla="*/ 0 w 10075"/>
              <a:gd name="connsiteY2" fmla="*/ 0 h 10000"/>
              <a:gd name="connsiteX3" fmla="*/ 10075 w 10075"/>
              <a:gd name="connsiteY3" fmla="*/ 809 h 10000"/>
              <a:gd name="connsiteX0" fmla="*/ 10000 w 10000"/>
              <a:gd name="connsiteY0" fmla="*/ 0 h 10000"/>
              <a:gd name="connsiteX1" fmla="*/ 5000 w 10000"/>
              <a:gd name="connsiteY1" fmla="*/ 10000 h 10000"/>
              <a:gd name="connsiteX2" fmla="*/ 0 w 10000"/>
              <a:gd name="connsiteY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5000" y="10000"/>
                </a:lnTo>
                <a:lnTo>
                  <a:pt x="0" y="0"/>
                </a:lnTo>
              </a:path>
            </a:pathLst>
          </a:custGeom>
          <a:noFill/>
          <a:ln w="444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5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12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16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92728"/>
            </a:gs>
            <a:gs pos="46000">
              <a:srgbClr val="414141"/>
            </a:gs>
            <a:gs pos="100000">
              <a:srgbClr val="292728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79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  <p:sldLayoutId id="214748365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665" userDrawn="1">
          <p15:clr>
            <a:srgbClr val="F26B43"/>
          </p15:clr>
        </p15:guide>
        <p15:guide id="3" pos="7015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368" userDrawn="1">
          <p15:clr>
            <a:srgbClr val="F26B43"/>
          </p15:clr>
        </p15:guide>
        <p15:guide id="6" orient="horz" pos="39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91A58FA-D226-4755-AB6E-8B1A83399E98}"/>
              </a:ext>
            </a:extLst>
          </p:cNvPr>
          <p:cNvGrpSpPr/>
          <p:nvPr/>
        </p:nvGrpSpPr>
        <p:grpSpPr>
          <a:xfrm>
            <a:off x="2123768" y="1623896"/>
            <a:ext cx="7944464" cy="1175823"/>
            <a:chOff x="2123768" y="1685364"/>
            <a:chExt cx="7944464" cy="148814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E95BE4C-A56B-417E-AB5A-2BFBB7736874}"/>
                </a:ext>
              </a:extLst>
            </p:cNvPr>
            <p:cNvSpPr txBox="1"/>
            <p:nvPr/>
          </p:nvSpPr>
          <p:spPr>
            <a:xfrm>
              <a:off x="3334871" y="1852473"/>
              <a:ext cx="5522258" cy="1285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66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商业计划书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A1ECFF2-241D-44EE-B3B4-B61480147B21}"/>
                </a:ext>
              </a:extLst>
            </p:cNvPr>
            <p:cNvGrpSpPr/>
            <p:nvPr/>
          </p:nvGrpSpPr>
          <p:grpSpPr>
            <a:xfrm>
              <a:off x="2123768" y="1685364"/>
              <a:ext cx="7944464" cy="1488141"/>
              <a:chOff x="2123768" y="1694225"/>
              <a:chExt cx="7944464" cy="1250539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D2B7A40-B176-4ED7-A681-ACA618D033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768" y="1694225"/>
                <a:ext cx="7944464" cy="0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B3771AE-E69B-4B13-807D-88CB7240E4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768" y="2944764"/>
                <a:ext cx="7944464" cy="0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F1ED251-A6C8-4DBA-B6A4-5247F0692E90}"/>
              </a:ext>
            </a:extLst>
          </p:cNvPr>
          <p:cNvSpPr txBox="1"/>
          <p:nvPr/>
        </p:nvSpPr>
        <p:spPr>
          <a:xfrm>
            <a:off x="3541486" y="3293835"/>
            <a:ext cx="51090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spc="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未来还未来有限公司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2A7EDE-7E1B-4F4B-960C-8FFA82DD1DB3}"/>
              </a:ext>
            </a:extLst>
          </p:cNvPr>
          <p:cNvSpPr txBox="1"/>
          <p:nvPr/>
        </p:nvSpPr>
        <p:spPr>
          <a:xfrm>
            <a:off x="9013883" y="5805334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汇报人：多梦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FFD0BC-37BC-4779-9F29-AF1556877256}"/>
              </a:ext>
            </a:extLst>
          </p:cNvPr>
          <p:cNvSpPr txBox="1"/>
          <p:nvPr/>
        </p:nvSpPr>
        <p:spPr>
          <a:xfrm>
            <a:off x="3541486" y="3963171"/>
            <a:ext cx="5109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spc="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future is also one co., LTD</a:t>
            </a:r>
            <a:endParaRPr lang="zh-CN" altLang="en-US" sz="1200" spc="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67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15C04B48-87AF-481C-8C3A-C2151F0C5751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C112C15-74D3-454B-AF65-0D32FA23E5BF}"/>
                </a:ext>
              </a:extLst>
            </p:cNvPr>
            <p:cNvSpPr txBox="1"/>
            <p:nvPr/>
          </p:nvSpPr>
          <p:spPr>
            <a:xfrm>
              <a:off x="4695615" y="729488"/>
              <a:ext cx="2800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未来展望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CFE47F1-9AA7-432C-BE6D-83304FA5CBD2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56" name="等腰三角形 55">
                <a:extLst>
                  <a:ext uri="{FF2B5EF4-FFF2-40B4-BE49-F238E27FC236}">
                    <a16:creationId xmlns:a16="http://schemas.microsoft.com/office/drawing/2014/main" id="{B7524756-4F67-4976-8E11-05BC20BAFBD8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57" name="等腰三角形 56">
                <a:extLst>
                  <a:ext uri="{FF2B5EF4-FFF2-40B4-BE49-F238E27FC236}">
                    <a16:creationId xmlns:a16="http://schemas.microsoft.com/office/drawing/2014/main" id="{B94D57B0-CF9A-4B64-AD80-F5D2B23C21C5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D19BA51-1D6E-4CCA-B43C-FD62A0FD7BC9}"/>
              </a:ext>
            </a:extLst>
          </p:cNvPr>
          <p:cNvSpPr/>
          <p:nvPr/>
        </p:nvSpPr>
        <p:spPr>
          <a:xfrm>
            <a:off x="8082014" y="3084924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783FE681-DBB1-4737-801A-35E9B4C514C9}"/>
              </a:ext>
            </a:extLst>
          </p:cNvPr>
          <p:cNvSpPr/>
          <p:nvPr/>
        </p:nvSpPr>
        <p:spPr>
          <a:xfrm>
            <a:off x="4478363" y="3084924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9864EA5-1FA5-42B5-AD98-E71D4EF7959D}"/>
              </a:ext>
            </a:extLst>
          </p:cNvPr>
          <p:cNvSpPr/>
          <p:nvPr/>
        </p:nvSpPr>
        <p:spPr>
          <a:xfrm>
            <a:off x="874713" y="3084924"/>
            <a:ext cx="3235274" cy="3315211"/>
          </a:xfrm>
          <a:prstGeom prst="roundRect">
            <a:avLst>
              <a:gd name="adj" fmla="val 3577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F4E972AB-EBC3-4392-B940-BDCFBD3C1F8C}"/>
              </a:ext>
            </a:extLst>
          </p:cNvPr>
          <p:cNvSpPr/>
          <p:nvPr/>
        </p:nvSpPr>
        <p:spPr>
          <a:xfrm>
            <a:off x="5142400" y="2123000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542F7A40-F998-41F5-9FD1-EE4F44D003C1}"/>
              </a:ext>
            </a:extLst>
          </p:cNvPr>
          <p:cNvSpPr/>
          <p:nvPr/>
        </p:nvSpPr>
        <p:spPr>
          <a:xfrm>
            <a:off x="5373663" y="2354261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A507487-3DEF-4B3C-8EC6-937DC5E36D34}"/>
              </a:ext>
            </a:extLst>
          </p:cNvPr>
          <p:cNvSpPr txBox="1"/>
          <p:nvPr/>
        </p:nvSpPr>
        <p:spPr>
          <a:xfrm>
            <a:off x="1476688" y="401018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销量金额规划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E5E2F40-2B6F-420C-9CCB-CCC0FDA6B14B}"/>
              </a:ext>
            </a:extLst>
          </p:cNvPr>
          <p:cNvSpPr txBox="1"/>
          <p:nvPr/>
        </p:nvSpPr>
        <p:spPr>
          <a:xfrm>
            <a:off x="1137416" y="4581699"/>
            <a:ext cx="2653534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spc="3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</a:rPr>
              <a:t>点击此处添加正文，文字是您思想的提炼。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BC61885-F399-42AC-8BA1-E361F537AA41}"/>
              </a:ext>
            </a:extLst>
          </p:cNvPr>
          <p:cNvSpPr/>
          <p:nvPr/>
        </p:nvSpPr>
        <p:spPr>
          <a:xfrm>
            <a:off x="1517809" y="2123000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918365BF-2FD8-410B-B039-B9EE446F1270}"/>
              </a:ext>
            </a:extLst>
          </p:cNvPr>
          <p:cNvSpPr/>
          <p:nvPr/>
        </p:nvSpPr>
        <p:spPr>
          <a:xfrm>
            <a:off x="1749072" y="2354261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E97A9A98-66C6-40D4-BD74-644E3EF97CC3}"/>
              </a:ext>
            </a:extLst>
          </p:cNvPr>
          <p:cNvSpPr/>
          <p:nvPr/>
        </p:nvSpPr>
        <p:spPr>
          <a:xfrm>
            <a:off x="8781444" y="2123000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5BB4C453-BC55-477D-AD88-52CDCB4541FD}"/>
              </a:ext>
            </a:extLst>
          </p:cNvPr>
          <p:cNvSpPr/>
          <p:nvPr/>
        </p:nvSpPr>
        <p:spPr>
          <a:xfrm>
            <a:off x="9012707" y="2354261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7267B34-23A6-43DF-AE97-5787AF76351D}"/>
              </a:ext>
            </a:extLst>
          </p:cNvPr>
          <p:cNvSpPr txBox="1"/>
          <p:nvPr/>
        </p:nvSpPr>
        <p:spPr>
          <a:xfrm>
            <a:off x="5080338" y="401018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销量地区数规划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2437B7D-A7D0-4E4E-B649-D8F10D105C67}"/>
              </a:ext>
            </a:extLst>
          </p:cNvPr>
          <p:cNvSpPr txBox="1"/>
          <p:nvPr/>
        </p:nvSpPr>
        <p:spPr>
          <a:xfrm>
            <a:off x="4769233" y="4581699"/>
            <a:ext cx="2653534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spc="3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</a:rPr>
              <a:t>点击此处添加正文，文字是您思想的提炼。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2CD60266-F5E0-490C-91B0-9C963E259A6E}"/>
              </a:ext>
            </a:extLst>
          </p:cNvPr>
          <p:cNvSpPr txBox="1"/>
          <p:nvPr/>
        </p:nvSpPr>
        <p:spPr>
          <a:xfrm>
            <a:off x="8991765" y="40101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全球规划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AB82653-CF3E-450E-BC32-D08C32564806}"/>
              </a:ext>
            </a:extLst>
          </p:cNvPr>
          <p:cNvSpPr txBox="1"/>
          <p:nvPr/>
        </p:nvSpPr>
        <p:spPr>
          <a:xfrm>
            <a:off x="8372884" y="4581699"/>
            <a:ext cx="2653534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spc="3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</a:rPr>
              <a:t>点击此处添加正文，文字是您思想的提炼。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960EC772-C7C9-4E2E-84B3-EFDAD19EF3D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000" y="2628900"/>
            <a:ext cx="863563" cy="863563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97408F0F-1277-4999-9BFE-28A0455C24B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76900" y="2578100"/>
            <a:ext cx="878052" cy="887282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F6539473-21A1-4205-BCF8-1F42F68BEFA9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47200" y="2679700"/>
            <a:ext cx="756540" cy="75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11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91A58FA-D226-4755-AB6E-8B1A83399E98}"/>
              </a:ext>
            </a:extLst>
          </p:cNvPr>
          <p:cNvGrpSpPr/>
          <p:nvPr/>
        </p:nvGrpSpPr>
        <p:grpSpPr>
          <a:xfrm>
            <a:off x="2123768" y="1623896"/>
            <a:ext cx="7944464" cy="1175823"/>
            <a:chOff x="2123768" y="1685364"/>
            <a:chExt cx="7944464" cy="148814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E95BE4C-A56B-417E-AB5A-2BFBB7736874}"/>
                </a:ext>
              </a:extLst>
            </p:cNvPr>
            <p:cNvSpPr txBox="1"/>
            <p:nvPr/>
          </p:nvSpPr>
          <p:spPr>
            <a:xfrm>
              <a:off x="3334871" y="1852473"/>
              <a:ext cx="5522258" cy="1285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66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感谢观看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A1ECFF2-241D-44EE-B3B4-B61480147B21}"/>
                </a:ext>
              </a:extLst>
            </p:cNvPr>
            <p:cNvGrpSpPr/>
            <p:nvPr/>
          </p:nvGrpSpPr>
          <p:grpSpPr>
            <a:xfrm>
              <a:off x="2123768" y="1685364"/>
              <a:ext cx="7944464" cy="1488141"/>
              <a:chOff x="2123768" y="1694225"/>
              <a:chExt cx="7944464" cy="1250539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D2B7A40-B176-4ED7-A681-ACA618D033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768" y="1694225"/>
                <a:ext cx="7944464" cy="0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B3771AE-E69B-4B13-807D-88CB7240E4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768" y="2944764"/>
                <a:ext cx="7944464" cy="0"/>
              </a:xfrm>
              <a:prstGeom prst="line">
                <a:avLst/>
              </a:prstGeom>
              <a:ln w="31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F1ED251-A6C8-4DBA-B6A4-5247F0692E90}"/>
              </a:ext>
            </a:extLst>
          </p:cNvPr>
          <p:cNvSpPr txBox="1"/>
          <p:nvPr/>
        </p:nvSpPr>
        <p:spPr>
          <a:xfrm>
            <a:off x="3541486" y="3293835"/>
            <a:ext cx="51090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3200" spc="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未来还未来有限公司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2A7EDE-7E1B-4F4B-960C-8FFA82DD1DB3}"/>
              </a:ext>
            </a:extLst>
          </p:cNvPr>
          <p:cNvSpPr txBox="1"/>
          <p:nvPr/>
        </p:nvSpPr>
        <p:spPr>
          <a:xfrm>
            <a:off x="9013883" y="5805334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汇报人：多梦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FFD0BC-37BC-4779-9F29-AF1556877256}"/>
              </a:ext>
            </a:extLst>
          </p:cNvPr>
          <p:cNvSpPr txBox="1"/>
          <p:nvPr/>
        </p:nvSpPr>
        <p:spPr>
          <a:xfrm>
            <a:off x="3541486" y="3963171"/>
            <a:ext cx="5109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spc="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future is also one co., LTD</a:t>
            </a:r>
            <a:endParaRPr lang="zh-CN" altLang="en-US" sz="1200" spc="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10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7F839BF0-6DA9-4EAD-AC8C-724E6632C84F}"/>
              </a:ext>
            </a:extLst>
          </p:cNvPr>
          <p:cNvSpPr/>
          <p:nvPr/>
        </p:nvSpPr>
        <p:spPr>
          <a:xfrm>
            <a:off x="391886" y="2969759"/>
            <a:ext cx="11364685" cy="217381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1" name="图片 10" descr="QR 代码&#10;&#10;描述已自动生成">
            <a:extLst>
              <a:ext uri="{FF2B5EF4-FFF2-40B4-BE49-F238E27FC236}">
                <a16:creationId xmlns:a16="http://schemas.microsoft.com/office/drawing/2014/main" id="{0C471CA6-878A-4401-A1DA-D64DDA4DE8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" t="20494" r="5147" b="9136"/>
          <a:stretch/>
        </p:blipFill>
        <p:spPr>
          <a:xfrm>
            <a:off x="1860650" y="1593926"/>
            <a:ext cx="4235350" cy="425026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26257E25-2FB0-407F-A55C-EB28F86CF4F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271657" y="3249681"/>
            <a:ext cx="3625760" cy="1517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</a:pPr>
            <a:r>
              <a:rPr lang="zh-CN" altLang="en-US" sz="2400" kern="100" dirty="0">
                <a:solidFill>
                  <a:schemeClr val="bg1">
                    <a:lumMod val="65000"/>
                  </a:schemeClr>
                </a:solidFill>
                <a:latin typeface="+mn-ea"/>
                <a:cs typeface="Times New Roman" panose="02020603050405020304" pitchFamily="18" charset="0"/>
              </a:rPr>
              <a:t>不是哆啦</a:t>
            </a:r>
            <a:r>
              <a:rPr lang="en-US" altLang="zh-CN" sz="2400" kern="100" dirty="0">
                <a:solidFill>
                  <a:schemeClr val="bg1">
                    <a:lumMod val="65000"/>
                  </a:schemeClr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>
                <a:solidFill>
                  <a:schemeClr val="bg1">
                    <a:lumMod val="65000"/>
                  </a:schemeClr>
                </a:solidFill>
                <a:latin typeface="+mn-ea"/>
                <a:cs typeface="Times New Roman" panose="02020603050405020304" pitchFamily="18" charset="0"/>
              </a:rPr>
              <a:t>梦的哆梦</a:t>
            </a:r>
            <a:br>
              <a:rPr lang="en-US" altLang="zh-CN" sz="24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</a:br>
            <a:r>
              <a:rPr lang="zh-CN" altLang="en-US" sz="2400" kern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Times New Roman" panose="02020603050405020304" pitchFamily="18" charset="0"/>
              </a:rPr>
              <a:t>是天天做梦的多梦</a:t>
            </a:r>
            <a:endParaRPr lang="en-US" altLang="zh-CN" sz="2400" kern="1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font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</a:pPr>
            <a:r>
              <a:rPr lang="zh-CN" altLang="en-US" sz="2400" kern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Times New Roman" panose="02020603050405020304" pitchFamily="18" charset="0"/>
              </a:rPr>
              <a:t>也是爱做</a:t>
            </a:r>
            <a:r>
              <a:rPr lang="en-US" altLang="zh-CN" sz="2400" kern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Times New Roman" panose="02020603050405020304" pitchFamily="18" charset="0"/>
              </a:rPr>
              <a:t>PPT</a:t>
            </a:r>
            <a:r>
              <a:rPr lang="zh-CN" altLang="en-US" sz="2400" kern="1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Times New Roman" panose="02020603050405020304" pitchFamily="18" charset="0"/>
              </a:rPr>
              <a:t>的多梦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0343A4-D511-49A2-9D93-6CF74F61717A}"/>
              </a:ext>
            </a:extLst>
          </p:cNvPr>
          <p:cNvGrpSpPr/>
          <p:nvPr/>
        </p:nvGrpSpPr>
        <p:grpSpPr>
          <a:xfrm>
            <a:off x="7271657" y="2070100"/>
            <a:ext cx="2832931" cy="769441"/>
            <a:chOff x="7271657" y="2070100"/>
            <a:chExt cx="2832931" cy="7694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B03FB6A-8099-4F50-8AD8-4A0C5F83B1B5}"/>
                </a:ext>
              </a:extLst>
            </p:cNvPr>
            <p:cNvSpPr txBox="1"/>
            <p:nvPr/>
          </p:nvSpPr>
          <p:spPr>
            <a:xfrm>
              <a:off x="7993060" y="2070100"/>
              <a:ext cx="139012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多梦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1E21586-4CCE-446F-AABC-DC3D808491A6}"/>
                </a:ext>
              </a:extLst>
            </p:cNvPr>
            <p:cNvGrpSpPr/>
            <p:nvPr/>
          </p:nvGrpSpPr>
          <p:grpSpPr>
            <a:xfrm>
              <a:off x="7271657" y="2338782"/>
              <a:ext cx="2832931" cy="232076"/>
              <a:chOff x="5861231" y="984278"/>
              <a:chExt cx="2457462" cy="232076"/>
            </a:xfrm>
          </p:grpSpPr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id="{98CCF621-C60D-4B04-9CDF-0FD93449BC12}"/>
                  </a:ext>
                </a:extLst>
              </p:cNvPr>
              <p:cNvSpPr/>
              <p:nvPr/>
            </p:nvSpPr>
            <p:spPr>
              <a:xfrm rot="5400000">
                <a:off x="8069305" y="966966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id="{D9FC29F9-556A-409F-BD6F-1044E4853864}"/>
                  </a:ext>
                </a:extLst>
              </p:cNvPr>
              <p:cNvSpPr/>
              <p:nvPr/>
            </p:nvSpPr>
            <p:spPr>
              <a:xfrm rot="16200000" flipH="1">
                <a:off x="5878543" y="966966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5987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多梦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080" y="1115367"/>
            <a:ext cx="1747094" cy="1741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不是哆啦</a:t>
            </a:r>
            <a:r>
              <a:rPr lang="en-US" altLang="zh-CN" dirty="0">
                <a:solidFill>
                  <a:schemeClr val="bg1"/>
                </a:solidFill>
              </a:rPr>
              <a:t>A</a:t>
            </a:r>
            <a:r>
              <a:rPr lang="zh-CN" altLang="en-US" dirty="0">
                <a:solidFill>
                  <a:schemeClr val="bg1"/>
                </a:solidFill>
              </a:rPr>
              <a:t>梦的哆梦，是天天做梦的多梦，也是爱做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的多梦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670996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多梦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1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椭圆 113">
            <a:extLst>
              <a:ext uri="{FF2B5EF4-FFF2-40B4-BE49-F238E27FC236}">
                <a16:creationId xmlns:a16="http://schemas.microsoft.com/office/drawing/2014/main" id="{3A27E387-8BD5-4443-B85B-9F0B7F7A64A0}"/>
              </a:ext>
            </a:extLst>
          </p:cNvPr>
          <p:cNvSpPr/>
          <p:nvPr/>
        </p:nvSpPr>
        <p:spPr>
          <a:xfrm>
            <a:off x="-6196216" y="292509"/>
            <a:ext cx="10585654" cy="10585654"/>
          </a:xfrm>
          <a:prstGeom prst="ellipse">
            <a:avLst/>
          </a:prstGeom>
          <a:noFill/>
          <a:ln w="12700" cap="flat" cmpd="sng" algn="ctr">
            <a:gradFill>
              <a:gsLst>
                <a:gs pos="23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69000">
                  <a:schemeClr val="accent1">
                    <a:alpha val="0"/>
                  </a:schemeClr>
                </a:gs>
              </a:gsLst>
              <a:lin ang="48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7E50977C-8FF9-44AA-9711-84CA88721B91}"/>
              </a:ext>
            </a:extLst>
          </p:cNvPr>
          <p:cNvSpPr/>
          <p:nvPr/>
        </p:nvSpPr>
        <p:spPr>
          <a:xfrm>
            <a:off x="1661213" y="2810870"/>
            <a:ext cx="1666538" cy="1666538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223C471-3BEF-4007-AF0E-5C9706A6B3A6}"/>
              </a:ext>
            </a:extLst>
          </p:cNvPr>
          <p:cNvGrpSpPr/>
          <p:nvPr/>
        </p:nvGrpSpPr>
        <p:grpSpPr>
          <a:xfrm>
            <a:off x="1048493" y="4011926"/>
            <a:ext cx="2891978" cy="1666538"/>
            <a:chOff x="3698086" y="2960741"/>
            <a:chExt cx="2717342" cy="1565902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72ADAD0-2F44-4FD0-A500-832EE489BF49}"/>
                </a:ext>
              </a:extLst>
            </p:cNvPr>
            <p:cNvSpPr/>
            <p:nvPr/>
          </p:nvSpPr>
          <p:spPr>
            <a:xfrm>
              <a:off x="3698086" y="2960741"/>
              <a:ext cx="1565902" cy="1565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200" kern="0" dirty="0"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5BC90A4A-9D1E-4580-8AD6-9764169C5CCF}"/>
                </a:ext>
              </a:extLst>
            </p:cNvPr>
            <p:cNvSpPr/>
            <p:nvPr/>
          </p:nvSpPr>
          <p:spPr>
            <a:xfrm>
              <a:off x="4849526" y="2960741"/>
              <a:ext cx="1565902" cy="1565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200" kern="0" dirty="0"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22" name="文本框 16">
            <a:extLst>
              <a:ext uri="{FF2B5EF4-FFF2-40B4-BE49-F238E27FC236}">
                <a16:creationId xmlns:a16="http://schemas.microsoft.com/office/drawing/2014/main" id="{870F130F-59BE-4B08-85F5-89539EA63BC8}"/>
              </a:ext>
            </a:extLst>
          </p:cNvPr>
          <p:cNvSpPr txBox="1"/>
          <p:nvPr/>
        </p:nvSpPr>
        <p:spPr>
          <a:xfrm>
            <a:off x="1929581" y="3005003"/>
            <a:ext cx="1189674" cy="973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  <a:t>特点</a:t>
            </a:r>
            <a:br>
              <a:rPr lang="en-US" altLang="zh-CN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</a:br>
            <a:r>
              <a:rPr lang="zh-CN" altLang="en-US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  <a:t>一</a:t>
            </a:r>
          </a:p>
        </p:txBody>
      </p:sp>
      <p:sp>
        <p:nvSpPr>
          <p:cNvPr id="123" name="Title 3">
            <a:extLst>
              <a:ext uri="{FF2B5EF4-FFF2-40B4-BE49-F238E27FC236}">
                <a16:creationId xmlns:a16="http://schemas.microsoft.com/office/drawing/2014/main" id="{4393B125-5674-4C97-AB56-551C990D92F5}"/>
              </a:ext>
            </a:extLst>
          </p:cNvPr>
          <p:cNvSpPr txBox="1"/>
          <p:nvPr/>
        </p:nvSpPr>
        <p:spPr>
          <a:xfrm>
            <a:off x="4294016" y="2924379"/>
            <a:ext cx="3173583" cy="8566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just">
              <a:lnSpc>
                <a:spcPct val="13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50000"/>
            </a:pPr>
            <a:r>
              <a:rPr lang="zh-CN" altLang="en-US" sz="1800" b="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Roboto Light" charset="0"/>
              </a:rPr>
              <a:t>点击此处添加正文，文字是您思想的提炼</a:t>
            </a:r>
          </a:p>
        </p:txBody>
      </p:sp>
      <p:sp>
        <p:nvSpPr>
          <p:cNvPr id="124" name="Title 3">
            <a:extLst>
              <a:ext uri="{FF2B5EF4-FFF2-40B4-BE49-F238E27FC236}">
                <a16:creationId xmlns:a16="http://schemas.microsoft.com/office/drawing/2014/main" id="{6925884A-21A7-420D-92C6-A61D55C3C588}"/>
              </a:ext>
            </a:extLst>
          </p:cNvPr>
          <p:cNvSpPr txBox="1"/>
          <p:nvPr/>
        </p:nvSpPr>
        <p:spPr>
          <a:xfrm>
            <a:off x="8406445" y="3349621"/>
            <a:ext cx="2509205" cy="21943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3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50000"/>
            </a:pPr>
            <a:r>
              <a:rPr lang="zh-CN" altLang="en-US" sz="1800" b="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Roboto Light" charset="0"/>
              </a:rPr>
              <a:t>您的正文已经简明扼要，字字珠玑，但信息却干丝万缕、错综复杂，请您尽可能提炼思想的精髓，否则容易造成观者的阅读压力</a:t>
            </a:r>
          </a:p>
        </p:txBody>
      </p:sp>
      <p:sp>
        <p:nvSpPr>
          <p:cNvPr id="125" name="Title 3">
            <a:extLst>
              <a:ext uri="{FF2B5EF4-FFF2-40B4-BE49-F238E27FC236}">
                <a16:creationId xmlns:a16="http://schemas.microsoft.com/office/drawing/2014/main" id="{5FF66AC7-F9B8-42AF-B213-AF25A6BDE02E}"/>
              </a:ext>
            </a:extLst>
          </p:cNvPr>
          <p:cNvSpPr txBox="1"/>
          <p:nvPr/>
        </p:nvSpPr>
        <p:spPr>
          <a:xfrm>
            <a:off x="4907694" y="4527442"/>
            <a:ext cx="2657356" cy="122408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just">
              <a:lnSpc>
                <a:spcPct val="13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50000"/>
            </a:pPr>
            <a:r>
              <a:rPr lang="zh-CN" altLang="en-US" sz="1800" b="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Roboto Light" charset="0"/>
              </a:rPr>
              <a:t>点击此处添加正文，文字是您思想的提炼，请阐述您的观点</a:t>
            </a:r>
          </a:p>
        </p:txBody>
      </p:sp>
      <p:sp>
        <p:nvSpPr>
          <p:cNvPr id="126" name="平行四边形 125">
            <a:extLst>
              <a:ext uri="{FF2B5EF4-FFF2-40B4-BE49-F238E27FC236}">
                <a16:creationId xmlns:a16="http://schemas.microsoft.com/office/drawing/2014/main" id="{A5E7AB6D-6A34-4875-A48D-67109412643E}"/>
              </a:ext>
            </a:extLst>
          </p:cNvPr>
          <p:cNvSpPr/>
          <p:nvPr/>
        </p:nvSpPr>
        <p:spPr>
          <a:xfrm>
            <a:off x="4144801" y="2637845"/>
            <a:ext cx="2078199" cy="202283"/>
          </a:xfrm>
          <a:prstGeom prst="parallelogram">
            <a:avLst>
              <a:gd name="adj" fmla="val 52081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D2D92281-3C20-4BEE-8606-2863B102FE59}"/>
              </a:ext>
            </a:extLst>
          </p:cNvPr>
          <p:cNvSpPr txBox="1"/>
          <p:nvPr/>
        </p:nvSpPr>
        <p:spPr>
          <a:xfrm>
            <a:off x="4294017" y="2385376"/>
            <a:ext cx="1758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Roboto Light" charset="0"/>
              </a:rPr>
              <a:t>第一个标题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8" name="平行四边形 127">
            <a:extLst>
              <a:ext uri="{FF2B5EF4-FFF2-40B4-BE49-F238E27FC236}">
                <a16:creationId xmlns:a16="http://schemas.microsoft.com/office/drawing/2014/main" id="{9217177D-8433-47BB-A8F7-A41930628057}"/>
              </a:ext>
            </a:extLst>
          </p:cNvPr>
          <p:cNvSpPr/>
          <p:nvPr/>
        </p:nvSpPr>
        <p:spPr>
          <a:xfrm>
            <a:off x="4791370" y="4260724"/>
            <a:ext cx="2078199" cy="202283"/>
          </a:xfrm>
          <a:prstGeom prst="parallelogram">
            <a:avLst>
              <a:gd name="adj" fmla="val 52081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2B3C6A22-4F6A-4E78-A8A0-A275610DFD3C}"/>
              </a:ext>
            </a:extLst>
          </p:cNvPr>
          <p:cNvSpPr txBox="1"/>
          <p:nvPr/>
        </p:nvSpPr>
        <p:spPr>
          <a:xfrm>
            <a:off x="4907694" y="4008255"/>
            <a:ext cx="23462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Roboto Light" charset="0"/>
              </a:rPr>
              <a:t>第二个标题</a:t>
            </a:r>
          </a:p>
        </p:txBody>
      </p:sp>
      <p:sp>
        <p:nvSpPr>
          <p:cNvPr id="130" name="平行四边形 129">
            <a:extLst>
              <a:ext uri="{FF2B5EF4-FFF2-40B4-BE49-F238E27FC236}">
                <a16:creationId xmlns:a16="http://schemas.microsoft.com/office/drawing/2014/main" id="{0C147143-8AE6-4F0E-9EB7-244AF4242EBE}"/>
              </a:ext>
            </a:extLst>
          </p:cNvPr>
          <p:cNvSpPr/>
          <p:nvPr/>
        </p:nvSpPr>
        <p:spPr>
          <a:xfrm>
            <a:off x="8313540" y="3076395"/>
            <a:ext cx="2078199" cy="202283"/>
          </a:xfrm>
          <a:prstGeom prst="parallelogram">
            <a:avLst>
              <a:gd name="adj" fmla="val 52081"/>
            </a:avLst>
          </a:pr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2C0DDD4-0AED-4646-8F81-64ECF744E5CC}"/>
              </a:ext>
            </a:extLst>
          </p:cNvPr>
          <p:cNvSpPr txBox="1"/>
          <p:nvPr/>
        </p:nvSpPr>
        <p:spPr>
          <a:xfrm>
            <a:off x="8429864" y="2823926"/>
            <a:ext cx="23462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Roboto Light" charset="0"/>
              </a:rPr>
              <a:t>第三个标题</a:t>
            </a: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E8463BBD-C19C-4B97-8D59-7406297534E0}"/>
              </a:ext>
            </a:extLst>
          </p:cNvPr>
          <p:cNvSpPr/>
          <p:nvPr/>
        </p:nvSpPr>
        <p:spPr>
          <a:xfrm>
            <a:off x="3420195" y="2546137"/>
            <a:ext cx="151200" cy="15211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D23A60B1-4484-4775-91AF-B648FBEE19D0}"/>
              </a:ext>
            </a:extLst>
          </p:cNvPr>
          <p:cNvSpPr/>
          <p:nvPr/>
        </p:nvSpPr>
        <p:spPr>
          <a:xfrm>
            <a:off x="4143370" y="4157078"/>
            <a:ext cx="151200" cy="15211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3E8E7E80-C638-4AFF-BE07-034135FA7E77}"/>
              </a:ext>
            </a:extLst>
          </p:cNvPr>
          <p:cNvSpPr/>
          <p:nvPr/>
        </p:nvSpPr>
        <p:spPr>
          <a:xfrm>
            <a:off x="4295770" y="5862511"/>
            <a:ext cx="151200" cy="15211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C0D03B3B-59D0-4369-8ACF-59E8905B4740}"/>
              </a:ext>
            </a:extLst>
          </p:cNvPr>
          <p:cNvSpPr/>
          <p:nvPr/>
        </p:nvSpPr>
        <p:spPr>
          <a:xfrm>
            <a:off x="4545693" y="3362280"/>
            <a:ext cx="3831771" cy="2569029"/>
          </a:xfrm>
          <a:custGeom>
            <a:avLst/>
            <a:gdLst>
              <a:gd name="connsiteX0" fmla="*/ 0 w 3831771"/>
              <a:gd name="connsiteY0" fmla="*/ 2569029 h 2569029"/>
              <a:gd name="connsiteX1" fmla="*/ 2960914 w 3831771"/>
              <a:gd name="connsiteY1" fmla="*/ 2438400 h 2569029"/>
              <a:gd name="connsiteX2" fmla="*/ 3831771 w 3831771"/>
              <a:gd name="connsiteY2" fmla="*/ 0 h 2569029"/>
              <a:gd name="connsiteX3" fmla="*/ 3831771 w 3831771"/>
              <a:gd name="connsiteY3" fmla="*/ 0 h 2569029"/>
              <a:gd name="connsiteX0" fmla="*/ 0 w 3831771"/>
              <a:gd name="connsiteY0" fmla="*/ 2569029 h 2569029"/>
              <a:gd name="connsiteX1" fmla="*/ 2977243 w 3831771"/>
              <a:gd name="connsiteY1" fmla="*/ 2569028 h 2569029"/>
              <a:gd name="connsiteX2" fmla="*/ 3831771 w 3831771"/>
              <a:gd name="connsiteY2" fmla="*/ 0 h 2569029"/>
              <a:gd name="connsiteX3" fmla="*/ 3831771 w 3831771"/>
              <a:gd name="connsiteY3" fmla="*/ 0 h 25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1771" h="2569029">
                <a:moveTo>
                  <a:pt x="0" y="2569029"/>
                </a:moveTo>
                <a:lnTo>
                  <a:pt x="2977243" y="2569028"/>
                </a:lnTo>
                <a:lnTo>
                  <a:pt x="3831771" y="0"/>
                </a:lnTo>
                <a:lnTo>
                  <a:pt x="3831771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/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26A1C24F-0474-4525-AF71-74A7024D35B5}"/>
              </a:ext>
            </a:extLst>
          </p:cNvPr>
          <p:cNvGrpSpPr/>
          <p:nvPr/>
        </p:nvGrpSpPr>
        <p:grpSpPr>
          <a:xfrm>
            <a:off x="4309872" y="729488"/>
            <a:ext cx="3572256" cy="830997"/>
            <a:chOff x="5518149" y="715596"/>
            <a:chExt cx="3098802" cy="830997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44980E0-B163-4804-B165-90B8E4ADA42D}"/>
                </a:ext>
              </a:extLst>
            </p:cNvPr>
            <p:cNvSpPr txBox="1"/>
            <p:nvPr/>
          </p:nvSpPr>
          <p:spPr>
            <a:xfrm>
              <a:off x="5518149" y="715596"/>
              <a:ext cx="30988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前言</a:t>
              </a:r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E77C551D-577E-4F59-9D03-89816F75EB29}"/>
                </a:ext>
              </a:extLst>
            </p:cNvPr>
            <p:cNvGrpSpPr/>
            <p:nvPr/>
          </p:nvGrpSpPr>
          <p:grpSpPr>
            <a:xfrm>
              <a:off x="5892800" y="1015056"/>
              <a:ext cx="2349500" cy="232076"/>
              <a:chOff x="5861231" y="1015056"/>
              <a:chExt cx="2349498" cy="232076"/>
            </a:xfrm>
          </p:grpSpPr>
          <p:sp>
            <p:nvSpPr>
              <p:cNvPr id="157" name="等腰三角形 156">
                <a:extLst>
                  <a:ext uri="{FF2B5EF4-FFF2-40B4-BE49-F238E27FC236}">
                    <a16:creationId xmlns:a16="http://schemas.microsoft.com/office/drawing/2014/main" id="{A8BA96FE-DB12-47AF-9260-35C5CA52DEA2}"/>
                  </a:ext>
                </a:extLst>
              </p:cNvPr>
              <p:cNvSpPr/>
              <p:nvPr/>
            </p:nvSpPr>
            <p:spPr>
              <a:xfrm rot="5400000">
                <a:off x="7961341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159" name="等腰三角形 158">
                <a:extLst>
                  <a:ext uri="{FF2B5EF4-FFF2-40B4-BE49-F238E27FC236}">
                    <a16:creationId xmlns:a16="http://schemas.microsoft.com/office/drawing/2014/main" id="{40A1974B-6D49-4274-BABE-31B675CD1833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115" name="文本框 12">
            <a:extLst>
              <a:ext uri="{FF2B5EF4-FFF2-40B4-BE49-F238E27FC236}">
                <a16:creationId xmlns:a16="http://schemas.microsoft.com/office/drawing/2014/main" id="{C1760CED-DDA9-4073-A9A3-495E021F46F7}"/>
              </a:ext>
            </a:extLst>
          </p:cNvPr>
          <p:cNvSpPr txBox="1"/>
          <p:nvPr/>
        </p:nvSpPr>
        <p:spPr>
          <a:xfrm>
            <a:off x="1319981" y="4359044"/>
            <a:ext cx="941544" cy="973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  <a:t>特点二</a:t>
            </a:r>
          </a:p>
        </p:txBody>
      </p:sp>
      <p:sp>
        <p:nvSpPr>
          <p:cNvPr id="116" name="文本框 14">
            <a:extLst>
              <a:ext uri="{FF2B5EF4-FFF2-40B4-BE49-F238E27FC236}">
                <a16:creationId xmlns:a16="http://schemas.microsoft.com/office/drawing/2014/main" id="{711D4A62-0F16-4BCC-B8E1-121D75B2B234}"/>
              </a:ext>
            </a:extLst>
          </p:cNvPr>
          <p:cNvSpPr txBox="1"/>
          <p:nvPr/>
        </p:nvSpPr>
        <p:spPr>
          <a:xfrm>
            <a:off x="2482031" y="4359044"/>
            <a:ext cx="1280792" cy="9734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  <a:t>特点</a:t>
            </a:r>
            <a:br>
              <a:rPr lang="en-US" altLang="zh-CN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</a:br>
            <a:r>
              <a:rPr lang="zh-CN" altLang="en-US" sz="2400" spc="150" dirty="0">
                <a:solidFill>
                  <a:schemeClr val="bg1">
                    <a:lumMod val="95000"/>
                  </a:schemeClr>
                </a:solidFill>
                <a:latin typeface="+mn-ea"/>
                <a:sym typeface="Arial" panose="020B0604020202020204" pitchFamily="34" charset="0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1408311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C96452CB-76C6-4504-B28F-8CF5E95BD390}"/>
              </a:ext>
            </a:extLst>
          </p:cNvPr>
          <p:cNvGrpSpPr/>
          <p:nvPr/>
        </p:nvGrpSpPr>
        <p:grpSpPr>
          <a:xfrm>
            <a:off x="4309872" y="729488"/>
            <a:ext cx="3572256" cy="830997"/>
            <a:chOff x="5518149" y="715596"/>
            <a:chExt cx="3098802" cy="83099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6F5607-EE5F-40CC-B161-B56BBFBA2B31}"/>
                </a:ext>
              </a:extLst>
            </p:cNvPr>
            <p:cNvSpPr txBox="1"/>
            <p:nvPr/>
          </p:nvSpPr>
          <p:spPr>
            <a:xfrm>
              <a:off x="5518149" y="715596"/>
              <a:ext cx="30988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目录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77E3A93-81FF-4256-ACA0-58870EC67089}"/>
                </a:ext>
              </a:extLst>
            </p:cNvPr>
            <p:cNvGrpSpPr/>
            <p:nvPr/>
          </p:nvGrpSpPr>
          <p:grpSpPr>
            <a:xfrm>
              <a:off x="5892800" y="1015056"/>
              <a:ext cx="2349500" cy="232076"/>
              <a:chOff x="5861231" y="1015056"/>
              <a:chExt cx="2349498" cy="232076"/>
            </a:xfrm>
          </p:grpSpPr>
          <p:sp>
            <p:nvSpPr>
              <p:cNvPr id="25" name="等腰三角形 24">
                <a:extLst>
                  <a:ext uri="{FF2B5EF4-FFF2-40B4-BE49-F238E27FC236}">
                    <a16:creationId xmlns:a16="http://schemas.microsoft.com/office/drawing/2014/main" id="{AA3E1F2D-4172-4A2A-888F-880B437CE28D}"/>
                  </a:ext>
                </a:extLst>
              </p:cNvPr>
              <p:cNvSpPr/>
              <p:nvPr/>
            </p:nvSpPr>
            <p:spPr>
              <a:xfrm rot="5400000">
                <a:off x="7961341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0B4830F1-6E23-41F0-89C5-D01B31DEAB3D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39" name="圆角矩形 3">
            <a:extLst>
              <a:ext uri="{FF2B5EF4-FFF2-40B4-BE49-F238E27FC236}">
                <a16:creationId xmlns:a16="http://schemas.microsoft.com/office/drawing/2014/main" id="{BA7AC540-C793-4122-BF20-A72924A5C124}"/>
              </a:ext>
            </a:extLst>
          </p:cNvPr>
          <p:cNvSpPr/>
          <p:nvPr/>
        </p:nvSpPr>
        <p:spPr>
          <a:xfrm>
            <a:off x="2964657" y="2357120"/>
            <a:ext cx="2765424" cy="925832"/>
          </a:xfrm>
          <a:prstGeom prst="roundRect">
            <a:avLst>
              <a:gd name="adj" fmla="val 26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EBC3FBF-667E-4FC9-80AD-67216D37F3F8}"/>
              </a:ext>
            </a:extLst>
          </p:cNvPr>
          <p:cNvSpPr/>
          <p:nvPr/>
        </p:nvSpPr>
        <p:spPr>
          <a:xfrm>
            <a:off x="3381110" y="2105025"/>
            <a:ext cx="1932516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A28DF8E-9C1E-49AC-9060-CB9EFA8DB7EB}"/>
              </a:ext>
            </a:extLst>
          </p:cNvPr>
          <p:cNvSpPr txBox="1"/>
          <p:nvPr/>
        </p:nvSpPr>
        <p:spPr>
          <a:xfrm>
            <a:off x="3731815" y="2114641"/>
            <a:ext cx="1231107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第一部分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158828D-761D-4082-8157-DEAAD074F5BF}"/>
              </a:ext>
            </a:extLst>
          </p:cNvPr>
          <p:cNvSpPr txBox="1"/>
          <p:nvPr/>
        </p:nvSpPr>
        <p:spPr>
          <a:xfrm>
            <a:off x="3017678" y="2621234"/>
            <a:ext cx="2659380" cy="51391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我们是谁</a:t>
            </a:r>
          </a:p>
        </p:txBody>
      </p:sp>
      <p:sp>
        <p:nvSpPr>
          <p:cNvPr id="43" name="圆角矩形 3">
            <a:extLst>
              <a:ext uri="{FF2B5EF4-FFF2-40B4-BE49-F238E27FC236}">
                <a16:creationId xmlns:a16="http://schemas.microsoft.com/office/drawing/2014/main" id="{BC5D5C1D-1FD8-4CDA-9F0A-9CB97CD7EA52}"/>
              </a:ext>
            </a:extLst>
          </p:cNvPr>
          <p:cNvSpPr/>
          <p:nvPr/>
        </p:nvSpPr>
        <p:spPr>
          <a:xfrm>
            <a:off x="6461920" y="2357119"/>
            <a:ext cx="2765424" cy="925832"/>
          </a:xfrm>
          <a:prstGeom prst="roundRect">
            <a:avLst>
              <a:gd name="adj" fmla="val 26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6069DC5-0050-4677-99FC-2A84AE8769F5}"/>
              </a:ext>
            </a:extLst>
          </p:cNvPr>
          <p:cNvSpPr/>
          <p:nvPr/>
        </p:nvSpPr>
        <p:spPr>
          <a:xfrm>
            <a:off x="6878374" y="2105025"/>
            <a:ext cx="1932516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88B8D1-D537-4904-BE79-8A267E8A7F07}"/>
              </a:ext>
            </a:extLst>
          </p:cNvPr>
          <p:cNvSpPr txBox="1"/>
          <p:nvPr/>
        </p:nvSpPr>
        <p:spPr>
          <a:xfrm>
            <a:off x="7225874" y="2114641"/>
            <a:ext cx="1237519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第二部分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6699FDB-73A3-4460-8422-2CB480B7EF77}"/>
              </a:ext>
            </a:extLst>
          </p:cNvPr>
          <p:cNvSpPr txBox="1"/>
          <p:nvPr/>
        </p:nvSpPr>
        <p:spPr>
          <a:xfrm>
            <a:off x="6514942" y="2621234"/>
            <a:ext cx="2659380" cy="51391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我们做什么</a:t>
            </a:r>
          </a:p>
        </p:txBody>
      </p:sp>
      <p:sp>
        <p:nvSpPr>
          <p:cNvPr id="35" name="圆角矩形 3">
            <a:extLst>
              <a:ext uri="{FF2B5EF4-FFF2-40B4-BE49-F238E27FC236}">
                <a16:creationId xmlns:a16="http://schemas.microsoft.com/office/drawing/2014/main" id="{67FEB30A-71CD-43F0-B444-D17823CB0125}"/>
              </a:ext>
            </a:extLst>
          </p:cNvPr>
          <p:cNvSpPr/>
          <p:nvPr/>
        </p:nvSpPr>
        <p:spPr>
          <a:xfrm>
            <a:off x="8210551" y="4014469"/>
            <a:ext cx="2765424" cy="925832"/>
          </a:xfrm>
          <a:prstGeom prst="roundRect">
            <a:avLst>
              <a:gd name="adj" fmla="val 26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63CF79C-3565-48AA-B7DE-2E881CB25026}"/>
              </a:ext>
            </a:extLst>
          </p:cNvPr>
          <p:cNvSpPr/>
          <p:nvPr/>
        </p:nvSpPr>
        <p:spPr>
          <a:xfrm>
            <a:off x="8627005" y="3768725"/>
            <a:ext cx="1932516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63873FD-0E97-4EE6-BB9A-F4B5CE4691F9}"/>
              </a:ext>
            </a:extLst>
          </p:cNvPr>
          <p:cNvSpPr txBox="1"/>
          <p:nvPr/>
        </p:nvSpPr>
        <p:spPr>
          <a:xfrm>
            <a:off x="8977710" y="3778341"/>
            <a:ext cx="1231107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第五部分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3201797-DC42-4051-BA74-1C1DB402DDF9}"/>
              </a:ext>
            </a:extLst>
          </p:cNvPr>
          <p:cNvSpPr txBox="1"/>
          <p:nvPr/>
        </p:nvSpPr>
        <p:spPr>
          <a:xfrm>
            <a:off x="8263573" y="4284934"/>
            <a:ext cx="2659380" cy="51391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财务融资</a:t>
            </a:r>
          </a:p>
        </p:txBody>
      </p:sp>
      <p:sp>
        <p:nvSpPr>
          <p:cNvPr id="31" name="圆角矩形 3">
            <a:extLst>
              <a:ext uri="{FF2B5EF4-FFF2-40B4-BE49-F238E27FC236}">
                <a16:creationId xmlns:a16="http://schemas.microsoft.com/office/drawing/2014/main" id="{2B708BA6-E4E0-4C64-9176-0500ACC74CC6}"/>
              </a:ext>
            </a:extLst>
          </p:cNvPr>
          <p:cNvSpPr/>
          <p:nvPr/>
        </p:nvSpPr>
        <p:spPr>
          <a:xfrm>
            <a:off x="4713288" y="4014469"/>
            <a:ext cx="2765424" cy="925832"/>
          </a:xfrm>
          <a:prstGeom prst="roundRect">
            <a:avLst>
              <a:gd name="adj" fmla="val 26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3CD95E8C-6B1E-418A-88DF-FBD592039885}"/>
              </a:ext>
            </a:extLst>
          </p:cNvPr>
          <p:cNvSpPr/>
          <p:nvPr/>
        </p:nvSpPr>
        <p:spPr>
          <a:xfrm>
            <a:off x="5129742" y="3768725"/>
            <a:ext cx="1932516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2362C7E-1002-4323-92B9-14650CAA3870}"/>
              </a:ext>
            </a:extLst>
          </p:cNvPr>
          <p:cNvSpPr txBox="1"/>
          <p:nvPr/>
        </p:nvSpPr>
        <p:spPr>
          <a:xfrm>
            <a:off x="5480447" y="3778341"/>
            <a:ext cx="1231107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第四部分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AABF9E9-A759-4D41-8335-ABF712753FA8}"/>
              </a:ext>
            </a:extLst>
          </p:cNvPr>
          <p:cNvSpPr txBox="1"/>
          <p:nvPr/>
        </p:nvSpPr>
        <p:spPr>
          <a:xfrm>
            <a:off x="4766310" y="4284934"/>
            <a:ext cx="2659380" cy="51391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未来展望</a:t>
            </a:r>
          </a:p>
        </p:txBody>
      </p:sp>
      <p:sp>
        <p:nvSpPr>
          <p:cNvPr id="27" name="圆角矩形 3">
            <a:extLst>
              <a:ext uri="{FF2B5EF4-FFF2-40B4-BE49-F238E27FC236}">
                <a16:creationId xmlns:a16="http://schemas.microsoft.com/office/drawing/2014/main" id="{270FEF70-2095-444E-A0F0-F38D17D5A8F5}"/>
              </a:ext>
            </a:extLst>
          </p:cNvPr>
          <p:cNvSpPr/>
          <p:nvPr/>
        </p:nvSpPr>
        <p:spPr>
          <a:xfrm>
            <a:off x="1216026" y="4014469"/>
            <a:ext cx="2765424" cy="925832"/>
          </a:xfrm>
          <a:prstGeom prst="roundRect">
            <a:avLst>
              <a:gd name="adj" fmla="val 26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C54364D-DEBB-464A-8E9A-7CC8F6FD9531}"/>
              </a:ext>
            </a:extLst>
          </p:cNvPr>
          <p:cNvSpPr/>
          <p:nvPr/>
        </p:nvSpPr>
        <p:spPr>
          <a:xfrm>
            <a:off x="1632480" y="3768725"/>
            <a:ext cx="1932516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560C51A-1EE5-4079-8CBE-127222B1A2B5}"/>
              </a:ext>
            </a:extLst>
          </p:cNvPr>
          <p:cNvSpPr txBox="1"/>
          <p:nvPr/>
        </p:nvSpPr>
        <p:spPr>
          <a:xfrm>
            <a:off x="1983185" y="3778341"/>
            <a:ext cx="1231107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第三部分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183A1D1-BF6E-4E53-A7B0-6966E7569F89}"/>
              </a:ext>
            </a:extLst>
          </p:cNvPr>
          <p:cNvSpPr txBox="1"/>
          <p:nvPr/>
        </p:nvSpPr>
        <p:spPr>
          <a:xfrm>
            <a:off x="1269048" y="4284934"/>
            <a:ext cx="2659380" cy="51391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我们怎么做</a:t>
            </a:r>
          </a:p>
        </p:txBody>
      </p:sp>
    </p:spTree>
    <p:extLst>
      <p:ext uri="{BB962C8B-B14F-4D97-AF65-F5344CB8AC3E}">
        <p14:creationId xmlns:p14="http://schemas.microsoft.com/office/powerpoint/2010/main" val="333644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92B9EA8A-FE7B-4E8D-BC62-31CD9B183B5D}"/>
              </a:ext>
            </a:extLst>
          </p:cNvPr>
          <p:cNvSpPr/>
          <p:nvPr/>
        </p:nvSpPr>
        <p:spPr>
          <a:xfrm>
            <a:off x="7744747" y="2266702"/>
            <a:ext cx="1044262" cy="1044262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37B245-15D9-4B42-8111-56BF8BF6CC3E}"/>
              </a:ext>
            </a:extLst>
          </p:cNvPr>
          <p:cNvSpPr txBox="1"/>
          <p:nvPr/>
        </p:nvSpPr>
        <p:spPr>
          <a:xfrm>
            <a:off x="8018642" y="2095687"/>
            <a:ext cx="2398092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01</a:t>
            </a:r>
            <a:endParaRPr lang="zh-CN" altLang="en-US" sz="16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D259D0-D200-48C2-A77C-7EA8F5F817EF}"/>
              </a:ext>
            </a:extLst>
          </p:cNvPr>
          <p:cNvSpPr txBox="1"/>
          <p:nvPr/>
        </p:nvSpPr>
        <p:spPr>
          <a:xfrm>
            <a:off x="1498139" y="1872980"/>
            <a:ext cx="3385542" cy="1088366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我们是谁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2CD6F7-8E56-4A11-85A7-63A84B0E9E5B}"/>
              </a:ext>
            </a:extLst>
          </p:cNvPr>
          <p:cNvSpPr txBox="1"/>
          <p:nvPr/>
        </p:nvSpPr>
        <p:spPr>
          <a:xfrm>
            <a:off x="1498138" y="2927711"/>
            <a:ext cx="3385542" cy="288147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r>
              <a:rPr lang="en-US" altLang="zh-CN" sz="1400" kern="100" spc="6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Who we are</a:t>
            </a:r>
            <a:endParaRPr lang="zh-CN" altLang="en-US" sz="1400" kern="100" spc="600" dirty="0">
              <a:solidFill>
                <a:schemeClr val="bg1">
                  <a:lumMod val="95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947DF5C-31C8-4B54-AAC7-EF95FBB716FD}"/>
              </a:ext>
            </a:extLst>
          </p:cNvPr>
          <p:cNvCxnSpPr>
            <a:cxnSpLocks/>
          </p:cNvCxnSpPr>
          <p:nvPr/>
        </p:nvCxnSpPr>
        <p:spPr>
          <a:xfrm>
            <a:off x="1504950" y="3450508"/>
            <a:ext cx="11811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A4BD43E9-E378-4175-9F18-ACEA972386DC}"/>
              </a:ext>
            </a:extLst>
          </p:cNvPr>
          <p:cNvSpPr txBox="1"/>
          <p:nvPr/>
        </p:nvSpPr>
        <p:spPr>
          <a:xfrm>
            <a:off x="1498138" y="3766692"/>
            <a:ext cx="3169111" cy="763726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10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点击此处添加正文，文字是您思想的提炼</a:t>
            </a:r>
            <a:endParaRPr lang="en-US" altLang="zh-CN" kern="10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900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EED91FA7-1261-4A88-AF01-B3959E0CA625}"/>
              </a:ext>
            </a:extLst>
          </p:cNvPr>
          <p:cNvSpPr/>
          <p:nvPr/>
        </p:nvSpPr>
        <p:spPr>
          <a:xfrm>
            <a:off x="1047750" y="2296582"/>
            <a:ext cx="10096500" cy="1790700"/>
          </a:xfrm>
          <a:prstGeom prst="roundRect">
            <a:avLst>
              <a:gd name="adj" fmla="val 4965"/>
            </a:avLst>
          </a:prstGeom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B95EA477-BBE9-4F9B-9879-116D0F7A49B2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EFF1710-0BAE-40C8-B152-31E4BEE5C57C}"/>
                </a:ext>
              </a:extLst>
            </p:cNvPr>
            <p:cNvSpPr txBox="1"/>
            <p:nvPr/>
          </p:nvSpPr>
          <p:spPr>
            <a:xfrm>
              <a:off x="4695616" y="729488"/>
              <a:ext cx="28007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我们是谁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EAA930C-2E38-4E76-9062-76250C26BA95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5" name="等腰三角形 4">
                <a:extLst>
                  <a:ext uri="{FF2B5EF4-FFF2-40B4-BE49-F238E27FC236}">
                    <a16:creationId xmlns:a16="http://schemas.microsoft.com/office/drawing/2014/main" id="{D1346D1D-9C8D-4CA5-A0AA-6145DB7ED2EB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48698E6-06DD-4597-9391-85EB1C4DEEE7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9D74BC6-AF33-4BD8-9773-7578277E5D96}"/>
              </a:ext>
            </a:extLst>
          </p:cNvPr>
          <p:cNvSpPr>
            <a:spLocks noChangeAspect="1"/>
          </p:cNvSpPr>
          <p:nvPr/>
        </p:nvSpPr>
        <p:spPr>
          <a:xfrm>
            <a:off x="1468874" y="1906526"/>
            <a:ext cx="3523750" cy="2507800"/>
          </a:xfrm>
          <a:prstGeom prst="roundRect">
            <a:avLst>
              <a:gd name="adj" fmla="val 6032"/>
            </a:avLst>
          </a:prstGeom>
          <a:blipFill dpi="0" rotWithShape="1">
            <a:blip r:embed="rId3"/>
            <a:srcRect/>
            <a:stretch>
              <a:fillRect l="-41685" t="-56671" r="181" b="-11506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7410280-9EEF-4DE0-BDC9-982343A0FA3F}"/>
              </a:ext>
            </a:extLst>
          </p:cNvPr>
          <p:cNvSpPr txBox="1"/>
          <p:nvPr/>
        </p:nvSpPr>
        <p:spPr>
          <a:xfrm>
            <a:off x="6000923" y="2398638"/>
            <a:ext cx="3906839" cy="4648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位于某省某市某区某县某某小区</a:t>
            </a:r>
            <a:r>
              <a:rPr lang="en-US" altLang="zh-CN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号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effectLst/>
              <a:latin typeface="+mn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953D018-7DD7-453D-8293-1F813F877BBA}"/>
              </a:ext>
            </a:extLst>
          </p:cNvPr>
          <p:cNvSpPr/>
          <p:nvPr/>
        </p:nvSpPr>
        <p:spPr>
          <a:xfrm>
            <a:off x="5676900" y="2525974"/>
            <a:ext cx="298450" cy="298450"/>
          </a:xfrm>
          <a:prstGeom prst="roundRect">
            <a:avLst>
              <a:gd name="adj" fmla="val 27193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4" name="iconfont-11261-3544208">
            <a:extLst>
              <a:ext uri="{FF2B5EF4-FFF2-40B4-BE49-F238E27FC236}">
                <a16:creationId xmlns:a16="http://schemas.microsoft.com/office/drawing/2014/main" id="{C72C878A-75DB-44C3-8121-0B9940ED19DE}"/>
              </a:ext>
            </a:extLst>
          </p:cNvPr>
          <p:cNvSpPr>
            <a:spLocks noChangeAspect="1"/>
          </p:cNvSpPr>
          <p:nvPr/>
        </p:nvSpPr>
        <p:spPr bwMode="auto">
          <a:xfrm>
            <a:off x="5749209" y="2572650"/>
            <a:ext cx="153832" cy="205098"/>
          </a:xfrm>
          <a:custGeom>
            <a:avLst/>
            <a:gdLst>
              <a:gd name="T0" fmla="*/ 2333 w 9600"/>
              <a:gd name="T1" fmla="*/ 9827 h 12800"/>
              <a:gd name="T2" fmla="*/ 4800 w 9600"/>
              <a:gd name="T3" fmla="*/ 12000 h 12800"/>
              <a:gd name="T4" fmla="*/ 7267 w 9600"/>
              <a:gd name="T5" fmla="*/ 9827 h 12800"/>
              <a:gd name="T6" fmla="*/ 9600 w 9600"/>
              <a:gd name="T7" fmla="*/ 11200 h 12800"/>
              <a:gd name="T8" fmla="*/ 4800 w 9600"/>
              <a:gd name="T9" fmla="*/ 12800 h 12800"/>
              <a:gd name="T10" fmla="*/ 0 w 9600"/>
              <a:gd name="T11" fmla="*/ 11200 h 12800"/>
              <a:gd name="T12" fmla="*/ 2333 w 9600"/>
              <a:gd name="T13" fmla="*/ 9827 h 12800"/>
              <a:gd name="T14" fmla="*/ 4800 w 9600"/>
              <a:gd name="T15" fmla="*/ 10400 h 12800"/>
              <a:gd name="T16" fmla="*/ 800 w 9600"/>
              <a:gd name="T17" fmla="*/ 4000 h 12800"/>
              <a:gd name="T18" fmla="*/ 4800 w 9600"/>
              <a:gd name="T19" fmla="*/ 0 h 12800"/>
              <a:gd name="T20" fmla="*/ 8800 w 9600"/>
              <a:gd name="T21" fmla="*/ 4000 h 12800"/>
              <a:gd name="T22" fmla="*/ 4800 w 9600"/>
              <a:gd name="T23" fmla="*/ 10400 h 12800"/>
              <a:gd name="T24" fmla="*/ 4800 w 9600"/>
              <a:gd name="T25" fmla="*/ 5600 h 12800"/>
              <a:gd name="T26" fmla="*/ 6400 w 9600"/>
              <a:gd name="T27" fmla="*/ 4000 h 12800"/>
              <a:gd name="T28" fmla="*/ 4800 w 9600"/>
              <a:gd name="T29" fmla="*/ 2400 h 12800"/>
              <a:gd name="T30" fmla="*/ 3200 w 9600"/>
              <a:gd name="T31" fmla="*/ 4000 h 12800"/>
              <a:gd name="T32" fmla="*/ 4800 w 9600"/>
              <a:gd name="T3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0" h="12800">
                <a:moveTo>
                  <a:pt x="2333" y="9827"/>
                </a:moveTo>
                <a:cubicBezTo>
                  <a:pt x="3037" y="10512"/>
                  <a:pt x="3859" y="11235"/>
                  <a:pt x="4800" y="12000"/>
                </a:cubicBezTo>
                <a:cubicBezTo>
                  <a:pt x="5654" y="11312"/>
                  <a:pt x="6477" y="10587"/>
                  <a:pt x="7267" y="9827"/>
                </a:cubicBezTo>
                <a:cubicBezTo>
                  <a:pt x="8665" y="10107"/>
                  <a:pt x="9600" y="10617"/>
                  <a:pt x="9600" y="11200"/>
                </a:cubicBezTo>
                <a:cubicBezTo>
                  <a:pt x="9600" y="12084"/>
                  <a:pt x="7451" y="12800"/>
                  <a:pt x="4800" y="12800"/>
                </a:cubicBezTo>
                <a:cubicBezTo>
                  <a:pt x="2149" y="12800"/>
                  <a:pt x="0" y="12084"/>
                  <a:pt x="0" y="11200"/>
                </a:cubicBezTo>
                <a:cubicBezTo>
                  <a:pt x="0" y="10617"/>
                  <a:pt x="935" y="10107"/>
                  <a:pt x="2333" y="9827"/>
                </a:cubicBezTo>
                <a:close/>
                <a:moveTo>
                  <a:pt x="4800" y="10400"/>
                </a:moveTo>
                <a:cubicBezTo>
                  <a:pt x="2134" y="7606"/>
                  <a:pt x="800" y="5472"/>
                  <a:pt x="800" y="4000"/>
                </a:cubicBezTo>
                <a:cubicBezTo>
                  <a:pt x="800" y="1791"/>
                  <a:pt x="2591" y="0"/>
                  <a:pt x="4800" y="0"/>
                </a:cubicBezTo>
                <a:cubicBezTo>
                  <a:pt x="7009" y="0"/>
                  <a:pt x="8800" y="1791"/>
                  <a:pt x="8800" y="4000"/>
                </a:cubicBezTo>
                <a:cubicBezTo>
                  <a:pt x="8800" y="5472"/>
                  <a:pt x="7466" y="7606"/>
                  <a:pt x="4800" y="10400"/>
                </a:cubicBezTo>
                <a:close/>
                <a:moveTo>
                  <a:pt x="4800" y="5600"/>
                </a:moveTo>
                <a:cubicBezTo>
                  <a:pt x="5684" y="5600"/>
                  <a:pt x="6400" y="4884"/>
                  <a:pt x="6400" y="4000"/>
                </a:cubicBezTo>
                <a:cubicBezTo>
                  <a:pt x="6400" y="3116"/>
                  <a:pt x="5684" y="2400"/>
                  <a:pt x="4800" y="2400"/>
                </a:cubicBezTo>
                <a:cubicBezTo>
                  <a:pt x="3916" y="2400"/>
                  <a:pt x="3200" y="3116"/>
                  <a:pt x="3200" y="4000"/>
                </a:cubicBezTo>
                <a:cubicBezTo>
                  <a:pt x="3200" y="4884"/>
                  <a:pt x="3916" y="5600"/>
                  <a:pt x="4800" y="56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DF5754F-265B-49E9-8297-8BB5E83132A8}"/>
              </a:ext>
            </a:extLst>
          </p:cNvPr>
          <p:cNvSpPr txBox="1"/>
          <p:nvPr/>
        </p:nvSpPr>
        <p:spPr>
          <a:xfrm>
            <a:off x="6000923" y="2887906"/>
            <a:ext cx="3445174" cy="4648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已起步</a:t>
            </a:r>
            <a:r>
              <a:rPr kumimoji="0" lang="en-US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XX</a:t>
            </a: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年，有一定的应对能力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effectLst/>
              <a:latin typeface="+mn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992633D-977E-4BFA-8DDF-DA691A8A3C38}"/>
              </a:ext>
            </a:extLst>
          </p:cNvPr>
          <p:cNvSpPr/>
          <p:nvPr/>
        </p:nvSpPr>
        <p:spPr>
          <a:xfrm>
            <a:off x="5676900" y="3003812"/>
            <a:ext cx="298450" cy="298450"/>
          </a:xfrm>
          <a:prstGeom prst="roundRect">
            <a:avLst>
              <a:gd name="adj" fmla="val 27193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5" name="iconfont-11899-5651509">
            <a:extLst>
              <a:ext uri="{FF2B5EF4-FFF2-40B4-BE49-F238E27FC236}">
                <a16:creationId xmlns:a16="http://schemas.microsoft.com/office/drawing/2014/main" id="{8DE29C04-916F-49BD-983C-195DF8A5D42E}"/>
              </a:ext>
            </a:extLst>
          </p:cNvPr>
          <p:cNvSpPr>
            <a:spLocks noChangeAspect="1"/>
          </p:cNvSpPr>
          <p:nvPr/>
        </p:nvSpPr>
        <p:spPr bwMode="auto">
          <a:xfrm>
            <a:off x="5723576" y="3050509"/>
            <a:ext cx="205098" cy="205056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C06BFA-A32B-470F-A690-9B40F70736F1}"/>
              </a:ext>
            </a:extLst>
          </p:cNvPr>
          <p:cNvSpPr txBox="1"/>
          <p:nvPr/>
        </p:nvSpPr>
        <p:spPr>
          <a:xfrm>
            <a:off x="6000923" y="3377173"/>
            <a:ext cx="4065537" cy="4648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总面积</a:t>
            </a:r>
            <a:r>
              <a:rPr lang="en-US" altLang="zh-CN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XXX</a:t>
            </a: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平方公里，员工数接近</a:t>
            </a:r>
            <a:r>
              <a:rPr kumimoji="0" lang="en-US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XX</a:t>
            </a: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人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effectLst/>
              <a:latin typeface="+mn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503A345-DC86-4269-B745-5A86BB2ED373}"/>
              </a:ext>
            </a:extLst>
          </p:cNvPr>
          <p:cNvSpPr/>
          <p:nvPr/>
        </p:nvSpPr>
        <p:spPr>
          <a:xfrm>
            <a:off x="5676900" y="3487999"/>
            <a:ext cx="298450" cy="298450"/>
          </a:xfrm>
          <a:prstGeom prst="roundRect">
            <a:avLst>
              <a:gd name="adj" fmla="val 27193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1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1143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6" name="pie-chart-divided-in-three-equal-sections_43158">
            <a:extLst>
              <a:ext uri="{FF2B5EF4-FFF2-40B4-BE49-F238E27FC236}">
                <a16:creationId xmlns:a16="http://schemas.microsoft.com/office/drawing/2014/main" id="{FD1255B9-0AE9-4B3B-897D-0A4E7251F0B8}"/>
              </a:ext>
            </a:extLst>
          </p:cNvPr>
          <p:cNvSpPr>
            <a:spLocks noChangeAspect="1"/>
          </p:cNvSpPr>
          <p:nvPr/>
        </p:nvSpPr>
        <p:spPr bwMode="auto">
          <a:xfrm>
            <a:off x="5723577" y="3535624"/>
            <a:ext cx="205098" cy="203200"/>
          </a:xfrm>
          <a:custGeom>
            <a:avLst/>
            <a:gdLst>
              <a:gd name="connsiteX0" fmla="*/ 278457 w 546923"/>
              <a:gd name="connsiteY0" fmla="*/ 286680 h 541865"/>
              <a:gd name="connsiteX1" fmla="*/ 534049 w 546923"/>
              <a:gd name="connsiteY1" fmla="*/ 286680 h 541865"/>
              <a:gd name="connsiteX2" fmla="*/ 277021 w 546923"/>
              <a:gd name="connsiteY2" fmla="*/ 541865 h 541865"/>
              <a:gd name="connsiteX3" fmla="*/ 96097 w 546923"/>
              <a:gd name="connsiteY3" fmla="*/ 467317 h 541865"/>
              <a:gd name="connsiteX4" fmla="*/ 289899 w 546923"/>
              <a:gd name="connsiteY4" fmla="*/ 0 h 541865"/>
              <a:gd name="connsiteX5" fmla="*/ 546923 w 546923"/>
              <a:gd name="connsiteY5" fmla="*/ 256564 h 541865"/>
              <a:gd name="connsiteX6" fmla="*/ 289899 w 546923"/>
              <a:gd name="connsiteY6" fmla="*/ 256564 h 541865"/>
              <a:gd name="connsiteX7" fmla="*/ 255588 w 546923"/>
              <a:gd name="connsiteY7" fmla="*/ 0 h 541865"/>
              <a:gd name="connsiteX8" fmla="*/ 255588 w 546923"/>
              <a:gd name="connsiteY8" fmla="*/ 256623 h 541865"/>
              <a:gd name="connsiteX9" fmla="*/ 257024 w 546923"/>
              <a:gd name="connsiteY9" fmla="*/ 256623 h 541865"/>
              <a:gd name="connsiteX10" fmla="*/ 74666 w 546923"/>
              <a:gd name="connsiteY10" fmla="*/ 437262 h 541865"/>
              <a:gd name="connsiteX11" fmla="*/ 0 w 546923"/>
              <a:gd name="connsiteY11" fmla="*/ 256623 h 541865"/>
              <a:gd name="connsiteX12" fmla="*/ 255588 w 546923"/>
              <a:gd name="connsiteY12" fmla="*/ 0 h 541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6923" h="541865">
                <a:moveTo>
                  <a:pt x="278457" y="286680"/>
                </a:moveTo>
                <a:lnTo>
                  <a:pt x="534049" y="286680"/>
                </a:lnTo>
                <a:cubicBezTo>
                  <a:pt x="534049" y="428609"/>
                  <a:pt x="419176" y="541865"/>
                  <a:pt x="277021" y="541865"/>
                </a:cubicBezTo>
                <a:cubicBezTo>
                  <a:pt x="206662" y="541865"/>
                  <a:pt x="143482" y="514626"/>
                  <a:pt x="96097" y="467317"/>
                </a:cubicBezTo>
                <a:close/>
                <a:moveTo>
                  <a:pt x="289899" y="0"/>
                </a:moveTo>
                <a:cubicBezTo>
                  <a:pt x="432052" y="0"/>
                  <a:pt x="546923" y="114665"/>
                  <a:pt x="546923" y="256564"/>
                </a:cubicBezTo>
                <a:lnTo>
                  <a:pt x="289899" y="256564"/>
                </a:lnTo>
                <a:close/>
                <a:moveTo>
                  <a:pt x="255588" y="0"/>
                </a:moveTo>
                <a:lnTo>
                  <a:pt x="255588" y="256623"/>
                </a:lnTo>
                <a:lnTo>
                  <a:pt x="257024" y="256623"/>
                </a:lnTo>
                <a:lnTo>
                  <a:pt x="74666" y="437262"/>
                </a:lnTo>
                <a:cubicBezTo>
                  <a:pt x="28718" y="391385"/>
                  <a:pt x="0" y="326871"/>
                  <a:pt x="0" y="256623"/>
                </a:cubicBezTo>
                <a:cubicBezTo>
                  <a:pt x="0" y="114692"/>
                  <a:pt x="114871" y="0"/>
                  <a:pt x="25558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D364001F-344D-44A9-9890-26F2A886EFBF}"/>
              </a:ext>
            </a:extLst>
          </p:cNvPr>
          <p:cNvSpPr/>
          <p:nvPr/>
        </p:nvSpPr>
        <p:spPr>
          <a:xfrm>
            <a:off x="1078177" y="4886323"/>
            <a:ext cx="1931723" cy="46418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16669FC-618B-43D2-A06E-D4AC59742B47}"/>
              </a:ext>
            </a:extLst>
          </p:cNvPr>
          <p:cNvSpPr txBox="1"/>
          <p:nvPr/>
        </p:nvSpPr>
        <p:spPr>
          <a:xfrm>
            <a:off x="1428883" y="4895939"/>
            <a:ext cx="1231106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经营理念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643C0806-DC4E-4506-B8D4-019603913A68}"/>
              </a:ext>
            </a:extLst>
          </p:cNvPr>
          <p:cNvSpPr/>
          <p:nvPr/>
        </p:nvSpPr>
        <p:spPr>
          <a:xfrm>
            <a:off x="1078176" y="5692530"/>
            <a:ext cx="2363523" cy="3950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E450CD8-1B0C-4259-A7BE-8EE1CF4742E3}"/>
              </a:ext>
            </a:extLst>
          </p:cNvPr>
          <p:cNvSpPr txBox="1"/>
          <p:nvPr/>
        </p:nvSpPr>
        <p:spPr>
          <a:xfrm>
            <a:off x="1844485" y="5715180"/>
            <a:ext cx="830905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理念一</a:t>
            </a:r>
          </a:p>
        </p:txBody>
      </p:sp>
      <p:grpSp>
        <p:nvGrpSpPr>
          <p:cNvPr id="68" name="组合 67" hidden="1">
            <a:extLst>
              <a:ext uri="{FF2B5EF4-FFF2-40B4-BE49-F238E27FC236}">
                <a16:creationId xmlns:a16="http://schemas.microsoft.com/office/drawing/2014/main" id="{4666EA89-833D-43EC-8554-07CB9AB7238E}"/>
              </a:ext>
            </a:extLst>
          </p:cNvPr>
          <p:cNvGrpSpPr/>
          <p:nvPr/>
        </p:nvGrpSpPr>
        <p:grpSpPr>
          <a:xfrm>
            <a:off x="1419489" y="5341620"/>
            <a:ext cx="6508755" cy="554831"/>
            <a:chOff x="1419489" y="5341620"/>
            <a:chExt cx="6508755" cy="554831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80E5C96-8353-49D6-997E-B3ED25BB393A}"/>
                </a:ext>
              </a:extLst>
            </p:cNvPr>
            <p:cNvCxnSpPr>
              <a:cxnSpLocks/>
            </p:cNvCxnSpPr>
            <p:nvPr/>
          </p:nvCxnSpPr>
          <p:spPr>
            <a:xfrm>
              <a:off x="1421076" y="5341620"/>
              <a:ext cx="0" cy="5548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ADB80431-A625-41A4-BF1F-D6C53AA68E0C}"/>
                </a:ext>
              </a:extLst>
            </p:cNvPr>
            <p:cNvCxnSpPr>
              <a:cxnSpLocks/>
            </p:cNvCxnSpPr>
            <p:nvPr/>
          </p:nvCxnSpPr>
          <p:spPr>
            <a:xfrm>
              <a:off x="1419489" y="5894070"/>
              <a:ext cx="635794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84FA286-770F-4F56-AFC1-922AB095ADBB}"/>
                </a:ext>
              </a:extLst>
            </p:cNvPr>
            <p:cNvCxnSpPr>
              <a:cxnSpLocks/>
            </p:cNvCxnSpPr>
            <p:nvPr/>
          </p:nvCxnSpPr>
          <p:spPr>
            <a:xfrm>
              <a:off x="4534164" y="5894070"/>
              <a:ext cx="468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DC3E32C-9548-4669-8638-C0A698ADAB17}"/>
                </a:ext>
              </a:extLst>
            </p:cNvPr>
            <p:cNvCxnSpPr>
              <a:cxnSpLocks/>
            </p:cNvCxnSpPr>
            <p:nvPr/>
          </p:nvCxnSpPr>
          <p:spPr>
            <a:xfrm>
              <a:off x="7460244" y="5886450"/>
              <a:ext cx="468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8B6068B9-6E85-4830-AA6F-646E8CD42F44}"/>
              </a:ext>
            </a:extLst>
          </p:cNvPr>
          <p:cNvSpPr txBox="1"/>
          <p:nvPr/>
        </p:nvSpPr>
        <p:spPr>
          <a:xfrm>
            <a:off x="3219623" y="4858839"/>
            <a:ext cx="7571303" cy="4648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effectLst/>
                <a:latin typeface="+mn-ea"/>
              </a:rPr>
              <a:t>经营理念的说明性文字，经营理念的说明性文字，经营理念的说明性文字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5748ADBF-0B30-4657-8070-9CBF4AF0040D}"/>
              </a:ext>
            </a:extLst>
          </p:cNvPr>
          <p:cNvSpPr/>
          <p:nvPr/>
        </p:nvSpPr>
        <p:spPr>
          <a:xfrm>
            <a:off x="3645693" y="5692530"/>
            <a:ext cx="2363523" cy="3950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BF421AE-2318-4BCB-90E0-CA4BFDC7FAB7}"/>
              </a:ext>
            </a:extLst>
          </p:cNvPr>
          <p:cNvSpPr txBox="1"/>
          <p:nvPr/>
        </p:nvSpPr>
        <p:spPr>
          <a:xfrm>
            <a:off x="4412002" y="5715180"/>
            <a:ext cx="830905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理念一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F2FDF886-DB52-42D9-BA0C-B66712D4BF20}"/>
              </a:ext>
            </a:extLst>
          </p:cNvPr>
          <p:cNvSpPr/>
          <p:nvPr/>
        </p:nvSpPr>
        <p:spPr>
          <a:xfrm>
            <a:off x="6213210" y="5692530"/>
            <a:ext cx="2363523" cy="3950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8C16733-6461-4CED-9B5D-A8E01F384CAB}"/>
              </a:ext>
            </a:extLst>
          </p:cNvPr>
          <p:cNvSpPr txBox="1"/>
          <p:nvPr/>
        </p:nvSpPr>
        <p:spPr>
          <a:xfrm>
            <a:off x="6979519" y="5715180"/>
            <a:ext cx="830905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理念一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E329CB9D-AAD2-4E87-B2E2-E9DE8B94966F}"/>
              </a:ext>
            </a:extLst>
          </p:cNvPr>
          <p:cNvSpPr/>
          <p:nvPr/>
        </p:nvSpPr>
        <p:spPr>
          <a:xfrm>
            <a:off x="8780727" y="5692530"/>
            <a:ext cx="2363523" cy="3950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DF13BAE3-D2C8-4336-93FA-BE5CA43E04C2}"/>
              </a:ext>
            </a:extLst>
          </p:cNvPr>
          <p:cNvSpPr txBox="1"/>
          <p:nvPr/>
        </p:nvSpPr>
        <p:spPr>
          <a:xfrm>
            <a:off x="9547036" y="5715180"/>
            <a:ext cx="830905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理念一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94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B95EA477-BBE9-4F9B-9879-116D0F7A49B2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EFF1710-0BAE-40C8-B152-31E4BEE5C57C}"/>
                </a:ext>
              </a:extLst>
            </p:cNvPr>
            <p:cNvSpPr txBox="1"/>
            <p:nvPr/>
          </p:nvSpPr>
          <p:spPr>
            <a:xfrm>
              <a:off x="4695615" y="729488"/>
              <a:ext cx="2800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团队介绍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EAA930C-2E38-4E76-9062-76250C26BA95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5" name="等腰三角形 4">
                <a:extLst>
                  <a:ext uri="{FF2B5EF4-FFF2-40B4-BE49-F238E27FC236}">
                    <a16:creationId xmlns:a16="http://schemas.microsoft.com/office/drawing/2014/main" id="{D1346D1D-9C8D-4CA5-A0AA-6145DB7ED2EB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048698E6-06DD-4597-9391-85EB1C4DEEE7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grpSp>
        <p:nvGrpSpPr>
          <p:cNvPr id="68" name="组合 67" hidden="1">
            <a:extLst>
              <a:ext uri="{FF2B5EF4-FFF2-40B4-BE49-F238E27FC236}">
                <a16:creationId xmlns:a16="http://schemas.microsoft.com/office/drawing/2014/main" id="{4666EA89-833D-43EC-8554-07CB9AB7238E}"/>
              </a:ext>
            </a:extLst>
          </p:cNvPr>
          <p:cNvGrpSpPr/>
          <p:nvPr/>
        </p:nvGrpSpPr>
        <p:grpSpPr>
          <a:xfrm>
            <a:off x="1419489" y="5341620"/>
            <a:ext cx="6508755" cy="554831"/>
            <a:chOff x="1419489" y="5341620"/>
            <a:chExt cx="6508755" cy="554831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80E5C96-8353-49D6-997E-B3ED25BB393A}"/>
                </a:ext>
              </a:extLst>
            </p:cNvPr>
            <p:cNvCxnSpPr>
              <a:cxnSpLocks/>
            </p:cNvCxnSpPr>
            <p:nvPr/>
          </p:nvCxnSpPr>
          <p:spPr>
            <a:xfrm>
              <a:off x="1421076" y="5341620"/>
              <a:ext cx="0" cy="5548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ADB80431-A625-41A4-BF1F-D6C53AA68E0C}"/>
                </a:ext>
              </a:extLst>
            </p:cNvPr>
            <p:cNvCxnSpPr>
              <a:cxnSpLocks/>
            </p:cNvCxnSpPr>
            <p:nvPr/>
          </p:nvCxnSpPr>
          <p:spPr>
            <a:xfrm>
              <a:off x="1419489" y="5894070"/>
              <a:ext cx="635794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84FA286-770F-4F56-AFC1-922AB095ADBB}"/>
                </a:ext>
              </a:extLst>
            </p:cNvPr>
            <p:cNvCxnSpPr>
              <a:cxnSpLocks/>
            </p:cNvCxnSpPr>
            <p:nvPr/>
          </p:nvCxnSpPr>
          <p:spPr>
            <a:xfrm>
              <a:off x="4534164" y="5894070"/>
              <a:ext cx="468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DC3E32C-9548-4669-8638-C0A698ADAB17}"/>
                </a:ext>
              </a:extLst>
            </p:cNvPr>
            <p:cNvCxnSpPr>
              <a:cxnSpLocks/>
            </p:cNvCxnSpPr>
            <p:nvPr/>
          </p:nvCxnSpPr>
          <p:spPr>
            <a:xfrm>
              <a:off x="7460244" y="5886450"/>
              <a:ext cx="4680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53AC0CE-CC8F-40DD-895B-1D41D8516BF8}"/>
              </a:ext>
            </a:extLst>
          </p:cNvPr>
          <p:cNvGrpSpPr/>
          <p:nvPr/>
        </p:nvGrpSpPr>
        <p:grpSpPr>
          <a:xfrm>
            <a:off x="877951" y="2045411"/>
            <a:ext cx="3358292" cy="4382051"/>
            <a:chOff x="1087501" y="1873961"/>
            <a:chExt cx="3358292" cy="4382051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B64A7354-D450-4009-85B9-815E1FD611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080"/>
            <a:stretch/>
          </p:blipFill>
          <p:spPr>
            <a:xfrm>
              <a:off x="1483944" y="1873961"/>
              <a:ext cx="2518514" cy="2972750"/>
            </a:xfrm>
            <a:custGeom>
              <a:avLst/>
              <a:gdLst>
                <a:gd name="connsiteX0" fmla="*/ 0 w 2518514"/>
                <a:gd name="connsiteY0" fmla="*/ 0 h 2972750"/>
                <a:gd name="connsiteX1" fmla="*/ 2518514 w 2518514"/>
                <a:gd name="connsiteY1" fmla="*/ 0 h 2972750"/>
                <a:gd name="connsiteX2" fmla="*/ 2518514 w 2518514"/>
                <a:gd name="connsiteY2" fmla="*/ 2753644 h 2972750"/>
                <a:gd name="connsiteX3" fmla="*/ 1295899 w 2518514"/>
                <a:gd name="connsiteY3" fmla="*/ 2972750 h 2972750"/>
                <a:gd name="connsiteX4" fmla="*/ 0 w 2518514"/>
                <a:gd name="connsiteY4" fmla="*/ 2740510 h 297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8514" h="2972750">
                  <a:moveTo>
                    <a:pt x="0" y="0"/>
                  </a:moveTo>
                  <a:lnTo>
                    <a:pt x="2518514" y="0"/>
                  </a:lnTo>
                  <a:lnTo>
                    <a:pt x="2518514" y="2753644"/>
                  </a:lnTo>
                  <a:lnTo>
                    <a:pt x="1295899" y="2972750"/>
                  </a:lnTo>
                  <a:lnTo>
                    <a:pt x="0" y="274051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5DD5AA7-2419-4F5F-ABEE-A9FD15603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7501" y="4140517"/>
              <a:ext cx="3358292" cy="2115495"/>
            </a:xfrm>
            <a:prstGeom prst="rect">
              <a:avLst/>
            </a:prstGeom>
          </p:spPr>
        </p:pic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AC8A5B05-815D-470D-839F-D384F21B661B}"/>
                </a:ext>
              </a:extLst>
            </p:cNvPr>
            <p:cNvSpPr/>
            <p:nvPr/>
          </p:nvSpPr>
          <p:spPr>
            <a:xfrm>
              <a:off x="1240310" y="5210818"/>
              <a:ext cx="3005782" cy="46418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727ED31-6173-4264-85C7-313A04085DC9}"/>
                </a:ext>
              </a:extLst>
            </p:cNvPr>
            <p:cNvSpPr txBox="1"/>
            <p:nvPr/>
          </p:nvSpPr>
          <p:spPr>
            <a:xfrm>
              <a:off x="2499109" y="5220434"/>
              <a:ext cx="615553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张三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632A95-C8B1-48F3-B703-36D3C4516FF0}"/>
              </a:ext>
            </a:extLst>
          </p:cNvPr>
          <p:cNvGrpSpPr/>
          <p:nvPr/>
        </p:nvGrpSpPr>
        <p:grpSpPr>
          <a:xfrm>
            <a:off x="4416854" y="2045980"/>
            <a:ext cx="3358292" cy="4381482"/>
            <a:chOff x="4416854" y="1874530"/>
            <a:chExt cx="3358292" cy="4381482"/>
          </a:xfrm>
        </p:grpSpPr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FCB1EDB0-2AAB-4841-B6C0-61D1B21D1D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409"/>
            <a:stretch/>
          </p:blipFill>
          <p:spPr>
            <a:xfrm>
              <a:off x="4802656" y="1874530"/>
              <a:ext cx="2544202" cy="2981950"/>
            </a:xfrm>
            <a:custGeom>
              <a:avLst/>
              <a:gdLst>
                <a:gd name="connsiteX0" fmla="*/ 0 w 2544202"/>
                <a:gd name="connsiteY0" fmla="*/ 0 h 2981950"/>
                <a:gd name="connsiteX1" fmla="*/ 2544202 w 2544202"/>
                <a:gd name="connsiteY1" fmla="*/ 0 h 2981950"/>
                <a:gd name="connsiteX2" fmla="*/ 2544202 w 2544202"/>
                <a:gd name="connsiteY2" fmla="*/ 2757782 h 2981950"/>
                <a:gd name="connsiteX3" fmla="*/ 1293344 w 2544202"/>
                <a:gd name="connsiteY3" fmla="*/ 2981950 h 2981950"/>
                <a:gd name="connsiteX4" fmla="*/ 0 w 2544202"/>
                <a:gd name="connsiteY4" fmla="*/ 2750168 h 298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202" h="2981950">
                  <a:moveTo>
                    <a:pt x="0" y="0"/>
                  </a:moveTo>
                  <a:lnTo>
                    <a:pt x="2544202" y="0"/>
                  </a:lnTo>
                  <a:lnTo>
                    <a:pt x="2544202" y="2757782"/>
                  </a:lnTo>
                  <a:lnTo>
                    <a:pt x="1293344" y="2981950"/>
                  </a:lnTo>
                  <a:lnTo>
                    <a:pt x="0" y="2750168"/>
                  </a:lnTo>
                  <a:close/>
                </a:path>
              </a:pathLst>
            </a:cu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CDA005A2-5068-47F2-AC0B-058D53AF7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16854" y="4140517"/>
              <a:ext cx="3358292" cy="2115495"/>
            </a:xfrm>
            <a:prstGeom prst="rect">
              <a:avLst/>
            </a:prstGeom>
          </p:spPr>
        </p:pic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A35394E3-A113-4A4B-B6C2-ADF6FC3C9BA7}"/>
                </a:ext>
              </a:extLst>
            </p:cNvPr>
            <p:cNvSpPr/>
            <p:nvPr/>
          </p:nvSpPr>
          <p:spPr>
            <a:xfrm>
              <a:off x="4569663" y="5210818"/>
              <a:ext cx="3005782" cy="46418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E72EFE1-2487-4E54-BE2F-523B84D25390}"/>
                </a:ext>
              </a:extLst>
            </p:cNvPr>
            <p:cNvSpPr txBox="1"/>
            <p:nvPr/>
          </p:nvSpPr>
          <p:spPr>
            <a:xfrm>
              <a:off x="5828465" y="5220434"/>
              <a:ext cx="615553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李四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9DD8311-12C9-44D3-9CA6-DF818E65B23E}"/>
              </a:ext>
            </a:extLst>
          </p:cNvPr>
          <p:cNvGrpSpPr/>
          <p:nvPr/>
        </p:nvGrpSpPr>
        <p:grpSpPr>
          <a:xfrm>
            <a:off x="7955757" y="1967593"/>
            <a:ext cx="3358292" cy="4459869"/>
            <a:chOff x="7746207" y="1796143"/>
            <a:chExt cx="3358292" cy="4459869"/>
          </a:xfrm>
        </p:grpSpPr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959E99C1-CED8-4466-9AD1-8882FE6C7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836" b="1650"/>
            <a:stretch>
              <a:fillRect/>
            </a:stretch>
          </p:blipFill>
          <p:spPr>
            <a:xfrm>
              <a:off x="8176977" y="1796143"/>
              <a:ext cx="2496753" cy="3060337"/>
            </a:xfrm>
            <a:custGeom>
              <a:avLst/>
              <a:gdLst>
                <a:gd name="connsiteX0" fmla="*/ 0 w 2496753"/>
                <a:gd name="connsiteY0" fmla="*/ 0 h 3060337"/>
                <a:gd name="connsiteX1" fmla="*/ 2496753 w 2496753"/>
                <a:gd name="connsiteY1" fmla="*/ 0 h 3060337"/>
                <a:gd name="connsiteX2" fmla="*/ 2496753 w 2496753"/>
                <a:gd name="connsiteY2" fmla="*/ 2836614 h 3060337"/>
                <a:gd name="connsiteX3" fmla="*/ 1248376 w 2496753"/>
                <a:gd name="connsiteY3" fmla="*/ 3060337 h 3060337"/>
                <a:gd name="connsiteX4" fmla="*/ 0 w 2496753"/>
                <a:gd name="connsiteY4" fmla="*/ 2836614 h 306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6753" h="3060337">
                  <a:moveTo>
                    <a:pt x="0" y="0"/>
                  </a:moveTo>
                  <a:lnTo>
                    <a:pt x="2496753" y="0"/>
                  </a:lnTo>
                  <a:lnTo>
                    <a:pt x="2496753" y="2836614"/>
                  </a:lnTo>
                  <a:lnTo>
                    <a:pt x="1248376" y="3060337"/>
                  </a:lnTo>
                  <a:lnTo>
                    <a:pt x="0" y="2836614"/>
                  </a:lnTo>
                  <a:close/>
                </a:path>
              </a:pathLst>
            </a:cu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A97272F0-990E-42C7-B48D-37FE01FCE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6207" y="4140517"/>
              <a:ext cx="3358292" cy="2115495"/>
            </a:xfrm>
            <a:prstGeom prst="rect">
              <a:avLst/>
            </a:prstGeom>
          </p:spPr>
        </p:pic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D0535765-AD7D-4BCE-89FC-73886C7E439A}"/>
                </a:ext>
              </a:extLst>
            </p:cNvPr>
            <p:cNvSpPr/>
            <p:nvPr/>
          </p:nvSpPr>
          <p:spPr>
            <a:xfrm>
              <a:off x="7899016" y="5210818"/>
              <a:ext cx="3005782" cy="46418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7742D91-D632-4D9F-935B-207CD2DAAEF2}"/>
                </a:ext>
              </a:extLst>
            </p:cNvPr>
            <p:cNvSpPr txBox="1"/>
            <p:nvPr/>
          </p:nvSpPr>
          <p:spPr>
            <a:xfrm>
              <a:off x="9157816" y="5220434"/>
              <a:ext cx="615553" cy="442035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ctr">
                <a:buNone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王五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397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03CD2B3-0A10-4AE3-938A-5F6E8513CB96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864BDEF-3053-4B36-A1FD-52E6B8C96267}"/>
                </a:ext>
              </a:extLst>
            </p:cNvPr>
            <p:cNvSpPr txBox="1"/>
            <p:nvPr/>
          </p:nvSpPr>
          <p:spPr>
            <a:xfrm>
              <a:off x="4695615" y="729488"/>
              <a:ext cx="2800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发展历程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E1928E0-5D43-4335-9EAE-C62C7A212C1C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5" name="等腰三角形 4">
                <a:extLst>
                  <a:ext uri="{FF2B5EF4-FFF2-40B4-BE49-F238E27FC236}">
                    <a16:creationId xmlns:a16="http://schemas.microsoft.com/office/drawing/2014/main" id="{3259565E-2A0A-4CD3-AD0E-76A0CF517D3C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13333217-F9EA-4BCE-8D45-A70274789B6E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430235D7-A859-4C3C-933A-08240DE8E96A}"/>
              </a:ext>
            </a:extLst>
          </p:cNvPr>
          <p:cNvSpPr/>
          <p:nvPr/>
        </p:nvSpPr>
        <p:spPr>
          <a:xfrm>
            <a:off x="1230777" y="1872720"/>
            <a:ext cx="9730448" cy="1088193"/>
          </a:xfrm>
          <a:prstGeom prst="roundRect">
            <a:avLst>
              <a:gd name="adj" fmla="val 17765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6D4797C-91C8-4181-B944-DC8D81245CA4}"/>
              </a:ext>
            </a:extLst>
          </p:cNvPr>
          <p:cNvCxnSpPr>
            <a:cxnSpLocks/>
          </p:cNvCxnSpPr>
          <p:nvPr/>
        </p:nvCxnSpPr>
        <p:spPr>
          <a:xfrm>
            <a:off x="1808929" y="5188561"/>
            <a:ext cx="0" cy="119772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7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A060206-250A-4BBC-9BB2-5CED4B7C1E49}"/>
              </a:ext>
            </a:extLst>
          </p:cNvPr>
          <p:cNvCxnSpPr>
            <a:cxnSpLocks/>
          </p:cNvCxnSpPr>
          <p:nvPr/>
        </p:nvCxnSpPr>
        <p:spPr>
          <a:xfrm>
            <a:off x="6096000" y="4850586"/>
            <a:ext cx="0" cy="70838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1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289325A-63E6-4D9C-B8EC-FE0317D871AB}"/>
              </a:ext>
            </a:extLst>
          </p:cNvPr>
          <p:cNvCxnSpPr>
            <a:cxnSpLocks/>
          </p:cNvCxnSpPr>
          <p:nvPr/>
        </p:nvCxnSpPr>
        <p:spPr>
          <a:xfrm>
            <a:off x="10289016" y="5178401"/>
            <a:ext cx="18485" cy="155622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3B790760-C648-453F-99B7-057F69DE0287}"/>
              </a:ext>
            </a:extLst>
          </p:cNvPr>
          <p:cNvSpPr/>
          <p:nvPr/>
        </p:nvSpPr>
        <p:spPr>
          <a:xfrm>
            <a:off x="1444778" y="3642019"/>
            <a:ext cx="892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30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+mj-lt"/>
                <a:ea typeface="思源黑体 CN Light" panose="020B0300000000000000" pitchFamily="34" charset="-122"/>
                <a:cs typeface="+mn-cs"/>
              </a:rPr>
              <a:t>20XX</a:t>
            </a:r>
            <a:endParaRPr kumimoji="0" lang="zh-CN" altLang="en-US" b="1" i="0" u="none" strike="noStrike" kern="1200" cap="none" spc="30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+mj-lt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E8FACD2-A8AC-445A-9A61-FBD0D24C854F}"/>
              </a:ext>
            </a:extLst>
          </p:cNvPr>
          <p:cNvSpPr/>
          <p:nvPr/>
        </p:nvSpPr>
        <p:spPr>
          <a:xfrm>
            <a:off x="5649989" y="3299122"/>
            <a:ext cx="892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30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+mj-lt"/>
                <a:ea typeface="思源黑体 CN Light" panose="020B0300000000000000" pitchFamily="34" charset="-122"/>
                <a:cs typeface="+mn-cs"/>
              </a:rPr>
              <a:t>20XX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0C9993A-CB7B-4C07-9F0C-D10BFC2FFB0D}"/>
              </a:ext>
            </a:extLst>
          </p:cNvPr>
          <p:cNvSpPr/>
          <p:nvPr/>
        </p:nvSpPr>
        <p:spPr>
          <a:xfrm>
            <a:off x="9824720" y="3642019"/>
            <a:ext cx="892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1200" cap="none" spc="30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+mj-lt"/>
                <a:ea typeface="思源黑体 CN Light" panose="020B0300000000000000" pitchFamily="34" charset="-122"/>
                <a:cs typeface="+mn-cs"/>
              </a:rPr>
              <a:t>20XX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65E3146-745D-494B-AA07-F65A4C348026}"/>
              </a:ext>
            </a:extLst>
          </p:cNvPr>
          <p:cNvSpPr txBox="1"/>
          <p:nvPr/>
        </p:nvSpPr>
        <p:spPr>
          <a:xfrm>
            <a:off x="1004511" y="3911706"/>
            <a:ext cx="177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标题一</a:t>
            </a:r>
            <a:endParaRPr kumimoji="0" lang="zh-CN" altLang="en-US" sz="2400" b="0" i="0" u="none" strike="noStrike" kern="1200" cap="none" spc="30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F8A7251-F136-4E5A-8F3B-3081B4F1DF9E}"/>
              </a:ext>
            </a:extLst>
          </p:cNvPr>
          <p:cNvSpPr/>
          <p:nvPr/>
        </p:nvSpPr>
        <p:spPr>
          <a:xfrm>
            <a:off x="874659" y="4335876"/>
            <a:ext cx="18685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输入文本内容输入文本内容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lack" panose="02000000000000000000" pitchFamily="2" charset="0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lack" panose="02000000000000000000" pitchFamily="2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07C9EC2-0E76-4923-8910-E5553A503350}"/>
              </a:ext>
            </a:extLst>
          </p:cNvPr>
          <p:cNvSpPr txBox="1"/>
          <p:nvPr/>
        </p:nvSpPr>
        <p:spPr>
          <a:xfrm>
            <a:off x="4984509" y="3568809"/>
            <a:ext cx="2222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标题二</a:t>
            </a:r>
            <a:endParaRPr kumimoji="0" lang="zh-CN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2F3EF16-2524-4413-9519-503B0B07FE1B}"/>
              </a:ext>
            </a:extLst>
          </p:cNvPr>
          <p:cNvSpPr txBox="1"/>
          <p:nvPr/>
        </p:nvSpPr>
        <p:spPr>
          <a:xfrm>
            <a:off x="9410700" y="3911706"/>
            <a:ext cx="1557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标题三</a:t>
            </a:r>
            <a:endParaRPr kumimoji="0" lang="zh-CN" altLang="en-US" sz="2800" b="0" i="0" u="none" strike="noStrike" kern="1200" cap="none" spc="30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0ABAF80-0016-468B-92CB-1E7A020A6184}"/>
              </a:ext>
            </a:extLst>
          </p:cNvPr>
          <p:cNvSpPr/>
          <p:nvPr/>
        </p:nvSpPr>
        <p:spPr>
          <a:xfrm>
            <a:off x="5085080" y="3992979"/>
            <a:ext cx="202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kern="0" spc="3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rPr>
              <a:t>输入文本内容输入文本内容</a:t>
            </a:r>
            <a:endParaRPr lang="zh-CN" altLang="en-US" kern="0" spc="300" dirty="0">
              <a:solidFill>
                <a:schemeClr val="bg1">
                  <a:lumMod val="9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1D78765-BC13-41AD-B132-812A4A9FD9D2}"/>
              </a:ext>
            </a:extLst>
          </p:cNvPr>
          <p:cNvSpPr/>
          <p:nvPr/>
        </p:nvSpPr>
        <p:spPr>
          <a:xfrm>
            <a:off x="9325721" y="4335876"/>
            <a:ext cx="1948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kern="0" spc="3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rPr>
              <a:t>输入文本内容输入文本内容</a:t>
            </a:r>
            <a:endParaRPr lang="zh-CN" altLang="en-US" kern="0" spc="300" dirty="0">
              <a:solidFill>
                <a:schemeClr val="bg1">
                  <a:lumMod val="9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Text Box 9" descr="任务指派">
            <a:extLst>
              <a:ext uri="{FF2B5EF4-FFF2-40B4-BE49-F238E27FC236}">
                <a16:creationId xmlns:a16="http://schemas.microsoft.com/office/drawing/2014/main" id="{0B7F7B4E-5984-40CD-A803-6402E2628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5611" y="2014008"/>
            <a:ext cx="7599753" cy="7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2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输入文本内容，输入文本内容，输入文本内容，输入文本内容，输入文本内容，输入文本内容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D2A9815-F3F9-4377-9AC5-CA5A63168AE0}"/>
              </a:ext>
            </a:extLst>
          </p:cNvPr>
          <p:cNvSpPr/>
          <p:nvPr/>
        </p:nvSpPr>
        <p:spPr>
          <a:xfrm>
            <a:off x="1548788" y="2153213"/>
            <a:ext cx="1107996" cy="504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小标题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499EF074-5E9E-4551-BCC8-84DC1C66B746}"/>
              </a:ext>
            </a:extLst>
          </p:cNvPr>
          <p:cNvSpPr/>
          <p:nvPr/>
        </p:nvSpPr>
        <p:spPr>
          <a:xfrm>
            <a:off x="471948" y="5346304"/>
            <a:ext cx="11248104" cy="454822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37000">
                <a:schemeClr val="accent1">
                  <a:alpha val="0"/>
                </a:schemeClr>
              </a:gs>
            </a:gsLst>
            <a:lin ang="54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702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97C7F83-8115-4C76-ADE9-D7F710C9C12D}"/>
              </a:ext>
            </a:extLst>
          </p:cNvPr>
          <p:cNvSpPr/>
          <p:nvPr/>
        </p:nvSpPr>
        <p:spPr>
          <a:xfrm>
            <a:off x="1362079" y="3827703"/>
            <a:ext cx="1643060" cy="36367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4DF779C1-0CDD-4C6B-AD08-1D2E8BD83D97}"/>
              </a:ext>
            </a:extLst>
          </p:cNvPr>
          <p:cNvSpPr/>
          <p:nvPr/>
        </p:nvSpPr>
        <p:spPr>
          <a:xfrm>
            <a:off x="3970340" y="3827703"/>
            <a:ext cx="1643060" cy="36367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5528E1F-A668-4922-890D-55DC020C8746}"/>
              </a:ext>
            </a:extLst>
          </p:cNvPr>
          <p:cNvSpPr/>
          <p:nvPr/>
        </p:nvSpPr>
        <p:spPr>
          <a:xfrm>
            <a:off x="6578601" y="3827703"/>
            <a:ext cx="1643060" cy="36367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5541FB6-E382-454A-A9BF-CE85E20BD6BA}"/>
              </a:ext>
            </a:extLst>
          </p:cNvPr>
          <p:cNvSpPr/>
          <p:nvPr/>
        </p:nvSpPr>
        <p:spPr>
          <a:xfrm>
            <a:off x="9186862" y="3827703"/>
            <a:ext cx="1643060" cy="36367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D61773D-9A19-4ACB-A386-2100F521AA94}"/>
              </a:ext>
            </a:extLst>
          </p:cNvPr>
          <p:cNvSpPr txBox="1"/>
          <p:nvPr/>
        </p:nvSpPr>
        <p:spPr>
          <a:xfrm>
            <a:off x="3980420" y="4616249"/>
            <a:ext cx="16583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292444D-5AFD-4A52-AD29-83379580F30A}"/>
              </a:ext>
            </a:extLst>
          </p:cNvPr>
          <p:cNvSpPr txBox="1"/>
          <p:nvPr/>
        </p:nvSpPr>
        <p:spPr>
          <a:xfrm>
            <a:off x="3999131" y="5346745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AEFB4D8-DCE4-4AAA-BFA9-EEDC01A08C91}"/>
              </a:ext>
            </a:extLst>
          </p:cNvPr>
          <p:cNvSpPr txBox="1"/>
          <p:nvPr/>
        </p:nvSpPr>
        <p:spPr>
          <a:xfrm>
            <a:off x="3895753" y="4976751"/>
            <a:ext cx="18277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CFB02C5-B58D-4975-8E2E-A8938179AF4D}"/>
              </a:ext>
            </a:extLst>
          </p:cNvPr>
          <p:cNvSpPr txBox="1"/>
          <p:nvPr/>
        </p:nvSpPr>
        <p:spPr>
          <a:xfrm>
            <a:off x="3999130" y="5711993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BF3B3A1-1525-47A5-8D93-F46AE84B2E76}"/>
              </a:ext>
            </a:extLst>
          </p:cNvPr>
          <p:cNvCxnSpPr/>
          <p:nvPr/>
        </p:nvCxnSpPr>
        <p:spPr>
          <a:xfrm>
            <a:off x="874713" y="4452687"/>
            <a:ext cx="1044257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14847DC-801C-414C-B151-8CC637812A7B}"/>
              </a:ext>
            </a:extLst>
          </p:cNvPr>
          <p:cNvCxnSpPr/>
          <p:nvPr/>
        </p:nvCxnSpPr>
        <p:spPr>
          <a:xfrm>
            <a:off x="874713" y="6214110"/>
            <a:ext cx="1044257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3B6EAA42-8CDA-4F76-9D9D-EF479227C466}"/>
              </a:ext>
            </a:extLst>
          </p:cNvPr>
          <p:cNvSpPr txBox="1"/>
          <p:nvPr/>
        </p:nvSpPr>
        <p:spPr>
          <a:xfrm>
            <a:off x="1353086" y="4616249"/>
            <a:ext cx="16610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D53493E-6907-4709-B79F-6F346EF5B4B3}"/>
              </a:ext>
            </a:extLst>
          </p:cNvPr>
          <p:cNvSpPr txBox="1"/>
          <p:nvPr/>
        </p:nvSpPr>
        <p:spPr>
          <a:xfrm>
            <a:off x="1019533" y="5346745"/>
            <a:ext cx="232815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B06787D-1BF6-43FF-89FF-4DA4AE204393}"/>
              </a:ext>
            </a:extLst>
          </p:cNvPr>
          <p:cNvSpPr txBox="1"/>
          <p:nvPr/>
        </p:nvSpPr>
        <p:spPr>
          <a:xfrm>
            <a:off x="1302286" y="4976751"/>
            <a:ext cx="17626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E51B5B1-5B77-4DE7-986E-521AEDEFFAC5}"/>
              </a:ext>
            </a:extLst>
          </p:cNvPr>
          <p:cNvSpPr txBox="1"/>
          <p:nvPr/>
        </p:nvSpPr>
        <p:spPr>
          <a:xfrm>
            <a:off x="1299411" y="5711993"/>
            <a:ext cx="1768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CDF632B-4D67-4649-9180-9CB8AC0B02C5}"/>
              </a:ext>
            </a:extLst>
          </p:cNvPr>
          <p:cNvSpPr txBox="1"/>
          <p:nvPr/>
        </p:nvSpPr>
        <p:spPr>
          <a:xfrm>
            <a:off x="6589653" y="4616249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BA7B42C-4004-40F0-92B3-A6BF5530B227}"/>
              </a:ext>
            </a:extLst>
          </p:cNvPr>
          <p:cNvSpPr txBox="1"/>
          <p:nvPr/>
        </p:nvSpPr>
        <p:spPr>
          <a:xfrm>
            <a:off x="6589653" y="5346745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921068E-F334-46A9-A330-F896BD40BB83}"/>
              </a:ext>
            </a:extLst>
          </p:cNvPr>
          <p:cNvSpPr txBox="1"/>
          <p:nvPr/>
        </p:nvSpPr>
        <p:spPr>
          <a:xfrm>
            <a:off x="6589653" y="4976751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CF91CB0-FF59-4EDA-9B5E-AFFB59F44CC4}"/>
              </a:ext>
            </a:extLst>
          </p:cNvPr>
          <p:cNvSpPr txBox="1"/>
          <p:nvPr/>
        </p:nvSpPr>
        <p:spPr>
          <a:xfrm>
            <a:off x="9197912" y="4616249"/>
            <a:ext cx="16209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C1510D0-5891-49DB-A14A-FDF1E7D255AE}"/>
              </a:ext>
            </a:extLst>
          </p:cNvPr>
          <p:cNvSpPr txBox="1"/>
          <p:nvPr/>
        </p:nvSpPr>
        <p:spPr>
          <a:xfrm>
            <a:off x="9197913" y="4976751"/>
            <a:ext cx="16209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Roboto" pitchFamily="2" charset="0"/>
              </a:rPr>
              <a:t>请输入文本内容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5C04B48-87AF-481C-8C3A-C2151F0C5751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C112C15-74D3-454B-AF65-0D32FA23E5BF}"/>
                </a:ext>
              </a:extLst>
            </p:cNvPr>
            <p:cNvSpPr txBox="1"/>
            <p:nvPr/>
          </p:nvSpPr>
          <p:spPr>
            <a:xfrm>
              <a:off x="4695615" y="729488"/>
              <a:ext cx="2800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项目分析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CFE47F1-9AA7-432C-BE6D-83304FA5CBD2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56" name="等腰三角形 55">
                <a:extLst>
                  <a:ext uri="{FF2B5EF4-FFF2-40B4-BE49-F238E27FC236}">
                    <a16:creationId xmlns:a16="http://schemas.microsoft.com/office/drawing/2014/main" id="{B7524756-4F67-4976-8E11-05BC20BAFBD8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57" name="等腰三角形 56">
                <a:extLst>
                  <a:ext uri="{FF2B5EF4-FFF2-40B4-BE49-F238E27FC236}">
                    <a16:creationId xmlns:a16="http://schemas.microsoft.com/office/drawing/2014/main" id="{B94D57B0-CF9A-4B64-AD80-F5D2B23C21C5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6D7009B-7F17-4328-AF5C-EDC0DB69561B}"/>
              </a:ext>
            </a:extLst>
          </p:cNvPr>
          <p:cNvSpPr txBox="1"/>
          <p:nvPr/>
        </p:nvSpPr>
        <p:spPr>
          <a:xfrm>
            <a:off x="1514195" y="3824876"/>
            <a:ext cx="133882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项目来源一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86EBB48-470B-47CC-8F5D-D76B66F582C2}"/>
              </a:ext>
            </a:extLst>
          </p:cNvPr>
          <p:cNvSpPr txBox="1"/>
          <p:nvPr/>
        </p:nvSpPr>
        <p:spPr>
          <a:xfrm>
            <a:off x="4122456" y="3824876"/>
            <a:ext cx="133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项目来源二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77A31EC-07E6-4D7E-BFC0-F361F7F7BD3B}"/>
              </a:ext>
            </a:extLst>
          </p:cNvPr>
          <p:cNvSpPr txBox="1"/>
          <p:nvPr/>
        </p:nvSpPr>
        <p:spPr>
          <a:xfrm>
            <a:off x="6730717" y="3824876"/>
            <a:ext cx="133882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项目来源三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BCDFD94-CD42-4AD0-ABF3-8C1A762DD6EB}"/>
              </a:ext>
            </a:extLst>
          </p:cNvPr>
          <p:cNvSpPr txBox="1"/>
          <p:nvPr/>
        </p:nvSpPr>
        <p:spPr>
          <a:xfrm>
            <a:off x="9338978" y="3824876"/>
            <a:ext cx="133882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项目来源三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D4B5837-9EDB-4D21-A84E-9539D886B79D}"/>
              </a:ext>
            </a:extLst>
          </p:cNvPr>
          <p:cNvCxnSpPr>
            <a:cxnSpLocks/>
          </p:cNvCxnSpPr>
          <p:nvPr/>
        </p:nvCxnSpPr>
        <p:spPr>
          <a:xfrm>
            <a:off x="1257300" y="1950061"/>
            <a:ext cx="0" cy="1821839"/>
          </a:xfrm>
          <a:prstGeom prst="line">
            <a:avLst/>
          </a:prstGeom>
          <a:ln w="4445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7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1EAB309B-9E6D-4CDA-A6F7-C4AB308BCE5D}"/>
              </a:ext>
            </a:extLst>
          </p:cNvPr>
          <p:cNvCxnSpPr>
            <a:cxnSpLocks/>
          </p:cNvCxnSpPr>
          <p:nvPr/>
        </p:nvCxnSpPr>
        <p:spPr>
          <a:xfrm>
            <a:off x="10934700" y="1950061"/>
            <a:ext cx="0" cy="1821839"/>
          </a:xfrm>
          <a:prstGeom prst="line">
            <a:avLst/>
          </a:prstGeom>
          <a:ln w="44450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7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9E21F89B-17B1-4E1B-A43A-C5F9ECC609BA}"/>
              </a:ext>
            </a:extLst>
          </p:cNvPr>
          <p:cNvSpPr txBox="1"/>
          <p:nvPr/>
        </p:nvSpPr>
        <p:spPr>
          <a:xfrm>
            <a:off x="1524133" y="1828889"/>
            <a:ext cx="1231106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项目综述</a:t>
            </a:r>
          </a:p>
        </p:txBody>
      </p:sp>
      <p:sp>
        <p:nvSpPr>
          <p:cNvPr id="72" name="Text Box 9" descr="任务指派">
            <a:extLst>
              <a:ext uri="{FF2B5EF4-FFF2-40B4-BE49-F238E27FC236}">
                <a16:creationId xmlns:a16="http://schemas.microsoft.com/office/drawing/2014/main" id="{25876FD2-8A71-4936-B96F-132C5C33E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133" y="2280708"/>
            <a:ext cx="9162917" cy="7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2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输入文本内容，输入文本内容，输入文本内容，输入文本内容，输入文本内容，输入文本内容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483109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图表 91">
            <a:extLst>
              <a:ext uri="{FF2B5EF4-FFF2-40B4-BE49-F238E27FC236}">
                <a16:creationId xmlns:a16="http://schemas.microsoft.com/office/drawing/2014/main" id="{3A629C8C-E405-4AEA-A48A-64556AFF8E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413200"/>
              </p:ext>
            </p:extLst>
          </p:nvPr>
        </p:nvGraphicFramePr>
        <p:xfrm>
          <a:off x="-223377" y="2038350"/>
          <a:ext cx="6686549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9" name="弧形 68">
            <a:extLst>
              <a:ext uri="{FF2B5EF4-FFF2-40B4-BE49-F238E27FC236}">
                <a16:creationId xmlns:a16="http://schemas.microsoft.com/office/drawing/2014/main" id="{C7DA81C5-8CD0-49B0-992C-F0DB2746D2A1}"/>
              </a:ext>
            </a:extLst>
          </p:cNvPr>
          <p:cNvSpPr/>
          <p:nvPr/>
        </p:nvSpPr>
        <p:spPr>
          <a:xfrm rot="3922253">
            <a:off x="51010" y="1262435"/>
            <a:ext cx="5974504" cy="5974504"/>
          </a:xfrm>
          <a:prstGeom prst="arc">
            <a:avLst>
              <a:gd name="adj1" fmla="val 14860025"/>
              <a:gd name="adj2" fmla="val 17114415"/>
            </a:avLst>
          </a:prstGeom>
          <a:ln w="9525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rgbClr val="CBA36F"/>
                </a:gs>
              </a:gsLst>
              <a:lin ang="0" scaled="0"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弧形 69">
            <a:extLst>
              <a:ext uri="{FF2B5EF4-FFF2-40B4-BE49-F238E27FC236}">
                <a16:creationId xmlns:a16="http://schemas.microsoft.com/office/drawing/2014/main" id="{C1FB1164-0364-4037-A2B7-0762A28C8595}"/>
              </a:ext>
            </a:extLst>
          </p:cNvPr>
          <p:cNvSpPr/>
          <p:nvPr/>
        </p:nvSpPr>
        <p:spPr>
          <a:xfrm rot="6622253">
            <a:off x="51010" y="1262435"/>
            <a:ext cx="5974504" cy="5974504"/>
          </a:xfrm>
          <a:prstGeom prst="arc">
            <a:avLst>
              <a:gd name="adj1" fmla="val 14860025"/>
              <a:gd name="adj2" fmla="val 17114415"/>
            </a:avLst>
          </a:prstGeom>
          <a:ln w="9525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3E63768-1735-425F-8518-99537E4E9EB4}"/>
              </a:ext>
            </a:extLst>
          </p:cNvPr>
          <p:cNvGrpSpPr/>
          <p:nvPr/>
        </p:nvGrpSpPr>
        <p:grpSpPr>
          <a:xfrm>
            <a:off x="4044535" y="729488"/>
            <a:ext cx="4102931" cy="830997"/>
            <a:chOff x="4044535" y="729488"/>
            <a:chExt cx="4102931" cy="83099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05756EB-4F0C-4B74-A7E5-F0989E798382}"/>
                </a:ext>
              </a:extLst>
            </p:cNvPr>
            <p:cNvSpPr txBox="1"/>
            <p:nvPr/>
          </p:nvSpPr>
          <p:spPr>
            <a:xfrm>
              <a:off x="4695615" y="729488"/>
              <a:ext cx="28007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阿里巴巴普惠体 H" panose="00020600040101010101" pitchFamily="18" charset="-122"/>
                </a:rPr>
                <a:t>资金预算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FEFB1CCA-B55C-4AA5-B597-2E98B50CB367}"/>
                </a:ext>
              </a:extLst>
            </p:cNvPr>
            <p:cNvGrpSpPr/>
            <p:nvPr/>
          </p:nvGrpSpPr>
          <p:grpSpPr>
            <a:xfrm>
              <a:off x="4044535" y="1028948"/>
              <a:ext cx="4102931" cy="232076"/>
              <a:chOff x="5861231" y="1015056"/>
              <a:chExt cx="3559140" cy="232076"/>
            </a:xfrm>
          </p:grpSpPr>
          <p:sp>
            <p:nvSpPr>
              <p:cNvPr id="87" name="等腰三角形 86">
                <a:extLst>
                  <a:ext uri="{FF2B5EF4-FFF2-40B4-BE49-F238E27FC236}">
                    <a16:creationId xmlns:a16="http://schemas.microsoft.com/office/drawing/2014/main" id="{A86952BF-047D-4FD6-8912-71F1972BF098}"/>
                  </a:ext>
                </a:extLst>
              </p:cNvPr>
              <p:cNvSpPr/>
              <p:nvPr/>
            </p:nvSpPr>
            <p:spPr>
              <a:xfrm rot="5400000">
                <a:off x="917098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  <p:sp>
            <p:nvSpPr>
              <p:cNvPr id="88" name="等腰三角形 87">
                <a:extLst>
                  <a:ext uri="{FF2B5EF4-FFF2-40B4-BE49-F238E27FC236}">
                    <a16:creationId xmlns:a16="http://schemas.microsoft.com/office/drawing/2014/main" id="{4B5FB3CA-7EBF-47AF-B543-46134282C4CA}"/>
                  </a:ext>
                </a:extLst>
              </p:cNvPr>
              <p:cNvSpPr/>
              <p:nvPr/>
            </p:nvSpPr>
            <p:spPr>
              <a:xfrm rot="16200000" flipH="1">
                <a:off x="5878543" y="997744"/>
                <a:ext cx="232076" cy="266700"/>
              </a:xfrm>
              <a:prstGeom prst="triangle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"/>
                  <a:ea typeface="思源黑体 CN Regular"/>
                </a:endParaRPr>
              </a:p>
            </p:txBody>
          </p:sp>
        </p:grp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36F81F28-C76B-4F4E-B972-956907A87AE6}"/>
              </a:ext>
            </a:extLst>
          </p:cNvPr>
          <p:cNvSpPr/>
          <p:nvPr/>
        </p:nvSpPr>
        <p:spPr>
          <a:xfrm flipH="1">
            <a:off x="6352572" y="1929606"/>
            <a:ext cx="874497" cy="874497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Freeform 33">
            <a:extLst>
              <a:ext uri="{FF2B5EF4-FFF2-40B4-BE49-F238E27FC236}">
                <a16:creationId xmlns:a16="http://schemas.microsoft.com/office/drawing/2014/main" id="{37CE4455-BB9B-4C44-96D1-5C5587825DE6}"/>
              </a:ext>
            </a:extLst>
          </p:cNvPr>
          <p:cNvSpPr>
            <a:spLocks noEditPoints="1"/>
          </p:cNvSpPr>
          <p:nvPr/>
        </p:nvSpPr>
        <p:spPr bwMode="auto">
          <a:xfrm>
            <a:off x="6600221" y="2168140"/>
            <a:ext cx="379198" cy="397428"/>
          </a:xfrm>
          <a:custGeom>
            <a:avLst/>
            <a:gdLst>
              <a:gd name="T0" fmla="*/ 1450 w 1699"/>
              <a:gd name="T1" fmla="*/ 1785 h 1785"/>
              <a:gd name="T2" fmla="*/ 249 w 1699"/>
              <a:gd name="T3" fmla="*/ 1785 h 1785"/>
              <a:gd name="T4" fmla="*/ 0 w 1699"/>
              <a:gd name="T5" fmla="*/ 1548 h 1785"/>
              <a:gd name="T6" fmla="*/ 0 w 1699"/>
              <a:gd name="T7" fmla="*/ 237 h 1785"/>
              <a:gd name="T8" fmla="*/ 249 w 1699"/>
              <a:gd name="T9" fmla="*/ 1 h 1785"/>
              <a:gd name="T10" fmla="*/ 462 w 1699"/>
              <a:gd name="T11" fmla="*/ 1 h 1785"/>
              <a:gd name="T12" fmla="*/ 462 w 1699"/>
              <a:gd name="T13" fmla="*/ 99 h 1785"/>
              <a:gd name="T14" fmla="*/ 249 w 1699"/>
              <a:gd name="T15" fmla="*/ 99 h 1785"/>
              <a:gd name="T16" fmla="*/ 98 w 1699"/>
              <a:gd name="T17" fmla="*/ 237 h 1785"/>
              <a:gd name="T18" fmla="*/ 98 w 1699"/>
              <a:gd name="T19" fmla="*/ 1548 h 1785"/>
              <a:gd name="T20" fmla="*/ 249 w 1699"/>
              <a:gd name="T21" fmla="*/ 1686 h 1785"/>
              <a:gd name="T22" fmla="*/ 1450 w 1699"/>
              <a:gd name="T23" fmla="*/ 1686 h 1785"/>
              <a:gd name="T24" fmla="*/ 1601 w 1699"/>
              <a:gd name="T25" fmla="*/ 1548 h 1785"/>
              <a:gd name="T26" fmla="*/ 1601 w 1699"/>
              <a:gd name="T27" fmla="*/ 237 h 1785"/>
              <a:gd name="T28" fmla="*/ 1450 w 1699"/>
              <a:gd name="T29" fmla="*/ 99 h 1785"/>
              <a:gd name="T30" fmla="*/ 1252 w 1699"/>
              <a:gd name="T31" fmla="*/ 99 h 1785"/>
              <a:gd name="T32" fmla="*/ 1252 w 1699"/>
              <a:gd name="T33" fmla="*/ 1 h 1785"/>
              <a:gd name="T34" fmla="*/ 1450 w 1699"/>
              <a:gd name="T35" fmla="*/ 1 h 1785"/>
              <a:gd name="T36" fmla="*/ 1699 w 1699"/>
              <a:gd name="T37" fmla="*/ 237 h 1785"/>
              <a:gd name="T38" fmla="*/ 1699 w 1699"/>
              <a:gd name="T39" fmla="*/ 1548 h 1785"/>
              <a:gd name="T40" fmla="*/ 1450 w 1699"/>
              <a:gd name="T41" fmla="*/ 1785 h 1785"/>
              <a:gd name="T42" fmla="*/ 1450 w 1699"/>
              <a:gd name="T43" fmla="*/ 1785 h 1785"/>
              <a:gd name="T44" fmla="*/ 1450 w 1699"/>
              <a:gd name="T45" fmla="*/ 1785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9" h="1785">
                <a:moveTo>
                  <a:pt x="1450" y="1785"/>
                </a:moveTo>
                <a:cubicBezTo>
                  <a:pt x="249" y="1785"/>
                  <a:pt x="249" y="1785"/>
                  <a:pt x="249" y="1785"/>
                </a:cubicBezTo>
                <a:cubicBezTo>
                  <a:pt x="112" y="1785"/>
                  <a:pt x="0" y="1679"/>
                  <a:pt x="0" y="1548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106"/>
                  <a:pt x="112" y="1"/>
                  <a:pt x="249" y="1"/>
                </a:cubicBezTo>
                <a:cubicBezTo>
                  <a:pt x="462" y="1"/>
                  <a:pt x="462" y="1"/>
                  <a:pt x="462" y="1"/>
                </a:cubicBezTo>
                <a:cubicBezTo>
                  <a:pt x="462" y="99"/>
                  <a:pt x="462" y="99"/>
                  <a:pt x="462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166" y="99"/>
                  <a:pt x="98" y="161"/>
                  <a:pt x="98" y="237"/>
                </a:cubicBezTo>
                <a:cubicBezTo>
                  <a:pt x="98" y="1548"/>
                  <a:pt x="98" y="1548"/>
                  <a:pt x="98" y="1548"/>
                </a:cubicBezTo>
                <a:cubicBezTo>
                  <a:pt x="98" y="1624"/>
                  <a:pt x="166" y="1686"/>
                  <a:pt x="249" y="1686"/>
                </a:cubicBezTo>
                <a:cubicBezTo>
                  <a:pt x="1450" y="1686"/>
                  <a:pt x="1450" y="1686"/>
                  <a:pt x="1450" y="1686"/>
                </a:cubicBezTo>
                <a:cubicBezTo>
                  <a:pt x="1533" y="1686"/>
                  <a:pt x="1601" y="1624"/>
                  <a:pt x="1601" y="1548"/>
                </a:cubicBezTo>
                <a:cubicBezTo>
                  <a:pt x="1601" y="237"/>
                  <a:pt x="1601" y="237"/>
                  <a:pt x="1601" y="237"/>
                </a:cubicBezTo>
                <a:cubicBezTo>
                  <a:pt x="1601" y="161"/>
                  <a:pt x="1534" y="99"/>
                  <a:pt x="1450" y="99"/>
                </a:cubicBezTo>
                <a:cubicBezTo>
                  <a:pt x="1252" y="99"/>
                  <a:pt x="1252" y="99"/>
                  <a:pt x="1252" y="99"/>
                </a:cubicBezTo>
                <a:cubicBezTo>
                  <a:pt x="1252" y="1"/>
                  <a:pt x="1252" y="1"/>
                  <a:pt x="1252" y="1"/>
                </a:cubicBezTo>
                <a:cubicBezTo>
                  <a:pt x="1450" y="1"/>
                  <a:pt x="1450" y="1"/>
                  <a:pt x="1450" y="1"/>
                </a:cubicBezTo>
                <a:cubicBezTo>
                  <a:pt x="1587" y="0"/>
                  <a:pt x="1699" y="106"/>
                  <a:pt x="1699" y="237"/>
                </a:cubicBezTo>
                <a:cubicBezTo>
                  <a:pt x="1699" y="1548"/>
                  <a:pt x="1699" y="1548"/>
                  <a:pt x="1699" y="1548"/>
                </a:cubicBezTo>
                <a:cubicBezTo>
                  <a:pt x="1699" y="1679"/>
                  <a:pt x="1587" y="1785"/>
                  <a:pt x="1450" y="1785"/>
                </a:cubicBezTo>
                <a:close/>
                <a:moveTo>
                  <a:pt x="1450" y="1785"/>
                </a:moveTo>
                <a:cubicBezTo>
                  <a:pt x="1450" y="1785"/>
                  <a:pt x="1450" y="1785"/>
                  <a:pt x="1450" y="178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4">
            <a:extLst>
              <a:ext uri="{FF2B5EF4-FFF2-40B4-BE49-F238E27FC236}">
                <a16:creationId xmlns:a16="http://schemas.microsoft.com/office/drawing/2014/main" id="{827207EE-420F-49FA-B113-9E3BFACF192C}"/>
              </a:ext>
            </a:extLst>
          </p:cNvPr>
          <p:cNvSpPr>
            <a:spLocks noEditPoints="1"/>
          </p:cNvSpPr>
          <p:nvPr/>
        </p:nvSpPr>
        <p:spPr bwMode="auto">
          <a:xfrm>
            <a:off x="6678603" y="2168141"/>
            <a:ext cx="231530" cy="288043"/>
          </a:xfrm>
          <a:custGeom>
            <a:avLst/>
            <a:gdLst>
              <a:gd name="T0" fmla="*/ 665 w 1039"/>
              <a:gd name="T1" fmla="*/ 99 h 1292"/>
              <a:gd name="T2" fmla="*/ 356 w 1039"/>
              <a:gd name="T3" fmla="*/ 99 h 1292"/>
              <a:gd name="T4" fmla="*/ 307 w 1039"/>
              <a:gd name="T5" fmla="*/ 49 h 1292"/>
              <a:gd name="T6" fmla="*/ 356 w 1039"/>
              <a:gd name="T7" fmla="*/ 0 h 1292"/>
              <a:gd name="T8" fmla="*/ 665 w 1039"/>
              <a:gd name="T9" fmla="*/ 0 h 1292"/>
              <a:gd name="T10" fmla="*/ 714 w 1039"/>
              <a:gd name="T11" fmla="*/ 49 h 1292"/>
              <a:gd name="T12" fmla="*/ 665 w 1039"/>
              <a:gd name="T13" fmla="*/ 99 h 1292"/>
              <a:gd name="T14" fmla="*/ 990 w 1039"/>
              <a:gd name="T15" fmla="*/ 647 h 1292"/>
              <a:gd name="T16" fmla="*/ 49 w 1039"/>
              <a:gd name="T17" fmla="*/ 647 h 1292"/>
              <a:gd name="T18" fmla="*/ 0 w 1039"/>
              <a:gd name="T19" fmla="*/ 598 h 1292"/>
              <a:gd name="T20" fmla="*/ 49 w 1039"/>
              <a:gd name="T21" fmla="*/ 548 h 1292"/>
              <a:gd name="T22" fmla="*/ 990 w 1039"/>
              <a:gd name="T23" fmla="*/ 548 h 1292"/>
              <a:gd name="T24" fmla="*/ 1039 w 1039"/>
              <a:gd name="T25" fmla="*/ 598 h 1292"/>
              <a:gd name="T26" fmla="*/ 990 w 1039"/>
              <a:gd name="T27" fmla="*/ 647 h 1292"/>
              <a:gd name="T28" fmla="*/ 990 w 1039"/>
              <a:gd name="T29" fmla="*/ 969 h 1292"/>
              <a:gd name="T30" fmla="*/ 49 w 1039"/>
              <a:gd name="T31" fmla="*/ 969 h 1292"/>
              <a:gd name="T32" fmla="*/ 0 w 1039"/>
              <a:gd name="T33" fmla="*/ 920 h 1292"/>
              <a:gd name="T34" fmla="*/ 49 w 1039"/>
              <a:gd name="T35" fmla="*/ 871 h 1292"/>
              <a:gd name="T36" fmla="*/ 990 w 1039"/>
              <a:gd name="T37" fmla="*/ 871 h 1292"/>
              <a:gd name="T38" fmla="*/ 1039 w 1039"/>
              <a:gd name="T39" fmla="*/ 920 h 1292"/>
              <a:gd name="T40" fmla="*/ 990 w 1039"/>
              <a:gd name="T41" fmla="*/ 969 h 1292"/>
              <a:gd name="T42" fmla="*/ 990 w 1039"/>
              <a:gd name="T43" fmla="*/ 1292 h 1292"/>
              <a:gd name="T44" fmla="*/ 49 w 1039"/>
              <a:gd name="T45" fmla="*/ 1292 h 1292"/>
              <a:gd name="T46" fmla="*/ 0 w 1039"/>
              <a:gd name="T47" fmla="*/ 1243 h 1292"/>
              <a:gd name="T48" fmla="*/ 49 w 1039"/>
              <a:gd name="T49" fmla="*/ 1194 h 1292"/>
              <a:gd name="T50" fmla="*/ 990 w 1039"/>
              <a:gd name="T51" fmla="*/ 1194 h 1292"/>
              <a:gd name="T52" fmla="*/ 1039 w 1039"/>
              <a:gd name="T53" fmla="*/ 1243 h 1292"/>
              <a:gd name="T54" fmla="*/ 990 w 1039"/>
              <a:gd name="T55" fmla="*/ 1292 h 1292"/>
              <a:gd name="T56" fmla="*/ 990 w 1039"/>
              <a:gd name="T57" fmla="*/ 1292 h 1292"/>
              <a:gd name="T58" fmla="*/ 990 w 1039"/>
              <a:gd name="T59" fmla="*/ 1292 h 1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39" h="1292">
                <a:moveTo>
                  <a:pt x="665" y="99"/>
                </a:moveTo>
                <a:cubicBezTo>
                  <a:pt x="356" y="99"/>
                  <a:pt x="356" y="99"/>
                  <a:pt x="356" y="99"/>
                </a:cubicBezTo>
                <a:cubicBezTo>
                  <a:pt x="329" y="99"/>
                  <a:pt x="307" y="77"/>
                  <a:pt x="307" y="49"/>
                </a:cubicBezTo>
                <a:cubicBezTo>
                  <a:pt x="307" y="22"/>
                  <a:pt x="329" y="0"/>
                  <a:pt x="356" y="0"/>
                </a:cubicBezTo>
                <a:cubicBezTo>
                  <a:pt x="665" y="0"/>
                  <a:pt x="665" y="0"/>
                  <a:pt x="665" y="0"/>
                </a:cubicBezTo>
                <a:cubicBezTo>
                  <a:pt x="692" y="0"/>
                  <a:pt x="714" y="22"/>
                  <a:pt x="714" y="49"/>
                </a:cubicBezTo>
                <a:cubicBezTo>
                  <a:pt x="714" y="77"/>
                  <a:pt x="692" y="99"/>
                  <a:pt x="665" y="99"/>
                </a:cubicBezTo>
                <a:close/>
                <a:moveTo>
                  <a:pt x="990" y="647"/>
                </a:moveTo>
                <a:cubicBezTo>
                  <a:pt x="49" y="647"/>
                  <a:pt x="49" y="647"/>
                  <a:pt x="49" y="647"/>
                </a:cubicBezTo>
                <a:cubicBezTo>
                  <a:pt x="22" y="647"/>
                  <a:pt x="0" y="625"/>
                  <a:pt x="0" y="598"/>
                </a:cubicBezTo>
                <a:cubicBezTo>
                  <a:pt x="0" y="570"/>
                  <a:pt x="22" y="548"/>
                  <a:pt x="49" y="548"/>
                </a:cubicBezTo>
                <a:cubicBezTo>
                  <a:pt x="990" y="548"/>
                  <a:pt x="990" y="548"/>
                  <a:pt x="990" y="548"/>
                </a:cubicBezTo>
                <a:cubicBezTo>
                  <a:pt x="1017" y="548"/>
                  <a:pt x="1039" y="570"/>
                  <a:pt x="1039" y="598"/>
                </a:cubicBezTo>
                <a:cubicBezTo>
                  <a:pt x="1039" y="625"/>
                  <a:pt x="1017" y="647"/>
                  <a:pt x="990" y="647"/>
                </a:cubicBezTo>
                <a:close/>
                <a:moveTo>
                  <a:pt x="990" y="969"/>
                </a:moveTo>
                <a:cubicBezTo>
                  <a:pt x="49" y="969"/>
                  <a:pt x="49" y="969"/>
                  <a:pt x="49" y="969"/>
                </a:cubicBezTo>
                <a:cubicBezTo>
                  <a:pt x="22" y="969"/>
                  <a:pt x="0" y="947"/>
                  <a:pt x="0" y="920"/>
                </a:cubicBezTo>
                <a:cubicBezTo>
                  <a:pt x="0" y="893"/>
                  <a:pt x="22" y="871"/>
                  <a:pt x="49" y="871"/>
                </a:cubicBezTo>
                <a:cubicBezTo>
                  <a:pt x="990" y="871"/>
                  <a:pt x="990" y="871"/>
                  <a:pt x="990" y="871"/>
                </a:cubicBezTo>
                <a:cubicBezTo>
                  <a:pt x="1017" y="871"/>
                  <a:pt x="1039" y="893"/>
                  <a:pt x="1039" y="920"/>
                </a:cubicBezTo>
                <a:cubicBezTo>
                  <a:pt x="1039" y="947"/>
                  <a:pt x="1017" y="969"/>
                  <a:pt x="990" y="969"/>
                </a:cubicBezTo>
                <a:close/>
                <a:moveTo>
                  <a:pt x="990" y="1292"/>
                </a:moveTo>
                <a:cubicBezTo>
                  <a:pt x="49" y="1292"/>
                  <a:pt x="49" y="1292"/>
                  <a:pt x="49" y="1292"/>
                </a:cubicBezTo>
                <a:cubicBezTo>
                  <a:pt x="22" y="1292"/>
                  <a:pt x="0" y="1270"/>
                  <a:pt x="0" y="1243"/>
                </a:cubicBezTo>
                <a:cubicBezTo>
                  <a:pt x="0" y="1216"/>
                  <a:pt x="22" y="1194"/>
                  <a:pt x="49" y="1194"/>
                </a:cubicBezTo>
                <a:cubicBezTo>
                  <a:pt x="990" y="1194"/>
                  <a:pt x="990" y="1194"/>
                  <a:pt x="990" y="1194"/>
                </a:cubicBezTo>
                <a:cubicBezTo>
                  <a:pt x="1017" y="1194"/>
                  <a:pt x="1039" y="1216"/>
                  <a:pt x="1039" y="1243"/>
                </a:cubicBezTo>
                <a:cubicBezTo>
                  <a:pt x="1039" y="1270"/>
                  <a:pt x="1017" y="1292"/>
                  <a:pt x="990" y="1292"/>
                </a:cubicBezTo>
                <a:close/>
                <a:moveTo>
                  <a:pt x="990" y="1292"/>
                </a:moveTo>
                <a:cubicBezTo>
                  <a:pt x="990" y="1292"/>
                  <a:pt x="990" y="1292"/>
                  <a:pt x="990" y="129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6A2B14A-B00F-4A3C-8A6E-376B2F4F2E3E}"/>
              </a:ext>
            </a:extLst>
          </p:cNvPr>
          <p:cNvSpPr txBox="1"/>
          <p:nvPr/>
        </p:nvSpPr>
        <p:spPr>
          <a:xfrm>
            <a:off x="7556924" y="1945002"/>
            <a:ext cx="1231106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标题一</a:t>
            </a:r>
          </a:p>
        </p:txBody>
      </p:sp>
      <p:sp>
        <p:nvSpPr>
          <p:cNvPr id="126" name="Text Box 9" descr="任务指派">
            <a:extLst>
              <a:ext uri="{FF2B5EF4-FFF2-40B4-BE49-F238E27FC236}">
                <a16:creationId xmlns:a16="http://schemas.microsoft.com/office/drawing/2014/main" id="{551FEA03-4A35-4C04-8E3F-24979C071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924" y="2387037"/>
            <a:ext cx="3416320" cy="4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3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输入文本内容输入文本内容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D90DBCCB-2C40-4BBD-985E-516E8D6BA5C5}"/>
              </a:ext>
            </a:extLst>
          </p:cNvPr>
          <p:cNvSpPr/>
          <p:nvPr/>
        </p:nvSpPr>
        <p:spPr>
          <a:xfrm flipH="1">
            <a:off x="6825440" y="3080855"/>
            <a:ext cx="874497" cy="874497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7" name="Freeform 38">
            <a:extLst>
              <a:ext uri="{FF2B5EF4-FFF2-40B4-BE49-F238E27FC236}">
                <a16:creationId xmlns:a16="http://schemas.microsoft.com/office/drawing/2014/main" id="{7D08194A-7D81-4CD4-98DC-DC452D5DCD7F}"/>
              </a:ext>
            </a:extLst>
          </p:cNvPr>
          <p:cNvSpPr>
            <a:spLocks noEditPoints="1"/>
          </p:cNvSpPr>
          <p:nvPr/>
        </p:nvSpPr>
        <p:spPr bwMode="auto">
          <a:xfrm>
            <a:off x="7162419" y="3513546"/>
            <a:ext cx="65631" cy="63807"/>
          </a:xfrm>
          <a:custGeom>
            <a:avLst/>
            <a:gdLst>
              <a:gd name="T0" fmla="*/ 297 w 402"/>
              <a:gd name="T1" fmla="*/ 0 h 393"/>
              <a:gd name="T2" fmla="*/ 105 w 402"/>
              <a:gd name="T3" fmla="*/ 0 h 393"/>
              <a:gd name="T4" fmla="*/ 0 w 402"/>
              <a:gd name="T5" fmla="*/ 94 h 393"/>
              <a:gd name="T6" fmla="*/ 0 w 402"/>
              <a:gd name="T7" fmla="*/ 298 h 393"/>
              <a:gd name="T8" fmla="*/ 105 w 402"/>
              <a:gd name="T9" fmla="*/ 393 h 393"/>
              <a:gd name="T10" fmla="*/ 297 w 402"/>
              <a:gd name="T11" fmla="*/ 393 h 393"/>
              <a:gd name="T12" fmla="*/ 402 w 402"/>
              <a:gd name="T13" fmla="*/ 298 h 393"/>
              <a:gd name="T14" fmla="*/ 402 w 402"/>
              <a:gd name="T15" fmla="*/ 94 h 393"/>
              <a:gd name="T16" fmla="*/ 297 w 402"/>
              <a:gd name="T17" fmla="*/ 0 h 393"/>
              <a:gd name="T18" fmla="*/ 271 w 402"/>
              <a:gd name="T19" fmla="*/ 262 h 393"/>
              <a:gd name="T20" fmla="*/ 131 w 402"/>
              <a:gd name="T21" fmla="*/ 262 h 393"/>
              <a:gd name="T22" fmla="*/ 131 w 402"/>
              <a:gd name="T23" fmla="*/ 131 h 393"/>
              <a:gd name="T24" fmla="*/ 271 w 402"/>
              <a:gd name="T25" fmla="*/ 131 h 393"/>
              <a:gd name="T26" fmla="*/ 271 w 402"/>
              <a:gd name="T27" fmla="*/ 262 h 393"/>
              <a:gd name="T28" fmla="*/ 271 w 402"/>
              <a:gd name="T29" fmla="*/ 262 h 393"/>
              <a:gd name="T30" fmla="*/ 271 w 402"/>
              <a:gd name="T31" fmla="*/ 262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2" h="393">
                <a:moveTo>
                  <a:pt x="29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46" y="0"/>
                  <a:pt x="0" y="41"/>
                  <a:pt x="0" y="94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51"/>
                  <a:pt x="46" y="393"/>
                  <a:pt x="105" y="393"/>
                </a:cubicBezTo>
                <a:cubicBezTo>
                  <a:pt x="297" y="393"/>
                  <a:pt x="297" y="393"/>
                  <a:pt x="297" y="393"/>
                </a:cubicBezTo>
                <a:cubicBezTo>
                  <a:pt x="356" y="393"/>
                  <a:pt x="402" y="351"/>
                  <a:pt x="402" y="298"/>
                </a:cubicBezTo>
                <a:cubicBezTo>
                  <a:pt x="402" y="94"/>
                  <a:pt x="402" y="94"/>
                  <a:pt x="402" y="94"/>
                </a:cubicBezTo>
                <a:cubicBezTo>
                  <a:pt x="402" y="41"/>
                  <a:pt x="356" y="0"/>
                  <a:pt x="297" y="0"/>
                </a:cubicBezTo>
                <a:close/>
                <a:moveTo>
                  <a:pt x="271" y="262"/>
                </a:moveTo>
                <a:cubicBezTo>
                  <a:pt x="131" y="262"/>
                  <a:pt x="131" y="262"/>
                  <a:pt x="131" y="262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271" y="131"/>
                  <a:pt x="271" y="131"/>
                  <a:pt x="271" y="131"/>
                </a:cubicBezTo>
                <a:lnTo>
                  <a:pt x="271" y="262"/>
                </a:lnTo>
                <a:close/>
                <a:moveTo>
                  <a:pt x="271" y="262"/>
                </a:moveTo>
                <a:cubicBezTo>
                  <a:pt x="271" y="262"/>
                  <a:pt x="271" y="262"/>
                  <a:pt x="271" y="26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9">
            <a:extLst>
              <a:ext uri="{FF2B5EF4-FFF2-40B4-BE49-F238E27FC236}">
                <a16:creationId xmlns:a16="http://schemas.microsoft.com/office/drawing/2014/main" id="{DBB314E5-BDB3-4A03-97E3-D6C2DD5245B9}"/>
              </a:ext>
            </a:extLst>
          </p:cNvPr>
          <p:cNvSpPr>
            <a:spLocks noEditPoints="1"/>
          </p:cNvSpPr>
          <p:nvPr/>
        </p:nvSpPr>
        <p:spPr bwMode="auto">
          <a:xfrm>
            <a:off x="7162419" y="3604699"/>
            <a:ext cx="65631" cy="63807"/>
          </a:xfrm>
          <a:custGeom>
            <a:avLst/>
            <a:gdLst>
              <a:gd name="T0" fmla="*/ 297 w 402"/>
              <a:gd name="T1" fmla="*/ 0 h 393"/>
              <a:gd name="T2" fmla="*/ 105 w 402"/>
              <a:gd name="T3" fmla="*/ 0 h 393"/>
              <a:gd name="T4" fmla="*/ 0 w 402"/>
              <a:gd name="T5" fmla="*/ 95 h 393"/>
              <a:gd name="T6" fmla="*/ 0 w 402"/>
              <a:gd name="T7" fmla="*/ 298 h 393"/>
              <a:gd name="T8" fmla="*/ 105 w 402"/>
              <a:gd name="T9" fmla="*/ 393 h 393"/>
              <a:gd name="T10" fmla="*/ 297 w 402"/>
              <a:gd name="T11" fmla="*/ 393 h 393"/>
              <a:gd name="T12" fmla="*/ 402 w 402"/>
              <a:gd name="T13" fmla="*/ 298 h 393"/>
              <a:gd name="T14" fmla="*/ 402 w 402"/>
              <a:gd name="T15" fmla="*/ 95 h 393"/>
              <a:gd name="T16" fmla="*/ 297 w 402"/>
              <a:gd name="T17" fmla="*/ 0 h 393"/>
              <a:gd name="T18" fmla="*/ 271 w 402"/>
              <a:gd name="T19" fmla="*/ 262 h 393"/>
              <a:gd name="T20" fmla="*/ 131 w 402"/>
              <a:gd name="T21" fmla="*/ 262 h 393"/>
              <a:gd name="T22" fmla="*/ 131 w 402"/>
              <a:gd name="T23" fmla="*/ 131 h 393"/>
              <a:gd name="T24" fmla="*/ 271 w 402"/>
              <a:gd name="T25" fmla="*/ 131 h 393"/>
              <a:gd name="T26" fmla="*/ 271 w 402"/>
              <a:gd name="T27" fmla="*/ 262 h 393"/>
              <a:gd name="T28" fmla="*/ 271 w 402"/>
              <a:gd name="T29" fmla="*/ 262 h 393"/>
              <a:gd name="T30" fmla="*/ 271 w 402"/>
              <a:gd name="T31" fmla="*/ 262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2" h="393">
                <a:moveTo>
                  <a:pt x="29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46" y="0"/>
                  <a:pt x="0" y="42"/>
                  <a:pt x="0" y="95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52"/>
                  <a:pt x="46" y="393"/>
                  <a:pt x="105" y="393"/>
                </a:cubicBezTo>
                <a:cubicBezTo>
                  <a:pt x="297" y="393"/>
                  <a:pt x="297" y="393"/>
                  <a:pt x="297" y="393"/>
                </a:cubicBezTo>
                <a:cubicBezTo>
                  <a:pt x="356" y="393"/>
                  <a:pt x="402" y="352"/>
                  <a:pt x="402" y="298"/>
                </a:cubicBezTo>
                <a:cubicBezTo>
                  <a:pt x="402" y="95"/>
                  <a:pt x="402" y="95"/>
                  <a:pt x="402" y="95"/>
                </a:cubicBezTo>
                <a:cubicBezTo>
                  <a:pt x="402" y="42"/>
                  <a:pt x="356" y="0"/>
                  <a:pt x="297" y="0"/>
                </a:cubicBezTo>
                <a:close/>
                <a:moveTo>
                  <a:pt x="271" y="262"/>
                </a:moveTo>
                <a:cubicBezTo>
                  <a:pt x="131" y="262"/>
                  <a:pt x="131" y="262"/>
                  <a:pt x="131" y="262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271" y="131"/>
                  <a:pt x="271" y="131"/>
                  <a:pt x="271" y="131"/>
                </a:cubicBezTo>
                <a:lnTo>
                  <a:pt x="271" y="262"/>
                </a:lnTo>
                <a:close/>
                <a:moveTo>
                  <a:pt x="271" y="262"/>
                </a:moveTo>
                <a:cubicBezTo>
                  <a:pt x="271" y="262"/>
                  <a:pt x="271" y="262"/>
                  <a:pt x="271" y="26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0">
            <a:extLst>
              <a:ext uri="{FF2B5EF4-FFF2-40B4-BE49-F238E27FC236}">
                <a16:creationId xmlns:a16="http://schemas.microsoft.com/office/drawing/2014/main" id="{77B418FC-6D41-4FFD-84EA-1076882D23B6}"/>
              </a:ext>
            </a:extLst>
          </p:cNvPr>
          <p:cNvSpPr>
            <a:spLocks noEditPoints="1"/>
          </p:cNvSpPr>
          <p:nvPr/>
        </p:nvSpPr>
        <p:spPr bwMode="auto">
          <a:xfrm>
            <a:off x="7295504" y="3604699"/>
            <a:ext cx="65631" cy="63807"/>
          </a:xfrm>
          <a:custGeom>
            <a:avLst/>
            <a:gdLst>
              <a:gd name="T0" fmla="*/ 297 w 402"/>
              <a:gd name="T1" fmla="*/ 0 h 393"/>
              <a:gd name="T2" fmla="*/ 104 w 402"/>
              <a:gd name="T3" fmla="*/ 0 h 393"/>
              <a:gd name="T4" fmla="*/ 0 w 402"/>
              <a:gd name="T5" fmla="*/ 95 h 393"/>
              <a:gd name="T6" fmla="*/ 0 w 402"/>
              <a:gd name="T7" fmla="*/ 298 h 393"/>
              <a:gd name="T8" fmla="*/ 104 w 402"/>
              <a:gd name="T9" fmla="*/ 393 h 393"/>
              <a:gd name="T10" fmla="*/ 297 w 402"/>
              <a:gd name="T11" fmla="*/ 393 h 393"/>
              <a:gd name="T12" fmla="*/ 402 w 402"/>
              <a:gd name="T13" fmla="*/ 298 h 393"/>
              <a:gd name="T14" fmla="*/ 402 w 402"/>
              <a:gd name="T15" fmla="*/ 95 h 393"/>
              <a:gd name="T16" fmla="*/ 297 w 402"/>
              <a:gd name="T17" fmla="*/ 0 h 393"/>
              <a:gd name="T18" fmla="*/ 271 w 402"/>
              <a:gd name="T19" fmla="*/ 262 h 393"/>
              <a:gd name="T20" fmla="*/ 131 w 402"/>
              <a:gd name="T21" fmla="*/ 262 h 393"/>
              <a:gd name="T22" fmla="*/ 131 w 402"/>
              <a:gd name="T23" fmla="*/ 131 h 393"/>
              <a:gd name="T24" fmla="*/ 271 w 402"/>
              <a:gd name="T25" fmla="*/ 131 h 393"/>
              <a:gd name="T26" fmla="*/ 271 w 402"/>
              <a:gd name="T27" fmla="*/ 262 h 393"/>
              <a:gd name="T28" fmla="*/ 271 w 402"/>
              <a:gd name="T29" fmla="*/ 262 h 393"/>
              <a:gd name="T30" fmla="*/ 271 w 402"/>
              <a:gd name="T31" fmla="*/ 262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2" h="393">
                <a:moveTo>
                  <a:pt x="297" y="0"/>
                </a:moveTo>
                <a:cubicBezTo>
                  <a:pt x="104" y="0"/>
                  <a:pt x="104" y="0"/>
                  <a:pt x="104" y="0"/>
                </a:cubicBezTo>
                <a:cubicBezTo>
                  <a:pt x="46" y="0"/>
                  <a:pt x="0" y="42"/>
                  <a:pt x="0" y="95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52"/>
                  <a:pt x="46" y="393"/>
                  <a:pt x="104" y="393"/>
                </a:cubicBezTo>
                <a:cubicBezTo>
                  <a:pt x="297" y="393"/>
                  <a:pt x="297" y="393"/>
                  <a:pt x="297" y="393"/>
                </a:cubicBezTo>
                <a:cubicBezTo>
                  <a:pt x="356" y="393"/>
                  <a:pt x="402" y="352"/>
                  <a:pt x="402" y="298"/>
                </a:cubicBezTo>
                <a:cubicBezTo>
                  <a:pt x="402" y="95"/>
                  <a:pt x="402" y="95"/>
                  <a:pt x="402" y="95"/>
                </a:cubicBezTo>
                <a:cubicBezTo>
                  <a:pt x="402" y="42"/>
                  <a:pt x="356" y="0"/>
                  <a:pt x="297" y="0"/>
                </a:cubicBezTo>
                <a:close/>
                <a:moveTo>
                  <a:pt x="271" y="262"/>
                </a:moveTo>
                <a:cubicBezTo>
                  <a:pt x="131" y="262"/>
                  <a:pt x="131" y="262"/>
                  <a:pt x="131" y="262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271" y="131"/>
                  <a:pt x="271" y="131"/>
                  <a:pt x="271" y="131"/>
                </a:cubicBezTo>
                <a:lnTo>
                  <a:pt x="271" y="262"/>
                </a:lnTo>
                <a:close/>
                <a:moveTo>
                  <a:pt x="271" y="262"/>
                </a:moveTo>
                <a:cubicBezTo>
                  <a:pt x="271" y="262"/>
                  <a:pt x="271" y="262"/>
                  <a:pt x="271" y="262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1">
            <a:extLst>
              <a:ext uri="{FF2B5EF4-FFF2-40B4-BE49-F238E27FC236}">
                <a16:creationId xmlns:a16="http://schemas.microsoft.com/office/drawing/2014/main" id="{8B31B35B-B1B2-443D-84CB-BCA53A0D7ECA}"/>
              </a:ext>
            </a:extLst>
          </p:cNvPr>
          <p:cNvSpPr>
            <a:spLocks noEditPoints="1"/>
          </p:cNvSpPr>
          <p:nvPr/>
        </p:nvSpPr>
        <p:spPr bwMode="auto">
          <a:xfrm>
            <a:off x="7060326" y="3316654"/>
            <a:ext cx="404724" cy="402898"/>
          </a:xfrm>
          <a:custGeom>
            <a:avLst/>
            <a:gdLst>
              <a:gd name="T0" fmla="*/ 2479 w 2479"/>
              <a:gd name="T1" fmla="*/ 1012 h 2467"/>
              <a:gd name="T2" fmla="*/ 2411 w 2479"/>
              <a:gd name="T3" fmla="*/ 864 h 2467"/>
              <a:gd name="T4" fmla="*/ 1466 w 2479"/>
              <a:gd name="T5" fmla="*/ 101 h 2467"/>
              <a:gd name="T6" fmla="*/ 1421 w 2479"/>
              <a:gd name="T7" fmla="*/ 64 h 2467"/>
              <a:gd name="T8" fmla="*/ 1058 w 2479"/>
              <a:gd name="T9" fmla="*/ 64 h 2467"/>
              <a:gd name="T10" fmla="*/ 1012 w 2479"/>
              <a:gd name="T11" fmla="*/ 101 h 2467"/>
              <a:gd name="T12" fmla="*/ 67 w 2479"/>
              <a:gd name="T13" fmla="*/ 864 h 2467"/>
              <a:gd name="T14" fmla="*/ 0 w 2479"/>
              <a:gd name="T15" fmla="*/ 1012 h 2467"/>
              <a:gd name="T16" fmla="*/ 0 w 2479"/>
              <a:gd name="T17" fmla="*/ 1028 h 2467"/>
              <a:gd name="T18" fmla="*/ 72 w 2479"/>
              <a:gd name="T19" fmla="*/ 1234 h 2467"/>
              <a:gd name="T20" fmla="*/ 279 w 2479"/>
              <a:gd name="T21" fmla="*/ 1334 h 2467"/>
              <a:gd name="T22" fmla="*/ 352 w 2479"/>
              <a:gd name="T23" fmla="*/ 2367 h 2467"/>
              <a:gd name="T24" fmla="*/ 1933 w 2479"/>
              <a:gd name="T25" fmla="*/ 2467 h 2467"/>
              <a:gd name="T26" fmla="*/ 2200 w 2479"/>
              <a:gd name="T27" fmla="*/ 2145 h 2467"/>
              <a:gd name="T28" fmla="*/ 2212 w 2479"/>
              <a:gd name="T29" fmla="*/ 1334 h 2467"/>
              <a:gd name="T30" fmla="*/ 2464 w 2479"/>
              <a:gd name="T31" fmla="*/ 1118 h 2467"/>
              <a:gd name="T32" fmla="*/ 2479 w 2479"/>
              <a:gd name="T33" fmla="*/ 1021 h 2467"/>
              <a:gd name="T34" fmla="*/ 2067 w 2479"/>
              <a:gd name="T35" fmla="*/ 1334 h 2467"/>
              <a:gd name="T36" fmla="*/ 2069 w 2479"/>
              <a:gd name="T37" fmla="*/ 2145 h 2467"/>
              <a:gd name="T38" fmla="*/ 545 w 2479"/>
              <a:gd name="T39" fmla="*/ 2336 h 2467"/>
              <a:gd name="T40" fmla="*/ 410 w 2479"/>
              <a:gd name="T41" fmla="*/ 1334 h 2467"/>
              <a:gd name="T42" fmla="*/ 412 w 2479"/>
              <a:gd name="T43" fmla="*/ 1203 h 2467"/>
              <a:gd name="T44" fmla="*/ 205 w 2479"/>
              <a:gd name="T45" fmla="*/ 1181 h 2467"/>
              <a:gd name="T46" fmla="*/ 140 w 2479"/>
              <a:gd name="T47" fmla="*/ 1081 h 2467"/>
              <a:gd name="T48" fmla="*/ 156 w 2479"/>
              <a:gd name="T49" fmla="*/ 960 h 2467"/>
              <a:gd name="T50" fmla="*/ 510 w 2479"/>
              <a:gd name="T51" fmla="*/ 675 h 2467"/>
              <a:gd name="T52" fmla="*/ 1088 w 2479"/>
              <a:gd name="T53" fmla="*/ 209 h 2467"/>
              <a:gd name="T54" fmla="*/ 1097 w 2479"/>
              <a:gd name="T55" fmla="*/ 201 h 2467"/>
              <a:gd name="T56" fmla="*/ 1239 w 2479"/>
              <a:gd name="T57" fmla="*/ 134 h 2467"/>
              <a:gd name="T58" fmla="*/ 1382 w 2479"/>
              <a:gd name="T59" fmla="*/ 201 h 2467"/>
              <a:gd name="T60" fmla="*/ 1391 w 2479"/>
              <a:gd name="T61" fmla="*/ 209 h 2467"/>
              <a:gd name="T62" fmla="*/ 2016 w 2479"/>
              <a:gd name="T63" fmla="*/ 712 h 2467"/>
              <a:gd name="T64" fmla="*/ 2348 w 2479"/>
              <a:gd name="T65" fmla="*/ 1021 h 2467"/>
              <a:gd name="T66" fmla="*/ 2273 w 2479"/>
              <a:gd name="T67" fmla="*/ 1180 h 2467"/>
              <a:gd name="T68" fmla="*/ 2212 w 2479"/>
              <a:gd name="T69" fmla="*/ 1203 h 2467"/>
              <a:gd name="T70" fmla="*/ 2067 w 2479"/>
              <a:gd name="T71" fmla="*/ 1203 h 2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79" h="2467">
                <a:moveTo>
                  <a:pt x="2479" y="1021"/>
                </a:moveTo>
                <a:cubicBezTo>
                  <a:pt x="2479" y="1018"/>
                  <a:pt x="2479" y="1015"/>
                  <a:pt x="2479" y="1012"/>
                </a:cubicBezTo>
                <a:cubicBezTo>
                  <a:pt x="2478" y="1012"/>
                  <a:pt x="2478" y="1012"/>
                  <a:pt x="2478" y="1012"/>
                </a:cubicBezTo>
                <a:cubicBezTo>
                  <a:pt x="2475" y="954"/>
                  <a:pt x="2451" y="902"/>
                  <a:pt x="2411" y="864"/>
                </a:cubicBezTo>
                <a:cubicBezTo>
                  <a:pt x="2410" y="862"/>
                  <a:pt x="2410" y="862"/>
                  <a:pt x="2410" y="862"/>
                </a:cubicBezTo>
                <a:cubicBezTo>
                  <a:pt x="1466" y="101"/>
                  <a:pt x="1466" y="101"/>
                  <a:pt x="1466" y="101"/>
                </a:cubicBezTo>
                <a:cubicBezTo>
                  <a:pt x="1458" y="93"/>
                  <a:pt x="1449" y="86"/>
                  <a:pt x="1440" y="79"/>
                </a:cubicBezTo>
                <a:cubicBezTo>
                  <a:pt x="1421" y="64"/>
                  <a:pt x="1421" y="64"/>
                  <a:pt x="1421" y="64"/>
                </a:cubicBezTo>
                <a:cubicBezTo>
                  <a:pt x="1374" y="21"/>
                  <a:pt x="1310" y="0"/>
                  <a:pt x="1239" y="3"/>
                </a:cubicBezTo>
                <a:cubicBezTo>
                  <a:pt x="1168" y="0"/>
                  <a:pt x="1105" y="21"/>
                  <a:pt x="1058" y="64"/>
                </a:cubicBezTo>
                <a:cubicBezTo>
                  <a:pt x="1039" y="79"/>
                  <a:pt x="1039" y="79"/>
                  <a:pt x="1039" y="79"/>
                </a:cubicBezTo>
                <a:cubicBezTo>
                  <a:pt x="1030" y="86"/>
                  <a:pt x="1021" y="93"/>
                  <a:pt x="1012" y="101"/>
                </a:cubicBezTo>
                <a:cubicBezTo>
                  <a:pt x="69" y="862"/>
                  <a:pt x="69" y="862"/>
                  <a:pt x="69" y="862"/>
                </a:cubicBezTo>
                <a:cubicBezTo>
                  <a:pt x="67" y="864"/>
                  <a:pt x="67" y="864"/>
                  <a:pt x="67" y="864"/>
                </a:cubicBezTo>
                <a:cubicBezTo>
                  <a:pt x="27" y="902"/>
                  <a:pt x="4" y="954"/>
                  <a:pt x="0" y="1012"/>
                </a:cubicBezTo>
                <a:cubicBezTo>
                  <a:pt x="0" y="1012"/>
                  <a:pt x="0" y="1012"/>
                  <a:pt x="0" y="1012"/>
                </a:cubicBezTo>
                <a:cubicBezTo>
                  <a:pt x="0" y="1015"/>
                  <a:pt x="0" y="1018"/>
                  <a:pt x="0" y="1021"/>
                </a:cubicBezTo>
                <a:cubicBezTo>
                  <a:pt x="0" y="1023"/>
                  <a:pt x="0" y="1025"/>
                  <a:pt x="0" y="1028"/>
                </a:cubicBezTo>
                <a:cubicBezTo>
                  <a:pt x="0" y="1058"/>
                  <a:pt x="5" y="1088"/>
                  <a:pt x="14" y="1118"/>
                </a:cubicBezTo>
                <a:cubicBezTo>
                  <a:pt x="26" y="1160"/>
                  <a:pt x="46" y="1200"/>
                  <a:pt x="72" y="1234"/>
                </a:cubicBezTo>
                <a:cubicBezTo>
                  <a:pt x="123" y="1298"/>
                  <a:pt x="192" y="1334"/>
                  <a:pt x="266" y="1334"/>
                </a:cubicBezTo>
                <a:cubicBezTo>
                  <a:pt x="279" y="1334"/>
                  <a:pt x="279" y="1334"/>
                  <a:pt x="279" y="1334"/>
                </a:cubicBezTo>
                <a:cubicBezTo>
                  <a:pt x="279" y="2145"/>
                  <a:pt x="279" y="2145"/>
                  <a:pt x="279" y="2145"/>
                </a:cubicBezTo>
                <a:cubicBezTo>
                  <a:pt x="279" y="2229"/>
                  <a:pt x="305" y="2307"/>
                  <a:pt x="352" y="2367"/>
                </a:cubicBezTo>
                <a:cubicBezTo>
                  <a:pt x="402" y="2432"/>
                  <a:pt x="471" y="2467"/>
                  <a:pt x="545" y="2467"/>
                </a:cubicBezTo>
                <a:cubicBezTo>
                  <a:pt x="1933" y="2467"/>
                  <a:pt x="1933" y="2467"/>
                  <a:pt x="1933" y="2467"/>
                </a:cubicBezTo>
                <a:cubicBezTo>
                  <a:pt x="2007" y="2467"/>
                  <a:pt x="2076" y="2432"/>
                  <a:pt x="2127" y="2367"/>
                </a:cubicBezTo>
                <a:cubicBezTo>
                  <a:pt x="2174" y="2307"/>
                  <a:pt x="2200" y="2229"/>
                  <a:pt x="2200" y="2145"/>
                </a:cubicBezTo>
                <a:cubicBezTo>
                  <a:pt x="2200" y="1334"/>
                  <a:pt x="2200" y="1334"/>
                  <a:pt x="2200" y="1334"/>
                </a:cubicBezTo>
                <a:cubicBezTo>
                  <a:pt x="2212" y="1334"/>
                  <a:pt x="2212" y="1334"/>
                  <a:pt x="2212" y="1334"/>
                </a:cubicBezTo>
                <a:cubicBezTo>
                  <a:pt x="2287" y="1334"/>
                  <a:pt x="2356" y="1298"/>
                  <a:pt x="2406" y="1234"/>
                </a:cubicBezTo>
                <a:cubicBezTo>
                  <a:pt x="2433" y="1200"/>
                  <a:pt x="2452" y="1160"/>
                  <a:pt x="2464" y="1118"/>
                </a:cubicBezTo>
                <a:cubicBezTo>
                  <a:pt x="2474" y="1088"/>
                  <a:pt x="2479" y="1058"/>
                  <a:pt x="2479" y="1028"/>
                </a:cubicBezTo>
                <a:cubicBezTo>
                  <a:pt x="2479" y="1025"/>
                  <a:pt x="2479" y="1023"/>
                  <a:pt x="2479" y="1021"/>
                </a:cubicBezTo>
                <a:close/>
                <a:moveTo>
                  <a:pt x="2067" y="1203"/>
                </a:moveTo>
                <a:cubicBezTo>
                  <a:pt x="2067" y="1334"/>
                  <a:pt x="2067" y="1334"/>
                  <a:pt x="2067" y="1334"/>
                </a:cubicBezTo>
                <a:cubicBezTo>
                  <a:pt x="2069" y="1334"/>
                  <a:pt x="2069" y="1334"/>
                  <a:pt x="2069" y="1334"/>
                </a:cubicBezTo>
                <a:cubicBezTo>
                  <a:pt x="2069" y="2145"/>
                  <a:pt x="2069" y="2145"/>
                  <a:pt x="2069" y="2145"/>
                </a:cubicBezTo>
                <a:cubicBezTo>
                  <a:pt x="2069" y="2249"/>
                  <a:pt x="2007" y="2336"/>
                  <a:pt x="1933" y="2336"/>
                </a:cubicBezTo>
                <a:cubicBezTo>
                  <a:pt x="545" y="2336"/>
                  <a:pt x="545" y="2336"/>
                  <a:pt x="545" y="2336"/>
                </a:cubicBezTo>
                <a:cubicBezTo>
                  <a:pt x="472" y="2336"/>
                  <a:pt x="410" y="2249"/>
                  <a:pt x="410" y="2145"/>
                </a:cubicBezTo>
                <a:cubicBezTo>
                  <a:pt x="410" y="1334"/>
                  <a:pt x="410" y="1334"/>
                  <a:pt x="410" y="1334"/>
                </a:cubicBezTo>
                <a:cubicBezTo>
                  <a:pt x="412" y="1334"/>
                  <a:pt x="412" y="1334"/>
                  <a:pt x="412" y="1334"/>
                </a:cubicBezTo>
                <a:cubicBezTo>
                  <a:pt x="412" y="1203"/>
                  <a:pt x="412" y="1203"/>
                  <a:pt x="412" y="1203"/>
                </a:cubicBezTo>
                <a:cubicBezTo>
                  <a:pt x="266" y="1203"/>
                  <a:pt x="266" y="1203"/>
                  <a:pt x="266" y="1203"/>
                </a:cubicBezTo>
                <a:cubicBezTo>
                  <a:pt x="244" y="1203"/>
                  <a:pt x="223" y="1195"/>
                  <a:pt x="205" y="1181"/>
                </a:cubicBezTo>
                <a:cubicBezTo>
                  <a:pt x="206" y="1180"/>
                  <a:pt x="206" y="1180"/>
                  <a:pt x="206" y="1180"/>
                </a:cubicBezTo>
                <a:cubicBezTo>
                  <a:pt x="175" y="1151"/>
                  <a:pt x="152" y="1116"/>
                  <a:pt x="140" y="1081"/>
                </a:cubicBezTo>
                <a:cubicBezTo>
                  <a:pt x="135" y="1062"/>
                  <a:pt x="131" y="1042"/>
                  <a:pt x="131" y="1021"/>
                </a:cubicBezTo>
                <a:cubicBezTo>
                  <a:pt x="132" y="1003"/>
                  <a:pt x="137" y="979"/>
                  <a:pt x="156" y="960"/>
                </a:cubicBezTo>
                <a:cubicBezTo>
                  <a:pt x="510" y="674"/>
                  <a:pt x="510" y="674"/>
                  <a:pt x="510" y="674"/>
                </a:cubicBezTo>
                <a:cubicBezTo>
                  <a:pt x="510" y="675"/>
                  <a:pt x="510" y="675"/>
                  <a:pt x="510" y="675"/>
                </a:cubicBezTo>
                <a:cubicBezTo>
                  <a:pt x="1086" y="210"/>
                  <a:pt x="1086" y="210"/>
                  <a:pt x="1086" y="210"/>
                </a:cubicBezTo>
                <a:cubicBezTo>
                  <a:pt x="1088" y="209"/>
                  <a:pt x="1088" y="209"/>
                  <a:pt x="1088" y="209"/>
                </a:cubicBezTo>
                <a:cubicBezTo>
                  <a:pt x="1090" y="207"/>
                  <a:pt x="1090" y="207"/>
                  <a:pt x="1090" y="207"/>
                </a:cubicBezTo>
                <a:cubicBezTo>
                  <a:pt x="1092" y="205"/>
                  <a:pt x="1094" y="203"/>
                  <a:pt x="1097" y="201"/>
                </a:cubicBezTo>
                <a:cubicBezTo>
                  <a:pt x="1118" y="183"/>
                  <a:pt x="1118" y="183"/>
                  <a:pt x="1118" y="183"/>
                </a:cubicBezTo>
                <a:cubicBezTo>
                  <a:pt x="1157" y="155"/>
                  <a:pt x="1200" y="138"/>
                  <a:pt x="1239" y="134"/>
                </a:cubicBezTo>
                <a:cubicBezTo>
                  <a:pt x="1278" y="138"/>
                  <a:pt x="1321" y="155"/>
                  <a:pt x="1360" y="183"/>
                </a:cubicBezTo>
                <a:cubicBezTo>
                  <a:pt x="1382" y="201"/>
                  <a:pt x="1382" y="201"/>
                  <a:pt x="1382" y="201"/>
                </a:cubicBezTo>
                <a:cubicBezTo>
                  <a:pt x="1384" y="203"/>
                  <a:pt x="1386" y="205"/>
                  <a:pt x="1389" y="207"/>
                </a:cubicBezTo>
                <a:cubicBezTo>
                  <a:pt x="1391" y="209"/>
                  <a:pt x="1391" y="209"/>
                  <a:pt x="1391" y="209"/>
                </a:cubicBezTo>
                <a:cubicBezTo>
                  <a:pt x="2016" y="713"/>
                  <a:pt x="2016" y="713"/>
                  <a:pt x="2016" y="713"/>
                </a:cubicBezTo>
                <a:cubicBezTo>
                  <a:pt x="2016" y="712"/>
                  <a:pt x="2016" y="712"/>
                  <a:pt x="2016" y="712"/>
                </a:cubicBezTo>
                <a:cubicBezTo>
                  <a:pt x="2323" y="960"/>
                  <a:pt x="2323" y="960"/>
                  <a:pt x="2323" y="960"/>
                </a:cubicBezTo>
                <a:cubicBezTo>
                  <a:pt x="2341" y="979"/>
                  <a:pt x="2347" y="1003"/>
                  <a:pt x="2348" y="1021"/>
                </a:cubicBezTo>
                <a:cubicBezTo>
                  <a:pt x="2347" y="1042"/>
                  <a:pt x="2344" y="1062"/>
                  <a:pt x="2338" y="1081"/>
                </a:cubicBezTo>
                <a:cubicBezTo>
                  <a:pt x="2326" y="1116"/>
                  <a:pt x="2304" y="1151"/>
                  <a:pt x="2273" y="1180"/>
                </a:cubicBezTo>
                <a:cubicBezTo>
                  <a:pt x="2274" y="1181"/>
                  <a:pt x="2274" y="1181"/>
                  <a:pt x="2274" y="1181"/>
                </a:cubicBezTo>
                <a:cubicBezTo>
                  <a:pt x="2255" y="1195"/>
                  <a:pt x="2234" y="1203"/>
                  <a:pt x="2212" y="1203"/>
                </a:cubicBezTo>
                <a:lnTo>
                  <a:pt x="2067" y="1203"/>
                </a:lnTo>
                <a:close/>
                <a:moveTo>
                  <a:pt x="2067" y="1203"/>
                </a:moveTo>
                <a:cubicBezTo>
                  <a:pt x="2067" y="1203"/>
                  <a:pt x="2067" y="1203"/>
                  <a:pt x="2067" y="1203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64272F1-3F3A-45F2-B409-00F19EDCDE79}"/>
              </a:ext>
            </a:extLst>
          </p:cNvPr>
          <p:cNvSpPr txBox="1"/>
          <p:nvPr/>
        </p:nvSpPr>
        <p:spPr>
          <a:xfrm>
            <a:off x="8064924" y="3085051"/>
            <a:ext cx="1231106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标题二</a:t>
            </a:r>
          </a:p>
        </p:txBody>
      </p:sp>
      <p:sp>
        <p:nvSpPr>
          <p:cNvPr id="128" name="Text Box 9" descr="任务指派">
            <a:extLst>
              <a:ext uri="{FF2B5EF4-FFF2-40B4-BE49-F238E27FC236}">
                <a16:creationId xmlns:a16="http://schemas.microsoft.com/office/drawing/2014/main" id="{13DC552A-7041-4BE6-8753-3E55A4947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924" y="3486901"/>
            <a:ext cx="1800493" cy="38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3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6FEB275-39D4-41AF-999F-CE5C17B00B03}"/>
              </a:ext>
            </a:extLst>
          </p:cNvPr>
          <p:cNvSpPr/>
          <p:nvPr/>
        </p:nvSpPr>
        <p:spPr>
          <a:xfrm flipH="1">
            <a:off x="6825440" y="4238494"/>
            <a:ext cx="874497" cy="874497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Freeform 45">
            <a:extLst>
              <a:ext uri="{FF2B5EF4-FFF2-40B4-BE49-F238E27FC236}">
                <a16:creationId xmlns:a16="http://schemas.microsoft.com/office/drawing/2014/main" id="{1B3631A2-6B45-4018-8F9A-C722B074CEA4}"/>
              </a:ext>
            </a:extLst>
          </p:cNvPr>
          <p:cNvSpPr>
            <a:spLocks noEditPoints="1"/>
          </p:cNvSpPr>
          <p:nvPr/>
        </p:nvSpPr>
        <p:spPr bwMode="auto">
          <a:xfrm>
            <a:off x="7042202" y="4491721"/>
            <a:ext cx="310377" cy="303592"/>
          </a:xfrm>
          <a:custGeom>
            <a:avLst/>
            <a:gdLst>
              <a:gd name="T0" fmla="*/ 241 w 1792"/>
              <a:gd name="T1" fmla="*/ 1754 h 1754"/>
              <a:gd name="T2" fmla="*/ 122 w 1792"/>
              <a:gd name="T3" fmla="*/ 1754 h 1754"/>
              <a:gd name="T4" fmla="*/ 0 w 1792"/>
              <a:gd name="T5" fmla="*/ 1632 h 1754"/>
              <a:gd name="T6" fmla="*/ 0 w 1792"/>
              <a:gd name="T7" fmla="*/ 1278 h 1754"/>
              <a:gd name="T8" fmla="*/ 58 w 1792"/>
              <a:gd name="T9" fmla="*/ 1220 h 1754"/>
              <a:gd name="T10" fmla="*/ 115 w 1792"/>
              <a:gd name="T11" fmla="*/ 1278 h 1754"/>
              <a:gd name="T12" fmla="*/ 115 w 1792"/>
              <a:gd name="T13" fmla="*/ 1632 h 1754"/>
              <a:gd name="T14" fmla="*/ 122 w 1792"/>
              <a:gd name="T15" fmla="*/ 1638 h 1754"/>
              <a:gd name="T16" fmla="*/ 241 w 1792"/>
              <a:gd name="T17" fmla="*/ 1638 h 1754"/>
              <a:gd name="T18" fmla="*/ 298 w 1792"/>
              <a:gd name="T19" fmla="*/ 1696 h 1754"/>
              <a:gd name="T20" fmla="*/ 241 w 1792"/>
              <a:gd name="T21" fmla="*/ 1754 h 1754"/>
              <a:gd name="T22" fmla="*/ 1670 w 1792"/>
              <a:gd name="T23" fmla="*/ 1754 h 1754"/>
              <a:gd name="T24" fmla="*/ 1175 w 1792"/>
              <a:gd name="T25" fmla="*/ 1754 h 1754"/>
              <a:gd name="T26" fmla="*/ 1117 w 1792"/>
              <a:gd name="T27" fmla="*/ 1696 h 1754"/>
              <a:gd name="T28" fmla="*/ 1175 w 1792"/>
              <a:gd name="T29" fmla="*/ 1638 h 1754"/>
              <a:gd name="T30" fmla="*/ 1670 w 1792"/>
              <a:gd name="T31" fmla="*/ 1638 h 1754"/>
              <a:gd name="T32" fmla="*/ 1677 w 1792"/>
              <a:gd name="T33" fmla="*/ 1632 h 1754"/>
              <a:gd name="T34" fmla="*/ 1677 w 1792"/>
              <a:gd name="T35" fmla="*/ 122 h 1754"/>
              <a:gd name="T36" fmla="*/ 1670 w 1792"/>
              <a:gd name="T37" fmla="*/ 115 h 1754"/>
              <a:gd name="T38" fmla="*/ 122 w 1792"/>
              <a:gd name="T39" fmla="*/ 115 h 1754"/>
              <a:gd name="T40" fmla="*/ 115 w 1792"/>
              <a:gd name="T41" fmla="*/ 122 h 1754"/>
              <a:gd name="T42" fmla="*/ 115 w 1792"/>
              <a:gd name="T43" fmla="*/ 680 h 1754"/>
              <a:gd name="T44" fmla="*/ 58 w 1792"/>
              <a:gd name="T45" fmla="*/ 738 h 1754"/>
              <a:gd name="T46" fmla="*/ 0 w 1792"/>
              <a:gd name="T47" fmla="*/ 680 h 1754"/>
              <a:gd name="T48" fmla="*/ 0 w 1792"/>
              <a:gd name="T49" fmla="*/ 122 h 1754"/>
              <a:gd name="T50" fmla="*/ 122 w 1792"/>
              <a:gd name="T51" fmla="*/ 0 h 1754"/>
              <a:gd name="T52" fmla="*/ 1670 w 1792"/>
              <a:gd name="T53" fmla="*/ 0 h 1754"/>
              <a:gd name="T54" fmla="*/ 1792 w 1792"/>
              <a:gd name="T55" fmla="*/ 122 h 1754"/>
              <a:gd name="T56" fmla="*/ 1792 w 1792"/>
              <a:gd name="T57" fmla="*/ 1632 h 1754"/>
              <a:gd name="T58" fmla="*/ 1670 w 1792"/>
              <a:gd name="T59" fmla="*/ 1754 h 1754"/>
              <a:gd name="T60" fmla="*/ 1670 w 1792"/>
              <a:gd name="T61" fmla="*/ 1754 h 1754"/>
              <a:gd name="T62" fmla="*/ 1670 w 1792"/>
              <a:gd name="T63" fmla="*/ 1754 h 1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92" h="1754">
                <a:moveTo>
                  <a:pt x="241" y="1754"/>
                </a:moveTo>
                <a:cubicBezTo>
                  <a:pt x="122" y="1754"/>
                  <a:pt x="122" y="1754"/>
                  <a:pt x="122" y="1754"/>
                </a:cubicBezTo>
                <a:cubicBezTo>
                  <a:pt x="54" y="1754"/>
                  <a:pt x="0" y="1699"/>
                  <a:pt x="0" y="1632"/>
                </a:cubicBezTo>
                <a:cubicBezTo>
                  <a:pt x="0" y="1278"/>
                  <a:pt x="0" y="1278"/>
                  <a:pt x="0" y="1278"/>
                </a:cubicBezTo>
                <a:cubicBezTo>
                  <a:pt x="0" y="1246"/>
                  <a:pt x="26" y="1220"/>
                  <a:pt x="58" y="1220"/>
                </a:cubicBezTo>
                <a:cubicBezTo>
                  <a:pt x="89" y="1220"/>
                  <a:pt x="115" y="1246"/>
                  <a:pt x="115" y="1278"/>
                </a:cubicBezTo>
                <a:cubicBezTo>
                  <a:pt x="115" y="1632"/>
                  <a:pt x="115" y="1632"/>
                  <a:pt x="115" y="1632"/>
                </a:cubicBezTo>
                <a:cubicBezTo>
                  <a:pt x="115" y="1636"/>
                  <a:pt x="118" y="1638"/>
                  <a:pt x="122" y="1638"/>
                </a:cubicBezTo>
                <a:cubicBezTo>
                  <a:pt x="241" y="1638"/>
                  <a:pt x="241" y="1638"/>
                  <a:pt x="241" y="1638"/>
                </a:cubicBezTo>
                <a:cubicBezTo>
                  <a:pt x="272" y="1638"/>
                  <a:pt x="298" y="1664"/>
                  <a:pt x="298" y="1696"/>
                </a:cubicBezTo>
                <a:cubicBezTo>
                  <a:pt x="298" y="1728"/>
                  <a:pt x="272" y="1754"/>
                  <a:pt x="241" y="1754"/>
                </a:cubicBezTo>
                <a:close/>
                <a:moveTo>
                  <a:pt x="1670" y="1754"/>
                </a:moveTo>
                <a:cubicBezTo>
                  <a:pt x="1175" y="1754"/>
                  <a:pt x="1175" y="1754"/>
                  <a:pt x="1175" y="1754"/>
                </a:cubicBezTo>
                <a:cubicBezTo>
                  <a:pt x="1143" y="1754"/>
                  <a:pt x="1117" y="1728"/>
                  <a:pt x="1117" y="1696"/>
                </a:cubicBezTo>
                <a:cubicBezTo>
                  <a:pt x="1117" y="1664"/>
                  <a:pt x="1143" y="1638"/>
                  <a:pt x="1175" y="1638"/>
                </a:cubicBezTo>
                <a:cubicBezTo>
                  <a:pt x="1670" y="1638"/>
                  <a:pt x="1670" y="1638"/>
                  <a:pt x="1670" y="1638"/>
                </a:cubicBezTo>
                <a:cubicBezTo>
                  <a:pt x="1674" y="1638"/>
                  <a:pt x="1677" y="1636"/>
                  <a:pt x="1677" y="1632"/>
                </a:cubicBezTo>
                <a:cubicBezTo>
                  <a:pt x="1677" y="122"/>
                  <a:pt x="1677" y="122"/>
                  <a:pt x="1677" y="122"/>
                </a:cubicBezTo>
                <a:cubicBezTo>
                  <a:pt x="1677" y="118"/>
                  <a:pt x="1674" y="115"/>
                  <a:pt x="1670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18" y="115"/>
                  <a:pt x="115" y="118"/>
                  <a:pt x="115" y="122"/>
                </a:cubicBezTo>
                <a:cubicBezTo>
                  <a:pt x="115" y="680"/>
                  <a:pt x="115" y="680"/>
                  <a:pt x="115" y="680"/>
                </a:cubicBezTo>
                <a:cubicBezTo>
                  <a:pt x="115" y="712"/>
                  <a:pt x="89" y="738"/>
                  <a:pt x="58" y="738"/>
                </a:cubicBezTo>
                <a:cubicBezTo>
                  <a:pt x="26" y="738"/>
                  <a:pt x="0" y="712"/>
                  <a:pt x="0" y="68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54"/>
                  <a:pt x="55" y="0"/>
                  <a:pt x="122" y="0"/>
                </a:cubicBezTo>
                <a:cubicBezTo>
                  <a:pt x="1670" y="0"/>
                  <a:pt x="1670" y="0"/>
                  <a:pt x="1670" y="0"/>
                </a:cubicBezTo>
                <a:cubicBezTo>
                  <a:pt x="1738" y="0"/>
                  <a:pt x="1792" y="55"/>
                  <a:pt x="1792" y="122"/>
                </a:cubicBezTo>
                <a:cubicBezTo>
                  <a:pt x="1792" y="1632"/>
                  <a:pt x="1792" y="1632"/>
                  <a:pt x="1792" y="1632"/>
                </a:cubicBezTo>
                <a:cubicBezTo>
                  <a:pt x="1792" y="1699"/>
                  <a:pt x="1738" y="1754"/>
                  <a:pt x="1670" y="1754"/>
                </a:cubicBezTo>
                <a:close/>
                <a:moveTo>
                  <a:pt x="1670" y="1754"/>
                </a:moveTo>
                <a:cubicBezTo>
                  <a:pt x="1670" y="1754"/>
                  <a:pt x="1670" y="1754"/>
                  <a:pt x="1670" y="1754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6">
            <a:extLst>
              <a:ext uri="{FF2B5EF4-FFF2-40B4-BE49-F238E27FC236}">
                <a16:creationId xmlns:a16="http://schemas.microsoft.com/office/drawing/2014/main" id="{668EAD21-7B25-4EE7-8C6C-CAEA33716F16}"/>
              </a:ext>
            </a:extLst>
          </p:cNvPr>
          <p:cNvSpPr>
            <a:spLocks noEditPoints="1"/>
          </p:cNvSpPr>
          <p:nvPr/>
        </p:nvSpPr>
        <p:spPr bwMode="auto">
          <a:xfrm>
            <a:off x="6987928" y="4539210"/>
            <a:ext cx="549520" cy="256103"/>
          </a:xfrm>
          <a:custGeom>
            <a:avLst/>
            <a:gdLst>
              <a:gd name="T0" fmla="*/ 1138 w 3171"/>
              <a:gd name="T1" fmla="*/ 462 h 1478"/>
              <a:gd name="T2" fmla="*/ 372 w 3171"/>
              <a:gd name="T3" fmla="*/ 462 h 1478"/>
              <a:gd name="T4" fmla="*/ 315 w 3171"/>
              <a:gd name="T5" fmla="*/ 404 h 1478"/>
              <a:gd name="T6" fmla="*/ 372 w 3171"/>
              <a:gd name="T7" fmla="*/ 346 h 1478"/>
              <a:gd name="T8" fmla="*/ 1138 w 3171"/>
              <a:gd name="T9" fmla="*/ 346 h 1478"/>
              <a:gd name="T10" fmla="*/ 1196 w 3171"/>
              <a:gd name="T11" fmla="*/ 404 h 1478"/>
              <a:gd name="T12" fmla="*/ 1138 w 3171"/>
              <a:gd name="T13" fmla="*/ 462 h 1478"/>
              <a:gd name="T14" fmla="*/ 954 w 3171"/>
              <a:gd name="T15" fmla="*/ 764 h 1478"/>
              <a:gd name="T16" fmla="*/ 207 w 3171"/>
              <a:gd name="T17" fmla="*/ 764 h 1478"/>
              <a:gd name="T18" fmla="*/ 149 w 3171"/>
              <a:gd name="T19" fmla="*/ 706 h 1478"/>
              <a:gd name="T20" fmla="*/ 207 w 3171"/>
              <a:gd name="T21" fmla="*/ 649 h 1478"/>
              <a:gd name="T22" fmla="*/ 954 w 3171"/>
              <a:gd name="T23" fmla="*/ 649 h 1478"/>
              <a:gd name="T24" fmla="*/ 1012 w 3171"/>
              <a:gd name="T25" fmla="*/ 706 h 1478"/>
              <a:gd name="T26" fmla="*/ 954 w 3171"/>
              <a:gd name="T27" fmla="*/ 764 h 1478"/>
              <a:gd name="T28" fmla="*/ 805 w 3171"/>
              <a:gd name="T29" fmla="*/ 1059 h 1478"/>
              <a:gd name="T30" fmla="*/ 58 w 3171"/>
              <a:gd name="T31" fmla="*/ 1059 h 1478"/>
              <a:gd name="T32" fmla="*/ 0 w 3171"/>
              <a:gd name="T33" fmla="*/ 1002 h 1478"/>
              <a:gd name="T34" fmla="*/ 58 w 3171"/>
              <a:gd name="T35" fmla="*/ 944 h 1478"/>
              <a:gd name="T36" fmla="*/ 805 w 3171"/>
              <a:gd name="T37" fmla="*/ 944 h 1478"/>
              <a:gd name="T38" fmla="*/ 862 w 3171"/>
              <a:gd name="T39" fmla="*/ 1002 h 1478"/>
              <a:gd name="T40" fmla="*/ 805 w 3171"/>
              <a:gd name="T41" fmla="*/ 1059 h 1478"/>
              <a:gd name="T42" fmla="*/ 3050 w 3171"/>
              <a:gd name="T43" fmla="*/ 1478 h 1478"/>
              <a:gd name="T44" fmla="*/ 2983 w 3171"/>
              <a:gd name="T45" fmla="*/ 1478 h 1478"/>
              <a:gd name="T46" fmla="*/ 2925 w 3171"/>
              <a:gd name="T47" fmla="*/ 1420 h 1478"/>
              <a:gd name="T48" fmla="*/ 2983 w 3171"/>
              <a:gd name="T49" fmla="*/ 1362 h 1478"/>
              <a:gd name="T50" fmla="*/ 3050 w 3171"/>
              <a:gd name="T51" fmla="*/ 1362 h 1478"/>
              <a:gd name="T52" fmla="*/ 3056 w 3171"/>
              <a:gd name="T53" fmla="*/ 1356 h 1478"/>
              <a:gd name="T54" fmla="*/ 3056 w 3171"/>
              <a:gd name="T55" fmla="*/ 472 h 1478"/>
              <a:gd name="T56" fmla="*/ 3054 w 3171"/>
              <a:gd name="T57" fmla="*/ 467 h 1478"/>
              <a:gd name="T58" fmla="*/ 2653 w 3171"/>
              <a:gd name="T59" fmla="*/ 117 h 1478"/>
              <a:gd name="T60" fmla="*/ 2649 w 3171"/>
              <a:gd name="T61" fmla="*/ 115 h 1478"/>
              <a:gd name="T62" fmla="*/ 2077 w 3171"/>
              <a:gd name="T63" fmla="*/ 115 h 1478"/>
              <a:gd name="T64" fmla="*/ 2020 w 3171"/>
              <a:gd name="T65" fmla="*/ 58 h 1478"/>
              <a:gd name="T66" fmla="*/ 2077 w 3171"/>
              <a:gd name="T67" fmla="*/ 0 h 1478"/>
              <a:gd name="T68" fmla="*/ 2648 w 3171"/>
              <a:gd name="T69" fmla="*/ 0 h 1478"/>
              <a:gd name="T70" fmla="*/ 2728 w 3171"/>
              <a:gd name="T71" fmla="*/ 30 h 1478"/>
              <a:gd name="T72" fmla="*/ 3130 w 3171"/>
              <a:gd name="T73" fmla="*/ 380 h 1478"/>
              <a:gd name="T74" fmla="*/ 3171 w 3171"/>
              <a:gd name="T75" fmla="*/ 472 h 1478"/>
              <a:gd name="T76" fmla="*/ 3171 w 3171"/>
              <a:gd name="T77" fmla="*/ 1356 h 1478"/>
              <a:gd name="T78" fmla="*/ 3050 w 3171"/>
              <a:gd name="T79" fmla="*/ 1478 h 1478"/>
              <a:gd name="T80" fmla="*/ 3050 w 3171"/>
              <a:gd name="T81" fmla="*/ 1478 h 1478"/>
              <a:gd name="T82" fmla="*/ 3050 w 3171"/>
              <a:gd name="T83" fmla="*/ 1478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71" h="1478">
                <a:moveTo>
                  <a:pt x="1138" y="462"/>
                </a:moveTo>
                <a:cubicBezTo>
                  <a:pt x="372" y="462"/>
                  <a:pt x="372" y="462"/>
                  <a:pt x="372" y="462"/>
                </a:cubicBezTo>
                <a:cubicBezTo>
                  <a:pt x="340" y="462"/>
                  <a:pt x="315" y="436"/>
                  <a:pt x="315" y="404"/>
                </a:cubicBezTo>
                <a:cubicBezTo>
                  <a:pt x="315" y="372"/>
                  <a:pt x="340" y="346"/>
                  <a:pt x="372" y="346"/>
                </a:cubicBezTo>
                <a:cubicBezTo>
                  <a:pt x="1138" y="346"/>
                  <a:pt x="1138" y="346"/>
                  <a:pt x="1138" y="346"/>
                </a:cubicBezTo>
                <a:cubicBezTo>
                  <a:pt x="1170" y="346"/>
                  <a:pt x="1196" y="372"/>
                  <a:pt x="1196" y="404"/>
                </a:cubicBezTo>
                <a:cubicBezTo>
                  <a:pt x="1196" y="436"/>
                  <a:pt x="1170" y="462"/>
                  <a:pt x="1138" y="462"/>
                </a:cubicBezTo>
                <a:close/>
                <a:moveTo>
                  <a:pt x="954" y="764"/>
                </a:moveTo>
                <a:cubicBezTo>
                  <a:pt x="207" y="764"/>
                  <a:pt x="207" y="764"/>
                  <a:pt x="207" y="764"/>
                </a:cubicBezTo>
                <a:cubicBezTo>
                  <a:pt x="175" y="764"/>
                  <a:pt x="149" y="738"/>
                  <a:pt x="149" y="706"/>
                </a:cubicBezTo>
                <a:cubicBezTo>
                  <a:pt x="149" y="675"/>
                  <a:pt x="175" y="649"/>
                  <a:pt x="207" y="649"/>
                </a:cubicBezTo>
                <a:cubicBezTo>
                  <a:pt x="954" y="649"/>
                  <a:pt x="954" y="649"/>
                  <a:pt x="954" y="649"/>
                </a:cubicBezTo>
                <a:cubicBezTo>
                  <a:pt x="986" y="649"/>
                  <a:pt x="1012" y="675"/>
                  <a:pt x="1012" y="706"/>
                </a:cubicBezTo>
                <a:cubicBezTo>
                  <a:pt x="1012" y="738"/>
                  <a:pt x="986" y="764"/>
                  <a:pt x="954" y="764"/>
                </a:cubicBezTo>
                <a:close/>
                <a:moveTo>
                  <a:pt x="805" y="1059"/>
                </a:moveTo>
                <a:cubicBezTo>
                  <a:pt x="58" y="1059"/>
                  <a:pt x="58" y="1059"/>
                  <a:pt x="58" y="1059"/>
                </a:cubicBezTo>
                <a:cubicBezTo>
                  <a:pt x="26" y="1059"/>
                  <a:pt x="0" y="1033"/>
                  <a:pt x="0" y="1002"/>
                </a:cubicBezTo>
                <a:cubicBezTo>
                  <a:pt x="0" y="970"/>
                  <a:pt x="26" y="944"/>
                  <a:pt x="58" y="944"/>
                </a:cubicBezTo>
                <a:cubicBezTo>
                  <a:pt x="805" y="944"/>
                  <a:pt x="805" y="944"/>
                  <a:pt x="805" y="944"/>
                </a:cubicBezTo>
                <a:cubicBezTo>
                  <a:pt x="836" y="944"/>
                  <a:pt x="862" y="970"/>
                  <a:pt x="862" y="1002"/>
                </a:cubicBezTo>
                <a:cubicBezTo>
                  <a:pt x="862" y="1033"/>
                  <a:pt x="836" y="1059"/>
                  <a:pt x="805" y="1059"/>
                </a:cubicBezTo>
                <a:close/>
                <a:moveTo>
                  <a:pt x="3050" y="1478"/>
                </a:moveTo>
                <a:cubicBezTo>
                  <a:pt x="2983" y="1478"/>
                  <a:pt x="2983" y="1478"/>
                  <a:pt x="2983" y="1478"/>
                </a:cubicBezTo>
                <a:cubicBezTo>
                  <a:pt x="2951" y="1478"/>
                  <a:pt x="2925" y="1452"/>
                  <a:pt x="2925" y="1420"/>
                </a:cubicBezTo>
                <a:cubicBezTo>
                  <a:pt x="2925" y="1388"/>
                  <a:pt x="2951" y="1362"/>
                  <a:pt x="2983" y="1362"/>
                </a:cubicBezTo>
                <a:cubicBezTo>
                  <a:pt x="3050" y="1362"/>
                  <a:pt x="3050" y="1362"/>
                  <a:pt x="3050" y="1362"/>
                </a:cubicBezTo>
                <a:cubicBezTo>
                  <a:pt x="3053" y="1362"/>
                  <a:pt x="3056" y="1360"/>
                  <a:pt x="3056" y="1356"/>
                </a:cubicBezTo>
                <a:cubicBezTo>
                  <a:pt x="3056" y="472"/>
                  <a:pt x="3056" y="472"/>
                  <a:pt x="3056" y="472"/>
                </a:cubicBezTo>
                <a:cubicBezTo>
                  <a:pt x="3056" y="470"/>
                  <a:pt x="3055" y="469"/>
                  <a:pt x="3054" y="467"/>
                </a:cubicBezTo>
                <a:cubicBezTo>
                  <a:pt x="2653" y="117"/>
                  <a:pt x="2653" y="117"/>
                  <a:pt x="2653" y="117"/>
                </a:cubicBezTo>
                <a:cubicBezTo>
                  <a:pt x="2652" y="116"/>
                  <a:pt x="2650" y="115"/>
                  <a:pt x="2649" y="115"/>
                </a:cubicBezTo>
                <a:cubicBezTo>
                  <a:pt x="2077" y="115"/>
                  <a:pt x="2077" y="115"/>
                  <a:pt x="2077" y="115"/>
                </a:cubicBezTo>
                <a:cubicBezTo>
                  <a:pt x="2046" y="115"/>
                  <a:pt x="2020" y="89"/>
                  <a:pt x="2020" y="58"/>
                </a:cubicBezTo>
                <a:cubicBezTo>
                  <a:pt x="2020" y="26"/>
                  <a:pt x="2046" y="0"/>
                  <a:pt x="2077" y="0"/>
                </a:cubicBezTo>
                <a:cubicBezTo>
                  <a:pt x="2648" y="0"/>
                  <a:pt x="2648" y="0"/>
                  <a:pt x="2648" y="0"/>
                </a:cubicBezTo>
                <a:cubicBezTo>
                  <a:pt x="2678" y="0"/>
                  <a:pt x="2706" y="11"/>
                  <a:pt x="2728" y="30"/>
                </a:cubicBezTo>
                <a:cubicBezTo>
                  <a:pt x="3130" y="380"/>
                  <a:pt x="3130" y="380"/>
                  <a:pt x="3130" y="380"/>
                </a:cubicBezTo>
                <a:cubicBezTo>
                  <a:pt x="3156" y="403"/>
                  <a:pt x="3171" y="437"/>
                  <a:pt x="3171" y="472"/>
                </a:cubicBezTo>
                <a:cubicBezTo>
                  <a:pt x="3171" y="1356"/>
                  <a:pt x="3171" y="1356"/>
                  <a:pt x="3171" y="1356"/>
                </a:cubicBezTo>
                <a:cubicBezTo>
                  <a:pt x="3171" y="1423"/>
                  <a:pt x="3116" y="1478"/>
                  <a:pt x="3050" y="1478"/>
                </a:cubicBezTo>
                <a:close/>
                <a:moveTo>
                  <a:pt x="3050" y="1478"/>
                </a:moveTo>
                <a:cubicBezTo>
                  <a:pt x="3050" y="1478"/>
                  <a:pt x="3050" y="1478"/>
                  <a:pt x="3050" y="1478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7">
            <a:extLst>
              <a:ext uri="{FF2B5EF4-FFF2-40B4-BE49-F238E27FC236}">
                <a16:creationId xmlns:a16="http://schemas.microsoft.com/office/drawing/2014/main" id="{15E26C68-AD97-4802-B952-C5E32A517040}"/>
              </a:ext>
            </a:extLst>
          </p:cNvPr>
          <p:cNvSpPr>
            <a:spLocks noEditPoints="1"/>
          </p:cNvSpPr>
          <p:nvPr/>
        </p:nvSpPr>
        <p:spPr bwMode="auto">
          <a:xfrm>
            <a:off x="7378019" y="4593484"/>
            <a:ext cx="108547" cy="110243"/>
          </a:xfrm>
          <a:custGeom>
            <a:avLst/>
            <a:gdLst>
              <a:gd name="T0" fmla="*/ 508 w 630"/>
              <a:gd name="T1" fmla="*/ 639 h 639"/>
              <a:gd name="T2" fmla="*/ 122 w 630"/>
              <a:gd name="T3" fmla="*/ 639 h 639"/>
              <a:gd name="T4" fmla="*/ 0 w 630"/>
              <a:gd name="T5" fmla="*/ 518 h 639"/>
              <a:gd name="T6" fmla="*/ 0 w 630"/>
              <a:gd name="T7" fmla="*/ 122 h 639"/>
              <a:gd name="T8" fmla="*/ 122 w 630"/>
              <a:gd name="T9" fmla="*/ 0 h 639"/>
              <a:gd name="T10" fmla="*/ 376 w 630"/>
              <a:gd name="T11" fmla="*/ 0 h 639"/>
              <a:gd name="T12" fmla="*/ 465 w 630"/>
              <a:gd name="T13" fmla="*/ 39 h 639"/>
              <a:gd name="T14" fmla="*/ 598 w 630"/>
              <a:gd name="T15" fmla="*/ 182 h 639"/>
              <a:gd name="T16" fmla="*/ 630 w 630"/>
              <a:gd name="T17" fmla="*/ 265 h 639"/>
              <a:gd name="T18" fmla="*/ 630 w 630"/>
              <a:gd name="T19" fmla="*/ 518 h 639"/>
              <a:gd name="T20" fmla="*/ 508 w 630"/>
              <a:gd name="T21" fmla="*/ 639 h 639"/>
              <a:gd name="T22" fmla="*/ 122 w 630"/>
              <a:gd name="T23" fmla="*/ 115 h 639"/>
              <a:gd name="T24" fmla="*/ 115 w 630"/>
              <a:gd name="T25" fmla="*/ 122 h 639"/>
              <a:gd name="T26" fmla="*/ 115 w 630"/>
              <a:gd name="T27" fmla="*/ 518 h 639"/>
              <a:gd name="T28" fmla="*/ 122 w 630"/>
              <a:gd name="T29" fmla="*/ 524 h 639"/>
              <a:gd name="T30" fmla="*/ 508 w 630"/>
              <a:gd name="T31" fmla="*/ 524 h 639"/>
              <a:gd name="T32" fmla="*/ 515 w 630"/>
              <a:gd name="T33" fmla="*/ 518 h 639"/>
              <a:gd name="T34" fmla="*/ 515 w 630"/>
              <a:gd name="T35" fmla="*/ 265 h 639"/>
              <a:gd name="T36" fmla="*/ 513 w 630"/>
              <a:gd name="T37" fmla="*/ 261 h 639"/>
              <a:gd name="T38" fmla="*/ 381 w 630"/>
              <a:gd name="T39" fmla="*/ 117 h 639"/>
              <a:gd name="T40" fmla="*/ 376 w 630"/>
              <a:gd name="T41" fmla="*/ 115 h 639"/>
              <a:gd name="T42" fmla="*/ 122 w 630"/>
              <a:gd name="T43" fmla="*/ 115 h 639"/>
              <a:gd name="T44" fmla="*/ 122 w 630"/>
              <a:gd name="T45" fmla="*/ 115 h 639"/>
              <a:gd name="T46" fmla="*/ 122 w 630"/>
              <a:gd name="T47" fmla="*/ 115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0" h="639">
                <a:moveTo>
                  <a:pt x="508" y="639"/>
                </a:moveTo>
                <a:cubicBezTo>
                  <a:pt x="122" y="639"/>
                  <a:pt x="122" y="639"/>
                  <a:pt x="122" y="639"/>
                </a:cubicBezTo>
                <a:cubicBezTo>
                  <a:pt x="55" y="639"/>
                  <a:pt x="0" y="585"/>
                  <a:pt x="0" y="518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54"/>
                  <a:pt x="55" y="0"/>
                  <a:pt x="122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410" y="0"/>
                  <a:pt x="442" y="14"/>
                  <a:pt x="465" y="39"/>
                </a:cubicBezTo>
                <a:cubicBezTo>
                  <a:pt x="598" y="182"/>
                  <a:pt x="598" y="182"/>
                  <a:pt x="598" y="182"/>
                </a:cubicBezTo>
                <a:cubicBezTo>
                  <a:pt x="618" y="205"/>
                  <a:pt x="630" y="234"/>
                  <a:pt x="630" y="265"/>
                </a:cubicBezTo>
                <a:cubicBezTo>
                  <a:pt x="630" y="518"/>
                  <a:pt x="630" y="518"/>
                  <a:pt x="630" y="518"/>
                </a:cubicBezTo>
                <a:cubicBezTo>
                  <a:pt x="630" y="585"/>
                  <a:pt x="575" y="639"/>
                  <a:pt x="508" y="639"/>
                </a:cubicBezTo>
                <a:close/>
                <a:moveTo>
                  <a:pt x="122" y="115"/>
                </a:moveTo>
                <a:cubicBezTo>
                  <a:pt x="118" y="115"/>
                  <a:pt x="115" y="118"/>
                  <a:pt x="115" y="122"/>
                </a:cubicBezTo>
                <a:cubicBezTo>
                  <a:pt x="115" y="518"/>
                  <a:pt x="115" y="518"/>
                  <a:pt x="115" y="518"/>
                </a:cubicBezTo>
                <a:cubicBezTo>
                  <a:pt x="115" y="521"/>
                  <a:pt x="118" y="524"/>
                  <a:pt x="122" y="524"/>
                </a:cubicBezTo>
                <a:cubicBezTo>
                  <a:pt x="508" y="524"/>
                  <a:pt x="508" y="524"/>
                  <a:pt x="508" y="524"/>
                </a:cubicBezTo>
                <a:cubicBezTo>
                  <a:pt x="512" y="524"/>
                  <a:pt x="515" y="521"/>
                  <a:pt x="515" y="518"/>
                </a:cubicBezTo>
                <a:cubicBezTo>
                  <a:pt x="515" y="265"/>
                  <a:pt x="515" y="265"/>
                  <a:pt x="515" y="265"/>
                </a:cubicBezTo>
                <a:cubicBezTo>
                  <a:pt x="515" y="263"/>
                  <a:pt x="514" y="262"/>
                  <a:pt x="513" y="261"/>
                </a:cubicBezTo>
                <a:cubicBezTo>
                  <a:pt x="381" y="117"/>
                  <a:pt x="381" y="117"/>
                  <a:pt x="381" y="117"/>
                </a:cubicBezTo>
                <a:cubicBezTo>
                  <a:pt x="379" y="116"/>
                  <a:pt x="378" y="115"/>
                  <a:pt x="376" y="115"/>
                </a:cubicBezTo>
                <a:lnTo>
                  <a:pt x="122" y="115"/>
                </a:lnTo>
                <a:close/>
                <a:moveTo>
                  <a:pt x="122" y="115"/>
                </a:moveTo>
                <a:cubicBezTo>
                  <a:pt x="122" y="115"/>
                  <a:pt x="122" y="115"/>
                  <a:pt x="122" y="11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8">
            <a:extLst>
              <a:ext uri="{FF2B5EF4-FFF2-40B4-BE49-F238E27FC236}">
                <a16:creationId xmlns:a16="http://schemas.microsoft.com/office/drawing/2014/main" id="{FCE7D311-E73F-4532-BBCB-3CA374F1497E}"/>
              </a:ext>
            </a:extLst>
          </p:cNvPr>
          <p:cNvSpPr>
            <a:spLocks noEditPoints="1"/>
          </p:cNvSpPr>
          <p:nvPr/>
        </p:nvSpPr>
        <p:spPr bwMode="auto">
          <a:xfrm>
            <a:off x="7389892" y="4763088"/>
            <a:ext cx="96675" cy="96675"/>
          </a:xfrm>
          <a:custGeom>
            <a:avLst/>
            <a:gdLst>
              <a:gd name="T0" fmla="*/ 281 w 561"/>
              <a:gd name="T1" fmla="*/ 561 h 561"/>
              <a:gd name="T2" fmla="*/ 0 w 561"/>
              <a:gd name="T3" fmla="*/ 280 h 561"/>
              <a:gd name="T4" fmla="*/ 281 w 561"/>
              <a:gd name="T5" fmla="*/ 0 h 561"/>
              <a:gd name="T6" fmla="*/ 561 w 561"/>
              <a:gd name="T7" fmla="*/ 280 h 561"/>
              <a:gd name="T8" fmla="*/ 281 w 561"/>
              <a:gd name="T9" fmla="*/ 561 h 561"/>
              <a:gd name="T10" fmla="*/ 281 w 561"/>
              <a:gd name="T11" fmla="*/ 115 h 561"/>
              <a:gd name="T12" fmla="*/ 115 w 561"/>
              <a:gd name="T13" fmla="*/ 281 h 561"/>
              <a:gd name="T14" fmla="*/ 281 w 561"/>
              <a:gd name="T15" fmla="*/ 446 h 561"/>
              <a:gd name="T16" fmla="*/ 446 w 561"/>
              <a:gd name="T17" fmla="*/ 281 h 561"/>
              <a:gd name="T18" fmla="*/ 281 w 561"/>
              <a:gd name="T19" fmla="*/ 115 h 561"/>
              <a:gd name="T20" fmla="*/ 281 w 561"/>
              <a:gd name="T21" fmla="*/ 115 h 561"/>
              <a:gd name="T22" fmla="*/ 281 w 561"/>
              <a:gd name="T23" fmla="*/ 115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1" h="561">
                <a:moveTo>
                  <a:pt x="281" y="561"/>
                </a:moveTo>
                <a:cubicBezTo>
                  <a:pt x="126" y="561"/>
                  <a:pt x="0" y="435"/>
                  <a:pt x="0" y="280"/>
                </a:cubicBezTo>
                <a:cubicBezTo>
                  <a:pt x="0" y="126"/>
                  <a:pt x="126" y="0"/>
                  <a:pt x="281" y="0"/>
                </a:cubicBezTo>
                <a:cubicBezTo>
                  <a:pt x="435" y="0"/>
                  <a:pt x="561" y="126"/>
                  <a:pt x="561" y="280"/>
                </a:cubicBezTo>
                <a:cubicBezTo>
                  <a:pt x="561" y="435"/>
                  <a:pt x="435" y="561"/>
                  <a:pt x="281" y="561"/>
                </a:cubicBezTo>
                <a:close/>
                <a:moveTo>
                  <a:pt x="281" y="115"/>
                </a:moveTo>
                <a:cubicBezTo>
                  <a:pt x="189" y="115"/>
                  <a:pt x="115" y="190"/>
                  <a:pt x="115" y="281"/>
                </a:cubicBezTo>
                <a:cubicBezTo>
                  <a:pt x="115" y="372"/>
                  <a:pt x="189" y="446"/>
                  <a:pt x="281" y="446"/>
                </a:cubicBezTo>
                <a:cubicBezTo>
                  <a:pt x="372" y="446"/>
                  <a:pt x="446" y="372"/>
                  <a:pt x="446" y="281"/>
                </a:cubicBezTo>
                <a:cubicBezTo>
                  <a:pt x="446" y="190"/>
                  <a:pt x="372" y="115"/>
                  <a:pt x="281" y="115"/>
                </a:cubicBezTo>
                <a:close/>
                <a:moveTo>
                  <a:pt x="281" y="115"/>
                </a:moveTo>
                <a:cubicBezTo>
                  <a:pt x="281" y="115"/>
                  <a:pt x="281" y="115"/>
                  <a:pt x="281" y="11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9">
            <a:extLst>
              <a:ext uri="{FF2B5EF4-FFF2-40B4-BE49-F238E27FC236}">
                <a16:creationId xmlns:a16="http://schemas.microsoft.com/office/drawing/2014/main" id="{72B4C57C-C67B-4EBA-94D7-1184734A544E}"/>
              </a:ext>
            </a:extLst>
          </p:cNvPr>
          <p:cNvSpPr>
            <a:spLocks noEditPoints="1"/>
          </p:cNvSpPr>
          <p:nvPr/>
        </p:nvSpPr>
        <p:spPr bwMode="auto">
          <a:xfrm>
            <a:off x="7113436" y="4763088"/>
            <a:ext cx="98371" cy="96675"/>
          </a:xfrm>
          <a:custGeom>
            <a:avLst/>
            <a:gdLst>
              <a:gd name="T0" fmla="*/ 280 w 561"/>
              <a:gd name="T1" fmla="*/ 561 h 561"/>
              <a:gd name="T2" fmla="*/ 0 w 561"/>
              <a:gd name="T3" fmla="*/ 280 h 561"/>
              <a:gd name="T4" fmla="*/ 280 w 561"/>
              <a:gd name="T5" fmla="*/ 0 h 561"/>
              <a:gd name="T6" fmla="*/ 561 w 561"/>
              <a:gd name="T7" fmla="*/ 280 h 561"/>
              <a:gd name="T8" fmla="*/ 280 w 561"/>
              <a:gd name="T9" fmla="*/ 561 h 561"/>
              <a:gd name="T10" fmla="*/ 280 w 561"/>
              <a:gd name="T11" fmla="*/ 115 h 561"/>
              <a:gd name="T12" fmla="*/ 115 w 561"/>
              <a:gd name="T13" fmla="*/ 281 h 561"/>
              <a:gd name="T14" fmla="*/ 280 w 561"/>
              <a:gd name="T15" fmla="*/ 446 h 561"/>
              <a:gd name="T16" fmla="*/ 446 w 561"/>
              <a:gd name="T17" fmla="*/ 281 h 561"/>
              <a:gd name="T18" fmla="*/ 280 w 561"/>
              <a:gd name="T19" fmla="*/ 115 h 561"/>
              <a:gd name="T20" fmla="*/ 280 w 561"/>
              <a:gd name="T21" fmla="*/ 115 h 561"/>
              <a:gd name="T22" fmla="*/ 280 w 561"/>
              <a:gd name="T23" fmla="*/ 115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1" h="561">
                <a:moveTo>
                  <a:pt x="280" y="561"/>
                </a:moveTo>
                <a:cubicBezTo>
                  <a:pt x="126" y="561"/>
                  <a:pt x="0" y="435"/>
                  <a:pt x="0" y="280"/>
                </a:cubicBezTo>
                <a:cubicBezTo>
                  <a:pt x="0" y="126"/>
                  <a:pt x="125" y="0"/>
                  <a:pt x="280" y="0"/>
                </a:cubicBezTo>
                <a:cubicBezTo>
                  <a:pt x="435" y="0"/>
                  <a:pt x="561" y="126"/>
                  <a:pt x="561" y="280"/>
                </a:cubicBezTo>
                <a:cubicBezTo>
                  <a:pt x="561" y="435"/>
                  <a:pt x="435" y="561"/>
                  <a:pt x="280" y="561"/>
                </a:cubicBezTo>
                <a:close/>
                <a:moveTo>
                  <a:pt x="280" y="115"/>
                </a:moveTo>
                <a:cubicBezTo>
                  <a:pt x="189" y="115"/>
                  <a:pt x="115" y="190"/>
                  <a:pt x="115" y="281"/>
                </a:cubicBezTo>
                <a:cubicBezTo>
                  <a:pt x="115" y="372"/>
                  <a:pt x="189" y="446"/>
                  <a:pt x="280" y="446"/>
                </a:cubicBezTo>
                <a:cubicBezTo>
                  <a:pt x="372" y="446"/>
                  <a:pt x="446" y="372"/>
                  <a:pt x="446" y="281"/>
                </a:cubicBezTo>
                <a:cubicBezTo>
                  <a:pt x="446" y="190"/>
                  <a:pt x="372" y="115"/>
                  <a:pt x="280" y="115"/>
                </a:cubicBezTo>
                <a:close/>
                <a:moveTo>
                  <a:pt x="280" y="115"/>
                </a:moveTo>
                <a:cubicBezTo>
                  <a:pt x="280" y="115"/>
                  <a:pt x="280" y="115"/>
                  <a:pt x="280" y="11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725E3C5D-AC80-4538-93AE-B7FE2C6B3C23}"/>
              </a:ext>
            </a:extLst>
          </p:cNvPr>
          <p:cNvSpPr txBox="1"/>
          <p:nvPr/>
        </p:nvSpPr>
        <p:spPr>
          <a:xfrm>
            <a:off x="8006867" y="4225913"/>
            <a:ext cx="1231106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标题三</a:t>
            </a:r>
          </a:p>
        </p:txBody>
      </p:sp>
      <p:sp>
        <p:nvSpPr>
          <p:cNvPr id="130" name="Text Box 9" descr="任务指派">
            <a:extLst>
              <a:ext uri="{FF2B5EF4-FFF2-40B4-BE49-F238E27FC236}">
                <a16:creationId xmlns:a16="http://schemas.microsoft.com/office/drawing/2014/main" id="{84EB6CF3-50B4-4771-9B93-53ADBA51A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6867" y="4627763"/>
            <a:ext cx="1800493" cy="38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3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1DD84BEC-C655-4A77-AF58-97D512940AF3}"/>
              </a:ext>
            </a:extLst>
          </p:cNvPr>
          <p:cNvSpPr/>
          <p:nvPr/>
        </p:nvSpPr>
        <p:spPr>
          <a:xfrm flipH="1">
            <a:off x="6352572" y="5399303"/>
            <a:ext cx="874497" cy="874497"/>
          </a:xfrm>
          <a:prstGeom prst="ellipse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200" kern="0" dirty="0">
              <a:solidFill>
                <a:prstClr val="white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8" name="Freeform 53">
            <a:extLst>
              <a:ext uri="{FF2B5EF4-FFF2-40B4-BE49-F238E27FC236}">
                <a16:creationId xmlns:a16="http://schemas.microsoft.com/office/drawing/2014/main" id="{370BB06B-C1E8-4346-B289-CEA546385603}"/>
              </a:ext>
            </a:extLst>
          </p:cNvPr>
          <p:cNvSpPr>
            <a:spLocks noEditPoints="1"/>
          </p:cNvSpPr>
          <p:nvPr/>
        </p:nvSpPr>
        <p:spPr bwMode="auto">
          <a:xfrm>
            <a:off x="6566098" y="5644789"/>
            <a:ext cx="447444" cy="383524"/>
          </a:xfrm>
          <a:custGeom>
            <a:avLst/>
            <a:gdLst>
              <a:gd name="T0" fmla="*/ 3009 w 3331"/>
              <a:gd name="T1" fmla="*/ 1326 h 2855"/>
              <a:gd name="T2" fmla="*/ 2639 w 3331"/>
              <a:gd name="T3" fmla="*/ 1494 h 2855"/>
              <a:gd name="T4" fmla="*/ 2305 w 3331"/>
              <a:gd name="T5" fmla="*/ 1336 h 2855"/>
              <a:gd name="T6" fmla="*/ 1428 w 3331"/>
              <a:gd name="T7" fmla="*/ 1294 h 2855"/>
              <a:gd name="T8" fmla="*/ 700 w 3331"/>
              <a:gd name="T9" fmla="*/ 1619 h 2855"/>
              <a:gd name="T10" fmla="*/ 697 w 3331"/>
              <a:gd name="T11" fmla="*/ 1955 h 2855"/>
              <a:gd name="T12" fmla="*/ 1290 w 3331"/>
              <a:gd name="T13" fmla="*/ 2394 h 2855"/>
              <a:gd name="T14" fmla="*/ 1414 w 3331"/>
              <a:gd name="T15" fmla="*/ 2362 h 2855"/>
              <a:gd name="T16" fmla="*/ 1588 w 3331"/>
              <a:gd name="T17" fmla="*/ 2305 h 2855"/>
              <a:gd name="T18" fmla="*/ 2170 w 3331"/>
              <a:gd name="T19" fmla="*/ 2330 h 2855"/>
              <a:gd name="T20" fmla="*/ 3143 w 3331"/>
              <a:gd name="T21" fmla="*/ 1794 h 2855"/>
              <a:gd name="T22" fmla="*/ 3253 w 3331"/>
              <a:gd name="T23" fmla="*/ 1451 h 2855"/>
              <a:gd name="T24" fmla="*/ 2305 w 3331"/>
              <a:gd name="T25" fmla="*/ 2148 h 2855"/>
              <a:gd name="T26" fmla="*/ 1588 w 3331"/>
              <a:gd name="T27" fmla="*/ 2133 h 2855"/>
              <a:gd name="T28" fmla="*/ 1332 w 3331"/>
              <a:gd name="T29" fmla="*/ 2212 h 2855"/>
              <a:gd name="T30" fmla="*/ 1290 w 3331"/>
              <a:gd name="T31" fmla="*/ 2223 h 2855"/>
              <a:gd name="T32" fmla="*/ 810 w 3331"/>
              <a:gd name="T33" fmla="*/ 1826 h 2855"/>
              <a:gd name="T34" fmla="*/ 814 w 3331"/>
              <a:gd name="T35" fmla="*/ 1751 h 2855"/>
              <a:gd name="T36" fmla="*/ 1428 w 3331"/>
              <a:gd name="T37" fmla="*/ 1465 h 2855"/>
              <a:gd name="T38" fmla="*/ 2341 w 3331"/>
              <a:gd name="T39" fmla="*/ 1644 h 2855"/>
              <a:gd name="T40" fmla="*/ 1854 w 3331"/>
              <a:gd name="T41" fmla="*/ 1808 h 2855"/>
              <a:gd name="T42" fmla="*/ 2416 w 3331"/>
              <a:gd name="T43" fmla="*/ 1833 h 2855"/>
              <a:gd name="T44" fmla="*/ 3019 w 3331"/>
              <a:gd name="T45" fmla="*/ 1483 h 2855"/>
              <a:gd name="T46" fmla="*/ 3044 w 3331"/>
              <a:gd name="T47" fmla="*/ 1644 h 2855"/>
              <a:gd name="T48" fmla="*/ 505 w 3331"/>
              <a:gd name="T49" fmla="*/ 1969 h 2855"/>
              <a:gd name="T50" fmla="*/ 71 w 3331"/>
              <a:gd name="T51" fmla="*/ 2108 h 2855"/>
              <a:gd name="T52" fmla="*/ 85 w 3331"/>
              <a:gd name="T53" fmla="*/ 2380 h 2855"/>
              <a:gd name="T54" fmla="*/ 522 w 3331"/>
              <a:gd name="T55" fmla="*/ 2791 h 2855"/>
              <a:gd name="T56" fmla="*/ 785 w 3331"/>
              <a:gd name="T57" fmla="*/ 2809 h 2855"/>
              <a:gd name="T58" fmla="*/ 966 w 3331"/>
              <a:gd name="T59" fmla="*/ 2662 h 2855"/>
              <a:gd name="T60" fmla="*/ 988 w 3331"/>
              <a:gd name="T61" fmla="*/ 2401 h 2855"/>
              <a:gd name="T62" fmla="*/ 693 w 3331"/>
              <a:gd name="T63" fmla="*/ 2662 h 2855"/>
              <a:gd name="T64" fmla="*/ 643 w 3331"/>
              <a:gd name="T65" fmla="*/ 2669 h 2855"/>
              <a:gd name="T66" fmla="*/ 203 w 3331"/>
              <a:gd name="T67" fmla="*/ 2255 h 2855"/>
              <a:gd name="T68" fmla="*/ 377 w 3331"/>
              <a:gd name="T69" fmla="*/ 2094 h 2855"/>
              <a:gd name="T70" fmla="*/ 594 w 3331"/>
              <a:gd name="T71" fmla="*/ 2276 h 2855"/>
              <a:gd name="T72" fmla="*/ 693 w 3331"/>
              <a:gd name="T73" fmla="*/ 2662 h 2855"/>
              <a:gd name="T74" fmla="*/ 970 w 3331"/>
              <a:gd name="T75" fmla="*/ 1122 h 2855"/>
              <a:gd name="T76" fmla="*/ 1023 w 3331"/>
              <a:gd name="T77" fmla="*/ 172 h 2855"/>
              <a:gd name="T78" fmla="*/ 1425 w 3331"/>
              <a:gd name="T79" fmla="*/ 690 h 2855"/>
              <a:gd name="T80" fmla="*/ 1925 w 3331"/>
              <a:gd name="T81" fmla="*/ 897 h 2855"/>
              <a:gd name="T82" fmla="*/ 2131 w 3331"/>
              <a:gd name="T83" fmla="*/ 172 h 2855"/>
              <a:gd name="T84" fmla="*/ 2582 w 3331"/>
              <a:gd name="T85" fmla="*/ 225 h 2855"/>
              <a:gd name="T86" fmla="*/ 2668 w 3331"/>
              <a:gd name="T87" fmla="*/ 1315 h 2855"/>
              <a:gd name="T88" fmla="*/ 2756 w 3331"/>
              <a:gd name="T89" fmla="*/ 225 h 2855"/>
              <a:gd name="T90" fmla="*/ 1023 w 3331"/>
              <a:gd name="T91" fmla="*/ 0 h 2855"/>
              <a:gd name="T92" fmla="*/ 800 w 3331"/>
              <a:gd name="T93" fmla="*/ 1122 h 2855"/>
              <a:gd name="T94" fmla="*/ 1961 w 3331"/>
              <a:gd name="T95" fmla="*/ 690 h 2855"/>
              <a:gd name="T96" fmla="*/ 1630 w 3331"/>
              <a:gd name="T97" fmla="*/ 725 h 2855"/>
              <a:gd name="T98" fmla="*/ 1595 w 3331"/>
              <a:gd name="T99" fmla="*/ 690 h 2855"/>
              <a:gd name="T100" fmla="*/ 1961 w 3331"/>
              <a:gd name="T101" fmla="*/ 172 h 2855"/>
              <a:gd name="T102" fmla="*/ 1961 w 3331"/>
              <a:gd name="T103" fmla="*/ 69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31" h="2855">
                <a:moveTo>
                  <a:pt x="3253" y="1451"/>
                </a:moveTo>
                <a:cubicBezTo>
                  <a:pt x="3200" y="1372"/>
                  <a:pt x="3111" y="1326"/>
                  <a:pt x="3009" y="1326"/>
                </a:cubicBezTo>
                <a:cubicBezTo>
                  <a:pt x="2934" y="1326"/>
                  <a:pt x="2852" y="1351"/>
                  <a:pt x="2788" y="1387"/>
                </a:cubicBezTo>
                <a:cubicBezTo>
                  <a:pt x="2753" y="1408"/>
                  <a:pt x="2703" y="1447"/>
                  <a:pt x="2639" y="1494"/>
                </a:cubicBezTo>
                <a:cubicBezTo>
                  <a:pt x="2625" y="1504"/>
                  <a:pt x="2604" y="1519"/>
                  <a:pt x="2583" y="1536"/>
                </a:cubicBezTo>
                <a:cubicBezTo>
                  <a:pt x="2557" y="1437"/>
                  <a:pt x="2462" y="1344"/>
                  <a:pt x="2305" y="1336"/>
                </a:cubicBezTo>
                <a:cubicBezTo>
                  <a:pt x="2273" y="1336"/>
                  <a:pt x="2206" y="1333"/>
                  <a:pt x="2128" y="1326"/>
                </a:cubicBezTo>
                <a:cubicBezTo>
                  <a:pt x="1929" y="1311"/>
                  <a:pt x="1623" y="1294"/>
                  <a:pt x="1428" y="1294"/>
                </a:cubicBezTo>
                <a:cubicBezTo>
                  <a:pt x="1378" y="1294"/>
                  <a:pt x="1336" y="1294"/>
                  <a:pt x="1304" y="1297"/>
                </a:cubicBezTo>
                <a:cubicBezTo>
                  <a:pt x="1087" y="1311"/>
                  <a:pt x="831" y="1504"/>
                  <a:pt x="700" y="1619"/>
                </a:cubicBezTo>
                <a:cubicBezTo>
                  <a:pt x="636" y="1676"/>
                  <a:pt x="608" y="1761"/>
                  <a:pt x="629" y="1844"/>
                </a:cubicBezTo>
                <a:cubicBezTo>
                  <a:pt x="640" y="1887"/>
                  <a:pt x="664" y="1926"/>
                  <a:pt x="697" y="1955"/>
                </a:cubicBezTo>
                <a:cubicBezTo>
                  <a:pt x="1112" y="2326"/>
                  <a:pt x="1112" y="2326"/>
                  <a:pt x="1112" y="2326"/>
                </a:cubicBezTo>
                <a:cubicBezTo>
                  <a:pt x="1162" y="2369"/>
                  <a:pt x="1222" y="2394"/>
                  <a:pt x="1290" y="2394"/>
                </a:cubicBezTo>
                <a:cubicBezTo>
                  <a:pt x="1311" y="2394"/>
                  <a:pt x="1311" y="2394"/>
                  <a:pt x="1311" y="2394"/>
                </a:cubicBezTo>
                <a:cubicBezTo>
                  <a:pt x="1347" y="2390"/>
                  <a:pt x="1382" y="2380"/>
                  <a:pt x="1414" y="2362"/>
                </a:cubicBezTo>
                <a:cubicBezTo>
                  <a:pt x="1467" y="2333"/>
                  <a:pt x="1520" y="2312"/>
                  <a:pt x="1552" y="2305"/>
                </a:cubicBezTo>
                <a:cubicBezTo>
                  <a:pt x="1588" y="2305"/>
                  <a:pt x="1588" y="2305"/>
                  <a:pt x="1588" y="2305"/>
                </a:cubicBezTo>
                <a:cubicBezTo>
                  <a:pt x="1645" y="2305"/>
                  <a:pt x="1733" y="2308"/>
                  <a:pt x="1826" y="2315"/>
                </a:cubicBezTo>
                <a:cubicBezTo>
                  <a:pt x="1941" y="2324"/>
                  <a:pt x="2056" y="2328"/>
                  <a:pt x="2170" y="2330"/>
                </a:cubicBezTo>
                <a:cubicBezTo>
                  <a:pt x="2238" y="2330"/>
                  <a:pt x="2291" y="2326"/>
                  <a:pt x="2330" y="2323"/>
                </a:cubicBezTo>
                <a:cubicBezTo>
                  <a:pt x="2433" y="2308"/>
                  <a:pt x="2621" y="2233"/>
                  <a:pt x="3143" y="1794"/>
                </a:cubicBezTo>
                <a:cubicBezTo>
                  <a:pt x="3147" y="1790"/>
                  <a:pt x="3147" y="1790"/>
                  <a:pt x="3147" y="1790"/>
                </a:cubicBezTo>
                <a:cubicBezTo>
                  <a:pt x="3246" y="1708"/>
                  <a:pt x="3331" y="1569"/>
                  <a:pt x="3253" y="1451"/>
                </a:cubicBezTo>
                <a:close/>
                <a:moveTo>
                  <a:pt x="3044" y="1644"/>
                </a:moveTo>
                <a:cubicBezTo>
                  <a:pt x="2937" y="1737"/>
                  <a:pt x="2483" y="2119"/>
                  <a:pt x="2305" y="2148"/>
                </a:cubicBezTo>
                <a:cubicBezTo>
                  <a:pt x="2260" y="2152"/>
                  <a:pt x="2215" y="2155"/>
                  <a:pt x="2170" y="2155"/>
                </a:cubicBezTo>
                <a:cubicBezTo>
                  <a:pt x="1986" y="2155"/>
                  <a:pt x="1723" y="2133"/>
                  <a:pt x="1588" y="2133"/>
                </a:cubicBezTo>
                <a:cubicBezTo>
                  <a:pt x="1556" y="2133"/>
                  <a:pt x="1535" y="2133"/>
                  <a:pt x="1520" y="2137"/>
                </a:cubicBezTo>
                <a:cubicBezTo>
                  <a:pt x="1449" y="2151"/>
                  <a:pt x="1368" y="2194"/>
                  <a:pt x="1332" y="2212"/>
                </a:cubicBezTo>
                <a:cubicBezTo>
                  <a:pt x="1322" y="2219"/>
                  <a:pt x="1309" y="2223"/>
                  <a:pt x="1297" y="2223"/>
                </a:cubicBezTo>
                <a:cubicBezTo>
                  <a:pt x="1290" y="2223"/>
                  <a:pt x="1290" y="2223"/>
                  <a:pt x="1290" y="2223"/>
                </a:cubicBezTo>
                <a:cubicBezTo>
                  <a:pt x="1266" y="2224"/>
                  <a:pt x="1242" y="2215"/>
                  <a:pt x="1226" y="2198"/>
                </a:cubicBezTo>
                <a:cubicBezTo>
                  <a:pt x="810" y="1826"/>
                  <a:pt x="810" y="1826"/>
                  <a:pt x="810" y="1826"/>
                </a:cubicBezTo>
                <a:cubicBezTo>
                  <a:pt x="803" y="1819"/>
                  <a:pt x="796" y="1812"/>
                  <a:pt x="796" y="1801"/>
                </a:cubicBezTo>
                <a:cubicBezTo>
                  <a:pt x="792" y="1783"/>
                  <a:pt x="796" y="1762"/>
                  <a:pt x="814" y="1751"/>
                </a:cubicBezTo>
                <a:cubicBezTo>
                  <a:pt x="892" y="1683"/>
                  <a:pt x="1137" y="1483"/>
                  <a:pt x="1318" y="1469"/>
                </a:cubicBezTo>
                <a:cubicBezTo>
                  <a:pt x="1343" y="1465"/>
                  <a:pt x="1382" y="1465"/>
                  <a:pt x="1428" y="1465"/>
                </a:cubicBezTo>
                <a:cubicBezTo>
                  <a:pt x="1698" y="1465"/>
                  <a:pt x="2184" y="1497"/>
                  <a:pt x="2305" y="1501"/>
                </a:cubicBezTo>
                <a:cubicBezTo>
                  <a:pt x="2447" y="1504"/>
                  <a:pt x="2465" y="1629"/>
                  <a:pt x="2341" y="1644"/>
                </a:cubicBezTo>
                <a:cubicBezTo>
                  <a:pt x="2202" y="1658"/>
                  <a:pt x="1787" y="1683"/>
                  <a:pt x="1755" y="1690"/>
                </a:cubicBezTo>
                <a:cubicBezTo>
                  <a:pt x="1719" y="1701"/>
                  <a:pt x="1638" y="1787"/>
                  <a:pt x="1854" y="1808"/>
                </a:cubicBezTo>
                <a:cubicBezTo>
                  <a:pt x="2004" y="1822"/>
                  <a:pt x="2199" y="1837"/>
                  <a:pt x="2327" y="1837"/>
                </a:cubicBezTo>
                <a:cubicBezTo>
                  <a:pt x="2362" y="1837"/>
                  <a:pt x="2394" y="1837"/>
                  <a:pt x="2416" y="1833"/>
                </a:cubicBezTo>
                <a:cubicBezTo>
                  <a:pt x="2515" y="1819"/>
                  <a:pt x="2796" y="1580"/>
                  <a:pt x="2888" y="1522"/>
                </a:cubicBezTo>
                <a:cubicBezTo>
                  <a:pt x="2920" y="1501"/>
                  <a:pt x="2973" y="1483"/>
                  <a:pt x="3019" y="1483"/>
                </a:cubicBezTo>
                <a:cubicBezTo>
                  <a:pt x="3058" y="1483"/>
                  <a:pt x="3098" y="1493"/>
                  <a:pt x="3119" y="1529"/>
                </a:cubicBezTo>
                <a:cubicBezTo>
                  <a:pt x="3129" y="1544"/>
                  <a:pt x="3094" y="1604"/>
                  <a:pt x="3044" y="1644"/>
                </a:cubicBezTo>
                <a:close/>
                <a:moveTo>
                  <a:pt x="704" y="2148"/>
                </a:moveTo>
                <a:cubicBezTo>
                  <a:pt x="638" y="2087"/>
                  <a:pt x="572" y="2027"/>
                  <a:pt x="505" y="1969"/>
                </a:cubicBezTo>
                <a:cubicBezTo>
                  <a:pt x="440" y="1905"/>
                  <a:pt x="337" y="1901"/>
                  <a:pt x="267" y="1958"/>
                </a:cubicBezTo>
                <a:cubicBezTo>
                  <a:pt x="231" y="1987"/>
                  <a:pt x="103" y="2087"/>
                  <a:pt x="71" y="2108"/>
                </a:cubicBezTo>
                <a:cubicBezTo>
                  <a:pt x="32" y="2137"/>
                  <a:pt x="11" y="2172"/>
                  <a:pt x="7" y="2215"/>
                </a:cubicBezTo>
                <a:cubicBezTo>
                  <a:pt x="0" y="2287"/>
                  <a:pt x="53" y="2348"/>
                  <a:pt x="85" y="2380"/>
                </a:cubicBezTo>
                <a:cubicBezTo>
                  <a:pt x="171" y="2458"/>
                  <a:pt x="171" y="2458"/>
                  <a:pt x="171" y="2458"/>
                </a:cubicBezTo>
                <a:cubicBezTo>
                  <a:pt x="281" y="2562"/>
                  <a:pt x="487" y="2755"/>
                  <a:pt x="522" y="2791"/>
                </a:cubicBezTo>
                <a:cubicBezTo>
                  <a:pt x="565" y="2834"/>
                  <a:pt x="615" y="2855"/>
                  <a:pt x="664" y="2855"/>
                </a:cubicBezTo>
                <a:cubicBezTo>
                  <a:pt x="707" y="2855"/>
                  <a:pt x="746" y="2841"/>
                  <a:pt x="785" y="2809"/>
                </a:cubicBezTo>
                <a:cubicBezTo>
                  <a:pt x="803" y="2794"/>
                  <a:pt x="803" y="2794"/>
                  <a:pt x="803" y="2794"/>
                </a:cubicBezTo>
                <a:cubicBezTo>
                  <a:pt x="845" y="2759"/>
                  <a:pt x="920" y="2694"/>
                  <a:pt x="966" y="2662"/>
                </a:cubicBezTo>
                <a:cubicBezTo>
                  <a:pt x="1027" y="2619"/>
                  <a:pt x="1041" y="2569"/>
                  <a:pt x="1044" y="2533"/>
                </a:cubicBezTo>
                <a:cubicBezTo>
                  <a:pt x="1047" y="2483"/>
                  <a:pt x="1026" y="2434"/>
                  <a:pt x="988" y="2401"/>
                </a:cubicBezTo>
                <a:cubicBezTo>
                  <a:pt x="963" y="2380"/>
                  <a:pt x="831" y="2262"/>
                  <a:pt x="704" y="2148"/>
                </a:cubicBezTo>
                <a:close/>
                <a:moveTo>
                  <a:pt x="693" y="2662"/>
                </a:moveTo>
                <a:cubicBezTo>
                  <a:pt x="675" y="2676"/>
                  <a:pt x="675" y="2676"/>
                  <a:pt x="675" y="2676"/>
                </a:cubicBezTo>
                <a:cubicBezTo>
                  <a:pt x="668" y="2683"/>
                  <a:pt x="661" y="2687"/>
                  <a:pt x="643" y="2669"/>
                </a:cubicBezTo>
                <a:cubicBezTo>
                  <a:pt x="604" y="2630"/>
                  <a:pt x="405" y="2444"/>
                  <a:pt x="288" y="2333"/>
                </a:cubicBezTo>
                <a:cubicBezTo>
                  <a:pt x="246" y="2294"/>
                  <a:pt x="210" y="2262"/>
                  <a:pt x="203" y="2255"/>
                </a:cubicBezTo>
                <a:cubicBezTo>
                  <a:pt x="196" y="2247"/>
                  <a:pt x="189" y="2244"/>
                  <a:pt x="185" y="2237"/>
                </a:cubicBezTo>
                <a:cubicBezTo>
                  <a:pt x="242" y="2197"/>
                  <a:pt x="345" y="2115"/>
                  <a:pt x="377" y="2094"/>
                </a:cubicBezTo>
                <a:cubicBezTo>
                  <a:pt x="384" y="2090"/>
                  <a:pt x="388" y="2090"/>
                  <a:pt x="395" y="2098"/>
                </a:cubicBezTo>
                <a:cubicBezTo>
                  <a:pt x="412" y="2115"/>
                  <a:pt x="498" y="2190"/>
                  <a:pt x="594" y="2276"/>
                </a:cubicBezTo>
                <a:cubicBezTo>
                  <a:pt x="704" y="2376"/>
                  <a:pt x="831" y="2490"/>
                  <a:pt x="867" y="2522"/>
                </a:cubicBezTo>
                <a:cubicBezTo>
                  <a:pt x="814" y="2562"/>
                  <a:pt x="739" y="2623"/>
                  <a:pt x="693" y="2662"/>
                </a:cubicBezTo>
                <a:close/>
                <a:moveTo>
                  <a:pt x="885" y="1208"/>
                </a:moveTo>
                <a:cubicBezTo>
                  <a:pt x="932" y="1207"/>
                  <a:pt x="970" y="1169"/>
                  <a:pt x="970" y="1122"/>
                </a:cubicBezTo>
                <a:cubicBezTo>
                  <a:pt x="970" y="225"/>
                  <a:pt x="970" y="225"/>
                  <a:pt x="970" y="225"/>
                </a:cubicBezTo>
                <a:cubicBezTo>
                  <a:pt x="970" y="196"/>
                  <a:pt x="995" y="172"/>
                  <a:pt x="1023" y="172"/>
                </a:cubicBezTo>
                <a:cubicBezTo>
                  <a:pt x="1425" y="172"/>
                  <a:pt x="1425" y="172"/>
                  <a:pt x="1425" y="172"/>
                </a:cubicBezTo>
                <a:cubicBezTo>
                  <a:pt x="1425" y="690"/>
                  <a:pt x="1425" y="690"/>
                  <a:pt x="1425" y="690"/>
                </a:cubicBezTo>
                <a:cubicBezTo>
                  <a:pt x="1424" y="804"/>
                  <a:pt x="1516" y="896"/>
                  <a:pt x="1630" y="897"/>
                </a:cubicBezTo>
                <a:cubicBezTo>
                  <a:pt x="1925" y="897"/>
                  <a:pt x="1925" y="897"/>
                  <a:pt x="1925" y="897"/>
                </a:cubicBezTo>
                <a:cubicBezTo>
                  <a:pt x="2039" y="896"/>
                  <a:pt x="2131" y="804"/>
                  <a:pt x="2131" y="690"/>
                </a:cubicBezTo>
                <a:cubicBezTo>
                  <a:pt x="2131" y="172"/>
                  <a:pt x="2131" y="172"/>
                  <a:pt x="2131" y="172"/>
                </a:cubicBezTo>
                <a:cubicBezTo>
                  <a:pt x="2529" y="172"/>
                  <a:pt x="2529" y="172"/>
                  <a:pt x="2529" y="172"/>
                </a:cubicBezTo>
                <a:cubicBezTo>
                  <a:pt x="2557" y="172"/>
                  <a:pt x="2582" y="196"/>
                  <a:pt x="2582" y="225"/>
                </a:cubicBezTo>
                <a:cubicBezTo>
                  <a:pt x="2582" y="1229"/>
                  <a:pt x="2582" y="1229"/>
                  <a:pt x="2582" y="1229"/>
                </a:cubicBezTo>
                <a:cubicBezTo>
                  <a:pt x="2582" y="1276"/>
                  <a:pt x="2621" y="1315"/>
                  <a:pt x="2668" y="1315"/>
                </a:cubicBezTo>
                <a:cubicBezTo>
                  <a:pt x="2715" y="1314"/>
                  <a:pt x="2754" y="1277"/>
                  <a:pt x="2756" y="1229"/>
                </a:cubicBezTo>
                <a:cubicBezTo>
                  <a:pt x="2756" y="225"/>
                  <a:pt x="2756" y="225"/>
                  <a:pt x="2756" y="225"/>
                </a:cubicBezTo>
                <a:cubicBezTo>
                  <a:pt x="2756" y="100"/>
                  <a:pt x="2657" y="0"/>
                  <a:pt x="2533" y="0"/>
                </a:cubicBezTo>
                <a:cubicBezTo>
                  <a:pt x="1023" y="0"/>
                  <a:pt x="1023" y="0"/>
                  <a:pt x="1023" y="0"/>
                </a:cubicBezTo>
                <a:cubicBezTo>
                  <a:pt x="899" y="0"/>
                  <a:pt x="800" y="100"/>
                  <a:pt x="800" y="225"/>
                </a:cubicBezTo>
                <a:cubicBezTo>
                  <a:pt x="800" y="1122"/>
                  <a:pt x="800" y="1122"/>
                  <a:pt x="800" y="1122"/>
                </a:cubicBezTo>
                <a:cubicBezTo>
                  <a:pt x="800" y="1168"/>
                  <a:pt x="839" y="1208"/>
                  <a:pt x="885" y="1208"/>
                </a:cubicBezTo>
                <a:close/>
                <a:moveTo>
                  <a:pt x="1961" y="690"/>
                </a:moveTo>
                <a:cubicBezTo>
                  <a:pt x="1961" y="709"/>
                  <a:pt x="1945" y="725"/>
                  <a:pt x="1925" y="725"/>
                </a:cubicBezTo>
                <a:cubicBezTo>
                  <a:pt x="1630" y="725"/>
                  <a:pt x="1630" y="725"/>
                  <a:pt x="1630" y="725"/>
                </a:cubicBezTo>
                <a:cubicBezTo>
                  <a:pt x="1621" y="725"/>
                  <a:pt x="1612" y="722"/>
                  <a:pt x="1605" y="715"/>
                </a:cubicBezTo>
                <a:cubicBezTo>
                  <a:pt x="1599" y="708"/>
                  <a:pt x="1595" y="699"/>
                  <a:pt x="1595" y="690"/>
                </a:cubicBezTo>
                <a:cubicBezTo>
                  <a:pt x="1595" y="172"/>
                  <a:pt x="1595" y="172"/>
                  <a:pt x="1595" y="172"/>
                </a:cubicBezTo>
                <a:cubicBezTo>
                  <a:pt x="1961" y="172"/>
                  <a:pt x="1961" y="172"/>
                  <a:pt x="1961" y="172"/>
                </a:cubicBezTo>
                <a:lnTo>
                  <a:pt x="1961" y="690"/>
                </a:lnTo>
                <a:close/>
                <a:moveTo>
                  <a:pt x="1961" y="690"/>
                </a:moveTo>
                <a:cubicBezTo>
                  <a:pt x="1961" y="690"/>
                  <a:pt x="1961" y="690"/>
                  <a:pt x="1961" y="69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6C7451AB-3E8C-427C-905F-A3BE6A3E54F0}"/>
              </a:ext>
            </a:extLst>
          </p:cNvPr>
          <p:cNvSpPr txBox="1"/>
          <p:nvPr/>
        </p:nvSpPr>
        <p:spPr>
          <a:xfrm>
            <a:off x="7513383" y="5383553"/>
            <a:ext cx="1231106" cy="44203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标题四</a:t>
            </a:r>
          </a:p>
        </p:txBody>
      </p:sp>
      <p:sp>
        <p:nvSpPr>
          <p:cNvPr id="132" name="Text Box 9" descr="任务指派">
            <a:extLst>
              <a:ext uri="{FF2B5EF4-FFF2-40B4-BE49-F238E27FC236}">
                <a16:creationId xmlns:a16="http://schemas.microsoft.com/office/drawing/2014/main" id="{B6371CBC-2914-47AF-A4B7-B9795D705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3383" y="5785403"/>
            <a:ext cx="3416320" cy="4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3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  <a:defRPr/>
            </a:pPr>
            <a:r>
              <a:rPr kumimoji="0" lang="zh-CN" altLang="en-US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输入文本内容输入文本内容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3773331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1143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1143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COLOR_SCHEME_SHAPE_ID" val="2"/>
  <p:tag name="KSO_WM_UNIT_COLOR_SCHEME_PARENT_PAGE" val="0_1"/>
  <p:tag name="KSO_WM_UNIT_SUBTYPE" val="a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NOCLEAR" val="1"/>
  <p:tag name="KSO_WM_UNIT_VALUE" val="4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55_1*f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黑金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7E3B"/>
      </a:accent1>
      <a:accent2>
        <a:srgbClr val="292728"/>
      </a:accent2>
      <a:accent3>
        <a:srgbClr val="414141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Roboto Black"/>
        <a:ea typeface="思源黑体 CN Bold"/>
        <a:cs typeface=""/>
      </a:majorFont>
      <a:minorFont>
        <a:latin typeface="Roboto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519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思源黑体 CN Bold</vt:lpstr>
      <vt:lpstr>Roboto Black</vt:lpstr>
      <vt:lpstr>Radikal</vt:lpstr>
      <vt:lpstr>汉仪雅酷黑 45W</vt:lpstr>
      <vt:lpstr>Roboto</vt:lpstr>
      <vt:lpstr>Arial</vt:lpstr>
      <vt:lpstr>OPPOSans B</vt:lpstr>
      <vt:lpstr>微软雅黑</vt:lpstr>
      <vt:lpstr>思源黑体 CN Normal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邀请函元素黑金商业计划书ppt模板</dc:title>
  <dc:creator>多梦</dc:creator>
  <cp:keywords>P界达人</cp:keywords>
  <dc:description>www.51pptmoban.com</dc:description>
  <cp:lastModifiedBy>Win user</cp:lastModifiedBy>
  <cp:revision>12</cp:revision>
  <dcterms:created xsi:type="dcterms:W3CDTF">2021-12-09T19:26:22Z</dcterms:created>
  <dcterms:modified xsi:type="dcterms:W3CDTF">2022-01-10T14:53:52Z</dcterms:modified>
</cp:coreProperties>
</file>