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3.xml" ContentType="application/vnd.openxmlformats-officedocument.presentationml.notesSlide+xml"/>
  <Override PartName="/ppt/charts/chart3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4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4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3" r:id="rId1"/>
    <p:sldMasterId id="2147483685" r:id="rId2"/>
  </p:sldMasterIdLst>
  <p:notesMasterIdLst>
    <p:notesMasterId r:id="rId30"/>
  </p:notesMasterIdLst>
  <p:sldIdLst>
    <p:sldId id="266" r:id="rId3"/>
    <p:sldId id="257" r:id="rId4"/>
    <p:sldId id="364" r:id="rId5"/>
    <p:sldId id="375" r:id="rId6"/>
    <p:sldId id="369" r:id="rId7"/>
    <p:sldId id="367" r:id="rId8"/>
    <p:sldId id="373" r:id="rId9"/>
    <p:sldId id="366" r:id="rId10"/>
    <p:sldId id="327" r:id="rId11"/>
    <p:sldId id="344" r:id="rId12"/>
    <p:sldId id="342" r:id="rId13"/>
    <p:sldId id="358" r:id="rId14"/>
    <p:sldId id="370" r:id="rId15"/>
    <p:sldId id="371" r:id="rId16"/>
    <p:sldId id="357" r:id="rId17"/>
    <p:sldId id="346" r:id="rId18"/>
    <p:sldId id="376" r:id="rId19"/>
    <p:sldId id="362" r:id="rId20"/>
    <p:sldId id="372" r:id="rId21"/>
    <p:sldId id="377" r:id="rId22"/>
    <p:sldId id="356" r:id="rId23"/>
    <p:sldId id="359" r:id="rId24"/>
    <p:sldId id="365" r:id="rId25"/>
    <p:sldId id="261" r:id="rId26"/>
    <p:sldId id="291" r:id="rId27"/>
    <p:sldId id="290" r:id="rId28"/>
    <p:sldId id="378" r:id="rId2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案例图" id="{695548A2-97C6-447A-B67E-2F844C604297}">
          <p14:sldIdLst/>
        </p14:section>
        <p14:section name="大赛介绍页面（放在开头）" id="{11BC795D-C60A-4F31-85AF-5F032118F52E}">
          <p14:sldIdLst>
            <p14:sldId id="266"/>
          </p14:sldIdLst>
        </p14:section>
        <p14:section name="封面页" id="{F9BCACC7-0675-40FF-8BFF-825A63C8B66E}">
          <p14:sldIdLst>
            <p14:sldId id="257"/>
          </p14:sldIdLst>
        </p14:section>
        <p14:section name="目录页" id="{2B18FA62-8EBE-4452-956E-F56B934A5EFC}">
          <p14:sldIdLst>
            <p14:sldId id="364"/>
          </p14:sldIdLst>
        </p14:section>
        <p14:section name="内容" id="{D129B916-F791-4B8E-95A5-49E7D56C1E7B}">
          <p14:sldIdLst>
            <p14:sldId id="375"/>
            <p14:sldId id="369"/>
            <p14:sldId id="367"/>
            <p14:sldId id="373"/>
            <p14:sldId id="366"/>
            <p14:sldId id="327"/>
            <p14:sldId id="344"/>
            <p14:sldId id="342"/>
            <p14:sldId id="358"/>
            <p14:sldId id="370"/>
            <p14:sldId id="371"/>
            <p14:sldId id="357"/>
            <p14:sldId id="346"/>
            <p14:sldId id="376"/>
            <p14:sldId id="362"/>
            <p14:sldId id="372"/>
            <p14:sldId id="377"/>
            <p14:sldId id="356"/>
            <p14:sldId id="359"/>
            <p14:sldId id="365"/>
          </p14:sldIdLst>
        </p14:section>
        <p14:section name="封底页" id="{CB6A7BDF-8F24-4AF0-8A74-6FAB50C6BBE6}">
          <p14:sldIdLst>
            <p14:sldId id="261"/>
          </p14:sldIdLst>
        </p14:section>
        <p14:section name="模板结尾页（放在结尾）" id="{E12AAE45-CDFA-43DC-97FE-6B35621FEE77}">
          <p14:sldIdLst>
            <p14:sldId id="291"/>
            <p14:sldId id="290"/>
            <p14:sldId id="378"/>
          </p14:sldIdLst>
        </p14:section>
      </p14:sectionLst>
    </p:ext>
    <p:ext uri="{EFAFB233-063F-42B5-8137-9DF3F51BA10A}">
      <p15:sldGuideLst xmlns:p15="http://schemas.microsoft.com/office/powerpoint/2012/main">
        <p15:guide id="2" pos="415" userDrawn="1">
          <p15:clr>
            <a:srgbClr val="A4A3A4"/>
          </p15:clr>
        </p15:guide>
        <p15:guide id="3" orient="horz" pos="3997" userDrawn="1">
          <p15:clr>
            <a:srgbClr val="A4A3A4"/>
          </p15:clr>
        </p15:guide>
        <p15:guide id="4" pos="7265" userDrawn="1">
          <p15:clr>
            <a:srgbClr val="A4A3A4"/>
          </p15:clr>
        </p15:guide>
        <p15:guide id="5" orient="horz" pos="51" userDrawn="1">
          <p15:clr>
            <a:srgbClr val="A4A3A4"/>
          </p15:clr>
        </p15:guide>
        <p15:guide id="6" orient="horz" pos="346" userDrawn="1">
          <p15:clr>
            <a:srgbClr val="A4A3A4"/>
          </p15:clr>
        </p15:guide>
        <p15:guide id="7" orient="horz" pos="4269" userDrawn="1">
          <p15:clr>
            <a:srgbClr val="A4A3A4"/>
          </p15:clr>
        </p15:guide>
        <p15:guide id="8" orient="horz" pos="618" userDrawn="1">
          <p15:clr>
            <a:srgbClr val="A4A3A4"/>
          </p15:clr>
        </p15:guide>
        <p15:guide id="9" orient="horz" pos="3725" userDrawn="1">
          <p15:clr>
            <a:srgbClr val="A4A3A4"/>
          </p15:clr>
        </p15:guide>
        <p15:guide id="10" pos="3840" userDrawn="1">
          <p15:clr>
            <a:srgbClr val="A4A3A4"/>
          </p15:clr>
        </p15:guide>
        <p15:guide id="11" pos="982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Zuo T" initials="ZT" lastIdx="1" clrIdx="0">
    <p:extLst>
      <p:ext uri="{19B8F6BF-5375-455C-9EA6-DF929625EA0E}">
        <p15:presenceInfo xmlns:p15="http://schemas.microsoft.com/office/powerpoint/2012/main" userId="c30778f018c97d28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548235"/>
    <a:srgbClr val="C6EAD0"/>
    <a:srgbClr val="70AD47"/>
    <a:srgbClr val="A9D18E"/>
    <a:srgbClr val="AAE1B9"/>
    <a:srgbClr val="74BF87"/>
    <a:srgbClr val="3C7F56"/>
    <a:srgbClr val="255E3D"/>
    <a:srgbClr val="E4EBD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804" autoAdjust="0"/>
    <p:restoredTop sz="86085" autoAdjust="0"/>
  </p:normalViewPr>
  <p:slideViewPr>
    <p:cSldViewPr snapToGrid="0" showGuides="1">
      <p:cViewPr varScale="1">
        <p:scale>
          <a:sx n="98" d="100"/>
          <a:sy n="98" d="100"/>
        </p:scale>
        <p:origin x="342" y="84"/>
      </p:cViewPr>
      <p:guideLst>
        <p:guide pos="415"/>
        <p:guide orient="horz" pos="3997"/>
        <p:guide pos="7265"/>
        <p:guide orient="horz" pos="51"/>
        <p:guide orient="horz" pos="346"/>
        <p:guide orient="horz" pos="4269"/>
        <p:guide orient="horz" pos="618"/>
        <p:guide orient="horz" pos="3725"/>
        <p:guide pos="3840"/>
        <p:guide pos="98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33" d="100"/>
        <a:sy n="33" d="100"/>
      </p:scale>
      <p:origin x="0" y="-268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commentAuthors" Target="commentAuthor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Relationship Id="rId8" Type="http://schemas.openxmlformats.org/officeDocument/2006/relationships/slide" Target="slides/slide6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7610911754017672"/>
          <c:y val="0.10222126852051691"/>
          <c:w val="0.82382383327943465"/>
          <c:h val="0.76469748002599158"/>
        </c:manualLayout>
      </c:layout>
      <c:barChart>
        <c:barDir val="bar"/>
        <c:grouping val="clustered"/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最大值</c:v>
                </c:pt>
              </c:strCache>
            </c:strRef>
          </c:tx>
          <c:spPr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Q1</c:v>
                </c:pt>
                <c:pt idx="1">
                  <c:v>Q2</c:v>
                </c:pt>
                <c:pt idx="2">
                  <c:v>Q3</c:v>
                </c:pt>
                <c:pt idx="3">
                  <c:v>Q4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300</c:v>
                </c:pt>
                <c:pt idx="1">
                  <c:v>300</c:v>
                </c:pt>
                <c:pt idx="2">
                  <c:v>300</c:v>
                </c:pt>
                <c:pt idx="3">
                  <c:v>300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F23-490F-8014-FA69BBC577B3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会员增量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1-C354-4988-99C0-D1E8E2794749}"/>
              </c:ext>
            </c:extLst>
          </c:dPt>
          <c:dPt>
            <c:idx val="1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3-C354-4988-99C0-D1E8E2794749}"/>
              </c:ext>
            </c:extLst>
          </c:dPt>
          <c:dPt>
            <c:idx val="2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5-C354-4988-99C0-D1E8E2794749}"/>
              </c:ext>
            </c:extLst>
          </c:dPt>
          <c:dPt>
            <c:idx val="3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7-C354-4988-99C0-D1E8E2794749}"/>
              </c:ext>
            </c:extLst>
          </c:dPt>
          <c:cat>
            <c:strRef>
              <c:f>Sheet1!$A$2:$A$5</c:f>
              <c:strCache>
                <c:ptCount val="4"/>
                <c:pt idx="0">
                  <c:v>Q1</c:v>
                </c:pt>
                <c:pt idx="1">
                  <c:v>Q2</c:v>
                </c:pt>
                <c:pt idx="2">
                  <c:v>Q3</c:v>
                </c:pt>
                <c:pt idx="3">
                  <c:v>Q4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200</c:v>
                </c:pt>
                <c:pt idx="1">
                  <c:v>100</c:v>
                </c:pt>
                <c:pt idx="2">
                  <c:v>150</c:v>
                </c:pt>
                <c:pt idx="3">
                  <c:v>300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F10-4092-9DD3-D927D80B4EB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4"/>
        <c:overlap val="100"/>
        <c:axId val="743630928"/>
        <c:axId val="743631912"/>
      </c:barChart>
      <c:catAx>
        <c:axId val="74363092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743631912"/>
        <c:crosses val="autoZero"/>
        <c:auto val="1"/>
        <c:lblAlgn val="ctr"/>
        <c:lblOffset val="100"/>
        <c:noMultiLvlLbl val="0"/>
      </c:catAx>
      <c:valAx>
        <c:axId val="743631912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7436309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GMV</c:v>
                </c:pt>
              </c:strCache>
            </c:strRef>
          </c:tx>
          <c:spPr>
            <a:ln w="53975" cap="rnd">
              <a:gradFill flip="none" rotWithShape="1">
                <a:gsLst>
                  <a:gs pos="0">
                    <a:schemeClr val="accent6">
                      <a:lumMod val="20000"/>
                      <a:lumOff val="80000"/>
                    </a:schemeClr>
                  </a:gs>
                  <a:gs pos="23426">
                    <a:schemeClr val="accent6">
                      <a:lumMod val="60000"/>
                      <a:lumOff val="40000"/>
                    </a:schemeClr>
                  </a:gs>
                  <a:gs pos="53000">
                    <a:schemeClr val="accent6"/>
                  </a:gs>
                  <a:gs pos="83000">
                    <a:schemeClr val="accent6">
                      <a:lumMod val="75000"/>
                    </a:schemeClr>
                  </a:gs>
                  <a:gs pos="100000">
                    <a:schemeClr val="accent6">
                      <a:lumMod val="50000"/>
                    </a:schemeClr>
                  </a:gs>
                </a:gsLst>
                <a:lin ang="16200000" scaled="1"/>
                <a:tileRect/>
              </a:gradFill>
              <a:round/>
            </a:ln>
            <a:effectLst/>
          </c:spPr>
          <c:marker>
            <c:symbol val="none"/>
          </c:marker>
          <c:cat>
            <c:strRef>
              <c:f>Sheet1!$A$2:$A$13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300</c:v>
                </c:pt>
                <c:pt idx="1">
                  <c:v>600</c:v>
                </c:pt>
                <c:pt idx="2">
                  <c:v>700</c:v>
                </c:pt>
                <c:pt idx="3">
                  <c:v>800</c:v>
                </c:pt>
                <c:pt idx="4">
                  <c:v>1200</c:v>
                </c:pt>
                <c:pt idx="5">
                  <c:v>1000</c:v>
                </c:pt>
                <c:pt idx="6">
                  <c:v>900</c:v>
                </c:pt>
                <c:pt idx="7">
                  <c:v>1100</c:v>
                </c:pt>
                <c:pt idx="8">
                  <c:v>1300</c:v>
                </c:pt>
                <c:pt idx="9">
                  <c:v>1800</c:v>
                </c:pt>
                <c:pt idx="10">
                  <c:v>1700</c:v>
                </c:pt>
                <c:pt idx="11">
                  <c:v>1600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A00E-427B-AA54-3B267E39E4E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540183016"/>
        <c:axId val="540180064"/>
      </c:lineChart>
      <c:catAx>
        <c:axId val="5401830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540180064"/>
        <c:crosses val="autoZero"/>
        <c:auto val="1"/>
        <c:lblAlgn val="ctr"/>
        <c:lblOffset val="100"/>
        <c:noMultiLvlLbl val="0"/>
      </c:catAx>
      <c:valAx>
        <c:axId val="54018006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540183016"/>
        <c:crosses val="autoZero"/>
        <c:crossBetween val="between"/>
        <c:majorUnit val="500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1424556416024582E-2"/>
          <c:y val="1.7715158975119268E-2"/>
          <c:w val="0.9468199814498045"/>
          <c:h val="0.9039288396610725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金额</c:v>
                </c:pt>
              </c:strCache>
            </c:strRef>
          </c:tx>
          <c:spPr>
            <a:solidFill>
              <a:srgbClr val="5B9BD5"/>
            </a:solidFill>
            <a:ln>
              <a:noFill/>
            </a:ln>
            <a:effectLst/>
          </c:spPr>
          <c:invertIfNegative val="1"/>
          <c:dPt>
            <c:idx val="0"/>
            <c:invertIfNegative val="1"/>
            <c:bubble3D val="0"/>
            <c:spPr>
              <a:solidFill>
                <a:schemeClr val="accent6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51F6-4B48-9B62-79DA8163EAF1}"/>
              </c:ext>
            </c:extLst>
          </c:dPt>
          <c:dPt>
            <c:idx val="1"/>
            <c:invertIfNegative val="1"/>
            <c:bubble3D val="0"/>
            <c:spPr>
              <a:solidFill>
                <a:schemeClr val="accent6">
                  <a:lumMod val="20000"/>
                  <a:lumOff val="8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0-51F6-4B48-9B62-79DA8163EAF1}"/>
              </c:ext>
            </c:extLst>
          </c:dPt>
          <c:dPt>
            <c:idx val="2"/>
            <c:invertIfNegative val="1"/>
            <c:bubble3D val="0"/>
            <c:spPr>
              <a:solidFill>
                <a:schemeClr val="accent6">
                  <a:lumMod val="7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51F6-4B48-9B62-79DA8163EAF1}"/>
              </c:ext>
            </c:extLst>
          </c:dPt>
          <c:dPt>
            <c:idx val="3"/>
            <c:invertIfNegative val="1"/>
            <c:bubble3D val="0"/>
            <c:spPr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51F6-4B48-9B62-79DA8163EAF1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Q1</c:v>
                </c:pt>
                <c:pt idx="1">
                  <c:v>Q2</c:v>
                </c:pt>
                <c:pt idx="2">
                  <c:v>Q3</c:v>
                </c:pt>
                <c:pt idx="3">
                  <c:v>Q4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7000</c:v>
                </c:pt>
                <c:pt idx="1">
                  <c:v>8000</c:v>
                </c:pt>
                <c:pt idx="2">
                  <c:v>9000</c:v>
                </c:pt>
                <c:pt idx="3">
                  <c:v>12000</c:v>
                </c:pt>
              </c:numCache>
            </c:numRef>
          </c:val>
          <c:extLst>
            <c:ext xmlns:c14="http://schemas.microsoft.com/office/drawing/2007/8/2/chart" uri="{6F2FDCE9-48DA-4B69-8628-5D25D57E5C99}">
              <c14:invertSolidFillFmt>
                <c14:spPr xmlns:c14="http://schemas.microsoft.com/office/drawing/2007/8/2/chart">
                  <a:solidFill>
                    <a:srgbClr val="70AD47"/>
                  </a:solidFill>
                  <a:ln>
                    <a:noFill/>
                  </a:ln>
                  <a:effectLst/>
                </c14:spPr>
              </c14:invertSolidFillFmt>
            </c:ext>
            <c:ext xmlns:c16="http://schemas.microsoft.com/office/drawing/2014/chart" uri="{C3380CC4-5D6E-409C-BE32-E72D297353CC}">
              <c16:uniqueId val="{00000000-492A-4027-BAF5-3D34C0859DF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7"/>
        <c:overlap val="-34"/>
        <c:axId val="912489168"/>
        <c:axId val="912488512"/>
      </c:barChart>
      <c:catAx>
        <c:axId val="9124891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912488512"/>
        <c:crosses val="autoZero"/>
        <c:auto val="1"/>
        <c:lblAlgn val="ctr"/>
        <c:lblOffset val="100"/>
        <c:noMultiLvlLbl val="0"/>
      </c:catAx>
      <c:valAx>
        <c:axId val="912488512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91248916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4895004588912235E-2"/>
          <c:y val="3.0203026092326689E-4"/>
          <c:w val="0.98277848825242353"/>
          <c:h val="0.9082795675681771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Q1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solidFill>
                <a:schemeClr val="bg1">
                  <a:lumMod val="95000"/>
                </a:schemeClr>
              </a:solidFill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生鲜</c:v>
                </c:pt>
                <c:pt idx="1">
                  <c:v>食品</c:v>
                </c:pt>
                <c:pt idx="2">
                  <c:v>百货</c:v>
                </c:pt>
                <c:pt idx="3">
                  <c:v>日化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20</c:v>
                </c:pt>
                <c:pt idx="1">
                  <c:v>26</c:v>
                </c:pt>
                <c:pt idx="2">
                  <c:v>15</c:v>
                </c:pt>
                <c:pt idx="3">
                  <c:v>11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DD3-4116-B581-F85CA8D24BD8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Q2</c:v>
                </c:pt>
              </c:strCache>
            </c:strRef>
          </c:tx>
          <c:spPr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生鲜</c:v>
                </c:pt>
                <c:pt idx="1">
                  <c:v>食品</c:v>
                </c:pt>
                <c:pt idx="2">
                  <c:v>百货</c:v>
                </c:pt>
                <c:pt idx="3">
                  <c:v>日化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8</c:v>
                </c:pt>
                <c:pt idx="1">
                  <c:v>12</c:v>
                </c:pt>
                <c:pt idx="2">
                  <c:v>23</c:v>
                </c:pt>
                <c:pt idx="3">
                  <c:v>16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DD3-4116-B581-F85CA8D24BD8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Q3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生鲜</c:v>
                </c:pt>
                <c:pt idx="1">
                  <c:v>食品</c:v>
                </c:pt>
                <c:pt idx="2">
                  <c:v>百货</c:v>
                </c:pt>
                <c:pt idx="3">
                  <c:v>日化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33</c:v>
                </c:pt>
                <c:pt idx="1">
                  <c:v>20</c:v>
                </c:pt>
                <c:pt idx="2">
                  <c:v>15</c:v>
                </c:pt>
                <c:pt idx="3">
                  <c:v>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0DD3-4116-B581-F85CA8D24BD8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Q4</c:v>
                </c:pt>
              </c:strCache>
            </c:strRef>
          </c:tx>
          <c:spPr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生鲜</c:v>
                </c:pt>
                <c:pt idx="1">
                  <c:v>食品</c:v>
                </c:pt>
                <c:pt idx="2">
                  <c:v>百货</c:v>
                </c:pt>
                <c:pt idx="3">
                  <c:v>日化</c:v>
                </c:pt>
              </c:strCache>
            </c:strRef>
          </c:cat>
          <c:val>
            <c:numRef>
              <c:f>Sheet1!$E$2:$E$5</c:f>
              <c:numCache>
                <c:formatCode>General</c:formatCode>
                <c:ptCount val="4"/>
                <c:pt idx="0">
                  <c:v>15</c:v>
                </c:pt>
                <c:pt idx="1">
                  <c:v>10</c:v>
                </c:pt>
                <c:pt idx="2">
                  <c:v>30</c:v>
                </c:pt>
                <c:pt idx="3">
                  <c:v>40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0DD3-4116-B581-F85CA8D24BD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400"/>
        <c:overlap val="-15"/>
        <c:axId val="666742864"/>
        <c:axId val="666743520"/>
      </c:barChart>
      <c:catAx>
        <c:axId val="6667428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666743520"/>
        <c:crosses val="autoZero"/>
        <c:auto val="1"/>
        <c:lblAlgn val="ctr"/>
        <c:lblOffset val="100"/>
        <c:noMultiLvlLbl val="0"/>
      </c:catAx>
      <c:valAx>
        <c:axId val="666743520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6667428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10DC28C-BE15-47D6-9AE6-025077988528}" type="datetimeFigureOut">
              <a:rPr lang="zh-CN" altLang="en-US" smtClean="0"/>
              <a:t>2022/1/11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CFA607-1BCC-4D4E-B279-7D0C033D22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8339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5CFA607-1BCC-4D4E-B279-7D0C033D2234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81194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素材：https://uxms.gaoding.com/ws/material/detail/48278470?user_task_id=234666&amp;parent_id=1760&amp;filter_id=</a:t>
            </a:r>
          </a:p>
          <a:p>
            <a:endParaRPr lang="en-US" altLang="zh-CN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5CFA607-1BCC-4D4E-B279-7D0C033D2234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623781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5CFA607-1BCC-4D4E-B279-7D0C033D2234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56327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5CFA607-1BCC-4D4E-B279-7D0C033D2234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980823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A6CFE3-F845-43C2-A6C1-6F07B8C5A9BC}" type="slidenum">
              <a:rPr lang="zh-CN" altLang="en-US" smtClean="0"/>
              <a:t>25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017272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1/11/2022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60187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1/11/2022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785785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1/11/2022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694993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1/11/2022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032375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1/11/2022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875084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681623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03193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530676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1/11/2022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24464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1/11/2022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64765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1/11/2022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57693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1/11/2022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59417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1/11/2022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51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1/11/2022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34790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5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45962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62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  <a:t>1/11/2022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89278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  <p:sldLayoutId id="2147483697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slideLayout" Target="../slideLayouts/slideLayout10.xml"/><Relationship Id="rId7" Type="http://schemas.openxmlformats.org/officeDocument/2006/relationships/image" Target="../media/image15.jpeg"/><Relationship Id="rId12" Type="http://schemas.openxmlformats.org/officeDocument/2006/relationships/image" Target="../media/image20.jpe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image" Target="../media/image14.jpeg"/><Relationship Id="rId11" Type="http://schemas.openxmlformats.org/officeDocument/2006/relationships/image" Target="../media/image19.png"/><Relationship Id="rId5" Type="http://schemas.openxmlformats.org/officeDocument/2006/relationships/image" Target="../media/image13.png"/><Relationship Id="rId10" Type="http://schemas.openxmlformats.org/officeDocument/2006/relationships/image" Target="../media/image18.jpeg"/><Relationship Id="rId4" Type="http://schemas.openxmlformats.org/officeDocument/2006/relationships/notesSlide" Target="../notesSlides/notesSlide5.xml"/><Relationship Id="rId9" Type="http://schemas.openxmlformats.org/officeDocument/2006/relationships/image" Target="../media/image1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22.jpeg"/><Relationship Id="rId5" Type="http://schemas.openxmlformats.org/officeDocument/2006/relationships/image" Target="file:///C:\Users\&#23439;&#27901;\AppData\Local\Temp\2021111100210-290.png" TargetMode="External"/><Relationship Id="rId4" Type="http://schemas.openxmlformats.org/officeDocument/2006/relationships/image" Target="../media/image2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51pptmoban.com/zt/GDnianzhong/" TargetMode="External"/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9056"/>
            <a:stretch>
              <a:fillRect/>
            </a:stretch>
          </p:blipFill>
          <p:spPr>
            <a:xfrm>
              <a:off x="0" y="0"/>
              <a:ext cx="12192000" cy="6858000"/>
            </a:xfrm>
            <a:custGeom>
              <a:avLst/>
              <a:gdLst>
                <a:gd name="connsiteX0" fmla="*/ 0 w 12192000"/>
                <a:gd name="connsiteY0" fmla="*/ 0 h 6858000"/>
                <a:gd name="connsiteX1" fmla="*/ 12192000 w 12192000"/>
                <a:gd name="connsiteY1" fmla="*/ 0 h 6858000"/>
                <a:gd name="connsiteX2" fmla="*/ 12192000 w 12192000"/>
                <a:gd name="connsiteY2" fmla="*/ 6858000 h 6858000"/>
                <a:gd name="connsiteX3" fmla="*/ 0 w 12192000"/>
                <a:gd name="connsiteY3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2000" h="6858000">
                  <a:moveTo>
                    <a:pt x="0" y="0"/>
                  </a:moveTo>
                  <a:lnTo>
                    <a:pt x="12192000" y="0"/>
                  </a:lnTo>
                  <a:lnTo>
                    <a:pt x="12192000" y="6858000"/>
                  </a:lnTo>
                  <a:lnTo>
                    <a:pt x="0" y="6858000"/>
                  </a:lnTo>
                  <a:close/>
                </a:path>
              </a:pathLst>
            </a:custGeom>
          </p:spPr>
        </p:pic>
        <p:sp>
          <p:nvSpPr>
            <p:cNvPr id="5" name="矩形 4"/>
            <p:cNvSpPr/>
            <p:nvPr/>
          </p:nvSpPr>
          <p:spPr>
            <a:xfrm>
              <a:off x="0" y="5592278"/>
              <a:ext cx="12192000" cy="1265722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2020904" y="5947189"/>
              <a:ext cx="3291840" cy="3987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土拨鼠先生</a:t>
              </a: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7970854" y="5947189"/>
              <a:ext cx="3291840" cy="3987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15922842287</a:t>
              </a: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929306" y="5851364"/>
              <a:ext cx="207905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作者：</a:t>
              </a:r>
            </a:p>
          </p:txBody>
        </p:sp>
        <p:cxnSp>
          <p:nvCxnSpPr>
            <p:cNvPr id="14" name="直接连接符 13"/>
            <p:cNvCxnSpPr/>
            <p:nvPr/>
          </p:nvCxnSpPr>
          <p:spPr>
            <a:xfrm>
              <a:off x="2105994" y="6369050"/>
              <a:ext cx="3206750" cy="0"/>
            </a:xfrm>
            <a:prstGeom prst="line">
              <a:avLst/>
            </a:prstGeom>
            <a:ln w="158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文本框 14"/>
            <p:cNvSpPr txBox="1"/>
            <p:nvPr/>
          </p:nvSpPr>
          <p:spPr>
            <a:xfrm>
              <a:off x="6002019" y="5851364"/>
              <a:ext cx="207905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联系方式：</a:t>
              </a:r>
            </a:p>
          </p:txBody>
        </p:sp>
        <p:cxnSp>
          <p:nvCxnSpPr>
            <p:cNvPr id="16" name="直接连接符 15"/>
            <p:cNvCxnSpPr/>
            <p:nvPr/>
          </p:nvCxnSpPr>
          <p:spPr>
            <a:xfrm>
              <a:off x="8055944" y="6369050"/>
              <a:ext cx="3206750" cy="0"/>
            </a:xfrm>
            <a:prstGeom prst="line">
              <a:avLst/>
            </a:prstGeom>
            <a:ln w="158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1" name="图片 10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-1676"/>
            <a:stretch>
              <a:fillRect/>
            </a:stretch>
          </p:blipFill>
          <p:spPr>
            <a:xfrm>
              <a:off x="2216617" y="29634"/>
              <a:ext cx="7818034" cy="908466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>
            <a:extLst>
              <a:ext uri="{FF2B5EF4-FFF2-40B4-BE49-F238E27FC236}">
                <a16:creationId xmlns:a16="http://schemas.microsoft.com/office/drawing/2014/main" id="{728F8189-A6F9-4CBA-998E-A8E5362F0325}"/>
              </a:ext>
            </a:extLst>
          </p:cNvPr>
          <p:cNvGrpSpPr/>
          <p:nvPr/>
        </p:nvGrpSpPr>
        <p:grpSpPr>
          <a:xfrm>
            <a:off x="1" y="115888"/>
            <a:ext cx="12191999" cy="6630988"/>
            <a:chOff x="1" y="115888"/>
            <a:chExt cx="12191999" cy="6630988"/>
          </a:xfrm>
        </p:grpSpPr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FDEDC0D6-7AED-4AC7-AB84-127F05E02F49}"/>
                </a:ext>
              </a:extLst>
            </p:cNvPr>
            <p:cNvGrpSpPr/>
            <p:nvPr/>
          </p:nvGrpSpPr>
          <p:grpSpPr>
            <a:xfrm>
              <a:off x="10837520" y="6308725"/>
              <a:ext cx="1354480" cy="438151"/>
              <a:chOff x="10837520" y="6308725"/>
              <a:chExt cx="1354480" cy="438151"/>
            </a:xfrm>
          </p:grpSpPr>
          <p:sp>
            <p:nvSpPr>
              <p:cNvPr id="35" name="任意多边形: 形状 34">
                <a:extLst>
                  <a:ext uri="{FF2B5EF4-FFF2-40B4-BE49-F238E27FC236}">
                    <a16:creationId xmlns:a16="http://schemas.microsoft.com/office/drawing/2014/main" id="{5A5B6E16-88E0-4B35-9E3F-1F2AB0DEB463}"/>
                  </a:ext>
                </a:extLst>
              </p:cNvPr>
              <p:cNvSpPr>
                <a:spLocks/>
              </p:cNvSpPr>
              <p:nvPr/>
            </p:nvSpPr>
            <p:spPr>
              <a:xfrm flipH="1">
                <a:off x="11328836" y="6308725"/>
                <a:ext cx="863164" cy="438151"/>
              </a:xfrm>
              <a:custGeom>
                <a:avLst/>
                <a:gdLst>
                  <a:gd name="connsiteX0" fmla="*/ 863164 w 863164"/>
                  <a:gd name="connsiteY0" fmla="*/ 0 h 438151"/>
                  <a:gd name="connsiteX1" fmla="*/ 0 w 863164"/>
                  <a:gd name="connsiteY1" fmla="*/ 0 h 438151"/>
                  <a:gd name="connsiteX2" fmla="*/ 0 w 863164"/>
                  <a:gd name="connsiteY2" fmla="*/ 438151 h 438151"/>
                  <a:gd name="connsiteX3" fmla="*/ 605378 w 863164"/>
                  <a:gd name="connsiteY3" fmla="*/ 438151 h 4381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63164" h="438151">
                    <a:moveTo>
                      <a:pt x="863164" y="0"/>
                    </a:moveTo>
                    <a:lnTo>
                      <a:pt x="0" y="0"/>
                    </a:lnTo>
                    <a:lnTo>
                      <a:pt x="0" y="438151"/>
                    </a:lnTo>
                    <a:lnTo>
                      <a:pt x="605378" y="438151"/>
                    </a:ln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id="{5945B6C5-0D5A-421A-B6D8-3C0BCC4AF0FD}"/>
                  </a:ext>
                </a:extLst>
              </p:cNvPr>
              <p:cNvSpPr>
                <a:spLocks/>
              </p:cNvSpPr>
              <p:nvPr/>
            </p:nvSpPr>
            <p:spPr>
              <a:xfrm flipH="1">
                <a:off x="11083178" y="6308725"/>
                <a:ext cx="430188" cy="438151"/>
              </a:xfrm>
              <a:custGeom>
                <a:avLst/>
                <a:gdLst>
                  <a:gd name="connsiteX0" fmla="*/ 416682 w 695350"/>
                  <a:gd name="connsiteY0" fmla="*/ 0 h 343534"/>
                  <a:gd name="connsiteX1" fmla="*/ 695350 w 695350"/>
                  <a:gd name="connsiteY1" fmla="*/ 0 h 343534"/>
                  <a:gd name="connsiteX2" fmla="*/ 278668 w 695350"/>
                  <a:gd name="connsiteY2" fmla="*/ 343534 h 343534"/>
                  <a:gd name="connsiteX3" fmla="*/ 0 w 695350"/>
                  <a:gd name="connsiteY3" fmla="*/ 343534 h 343534"/>
                  <a:gd name="connsiteX4" fmla="*/ 416682 w 695350"/>
                  <a:gd name="connsiteY4" fmla="*/ 0 h 3435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95350" h="343534">
                    <a:moveTo>
                      <a:pt x="416682" y="0"/>
                    </a:moveTo>
                    <a:lnTo>
                      <a:pt x="695350" y="0"/>
                    </a:lnTo>
                    <a:lnTo>
                      <a:pt x="278668" y="343534"/>
                    </a:lnTo>
                    <a:lnTo>
                      <a:pt x="0" y="343534"/>
                    </a:lnTo>
                    <a:lnTo>
                      <a:pt x="416682" y="0"/>
                    </a:ln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id="{71C9D885-80D9-48D1-9CE3-D3A2894B8CB3}"/>
                  </a:ext>
                </a:extLst>
              </p:cNvPr>
              <p:cNvSpPr>
                <a:spLocks/>
              </p:cNvSpPr>
              <p:nvPr/>
            </p:nvSpPr>
            <p:spPr>
              <a:xfrm flipH="1">
                <a:off x="10837520" y="6308725"/>
                <a:ext cx="430188" cy="438151"/>
              </a:xfrm>
              <a:custGeom>
                <a:avLst/>
                <a:gdLst>
                  <a:gd name="connsiteX0" fmla="*/ 416682 w 695350"/>
                  <a:gd name="connsiteY0" fmla="*/ 0 h 343534"/>
                  <a:gd name="connsiteX1" fmla="*/ 695350 w 695350"/>
                  <a:gd name="connsiteY1" fmla="*/ 0 h 343534"/>
                  <a:gd name="connsiteX2" fmla="*/ 278668 w 695350"/>
                  <a:gd name="connsiteY2" fmla="*/ 343534 h 343534"/>
                  <a:gd name="connsiteX3" fmla="*/ 0 w 695350"/>
                  <a:gd name="connsiteY3" fmla="*/ 343534 h 343534"/>
                  <a:gd name="connsiteX4" fmla="*/ 416682 w 695350"/>
                  <a:gd name="connsiteY4" fmla="*/ 0 h 3435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95350" h="343534">
                    <a:moveTo>
                      <a:pt x="416682" y="0"/>
                    </a:moveTo>
                    <a:lnTo>
                      <a:pt x="695350" y="0"/>
                    </a:lnTo>
                    <a:lnTo>
                      <a:pt x="278668" y="343534"/>
                    </a:lnTo>
                    <a:lnTo>
                      <a:pt x="0" y="343534"/>
                    </a:lnTo>
                    <a:lnTo>
                      <a:pt x="416682" y="0"/>
                    </a:ln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id="{DB277672-15D5-4005-B95C-2C7D8EF74612}"/>
                </a:ext>
              </a:extLst>
            </p:cNvPr>
            <p:cNvGrpSpPr/>
            <p:nvPr/>
          </p:nvGrpSpPr>
          <p:grpSpPr>
            <a:xfrm>
              <a:off x="1" y="115888"/>
              <a:ext cx="3942607" cy="504625"/>
              <a:chOff x="1" y="115888"/>
              <a:chExt cx="3942607" cy="504625"/>
            </a:xfrm>
          </p:grpSpPr>
          <p:sp>
            <p:nvSpPr>
              <p:cNvPr id="31" name="任意多边形: 形状 30">
                <a:extLst>
                  <a:ext uri="{FF2B5EF4-FFF2-40B4-BE49-F238E27FC236}">
                    <a16:creationId xmlns:a16="http://schemas.microsoft.com/office/drawing/2014/main" id="{44F9DE42-9E49-425C-9F64-543E1024E8B3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1" y="115888"/>
                <a:ext cx="676391" cy="438151"/>
              </a:xfrm>
              <a:custGeom>
                <a:avLst/>
                <a:gdLst>
                  <a:gd name="connsiteX0" fmla="*/ 0 w 676391"/>
                  <a:gd name="connsiteY0" fmla="*/ 0 h 438151"/>
                  <a:gd name="connsiteX1" fmla="*/ 676391 w 676391"/>
                  <a:gd name="connsiteY1" fmla="*/ 0 h 438151"/>
                  <a:gd name="connsiteX2" fmla="*/ 418605 w 676391"/>
                  <a:gd name="connsiteY2" fmla="*/ 438151 h 438151"/>
                  <a:gd name="connsiteX3" fmla="*/ 0 w 676391"/>
                  <a:gd name="connsiteY3" fmla="*/ 438151 h 4381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6391" h="438151">
                    <a:moveTo>
                      <a:pt x="0" y="0"/>
                    </a:moveTo>
                    <a:lnTo>
                      <a:pt x="676391" y="0"/>
                    </a:lnTo>
                    <a:lnTo>
                      <a:pt x="418605" y="438151"/>
                    </a:lnTo>
                    <a:lnTo>
                      <a:pt x="0" y="438151"/>
                    </a:ln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任意多边形: 形状 31">
                <a:extLst>
                  <a:ext uri="{FF2B5EF4-FFF2-40B4-BE49-F238E27FC236}">
                    <a16:creationId xmlns:a16="http://schemas.microsoft.com/office/drawing/2014/main" id="{72B73701-0712-40D8-BE60-F14416EB35B4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491861" y="115888"/>
                <a:ext cx="430188" cy="438151"/>
              </a:xfrm>
              <a:custGeom>
                <a:avLst/>
                <a:gdLst>
                  <a:gd name="connsiteX0" fmla="*/ 416682 w 695350"/>
                  <a:gd name="connsiteY0" fmla="*/ 0 h 343534"/>
                  <a:gd name="connsiteX1" fmla="*/ 695350 w 695350"/>
                  <a:gd name="connsiteY1" fmla="*/ 0 h 343534"/>
                  <a:gd name="connsiteX2" fmla="*/ 278668 w 695350"/>
                  <a:gd name="connsiteY2" fmla="*/ 343534 h 343534"/>
                  <a:gd name="connsiteX3" fmla="*/ 0 w 695350"/>
                  <a:gd name="connsiteY3" fmla="*/ 343534 h 343534"/>
                  <a:gd name="connsiteX4" fmla="*/ 416682 w 695350"/>
                  <a:gd name="connsiteY4" fmla="*/ 0 h 3435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95350" h="343534">
                    <a:moveTo>
                      <a:pt x="416682" y="0"/>
                    </a:moveTo>
                    <a:lnTo>
                      <a:pt x="695350" y="0"/>
                    </a:lnTo>
                    <a:lnTo>
                      <a:pt x="278668" y="343534"/>
                    </a:lnTo>
                    <a:lnTo>
                      <a:pt x="0" y="343534"/>
                    </a:lnTo>
                    <a:lnTo>
                      <a:pt x="416682" y="0"/>
                    </a:ln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任意多边形: 形状 32">
                <a:extLst>
                  <a:ext uri="{FF2B5EF4-FFF2-40B4-BE49-F238E27FC236}">
                    <a16:creationId xmlns:a16="http://schemas.microsoft.com/office/drawing/2014/main" id="{36928DE5-4DF1-4DB0-8B3C-2FA60DC9D323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737519" y="115888"/>
                <a:ext cx="430188" cy="438151"/>
              </a:xfrm>
              <a:custGeom>
                <a:avLst/>
                <a:gdLst>
                  <a:gd name="connsiteX0" fmla="*/ 416682 w 695350"/>
                  <a:gd name="connsiteY0" fmla="*/ 0 h 343534"/>
                  <a:gd name="connsiteX1" fmla="*/ 695350 w 695350"/>
                  <a:gd name="connsiteY1" fmla="*/ 0 h 343534"/>
                  <a:gd name="connsiteX2" fmla="*/ 278668 w 695350"/>
                  <a:gd name="connsiteY2" fmla="*/ 343534 h 343534"/>
                  <a:gd name="connsiteX3" fmla="*/ 0 w 695350"/>
                  <a:gd name="connsiteY3" fmla="*/ 343534 h 343534"/>
                  <a:gd name="connsiteX4" fmla="*/ 416682 w 695350"/>
                  <a:gd name="connsiteY4" fmla="*/ 0 h 3435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95350" h="343534">
                    <a:moveTo>
                      <a:pt x="416682" y="0"/>
                    </a:moveTo>
                    <a:lnTo>
                      <a:pt x="695350" y="0"/>
                    </a:lnTo>
                    <a:lnTo>
                      <a:pt x="278668" y="343534"/>
                    </a:lnTo>
                    <a:lnTo>
                      <a:pt x="0" y="343534"/>
                    </a:lnTo>
                    <a:lnTo>
                      <a:pt x="416682" y="0"/>
                    </a:ln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object 7">
                <a:extLst>
                  <a:ext uri="{FF2B5EF4-FFF2-40B4-BE49-F238E27FC236}">
                    <a16:creationId xmlns:a16="http://schemas.microsoft.com/office/drawing/2014/main" id="{65DDF1DE-D78F-4C80-9DB1-08935CD16ED6}"/>
                  </a:ext>
                </a:extLst>
              </p:cNvPr>
              <p:cNvSpPr txBox="1"/>
              <p:nvPr/>
            </p:nvSpPr>
            <p:spPr>
              <a:xfrm>
                <a:off x="1400650" y="115888"/>
                <a:ext cx="2541958" cy="504625"/>
              </a:xfrm>
              <a:prstGeom prst="rect">
                <a:avLst/>
              </a:prstGeom>
            </p:spPr>
            <p:txBody>
              <a:bodyPr vert="horz" wrap="square" lIns="0" tIns="12065" rIns="0" bIns="0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12700">
                  <a:lnSpc>
                    <a:spcPct val="100000"/>
                  </a:lnSpc>
                  <a:spcBef>
                    <a:spcPts val="95"/>
                  </a:spcBef>
                </a:pPr>
                <a:r>
                  <a:rPr lang="zh-CN" altLang="en-US" sz="3200" spc="-5" dirty="0">
                    <a:solidFill>
                      <a:schemeClr val="accent6">
                        <a:lumMod val="75000"/>
                      </a:schemeClr>
                    </a:solidFill>
                    <a:latin typeface="+mj-ea"/>
                    <a:ea typeface="+mj-ea"/>
                    <a:cs typeface="微软雅黑" panose="020B0503020204020204" charset="-122"/>
                  </a:rPr>
                  <a:t>工作回顾</a:t>
                </a:r>
                <a:endParaRPr lang="en-US" altLang="zh-CN" sz="3200" spc="-5" dirty="0">
                  <a:solidFill>
                    <a:schemeClr val="accent6">
                      <a:lumMod val="75000"/>
                    </a:schemeClr>
                  </a:solidFill>
                  <a:latin typeface="+mj-ea"/>
                  <a:ea typeface="+mj-ea"/>
                  <a:cs typeface="微软雅黑" panose="020B0503020204020204" charset="-122"/>
                </a:endParaRPr>
              </a:p>
            </p:txBody>
          </p:sp>
        </p:grpSp>
      </p:grpSp>
      <p:graphicFrame>
        <p:nvGraphicFramePr>
          <p:cNvPr id="4" name="图表 3">
            <a:extLst>
              <a:ext uri="{FF2B5EF4-FFF2-40B4-BE49-F238E27FC236}">
                <a16:creationId xmlns:a16="http://schemas.microsoft.com/office/drawing/2014/main" id="{4CC9B59B-A3E5-4D10-AF4A-323839B30C9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73301750"/>
              </p:ext>
            </p:extLst>
          </p:nvPr>
        </p:nvGraphicFramePr>
        <p:xfrm>
          <a:off x="625711" y="1130504"/>
          <a:ext cx="10887655" cy="40688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文本框 4">
            <a:extLst>
              <a:ext uri="{FF2B5EF4-FFF2-40B4-BE49-F238E27FC236}">
                <a16:creationId xmlns:a16="http://schemas.microsoft.com/office/drawing/2014/main" id="{170A7A34-0457-434D-950E-DF6483E7BCA2}"/>
              </a:ext>
            </a:extLst>
          </p:cNvPr>
          <p:cNvSpPr txBox="1"/>
          <p:nvPr/>
        </p:nvSpPr>
        <p:spPr>
          <a:xfrm>
            <a:off x="4059951" y="5507794"/>
            <a:ext cx="7427199" cy="7416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添加详细文字说明，复制文本粘贴至此，添加详情文字说明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。</a:t>
            </a:r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添加详细文字说明，复制文本粘贴至此，添加详情文字说明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。</a:t>
            </a:r>
            <a:endParaRPr lang="zh-CN" altLang="en-US" sz="18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BBFAD118-847C-4628-B7AD-9DFA9C07372A}"/>
              </a:ext>
            </a:extLst>
          </p:cNvPr>
          <p:cNvSpPr txBox="1"/>
          <p:nvPr/>
        </p:nvSpPr>
        <p:spPr>
          <a:xfrm>
            <a:off x="637026" y="5385934"/>
            <a:ext cx="4525523" cy="5852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dirty="0">
                <a:solidFill>
                  <a:schemeClr val="accent6">
                    <a:lumMod val="75000"/>
                  </a:schemeClr>
                </a:solidFill>
                <a:latin typeface="+mj-ea"/>
                <a:ea typeface="+mj-ea"/>
                <a:cs typeface="+mn-ea"/>
                <a:sym typeface="Arial" panose="020B0604020202020204" pitchFamily="34" charset="0"/>
              </a:rPr>
              <a:t>表格标题表格标题</a:t>
            </a:r>
            <a:endParaRPr lang="en-GB" altLang="zh-CN" sz="2800" dirty="0">
              <a:solidFill>
                <a:schemeClr val="accent6">
                  <a:lumMod val="75000"/>
                </a:schemeClr>
              </a:solidFill>
              <a:latin typeface="+mj-ea"/>
              <a:ea typeface="+mj-ea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671852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组合 29">
            <a:extLst>
              <a:ext uri="{FF2B5EF4-FFF2-40B4-BE49-F238E27FC236}">
                <a16:creationId xmlns:a16="http://schemas.microsoft.com/office/drawing/2014/main" id="{C25CD7D3-A8D8-4F25-85C3-E18EDF59C1A3}"/>
              </a:ext>
            </a:extLst>
          </p:cNvPr>
          <p:cNvGrpSpPr/>
          <p:nvPr/>
        </p:nvGrpSpPr>
        <p:grpSpPr>
          <a:xfrm>
            <a:off x="1" y="115888"/>
            <a:ext cx="12191999" cy="6630988"/>
            <a:chOff x="1" y="115888"/>
            <a:chExt cx="12191999" cy="6630988"/>
          </a:xfrm>
        </p:grpSpPr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id="{D6C1D365-A3BC-4D0B-A0FF-63035D6FBBAD}"/>
                </a:ext>
              </a:extLst>
            </p:cNvPr>
            <p:cNvGrpSpPr/>
            <p:nvPr/>
          </p:nvGrpSpPr>
          <p:grpSpPr>
            <a:xfrm>
              <a:off x="10837520" y="6308725"/>
              <a:ext cx="1354480" cy="438151"/>
              <a:chOff x="10837520" y="6308725"/>
              <a:chExt cx="1354480" cy="438151"/>
            </a:xfrm>
          </p:grpSpPr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id="{11A10B24-287C-4B13-B9FC-2C0DDC23B35B}"/>
                  </a:ext>
                </a:extLst>
              </p:cNvPr>
              <p:cNvSpPr>
                <a:spLocks/>
              </p:cNvSpPr>
              <p:nvPr/>
            </p:nvSpPr>
            <p:spPr>
              <a:xfrm flipH="1">
                <a:off x="11328836" y="6308725"/>
                <a:ext cx="863164" cy="438151"/>
              </a:xfrm>
              <a:custGeom>
                <a:avLst/>
                <a:gdLst>
                  <a:gd name="connsiteX0" fmla="*/ 863164 w 863164"/>
                  <a:gd name="connsiteY0" fmla="*/ 0 h 438151"/>
                  <a:gd name="connsiteX1" fmla="*/ 0 w 863164"/>
                  <a:gd name="connsiteY1" fmla="*/ 0 h 438151"/>
                  <a:gd name="connsiteX2" fmla="*/ 0 w 863164"/>
                  <a:gd name="connsiteY2" fmla="*/ 438151 h 438151"/>
                  <a:gd name="connsiteX3" fmla="*/ 605378 w 863164"/>
                  <a:gd name="connsiteY3" fmla="*/ 438151 h 4381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63164" h="438151">
                    <a:moveTo>
                      <a:pt x="863164" y="0"/>
                    </a:moveTo>
                    <a:lnTo>
                      <a:pt x="0" y="0"/>
                    </a:lnTo>
                    <a:lnTo>
                      <a:pt x="0" y="438151"/>
                    </a:lnTo>
                    <a:lnTo>
                      <a:pt x="605378" y="438151"/>
                    </a:ln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id="{1E1186E6-8294-4BCC-B3C4-42C29E136FA0}"/>
                  </a:ext>
                </a:extLst>
              </p:cNvPr>
              <p:cNvSpPr>
                <a:spLocks/>
              </p:cNvSpPr>
              <p:nvPr/>
            </p:nvSpPr>
            <p:spPr>
              <a:xfrm flipH="1">
                <a:off x="11083178" y="6308725"/>
                <a:ext cx="430188" cy="438151"/>
              </a:xfrm>
              <a:custGeom>
                <a:avLst/>
                <a:gdLst>
                  <a:gd name="connsiteX0" fmla="*/ 416682 w 695350"/>
                  <a:gd name="connsiteY0" fmla="*/ 0 h 343534"/>
                  <a:gd name="connsiteX1" fmla="*/ 695350 w 695350"/>
                  <a:gd name="connsiteY1" fmla="*/ 0 h 343534"/>
                  <a:gd name="connsiteX2" fmla="*/ 278668 w 695350"/>
                  <a:gd name="connsiteY2" fmla="*/ 343534 h 343534"/>
                  <a:gd name="connsiteX3" fmla="*/ 0 w 695350"/>
                  <a:gd name="connsiteY3" fmla="*/ 343534 h 343534"/>
                  <a:gd name="connsiteX4" fmla="*/ 416682 w 695350"/>
                  <a:gd name="connsiteY4" fmla="*/ 0 h 3435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95350" h="343534">
                    <a:moveTo>
                      <a:pt x="416682" y="0"/>
                    </a:moveTo>
                    <a:lnTo>
                      <a:pt x="695350" y="0"/>
                    </a:lnTo>
                    <a:lnTo>
                      <a:pt x="278668" y="343534"/>
                    </a:lnTo>
                    <a:lnTo>
                      <a:pt x="0" y="343534"/>
                    </a:lnTo>
                    <a:lnTo>
                      <a:pt x="416682" y="0"/>
                    </a:ln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DD4B70CA-C1DF-4E53-8E63-0A1011F8D208}"/>
                  </a:ext>
                </a:extLst>
              </p:cNvPr>
              <p:cNvSpPr>
                <a:spLocks/>
              </p:cNvSpPr>
              <p:nvPr/>
            </p:nvSpPr>
            <p:spPr>
              <a:xfrm flipH="1">
                <a:off x="10837520" y="6308725"/>
                <a:ext cx="430188" cy="438151"/>
              </a:xfrm>
              <a:custGeom>
                <a:avLst/>
                <a:gdLst>
                  <a:gd name="connsiteX0" fmla="*/ 416682 w 695350"/>
                  <a:gd name="connsiteY0" fmla="*/ 0 h 343534"/>
                  <a:gd name="connsiteX1" fmla="*/ 695350 w 695350"/>
                  <a:gd name="connsiteY1" fmla="*/ 0 h 343534"/>
                  <a:gd name="connsiteX2" fmla="*/ 278668 w 695350"/>
                  <a:gd name="connsiteY2" fmla="*/ 343534 h 343534"/>
                  <a:gd name="connsiteX3" fmla="*/ 0 w 695350"/>
                  <a:gd name="connsiteY3" fmla="*/ 343534 h 343534"/>
                  <a:gd name="connsiteX4" fmla="*/ 416682 w 695350"/>
                  <a:gd name="connsiteY4" fmla="*/ 0 h 3435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95350" h="343534">
                    <a:moveTo>
                      <a:pt x="416682" y="0"/>
                    </a:moveTo>
                    <a:lnTo>
                      <a:pt x="695350" y="0"/>
                    </a:lnTo>
                    <a:lnTo>
                      <a:pt x="278668" y="343534"/>
                    </a:lnTo>
                    <a:lnTo>
                      <a:pt x="0" y="343534"/>
                    </a:lnTo>
                    <a:lnTo>
                      <a:pt x="416682" y="0"/>
                    </a:ln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id="{51EFA70C-945C-434C-82CB-EC78200672B9}"/>
                </a:ext>
              </a:extLst>
            </p:cNvPr>
            <p:cNvGrpSpPr/>
            <p:nvPr/>
          </p:nvGrpSpPr>
          <p:grpSpPr>
            <a:xfrm>
              <a:off x="1" y="115888"/>
              <a:ext cx="3942607" cy="504625"/>
              <a:chOff x="1" y="115888"/>
              <a:chExt cx="3942607" cy="504625"/>
            </a:xfrm>
          </p:grpSpPr>
          <p:sp>
            <p:nvSpPr>
              <p:cNvPr id="33" name="任意多边形: 形状 32">
                <a:extLst>
                  <a:ext uri="{FF2B5EF4-FFF2-40B4-BE49-F238E27FC236}">
                    <a16:creationId xmlns:a16="http://schemas.microsoft.com/office/drawing/2014/main" id="{795059D3-2544-4926-BA0C-66C9C3FDE920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1" y="115888"/>
                <a:ext cx="676391" cy="438151"/>
              </a:xfrm>
              <a:custGeom>
                <a:avLst/>
                <a:gdLst>
                  <a:gd name="connsiteX0" fmla="*/ 0 w 676391"/>
                  <a:gd name="connsiteY0" fmla="*/ 0 h 438151"/>
                  <a:gd name="connsiteX1" fmla="*/ 676391 w 676391"/>
                  <a:gd name="connsiteY1" fmla="*/ 0 h 438151"/>
                  <a:gd name="connsiteX2" fmla="*/ 418605 w 676391"/>
                  <a:gd name="connsiteY2" fmla="*/ 438151 h 438151"/>
                  <a:gd name="connsiteX3" fmla="*/ 0 w 676391"/>
                  <a:gd name="connsiteY3" fmla="*/ 438151 h 4381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6391" h="438151">
                    <a:moveTo>
                      <a:pt x="0" y="0"/>
                    </a:moveTo>
                    <a:lnTo>
                      <a:pt x="676391" y="0"/>
                    </a:lnTo>
                    <a:lnTo>
                      <a:pt x="418605" y="438151"/>
                    </a:lnTo>
                    <a:lnTo>
                      <a:pt x="0" y="438151"/>
                    </a:ln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任意多边形: 形状 33">
                <a:extLst>
                  <a:ext uri="{FF2B5EF4-FFF2-40B4-BE49-F238E27FC236}">
                    <a16:creationId xmlns:a16="http://schemas.microsoft.com/office/drawing/2014/main" id="{74839244-4826-4EA5-8F9F-F0D6622A921D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491861" y="115888"/>
                <a:ext cx="430188" cy="438151"/>
              </a:xfrm>
              <a:custGeom>
                <a:avLst/>
                <a:gdLst>
                  <a:gd name="connsiteX0" fmla="*/ 416682 w 695350"/>
                  <a:gd name="connsiteY0" fmla="*/ 0 h 343534"/>
                  <a:gd name="connsiteX1" fmla="*/ 695350 w 695350"/>
                  <a:gd name="connsiteY1" fmla="*/ 0 h 343534"/>
                  <a:gd name="connsiteX2" fmla="*/ 278668 w 695350"/>
                  <a:gd name="connsiteY2" fmla="*/ 343534 h 343534"/>
                  <a:gd name="connsiteX3" fmla="*/ 0 w 695350"/>
                  <a:gd name="connsiteY3" fmla="*/ 343534 h 343534"/>
                  <a:gd name="connsiteX4" fmla="*/ 416682 w 695350"/>
                  <a:gd name="connsiteY4" fmla="*/ 0 h 3435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95350" h="343534">
                    <a:moveTo>
                      <a:pt x="416682" y="0"/>
                    </a:moveTo>
                    <a:lnTo>
                      <a:pt x="695350" y="0"/>
                    </a:lnTo>
                    <a:lnTo>
                      <a:pt x="278668" y="343534"/>
                    </a:lnTo>
                    <a:lnTo>
                      <a:pt x="0" y="343534"/>
                    </a:lnTo>
                    <a:lnTo>
                      <a:pt x="416682" y="0"/>
                    </a:ln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任意多边形: 形状 34">
                <a:extLst>
                  <a:ext uri="{FF2B5EF4-FFF2-40B4-BE49-F238E27FC236}">
                    <a16:creationId xmlns:a16="http://schemas.microsoft.com/office/drawing/2014/main" id="{9FB3D6A1-0FFB-4749-9CA4-3573210F1263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737519" y="115888"/>
                <a:ext cx="430188" cy="438151"/>
              </a:xfrm>
              <a:custGeom>
                <a:avLst/>
                <a:gdLst>
                  <a:gd name="connsiteX0" fmla="*/ 416682 w 695350"/>
                  <a:gd name="connsiteY0" fmla="*/ 0 h 343534"/>
                  <a:gd name="connsiteX1" fmla="*/ 695350 w 695350"/>
                  <a:gd name="connsiteY1" fmla="*/ 0 h 343534"/>
                  <a:gd name="connsiteX2" fmla="*/ 278668 w 695350"/>
                  <a:gd name="connsiteY2" fmla="*/ 343534 h 343534"/>
                  <a:gd name="connsiteX3" fmla="*/ 0 w 695350"/>
                  <a:gd name="connsiteY3" fmla="*/ 343534 h 343534"/>
                  <a:gd name="connsiteX4" fmla="*/ 416682 w 695350"/>
                  <a:gd name="connsiteY4" fmla="*/ 0 h 3435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95350" h="343534">
                    <a:moveTo>
                      <a:pt x="416682" y="0"/>
                    </a:moveTo>
                    <a:lnTo>
                      <a:pt x="695350" y="0"/>
                    </a:lnTo>
                    <a:lnTo>
                      <a:pt x="278668" y="343534"/>
                    </a:lnTo>
                    <a:lnTo>
                      <a:pt x="0" y="343534"/>
                    </a:lnTo>
                    <a:lnTo>
                      <a:pt x="416682" y="0"/>
                    </a:ln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object 7">
                <a:extLst>
                  <a:ext uri="{FF2B5EF4-FFF2-40B4-BE49-F238E27FC236}">
                    <a16:creationId xmlns:a16="http://schemas.microsoft.com/office/drawing/2014/main" id="{6343C8B2-B92D-4E7B-9854-B73F1A5DDAB9}"/>
                  </a:ext>
                </a:extLst>
              </p:cNvPr>
              <p:cNvSpPr txBox="1"/>
              <p:nvPr/>
            </p:nvSpPr>
            <p:spPr>
              <a:xfrm>
                <a:off x="1400650" y="115888"/>
                <a:ext cx="2541958" cy="504625"/>
              </a:xfrm>
              <a:prstGeom prst="rect">
                <a:avLst/>
              </a:prstGeom>
            </p:spPr>
            <p:txBody>
              <a:bodyPr vert="horz" wrap="square" lIns="0" tIns="12065" rIns="0" bIns="0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12700">
                  <a:lnSpc>
                    <a:spcPct val="100000"/>
                  </a:lnSpc>
                  <a:spcBef>
                    <a:spcPts val="95"/>
                  </a:spcBef>
                </a:pPr>
                <a:r>
                  <a:rPr lang="zh-CN" altLang="en-US" sz="3200" spc="-5" dirty="0">
                    <a:solidFill>
                      <a:schemeClr val="accent6">
                        <a:lumMod val="75000"/>
                      </a:schemeClr>
                    </a:solidFill>
                    <a:latin typeface="+mj-ea"/>
                    <a:ea typeface="+mj-ea"/>
                    <a:cs typeface="微软雅黑" panose="020B0503020204020204" charset="-122"/>
                  </a:rPr>
                  <a:t>工作回顾</a:t>
                </a:r>
                <a:endParaRPr lang="en-US" altLang="zh-CN" sz="3200" spc="-5" dirty="0">
                  <a:solidFill>
                    <a:schemeClr val="accent6">
                      <a:lumMod val="75000"/>
                    </a:schemeClr>
                  </a:solidFill>
                  <a:latin typeface="+mj-ea"/>
                  <a:ea typeface="+mj-ea"/>
                  <a:cs typeface="微软雅黑" panose="020B0503020204020204" charset="-122"/>
                </a:endParaRPr>
              </a:p>
            </p:txBody>
          </p:sp>
        </p:grpSp>
      </p:grpSp>
      <p:graphicFrame>
        <p:nvGraphicFramePr>
          <p:cNvPr id="4" name="图表 3">
            <a:extLst>
              <a:ext uri="{FF2B5EF4-FFF2-40B4-BE49-F238E27FC236}">
                <a16:creationId xmlns:a16="http://schemas.microsoft.com/office/drawing/2014/main" id="{AEF6211E-E538-4E50-A191-732B2DFF198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2449519"/>
              </p:ext>
            </p:extLst>
          </p:nvPr>
        </p:nvGraphicFramePr>
        <p:xfrm>
          <a:off x="491861" y="983034"/>
          <a:ext cx="5253853" cy="50183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9" name="组合 8">
            <a:extLst>
              <a:ext uri="{FF2B5EF4-FFF2-40B4-BE49-F238E27FC236}">
                <a16:creationId xmlns:a16="http://schemas.microsoft.com/office/drawing/2014/main" id="{4A2C44BC-E3A4-4D9C-95F1-1CC417B87491}"/>
              </a:ext>
            </a:extLst>
          </p:cNvPr>
          <p:cNvGrpSpPr/>
          <p:nvPr/>
        </p:nvGrpSpPr>
        <p:grpSpPr>
          <a:xfrm>
            <a:off x="6162539" y="1257235"/>
            <a:ext cx="5724656" cy="802986"/>
            <a:chOff x="6162539" y="1500554"/>
            <a:chExt cx="5724656" cy="802986"/>
          </a:xfrm>
        </p:grpSpPr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6B7CC0F9-A00B-4EEA-9938-1406E3B9FE36}"/>
                </a:ext>
              </a:extLst>
            </p:cNvPr>
            <p:cNvSpPr txBox="1"/>
            <p:nvPr/>
          </p:nvSpPr>
          <p:spPr>
            <a:xfrm>
              <a:off x="7885476" y="1561927"/>
              <a:ext cx="4001719" cy="7416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8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添加详细文字说明，复制文本粘贴至此，添加详情文字说明</a:t>
              </a:r>
            </a:p>
          </p:txBody>
        </p:sp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id="{A0EB6110-1B8B-4EBD-8A91-006F415E1511}"/>
                </a:ext>
              </a:extLst>
            </p:cNvPr>
            <p:cNvCxnSpPr/>
            <p:nvPr/>
          </p:nvCxnSpPr>
          <p:spPr>
            <a:xfrm>
              <a:off x="7803829" y="1500554"/>
              <a:ext cx="0" cy="769075"/>
            </a:xfrm>
            <a:prstGeom prst="line">
              <a:avLst/>
            </a:prstGeom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矩形: 圆角 7">
              <a:extLst>
                <a:ext uri="{FF2B5EF4-FFF2-40B4-BE49-F238E27FC236}">
                  <a16:creationId xmlns:a16="http://schemas.microsoft.com/office/drawing/2014/main" id="{A8A16DC6-88F8-4F3B-B000-9E12A48AAF13}"/>
                </a:ext>
              </a:extLst>
            </p:cNvPr>
            <p:cNvSpPr/>
            <p:nvPr/>
          </p:nvSpPr>
          <p:spPr>
            <a:xfrm>
              <a:off x="6162539" y="1561927"/>
              <a:ext cx="1431472" cy="615808"/>
            </a:xfrm>
            <a:prstGeom prst="roundRect">
              <a:avLst>
                <a:gd name="adj" fmla="val 14016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b="1" dirty="0"/>
                <a:t>小标题</a:t>
              </a: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6C7D8DC6-3DF0-4DBA-BC09-9ABC686AB144}"/>
              </a:ext>
            </a:extLst>
          </p:cNvPr>
          <p:cNvGrpSpPr/>
          <p:nvPr/>
        </p:nvGrpSpPr>
        <p:grpSpPr>
          <a:xfrm>
            <a:off x="6162539" y="2540748"/>
            <a:ext cx="5724656" cy="802986"/>
            <a:chOff x="6162539" y="1500554"/>
            <a:chExt cx="5724656" cy="802986"/>
          </a:xfrm>
        </p:grpSpPr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9203E7B8-3C45-405D-956A-1E29C760E701}"/>
                </a:ext>
              </a:extLst>
            </p:cNvPr>
            <p:cNvSpPr txBox="1"/>
            <p:nvPr/>
          </p:nvSpPr>
          <p:spPr>
            <a:xfrm>
              <a:off x="7885476" y="1561927"/>
              <a:ext cx="4001719" cy="7416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8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添加详细文字说明，复制文本粘贴至此，添加详情文字说明</a:t>
              </a:r>
            </a:p>
          </p:txBody>
        </p:sp>
        <p:cxnSp>
          <p:nvCxnSpPr>
            <p:cNvPr id="43" name="直接连接符 42">
              <a:extLst>
                <a:ext uri="{FF2B5EF4-FFF2-40B4-BE49-F238E27FC236}">
                  <a16:creationId xmlns:a16="http://schemas.microsoft.com/office/drawing/2014/main" id="{96CD90A3-4B60-4268-A73E-DEA359185256}"/>
                </a:ext>
              </a:extLst>
            </p:cNvPr>
            <p:cNvCxnSpPr/>
            <p:nvPr/>
          </p:nvCxnSpPr>
          <p:spPr>
            <a:xfrm>
              <a:off x="7803829" y="1500554"/>
              <a:ext cx="0" cy="769075"/>
            </a:xfrm>
            <a:prstGeom prst="line">
              <a:avLst/>
            </a:prstGeom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矩形: 圆角 43">
              <a:extLst>
                <a:ext uri="{FF2B5EF4-FFF2-40B4-BE49-F238E27FC236}">
                  <a16:creationId xmlns:a16="http://schemas.microsoft.com/office/drawing/2014/main" id="{54F6A9AE-C43A-49F4-9358-E004586FAA54}"/>
                </a:ext>
              </a:extLst>
            </p:cNvPr>
            <p:cNvSpPr/>
            <p:nvPr/>
          </p:nvSpPr>
          <p:spPr>
            <a:xfrm>
              <a:off x="6162539" y="1561927"/>
              <a:ext cx="1431472" cy="615808"/>
            </a:xfrm>
            <a:prstGeom prst="roundRect">
              <a:avLst>
                <a:gd name="adj" fmla="val 14016"/>
              </a:avLst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b="1" dirty="0">
                  <a:solidFill>
                    <a:schemeClr val="accent6"/>
                  </a:solidFill>
                </a:rPr>
                <a:t>小标题</a:t>
              </a: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A3CB2260-93A5-4241-873C-D40035CA70D0}"/>
              </a:ext>
            </a:extLst>
          </p:cNvPr>
          <p:cNvGrpSpPr/>
          <p:nvPr/>
        </p:nvGrpSpPr>
        <p:grpSpPr>
          <a:xfrm>
            <a:off x="6162539" y="3824261"/>
            <a:ext cx="5724656" cy="802986"/>
            <a:chOff x="6162539" y="1500554"/>
            <a:chExt cx="5724656" cy="802986"/>
          </a:xfrm>
        </p:grpSpPr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EE7EC2CD-9E17-486D-95EF-C7DE30E990AA}"/>
                </a:ext>
              </a:extLst>
            </p:cNvPr>
            <p:cNvSpPr txBox="1"/>
            <p:nvPr/>
          </p:nvSpPr>
          <p:spPr>
            <a:xfrm>
              <a:off x="7885476" y="1561927"/>
              <a:ext cx="4001719" cy="7416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8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添加详细文字说明，复制文本粘贴至此，添加详情文字说明</a:t>
              </a:r>
            </a:p>
          </p:txBody>
        </p:sp>
        <p:cxnSp>
          <p:nvCxnSpPr>
            <p:cNvPr id="47" name="直接连接符 46">
              <a:extLst>
                <a:ext uri="{FF2B5EF4-FFF2-40B4-BE49-F238E27FC236}">
                  <a16:creationId xmlns:a16="http://schemas.microsoft.com/office/drawing/2014/main" id="{5FC40474-3EFF-47A2-B124-3A5ECE8BDF17}"/>
                </a:ext>
              </a:extLst>
            </p:cNvPr>
            <p:cNvCxnSpPr/>
            <p:nvPr/>
          </p:nvCxnSpPr>
          <p:spPr>
            <a:xfrm>
              <a:off x="7803829" y="1500554"/>
              <a:ext cx="0" cy="769075"/>
            </a:xfrm>
            <a:prstGeom prst="line">
              <a:avLst/>
            </a:prstGeom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矩形: 圆角 47">
              <a:extLst>
                <a:ext uri="{FF2B5EF4-FFF2-40B4-BE49-F238E27FC236}">
                  <a16:creationId xmlns:a16="http://schemas.microsoft.com/office/drawing/2014/main" id="{A892AF6E-C01F-4DD1-B7AC-1D89A3226FDB}"/>
                </a:ext>
              </a:extLst>
            </p:cNvPr>
            <p:cNvSpPr/>
            <p:nvPr/>
          </p:nvSpPr>
          <p:spPr>
            <a:xfrm>
              <a:off x="6162539" y="1561927"/>
              <a:ext cx="1431472" cy="615808"/>
            </a:xfrm>
            <a:prstGeom prst="roundRect">
              <a:avLst>
                <a:gd name="adj" fmla="val 14016"/>
              </a:avLst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b="1" dirty="0"/>
                <a:t>小标题</a:t>
              </a: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99F261FC-E7DC-46C1-8142-14E98D626584}"/>
              </a:ext>
            </a:extLst>
          </p:cNvPr>
          <p:cNvGrpSpPr/>
          <p:nvPr/>
        </p:nvGrpSpPr>
        <p:grpSpPr>
          <a:xfrm>
            <a:off x="6162539" y="5107774"/>
            <a:ext cx="5724656" cy="802986"/>
            <a:chOff x="6162539" y="1500554"/>
            <a:chExt cx="5724656" cy="802986"/>
          </a:xfrm>
        </p:grpSpPr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D55D38C7-02F8-4A9E-86A7-E1B8663783BD}"/>
                </a:ext>
              </a:extLst>
            </p:cNvPr>
            <p:cNvSpPr txBox="1"/>
            <p:nvPr/>
          </p:nvSpPr>
          <p:spPr>
            <a:xfrm>
              <a:off x="7885476" y="1561927"/>
              <a:ext cx="4001719" cy="7416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8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添加详细文字说明，复制文本粘贴至此，添加详情文字说明</a:t>
              </a:r>
            </a:p>
          </p:txBody>
        </p:sp>
        <p:cxnSp>
          <p:nvCxnSpPr>
            <p:cNvPr id="51" name="直接连接符 50">
              <a:extLst>
                <a:ext uri="{FF2B5EF4-FFF2-40B4-BE49-F238E27FC236}">
                  <a16:creationId xmlns:a16="http://schemas.microsoft.com/office/drawing/2014/main" id="{E3D21605-0669-49C6-8B94-F43C701A6D1A}"/>
                </a:ext>
              </a:extLst>
            </p:cNvPr>
            <p:cNvCxnSpPr/>
            <p:nvPr/>
          </p:nvCxnSpPr>
          <p:spPr>
            <a:xfrm>
              <a:off x="7803829" y="1500554"/>
              <a:ext cx="0" cy="769075"/>
            </a:xfrm>
            <a:prstGeom prst="line">
              <a:avLst/>
            </a:prstGeom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矩形: 圆角 51">
              <a:extLst>
                <a:ext uri="{FF2B5EF4-FFF2-40B4-BE49-F238E27FC236}">
                  <a16:creationId xmlns:a16="http://schemas.microsoft.com/office/drawing/2014/main" id="{A7CB7628-3C72-4C06-A7EF-714068F52F5C}"/>
                </a:ext>
              </a:extLst>
            </p:cNvPr>
            <p:cNvSpPr/>
            <p:nvPr/>
          </p:nvSpPr>
          <p:spPr>
            <a:xfrm>
              <a:off x="6162539" y="1561927"/>
              <a:ext cx="1431472" cy="615808"/>
            </a:xfrm>
            <a:prstGeom prst="roundRect">
              <a:avLst>
                <a:gd name="adj" fmla="val 14016"/>
              </a:avLst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b="1" dirty="0"/>
                <a:t>小标题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3275448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>
            <a:extLst>
              <a:ext uri="{FF2B5EF4-FFF2-40B4-BE49-F238E27FC236}">
                <a16:creationId xmlns:a16="http://schemas.microsoft.com/office/drawing/2014/main" id="{5D0A5BE5-8FA6-4938-8EE9-94F533485F10}"/>
              </a:ext>
            </a:extLst>
          </p:cNvPr>
          <p:cNvGrpSpPr/>
          <p:nvPr/>
        </p:nvGrpSpPr>
        <p:grpSpPr>
          <a:xfrm>
            <a:off x="1" y="115888"/>
            <a:ext cx="12191999" cy="6630988"/>
            <a:chOff x="1" y="115888"/>
            <a:chExt cx="12191999" cy="6630988"/>
          </a:xfrm>
        </p:grpSpPr>
        <p:grpSp>
          <p:nvGrpSpPr>
            <p:cNvPr id="36" name="组合 35">
              <a:extLst>
                <a:ext uri="{FF2B5EF4-FFF2-40B4-BE49-F238E27FC236}">
                  <a16:creationId xmlns:a16="http://schemas.microsoft.com/office/drawing/2014/main" id="{06751E90-583E-41B5-A196-3B0BF9BA4F3D}"/>
                </a:ext>
              </a:extLst>
            </p:cNvPr>
            <p:cNvGrpSpPr/>
            <p:nvPr/>
          </p:nvGrpSpPr>
          <p:grpSpPr>
            <a:xfrm>
              <a:off x="10837520" y="6308725"/>
              <a:ext cx="1354480" cy="438151"/>
              <a:chOff x="10837520" y="6308725"/>
              <a:chExt cx="1354480" cy="438151"/>
            </a:xfrm>
          </p:grpSpPr>
          <p:sp>
            <p:nvSpPr>
              <p:cNvPr id="52" name="任意多边形: 形状 51">
                <a:extLst>
                  <a:ext uri="{FF2B5EF4-FFF2-40B4-BE49-F238E27FC236}">
                    <a16:creationId xmlns:a16="http://schemas.microsoft.com/office/drawing/2014/main" id="{12285745-B3A1-4A53-A632-299564418891}"/>
                  </a:ext>
                </a:extLst>
              </p:cNvPr>
              <p:cNvSpPr>
                <a:spLocks/>
              </p:cNvSpPr>
              <p:nvPr/>
            </p:nvSpPr>
            <p:spPr>
              <a:xfrm flipH="1">
                <a:off x="11328836" y="6308725"/>
                <a:ext cx="863164" cy="438151"/>
              </a:xfrm>
              <a:custGeom>
                <a:avLst/>
                <a:gdLst>
                  <a:gd name="connsiteX0" fmla="*/ 863164 w 863164"/>
                  <a:gd name="connsiteY0" fmla="*/ 0 h 438151"/>
                  <a:gd name="connsiteX1" fmla="*/ 0 w 863164"/>
                  <a:gd name="connsiteY1" fmla="*/ 0 h 438151"/>
                  <a:gd name="connsiteX2" fmla="*/ 0 w 863164"/>
                  <a:gd name="connsiteY2" fmla="*/ 438151 h 438151"/>
                  <a:gd name="connsiteX3" fmla="*/ 605378 w 863164"/>
                  <a:gd name="connsiteY3" fmla="*/ 438151 h 4381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63164" h="438151">
                    <a:moveTo>
                      <a:pt x="863164" y="0"/>
                    </a:moveTo>
                    <a:lnTo>
                      <a:pt x="0" y="0"/>
                    </a:lnTo>
                    <a:lnTo>
                      <a:pt x="0" y="438151"/>
                    </a:lnTo>
                    <a:lnTo>
                      <a:pt x="605378" y="438151"/>
                    </a:ln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53" name="任意多边形: 形状 52">
                <a:extLst>
                  <a:ext uri="{FF2B5EF4-FFF2-40B4-BE49-F238E27FC236}">
                    <a16:creationId xmlns:a16="http://schemas.microsoft.com/office/drawing/2014/main" id="{20341B35-FF66-4ACF-8A99-938702068C97}"/>
                  </a:ext>
                </a:extLst>
              </p:cNvPr>
              <p:cNvSpPr>
                <a:spLocks/>
              </p:cNvSpPr>
              <p:nvPr/>
            </p:nvSpPr>
            <p:spPr>
              <a:xfrm flipH="1">
                <a:off x="11083178" y="6308725"/>
                <a:ext cx="430188" cy="438151"/>
              </a:xfrm>
              <a:custGeom>
                <a:avLst/>
                <a:gdLst>
                  <a:gd name="connsiteX0" fmla="*/ 416682 w 695350"/>
                  <a:gd name="connsiteY0" fmla="*/ 0 h 343534"/>
                  <a:gd name="connsiteX1" fmla="*/ 695350 w 695350"/>
                  <a:gd name="connsiteY1" fmla="*/ 0 h 343534"/>
                  <a:gd name="connsiteX2" fmla="*/ 278668 w 695350"/>
                  <a:gd name="connsiteY2" fmla="*/ 343534 h 343534"/>
                  <a:gd name="connsiteX3" fmla="*/ 0 w 695350"/>
                  <a:gd name="connsiteY3" fmla="*/ 343534 h 343534"/>
                  <a:gd name="connsiteX4" fmla="*/ 416682 w 695350"/>
                  <a:gd name="connsiteY4" fmla="*/ 0 h 3435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95350" h="343534">
                    <a:moveTo>
                      <a:pt x="416682" y="0"/>
                    </a:moveTo>
                    <a:lnTo>
                      <a:pt x="695350" y="0"/>
                    </a:lnTo>
                    <a:lnTo>
                      <a:pt x="278668" y="343534"/>
                    </a:lnTo>
                    <a:lnTo>
                      <a:pt x="0" y="343534"/>
                    </a:lnTo>
                    <a:lnTo>
                      <a:pt x="416682" y="0"/>
                    </a:ln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54" name="任意多边形: 形状 53">
                <a:extLst>
                  <a:ext uri="{FF2B5EF4-FFF2-40B4-BE49-F238E27FC236}">
                    <a16:creationId xmlns:a16="http://schemas.microsoft.com/office/drawing/2014/main" id="{E1DA13A9-5886-46F3-A772-9AF37735BC48}"/>
                  </a:ext>
                </a:extLst>
              </p:cNvPr>
              <p:cNvSpPr>
                <a:spLocks/>
              </p:cNvSpPr>
              <p:nvPr/>
            </p:nvSpPr>
            <p:spPr>
              <a:xfrm flipH="1">
                <a:off x="10837520" y="6308725"/>
                <a:ext cx="430188" cy="438151"/>
              </a:xfrm>
              <a:custGeom>
                <a:avLst/>
                <a:gdLst>
                  <a:gd name="connsiteX0" fmla="*/ 416682 w 695350"/>
                  <a:gd name="connsiteY0" fmla="*/ 0 h 343534"/>
                  <a:gd name="connsiteX1" fmla="*/ 695350 w 695350"/>
                  <a:gd name="connsiteY1" fmla="*/ 0 h 343534"/>
                  <a:gd name="connsiteX2" fmla="*/ 278668 w 695350"/>
                  <a:gd name="connsiteY2" fmla="*/ 343534 h 343534"/>
                  <a:gd name="connsiteX3" fmla="*/ 0 w 695350"/>
                  <a:gd name="connsiteY3" fmla="*/ 343534 h 343534"/>
                  <a:gd name="connsiteX4" fmla="*/ 416682 w 695350"/>
                  <a:gd name="connsiteY4" fmla="*/ 0 h 3435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95350" h="343534">
                    <a:moveTo>
                      <a:pt x="416682" y="0"/>
                    </a:moveTo>
                    <a:lnTo>
                      <a:pt x="695350" y="0"/>
                    </a:lnTo>
                    <a:lnTo>
                      <a:pt x="278668" y="343534"/>
                    </a:lnTo>
                    <a:lnTo>
                      <a:pt x="0" y="343534"/>
                    </a:lnTo>
                    <a:lnTo>
                      <a:pt x="416682" y="0"/>
                    </a:ln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id="{A1C48863-9599-4EB1-88B0-049F24B0DFCA}"/>
                </a:ext>
              </a:extLst>
            </p:cNvPr>
            <p:cNvGrpSpPr/>
            <p:nvPr/>
          </p:nvGrpSpPr>
          <p:grpSpPr>
            <a:xfrm>
              <a:off x="1" y="115888"/>
              <a:ext cx="3942607" cy="504625"/>
              <a:chOff x="1" y="115888"/>
              <a:chExt cx="3942607" cy="504625"/>
            </a:xfrm>
          </p:grpSpPr>
          <p:sp>
            <p:nvSpPr>
              <p:cNvPr id="48" name="任意多边形: 形状 47">
                <a:extLst>
                  <a:ext uri="{FF2B5EF4-FFF2-40B4-BE49-F238E27FC236}">
                    <a16:creationId xmlns:a16="http://schemas.microsoft.com/office/drawing/2014/main" id="{A707DE68-9DC5-4043-845B-72B2FA09E1E0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1" y="115888"/>
                <a:ext cx="676391" cy="438151"/>
              </a:xfrm>
              <a:custGeom>
                <a:avLst/>
                <a:gdLst>
                  <a:gd name="connsiteX0" fmla="*/ 0 w 676391"/>
                  <a:gd name="connsiteY0" fmla="*/ 0 h 438151"/>
                  <a:gd name="connsiteX1" fmla="*/ 676391 w 676391"/>
                  <a:gd name="connsiteY1" fmla="*/ 0 h 438151"/>
                  <a:gd name="connsiteX2" fmla="*/ 418605 w 676391"/>
                  <a:gd name="connsiteY2" fmla="*/ 438151 h 438151"/>
                  <a:gd name="connsiteX3" fmla="*/ 0 w 676391"/>
                  <a:gd name="connsiteY3" fmla="*/ 438151 h 4381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6391" h="438151">
                    <a:moveTo>
                      <a:pt x="0" y="0"/>
                    </a:moveTo>
                    <a:lnTo>
                      <a:pt x="676391" y="0"/>
                    </a:lnTo>
                    <a:lnTo>
                      <a:pt x="418605" y="438151"/>
                    </a:lnTo>
                    <a:lnTo>
                      <a:pt x="0" y="438151"/>
                    </a:ln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任意多边形: 形状 48">
                <a:extLst>
                  <a:ext uri="{FF2B5EF4-FFF2-40B4-BE49-F238E27FC236}">
                    <a16:creationId xmlns:a16="http://schemas.microsoft.com/office/drawing/2014/main" id="{D80832AA-1F5E-486F-878B-5855CA74FB9C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491861" y="115888"/>
                <a:ext cx="430188" cy="438151"/>
              </a:xfrm>
              <a:custGeom>
                <a:avLst/>
                <a:gdLst>
                  <a:gd name="connsiteX0" fmla="*/ 416682 w 695350"/>
                  <a:gd name="connsiteY0" fmla="*/ 0 h 343534"/>
                  <a:gd name="connsiteX1" fmla="*/ 695350 w 695350"/>
                  <a:gd name="connsiteY1" fmla="*/ 0 h 343534"/>
                  <a:gd name="connsiteX2" fmla="*/ 278668 w 695350"/>
                  <a:gd name="connsiteY2" fmla="*/ 343534 h 343534"/>
                  <a:gd name="connsiteX3" fmla="*/ 0 w 695350"/>
                  <a:gd name="connsiteY3" fmla="*/ 343534 h 343534"/>
                  <a:gd name="connsiteX4" fmla="*/ 416682 w 695350"/>
                  <a:gd name="connsiteY4" fmla="*/ 0 h 3435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95350" h="343534">
                    <a:moveTo>
                      <a:pt x="416682" y="0"/>
                    </a:moveTo>
                    <a:lnTo>
                      <a:pt x="695350" y="0"/>
                    </a:lnTo>
                    <a:lnTo>
                      <a:pt x="278668" y="343534"/>
                    </a:lnTo>
                    <a:lnTo>
                      <a:pt x="0" y="343534"/>
                    </a:lnTo>
                    <a:lnTo>
                      <a:pt x="416682" y="0"/>
                    </a:ln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AEED3410-26F4-42FA-930B-054466EC5DEC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737519" y="115888"/>
                <a:ext cx="430188" cy="438151"/>
              </a:xfrm>
              <a:custGeom>
                <a:avLst/>
                <a:gdLst>
                  <a:gd name="connsiteX0" fmla="*/ 416682 w 695350"/>
                  <a:gd name="connsiteY0" fmla="*/ 0 h 343534"/>
                  <a:gd name="connsiteX1" fmla="*/ 695350 w 695350"/>
                  <a:gd name="connsiteY1" fmla="*/ 0 h 343534"/>
                  <a:gd name="connsiteX2" fmla="*/ 278668 w 695350"/>
                  <a:gd name="connsiteY2" fmla="*/ 343534 h 343534"/>
                  <a:gd name="connsiteX3" fmla="*/ 0 w 695350"/>
                  <a:gd name="connsiteY3" fmla="*/ 343534 h 343534"/>
                  <a:gd name="connsiteX4" fmla="*/ 416682 w 695350"/>
                  <a:gd name="connsiteY4" fmla="*/ 0 h 3435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95350" h="343534">
                    <a:moveTo>
                      <a:pt x="416682" y="0"/>
                    </a:moveTo>
                    <a:lnTo>
                      <a:pt x="695350" y="0"/>
                    </a:lnTo>
                    <a:lnTo>
                      <a:pt x="278668" y="343534"/>
                    </a:lnTo>
                    <a:lnTo>
                      <a:pt x="0" y="343534"/>
                    </a:lnTo>
                    <a:lnTo>
                      <a:pt x="416682" y="0"/>
                    </a:ln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object 7">
                <a:extLst>
                  <a:ext uri="{FF2B5EF4-FFF2-40B4-BE49-F238E27FC236}">
                    <a16:creationId xmlns:a16="http://schemas.microsoft.com/office/drawing/2014/main" id="{1B8269A5-478F-45D8-989A-7522CF6F1808}"/>
                  </a:ext>
                </a:extLst>
              </p:cNvPr>
              <p:cNvSpPr txBox="1"/>
              <p:nvPr/>
            </p:nvSpPr>
            <p:spPr>
              <a:xfrm>
                <a:off x="1400650" y="115888"/>
                <a:ext cx="2541958" cy="504625"/>
              </a:xfrm>
              <a:prstGeom prst="rect">
                <a:avLst/>
              </a:prstGeom>
            </p:spPr>
            <p:txBody>
              <a:bodyPr vert="horz" wrap="square" lIns="0" tIns="12065" rIns="0" bIns="0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12700">
                  <a:lnSpc>
                    <a:spcPct val="100000"/>
                  </a:lnSpc>
                  <a:spcBef>
                    <a:spcPts val="95"/>
                  </a:spcBef>
                </a:pPr>
                <a:r>
                  <a:rPr lang="zh-CN" altLang="en-US" sz="3200" spc="-5" dirty="0">
                    <a:solidFill>
                      <a:schemeClr val="accent6">
                        <a:lumMod val="75000"/>
                      </a:schemeClr>
                    </a:solidFill>
                    <a:latin typeface="+mj-ea"/>
                    <a:ea typeface="+mj-ea"/>
                    <a:cs typeface="微软雅黑" panose="020B0503020204020204" charset="-122"/>
                  </a:rPr>
                  <a:t>工作回顾</a:t>
                </a:r>
                <a:endParaRPr lang="en-US" altLang="zh-CN" sz="3200" spc="-5" dirty="0">
                  <a:solidFill>
                    <a:schemeClr val="accent6">
                      <a:lumMod val="75000"/>
                    </a:schemeClr>
                  </a:solidFill>
                  <a:latin typeface="+mj-ea"/>
                  <a:ea typeface="+mj-ea"/>
                  <a:cs typeface="微软雅黑" panose="020B0503020204020204" charset="-122"/>
                </a:endParaRPr>
              </a:p>
            </p:txBody>
          </p:sp>
        </p:grpSp>
      </p:grpSp>
      <p:sp>
        <p:nvSpPr>
          <p:cNvPr id="80" name="文本框 79">
            <a:extLst>
              <a:ext uri="{FF2B5EF4-FFF2-40B4-BE49-F238E27FC236}">
                <a16:creationId xmlns:a16="http://schemas.microsoft.com/office/drawing/2014/main" id="{22FFD9AA-6689-40E5-8371-06D4FC3668C1}"/>
              </a:ext>
            </a:extLst>
          </p:cNvPr>
          <p:cNvSpPr txBox="1"/>
          <p:nvPr/>
        </p:nvSpPr>
        <p:spPr>
          <a:xfrm>
            <a:off x="657225" y="976493"/>
            <a:ext cx="6610350" cy="5148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dirty="0">
                <a:solidFill>
                  <a:schemeClr val="accent6">
                    <a:lumMod val="75000"/>
                  </a:schemeClr>
                </a:solidFill>
                <a:latin typeface="+mj-ea"/>
                <a:ea typeface="+mj-ea"/>
                <a:cs typeface="+mn-ea"/>
                <a:sym typeface="Arial" panose="020B0604020202020204" pitchFamily="34" charset="0"/>
              </a:rPr>
              <a:t>案例标题</a:t>
            </a:r>
            <a:endParaRPr lang="en-GB" altLang="zh-CN" sz="2400" dirty="0">
              <a:solidFill>
                <a:schemeClr val="accent6">
                  <a:lumMod val="75000"/>
                </a:schemeClr>
              </a:solidFill>
              <a:latin typeface="+mj-ea"/>
              <a:ea typeface="+mj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E0C4957-65FE-40E5-8B55-6D0AA20DE1CE}"/>
              </a:ext>
            </a:extLst>
          </p:cNvPr>
          <p:cNvSpPr txBox="1"/>
          <p:nvPr/>
        </p:nvSpPr>
        <p:spPr>
          <a:xfrm>
            <a:off x="657868" y="1488387"/>
            <a:ext cx="4720393" cy="6694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添加详细文字说明，复制文本粘贴至此，添加详细文字说明，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A53AF28-CAD7-43C5-8DF5-7A0C2CAADD09}"/>
              </a:ext>
            </a:extLst>
          </p:cNvPr>
          <p:cNvSpPr txBox="1"/>
          <p:nvPr/>
        </p:nvSpPr>
        <p:spPr>
          <a:xfrm>
            <a:off x="676391" y="3588200"/>
            <a:ext cx="4720393" cy="22760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添加详细文字说明，复制文本粘贴至此，添加详情文字说明。添加详细文字说明，复制文本粘贴至此，添加详情文字说明。添加详细文字说明，复制文本粘贴至此，添加详情文字说明。添加详细文字说明，复制文本粘贴至此，添加详情文字说明。添加详细文字说明。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24559785-47E1-45E6-AC2C-5A9AB8EE2A1D}"/>
              </a:ext>
            </a:extLst>
          </p:cNvPr>
          <p:cNvSpPr txBox="1"/>
          <p:nvPr/>
        </p:nvSpPr>
        <p:spPr>
          <a:xfrm>
            <a:off x="5679510" y="1046549"/>
            <a:ext cx="5888556" cy="15374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添加详细文字说明，复制文本粘贴至此，添加详细文字说明，复制文本粘贴至此，添加详细文字说明，复制文本粘贴至此，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添加详细文字说明，复制文本粘贴至此，添加详细文字说明，复制文本粘贴至此，添加详细文字说明，复制文本粘贴至此，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60CBB34C-60D8-4368-BB59-DAB3330D4511}"/>
              </a:ext>
            </a:extLst>
          </p:cNvPr>
          <p:cNvGrpSpPr/>
          <p:nvPr/>
        </p:nvGrpSpPr>
        <p:grpSpPr>
          <a:xfrm>
            <a:off x="5918159" y="2933700"/>
            <a:ext cx="1676400" cy="2998788"/>
            <a:chOff x="5918159" y="2914650"/>
            <a:chExt cx="1676400" cy="2998788"/>
          </a:xfrm>
        </p:grpSpPr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id="{FFC35EB3-7420-4200-9A28-0980A4411DBB}"/>
                </a:ext>
              </a:extLst>
            </p:cNvPr>
            <p:cNvGrpSpPr/>
            <p:nvPr/>
          </p:nvGrpSpPr>
          <p:grpSpPr>
            <a:xfrm>
              <a:off x="5975309" y="5451741"/>
              <a:ext cx="1562101" cy="461697"/>
              <a:chOff x="6057902" y="5555854"/>
              <a:chExt cx="1562101" cy="461697"/>
            </a:xfrm>
          </p:grpSpPr>
          <p:sp>
            <p:nvSpPr>
              <p:cNvPr id="16" name="矩形: 圆角 15">
                <a:extLst>
                  <a:ext uri="{FF2B5EF4-FFF2-40B4-BE49-F238E27FC236}">
                    <a16:creationId xmlns:a16="http://schemas.microsoft.com/office/drawing/2014/main" id="{752A4FE8-A83D-410B-A091-EF0D5B47D102}"/>
                  </a:ext>
                </a:extLst>
              </p:cNvPr>
              <p:cNvSpPr/>
              <p:nvPr/>
            </p:nvSpPr>
            <p:spPr>
              <a:xfrm>
                <a:off x="6057902" y="5555854"/>
                <a:ext cx="1562101" cy="461697"/>
              </a:xfrm>
              <a:prstGeom prst="roundRect">
                <a:avLst>
                  <a:gd name="adj" fmla="val 50000"/>
                </a:avLst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文本框 29">
                <a:extLst>
                  <a:ext uri="{FF2B5EF4-FFF2-40B4-BE49-F238E27FC236}">
                    <a16:creationId xmlns:a16="http://schemas.microsoft.com/office/drawing/2014/main" id="{151FCC85-CFA8-43DC-8912-17C215E3347C}"/>
                  </a:ext>
                </a:extLst>
              </p:cNvPr>
              <p:cNvSpPr txBox="1"/>
              <p:nvPr/>
            </p:nvSpPr>
            <p:spPr>
              <a:xfrm>
                <a:off x="6373020" y="5586647"/>
                <a:ext cx="931864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000" b="1" dirty="0">
                    <a:solidFill>
                      <a:schemeClr val="bg1"/>
                    </a:solidFill>
                  </a:rPr>
                  <a:t>标 题</a:t>
                </a:r>
              </a:p>
            </p:txBody>
          </p:sp>
        </p:grpSp>
        <p:sp>
          <p:nvSpPr>
            <p:cNvPr id="2" name="矩形: 圆角 1">
              <a:extLst>
                <a:ext uri="{FF2B5EF4-FFF2-40B4-BE49-F238E27FC236}">
                  <a16:creationId xmlns:a16="http://schemas.microsoft.com/office/drawing/2014/main" id="{C0E2098D-CEBC-442B-896A-724775954CB6}"/>
                </a:ext>
              </a:extLst>
            </p:cNvPr>
            <p:cNvSpPr/>
            <p:nvPr/>
          </p:nvSpPr>
          <p:spPr>
            <a:xfrm>
              <a:off x="5918159" y="2914650"/>
              <a:ext cx="1676400" cy="2324100"/>
            </a:xfrm>
            <a:prstGeom prst="roundRect">
              <a:avLst>
                <a:gd name="adj" fmla="val 13258"/>
              </a:avLst>
            </a:pr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DB5A210D-D059-403C-9866-5ADCFD5E03A9}"/>
              </a:ext>
            </a:extLst>
          </p:cNvPr>
          <p:cNvGrpSpPr/>
          <p:nvPr/>
        </p:nvGrpSpPr>
        <p:grpSpPr>
          <a:xfrm>
            <a:off x="7861259" y="2952750"/>
            <a:ext cx="1676400" cy="2998788"/>
            <a:chOff x="5918159" y="2914650"/>
            <a:chExt cx="1676400" cy="2998788"/>
          </a:xfrm>
        </p:grpSpPr>
        <p:grpSp>
          <p:nvGrpSpPr>
            <p:cNvPr id="67" name="组合 66">
              <a:extLst>
                <a:ext uri="{FF2B5EF4-FFF2-40B4-BE49-F238E27FC236}">
                  <a16:creationId xmlns:a16="http://schemas.microsoft.com/office/drawing/2014/main" id="{75FB1AAE-8284-4015-8142-A078F80F4F68}"/>
                </a:ext>
              </a:extLst>
            </p:cNvPr>
            <p:cNvGrpSpPr/>
            <p:nvPr/>
          </p:nvGrpSpPr>
          <p:grpSpPr>
            <a:xfrm>
              <a:off x="5975309" y="5451741"/>
              <a:ext cx="1562101" cy="461697"/>
              <a:chOff x="6057902" y="5555854"/>
              <a:chExt cx="1562101" cy="461697"/>
            </a:xfrm>
          </p:grpSpPr>
          <p:sp>
            <p:nvSpPr>
              <p:cNvPr id="69" name="矩形: 圆角 68">
                <a:extLst>
                  <a:ext uri="{FF2B5EF4-FFF2-40B4-BE49-F238E27FC236}">
                    <a16:creationId xmlns:a16="http://schemas.microsoft.com/office/drawing/2014/main" id="{AFD15C9E-3378-413D-99EB-56C0D69C6202}"/>
                  </a:ext>
                </a:extLst>
              </p:cNvPr>
              <p:cNvSpPr/>
              <p:nvPr/>
            </p:nvSpPr>
            <p:spPr>
              <a:xfrm>
                <a:off x="6057902" y="5555854"/>
                <a:ext cx="1562101" cy="461697"/>
              </a:xfrm>
              <a:prstGeom prst="roundRect">
                <a:avLst>
                  <a:gd name="adj" fmla="val 50000"/>
                </a:avLst>
              </a:pr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" name="文本框 69">
                <a:extLst>
                  <a:ext uri="{FF2B5EF4-FFF2-40B4-BE49-F238E27FC236}">
                    <a16:creationId xmlns:a16="http://schemas.microsoft.com/office/drawing/2014/main" id="{76528585-647E-437F-AA0D-BB3C616DAB67}"/>
                  </a:ext>
                </a:extLst>
              </p:cNvPr>
              <p:cNvSpPr txBox="1"/>
              <p:nvPr/>
            </p:nvSpPr>
            <p:spPr>
              <a:xfrm>
                <a:off x="6373020" y="5586647"/>
                <a:ext cx="931864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000" b="1" dirty="0">
                    <a:solidFill>
                      <a:schemeClr val="bg1"/>
                    </a:solidFill>
                  </a:rPr>
                  <a:t>标 题</a:t>
                </a:r>
              </a:p>
            </p:txBody>
          </p:sp>
        </p:grpSp>
        <p:sp>
          <p:nvSpPr>
            <p:cNvPr id="68" name="矩形: 圆角 67">
              <a:extLst>
                <a:ext uri="{FF2B5EF4-FFF2-40B4-BE49-F238E27FC236}">
                  <a16:creationId xmlns:a16="http://schemas.microsoft.com/office/drawing/2014/main" id="{09473D82-5374-4FA1-81FA-0D626DE7CE5F}"/>
                </a:ext>
              </a:extLst>
            </p:cNvPr>
            <p:cNvSpPr/>
            <p:nvPr/>
          </p:nvSpPr>
          <p:spPr>
            <a:xfrm>
              <a:off x="5918159" y="2914650"/>
              <a:ext cx="1676400" cy="2324100"/>
            </a:xfrm>
            <a:prstGeom prst="roundRect">
              <a:avLst>
                <a:gd name="adj" fmla="val 13258"/>
              </a:avLst>
            </a:pr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1" name="组合 70">
            <a:extLst>
              <a:ext uri="{FF2B5EF4-FFF2-40B4-BE49-F238E27FC236}">
                <a16:creationId xmlns:a16="http://schemas.microsoft.com/office/drawing/2014/main" id="{604E3E1E-309B-48E9-9DBA-F8C71E9CD1C8}"/>
              </a:ext>
            </a:extLst>
          </p:cNvPr>
          <p:cNvGrpSpPr/>
          <p:nvPr/>
        </p:nvGrpSpPr>
        <p:grpSpPr>
          <a:xfrm>
            <a:off x="9804359" y="2933700"/>
            <a:ext cx="1676400" cy="2998788"/>
            <a:chOff x="5918159" y="2914650"/>
            <a:chExt cx="1676400" cy="2998788"/>
          </a:xfrm>
        </p:grpSpPr>
        <p:grpSp>
          <p:nvGrpSpPr>
            <p:cNvPr id="72" name="组合 71">
              <a:extLst>
                <a:ext uri="{FF2B5EF4-FFF2-40B4-BE49-F238E27FC236}">
                  <a16:creationId xmlns:a16="http://schemas.microsoft.com/office/drawing/2014/main" id="{80A9F15B-600C-40F0-A3D1-EB2EB000FDC2}"/>
                </a:ext>
              </a:extLst>
            </p:cNvPr>
            <p:cNvGrpSpPr/>
            <p:nvPr/>
          </p:nvGrpSpPr>
          <p:grpSpPr>
            <a:xfrm>
              <a:off x="5975309" y="5451741"/>
              <a:ext cx="1562101" cy="461697"/>
              <a:chOff x="6057902" y="5555854"/>
              <a:chExt cx="1562101" cy="461697"/>
            </a:xfrm>
          </p:grpSpPr>
          <p:sp>
            <p:nvSpPr>
              <p:cNvPr id="74" name="矩形: 圆角 73">
                <a:extLst>
                  <a:ext uri="{FF2B5EF4-FFF2-40B4-BE49-F238E27FC236}">
                    <a16:creationId xmlns:a16="http://schemas.microsoft.com/office/drawing/2014/main" id="{18E83577-5C70-4782-8019-DD5D7D289737}"/>
                  </a:ext>
                </a:extLst>
              </p:cNvPr>
              <p:cNvSpPr/>
              <p:nvPr/>
            </p:nvSpPr>
            <p:spPr>
              <a:xfrm>
                <a:off x="6057902" y="5555854"/>
                <a:ext cx="1562101" cy="461697"/>
              </a:xfrm>
              <a:prstGeom prst="roundRect">
                <a:avLst>
                  <a:gd name="adj" fmla="val 50000"/>
                </a:avLst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5" name="文本框 74">
                <a:extLst>
                  <a:ext uri="{FF2B5EF4-FFF2-40B4-BE49-F238E27FC236}">
                    <a16:creationId xmlns:a16="http://schemas.microsoft.com/office/drawing/2014/main" id="{CC1E7F84-D817-4E75-8998-A69676834888}"/>
                  </a:ext>
                </a:extLst>
              </p:cNvPr>
              <p:cNvSpPr txBox="1"/>
              <p:nvPr/>
            </p:nvSpPr>
            <p:spPr>
              <a:xfrm>
                <a:off x="6373020" y="5586647"/>
                <a:ext cx="931864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000" b="1" dirty="0">
                    <a:solidFill>
                      <a:schemeClr val="bg1"/>
                    </a:solidFill>
                  </a:rPr>
                  <a:t>标 题</a:t>
                </a:r>
              </a:p>
            </p:txBody>
          </p:sp>
        </p:grpSp>
        <p:sp>
          <p:nvSpPr>
            <p:cNvPr id="73" name="矩形: 圆角 72">
              <a:extLst>
                <a:ext uri="{FF2B5EF4-FFF2-40B4-BE49-F238E27FC236}">
                  <a16:creationId xmlns:a16="http://schemas.microsoft.com/office/drawing/2014/main" id="{A0D5E921-F3FD-4646-A3E2-4948E560E8AB}"/>
                </a:ext>
              </a:extLst>
            </p:cNvPr>
            <p:cNvSpPr/>
            <p:nvPr/>
          </p:nvSpPr>
          <p:spPr>
            <a:xfrm>
              <a:off x="5918159" y="2914650"/>
              <a:ext cx="1676400" cy="2324100"/>
            </a:xfrm>
            <a:prstGeom prst="roundRect">
              <a:avLst>
                <a:gd name="adj" fmla="val 13258"/>
              </a:avLst>
            </a:pr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3" name="图片 12">
            <a:extLst>
              <a:ext uri="{FF2B5EF4-FFF2-40B4-BE49-F238E27FC236}">
                <a16:creationId xmlns:a16="http://schemas.microsoft.com/office/drawing/2014/main" id="{12EF184E-67C5-459B-8699-63F80449E46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050" y="2305050"/>
            <a:ext cx="1066800" cy="1066800"/>
          </a:xfrm>
          <a:prstGeom prst="rect">
            <a:avLst/>
          </a:prstGeom>
        </p:spPr>
      </p:pic>
      <p:pic>
        <p:nvPicPr>
          <p:cNvPr id="78" name="图片 77">
            <a:extLst>
              <a:ext uri="{FF2B5EF4-FFF2-40B4-BE49-F238E27FC236}">
                <a16:creationId xmlns:a16="http://schemas.microsoft.com/office/drawing/2014/main" id="{F3B48A4F-9312-4B9F-8E51-C168FACEA34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1250" y="2343150"/>
            <a:ext cx="1066800" cy="1066800"/>
          </a:xfrm>
          <a:prstGeom prst="rect">
            <a:avLst/>
          </a:prstGeom>
        </p:spPr>
      </p:pic>
      <p:pic>
        <p:nvPicPr>
          <p:cNvPr id="79" name="图片 78">
            <a:extLst>
              <a:ext uri="{FF2B5EF4-FFF2-40B4-BE49-F238E27FC236}">
                <a16:creationId xmlns:a16="http://schemas.microsoft.com/office/drawing/2014/main" id="{AAED2A0F-9A3A-4BE1-9EAD-9D4266E692B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0500" y="2305050"/>
            <a:ext cx="1066800" cy="106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546115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>
            <a:extLst>
              <a:ext uri="{FF2B5EF4-FFF2-40B4-BE49-F238E27FC236}">
                <a16:creationId xmlns:a16="http://schemas.microsoft.com/office/drawing/2014/main" id="{4809F54C-FBAC-40F5-8A93-0B1C461BB059}"/>
              </a:ext>
            </a:extLst>
          </p:cNvPr>
          <p:cNvGrpSpPr/>
          <p:nvPr/>
        </p:nvGrpSpPr>
        <p:grpSpPr>
          <a:xfrm>
            <a:off x="1" y="115888"/>
            <a:ext cx="12191999" cy="6630988"/>
            <a:chOff x="1" y="115888"/>
            <a:chExt cx="12191999" cy="6630988"/>
          </a:xfrm>
        </p:grpSpPr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id="{93710CC7-FAFF-42D5-B85B-4252FCBF87B2}"/>
                </a:ext>
              </a:extLst>
            </p:cNvPr>
            <p:cNvGrpSpPr/>
            <p:nvPr/>
          </p:nvGrpSpPr>
          <p:grpSpPr>
            <a:xfrm>
              <a:off x="10837520" y="6308725"/>
              <a:ext cx="1354480" cy="438151"/>
              <a:chOff x="10837520" y="6308725"/>
              <a:chExt cx="1354480" cy="438151"/>
            </a:xfrm>
          </p:grpSpPr>
          <p:sp>
            <p:nvSpPr>
              <p:cNvPr id="29" name="任意多边形: 形状 28">
                <a:extLst>
                  <a:ext uri="{FF2B5EF4-FFF2-40B4-BE49-F238E27FC236}">
                    <a16:creationId xmlns:a16="http://schemas.microsoft.com/office/drawing/2014/main" id="{F2BD1CE1-A17F-4C2E-BE98-E24C7A637915}"/>
                  </a:ext>
                </a:extLst>
              </p:cNvPr>
              <p:cNvSpPr>
                <a:spLocks/>
              </p:cNvSpPr>
              <p:nvPr/>
            </p:nvSpPr>
            <p:spPr>
              <a:xfrm flipH="1">
                <a:off x="11328836" y="6308725"/>
                <a:ext cx="863164" cy="438151"/>
              </a:xfrm>
              <a:custGeom>
                <a:avLst/>
                <a:gdLst>
                  <a:gd name="connsiteX0" fmla="*/ 863164 w 863164"/>
                  <a:gd name="connsiteY0" fmla="*/ 0 h 438151"/>
                  <a:gd name="connsiteX1" fmla="*/ 0 w 863164"/>
                  <a:gd name="connsiteY1" fmla="*/ 0 h 438151"/>
                  <a:gd name="connsiteX2" fmla="*/ 0 w 863164"/>
                  <a:gd name="connsiteY2" fmla="*/ 438151 h 438151"/>
                  <a:gd name="connsiteX3" fmla="*/ 605378 w 863164"/>
                  <a:gd name="connsiteY3" fmla="*/ 438151 h 4381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63164" h="438151">
                    <a:moveTo>
                      <a:pt x="863164" y="0"/>
                    </a:moveTo>
                    <a:lnTo>
                      <a:pt x="0" y="0"/>
                    </a:lnTo>
                    <a:lnTo>
                      <a:pt x="0" y="438151"/>
                    </a:lnTo>
                    <a:lnTo>
                      <a:pt x="605378" y="438151"/>
                    </a:ln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任意多边形: 形状 29">
                <a:extLst>
                  <a:ext uri="{FF2B5EF4-FFF2-40B4-BE49-F238E27FC236}">
                    <a16:creationId xmlns:a16="http://schemas.microsoft.com/office/drawing/2014/main" id="{BB755BE0-53C0-433A-AAED-EA1D482FC188}"/>
                  </a:ext>
                </a:extLst>
              </p:cNvPr>
              <p:cNvSpPr>
                <a:spLocks/>
              </p:cNvSpPr>
              <p:nvPr/>
            </p:nvSpPr>
            <p:spPr>
              <a:xfrm flipH="1">
                <a:off x="11083178" y="6308725"/>
                <a:ext cx="430188" cy="438151"/>
              </a:xfrm>
              <a:custGeom>
                <a:avLst/>
                <a:gdLst>
                  <a:gd name="connsiteX0" fmla="*/ 416682 w 695350"/>
                  <a:gd name="connsiteY0" fmla="*/ 0 h 343534"/>
                  <a:gd name="connsiteX1" fmla="*/ 695350 w 695350"/>
                  <a:gd name="connsiteY1" fmla="*/ 0 h 343534"/>
                  <a:gd name="connsiteX2" fmla="*/ 278668 w 695350"/>
                  <a:gd name="connsiteY2" fmla="*/ 343534 h 343534"/>
                  <a:gd name="connsiteX3" fmla="*/ 0 w 695350"/>
                  <a:gd name="connsiteY3" fmla="*/ 343534 h 343534"/>
                  <a:gd name="connsiteX4" fmla="*/ 416682 w 695350"/>
                  <a:gd name="connsiteY4" fmla="*/ 0 h 3435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95350" h="343534">
                    <a:moveTo>
                      <a:pt x="416682" y="0"/>
                    </a:moveTo>
                    <a:lnTo>
                      <a:pt x="695350" y="0"/>
                    </a:lnTo>
                    <a:lnTo>
                      <a:pt x="278668" y="343534"/>
                    </a:lnTo>
                    <a:lnTo>
                      <a:pt x="0" y="343534"/>
                    </a:lnTo>
                    <a:lnTo>
                      <a:pt x="416682" y="0"/>
                    </a:ln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任意多边形: 形状 30">
                <a:extLst>
                  <a:ext uri="{FF2B5EF4-FFF2-40B4-BE49-F238E27FC236}">
                    <a16:creationId xmlns:a16="http://schemas.microsoft.com/office/drawing/2014/main" id="{1DC696E3-B7CF-4A23-9AA0-8A5BB38F8947}"/>
                  </a:ext>
                </a:extLst>
              </p:cNvPr>
              <p:cNvSpPr>
                <a:spLocks/>
              </p:cNvSpPr>
              <p:nvPr/>
            </p:nvSpPr>
            <p:spPr>
              <a:xfrm flipH="1">
                <a:off x="10837520" y="6308725"/>
                <a:ext cx="430188" cy="438151"/>
              </a:xfrm>
              <a:custGeom>
                <a:avLst/>
                <a:gdLst>
                  <a:gd name="connsiteX0" fmla="*/ 416682 w 695350"/>
                  <a:gd name="connsiteY0" fmla="*/ 0 h 343534"/>
                  <a:gd name="connsiteX1" fmla="*/ 695350 w 695350"/>
                  <a:gd name="connsiteY1" fmla="*/ 0 h 343534"/>
                  <a:gd name="connsiteX2" fmla="*/ 278668 w 695350"/>
                  <a:gd name="connsiteY2" fmla="*/ 343534 h 343534"/>
                  <a:gd name="connsiteX3" fmla="*/ 0 w 695350"/>
                  <a:gd name="connsiteY3" fmla="*/ 343534 h 343534"/>
                  <a:gd name="connsiteX4" fmla="*/ 416682 w 695350"/>
                  <a:gd name="connsiteY4" fmla="*/ 0 h 3435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95350" h="343534">
                    <a:moveTo>
                      <a:pt x="416682" y="0"/>
                    </a:moveTo>
                    <a:lnTo>
                      <a:pt x="695350" y="0"/>
                    </a:lnTo>
                    <a:lnTo>
                      <a:pt x="278668" y="343534"/>
                    </a:lnTo>
                    <a:lnTo>
                      <a:pt x="0" y="343534"/>
                    </a:lnTo>
                    <a:lnTo>
                      <a:pt x="416682" y="0"/>
                    </a:ln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F6BB695A-3C3F-466F-B177-337858F9A97C}"/>
                </a:ext>
              </a:extLst>
            </p:cNvPr>
            <p:cNvGrpSpPr/>
            <p:nvPr/>
          </p:nvGrpSpPr>
          <p:grpSpPr>
            <a:xfrm>
              <a:off x="1" y="115888"/>
              <a:ext cx="3942607" cy="504625"/>
              <a:chOff x="1" y="115888"/>
              <a:chExt cx="3942607" cy="504625"/>
            </a:xfrm>
          </p:grpSpPr>
          <p:sp>
            <p:nvSpPr>
              <p:cNvPr id="25" name="任意多边形: 形状 24">
                <a:extLst>
                  <a:ext uri="{FF2B5EF4-FFF2-40B4-BE49-F238E27FC236}">
                    <a16:creationId xmlns:a16="http://schemas.microsoft.com/office/drawing/2014/main" id="{41562623-4506-470F-8DA5-A4270ADE8751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1" y="115888"/>
                <a:ext cx="676391" cy="438151"/>
              </a:xfrm>
              <a:custGeom>
                <a:avLst/>
                <a:gdLst>
                  <a:gd name="connsiteX0" fmla="*/ 0 w 676391"/>
                  <a:gd name="connsiteY0" fmla="*/ 0 h 438151"/>
                  <a:gd name="connsiteX1" fmla="*/ 676391 w 676391"/>
                  <a:gd name="connsiteY1" fmla="*/ 0 h 438151"/>
                  <a:gd name="connsiteX2" fmla="*/ 418605 w 676391"/>
                  <a:gd name="connsiteY2" fmla="*/ 438151 h 438151"/>
                  <a:gd name="connsiteX3" fmla="*/ 0 w 676391"/>
                  <a:gd name="connsiteY3" fmla="*/ 438151 h 4381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6391" h="438151">
                    <a:moveTo>
                      <a:pt x="0" y="0"/>
                    </a:moveTo>
                    <a:lnTo>
                      <a:pt x="676391" y="0"/>
                    </a:lnTo>
                    <a:lnTo>
                      <a:pt x="418605" y="438151"/>
                    </a:lnTo>
                    <a:lnTo>
                      <a:pt x="0" y="438151"/>
                    </a:ln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id="{FBDEAC99-5111-449C-8FB0-1D964668F541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491861" y="115888"/>
                <a:ext cx="430188" cy="438151"/>
              </a:xfrm>
              <a:custGeom>
                <a:avLst/>
                <a:gdLst>
                  <a:gd name="connsiteX0" fmla="*/ 416682 w 695350"/>
                  <a:gd name="connsiteY0" fmla="*/ 0 h 343534"/>
                  <a:gd name="connsiteX1" fmla="*/ 695350 w 695350"/>
                  <a:gd name="connsiteY1" fmla="*/ 0 h 343534"/>
                  <a:gd name="connsiteX2" fmla="*/ 278668 w 695350"/>
                  <a:gd name="connsiteY2" fmla="*/ 343534 h 343534"/>
                  <a:gd name="connsiteX3" fmla="*/ 0 w 695350"/>
                  <a:gd name="connsiteY3" fmla="*/ 343534 h 343534"/>
                  <a:gd name="connsiteX4" fmla="*/ 416682 w 695350"/>
                  <a:gd name="connsiteY4" fmla="*/ 0 h 3435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95350" h="343534">
                    <a:moveTo>
                      <a:pt x="416682" y="0"/>
                    </a:moveTo>
                    <a:lnTo>
                      <a:pt x="695350" y="0"/>
                    </a:lnTo>
                    <a:lnTo>
                      <a:pt x="278668" y="343534"/>
                    </a:lnTo>
                    <a:lnTo>
                      <a:pt x="0" y="343534"/>
                    </a:lnTo>
                    <a:lnTo>
                      <a:pt x="416682" y="0"/>
                    </a:ln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任意多边形: 形状 26">
                <a:extLst>
                  <a:ext uri="{FF2B5EF4-FFF2-40B4-BE49-F238E27FC236}">
                    <a16:creationId xmlns:a16="http://schemas.microsoft.com/office/drawing/2014/main" id="{104C4B0D-FE81-4F1A-B379-2F3F5BE2E26B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737519" y="115888"/>
                <a:ext cx="430188" cy="438151"/>
              </a:xfrm>
              <a:custGeom>
                <a:avLst/>
                <a:gdLst>
                  <a:gd name="connsiteX0" fmla="*/ 416682 w 695350"/>
                  <a:gd name="connsiteY0" fmla="*/ 0 h 343534"/>
                  <a:gd name="connsiteX1" fmla="*/ 695350 w 695350"/>
                  <a:gd name="connsiteY1" fmla="*/ 0 h 343534"/>
                  <a:gd name="connsiteX2" fmla="*/ 278668 w 695350"/>
                  <a:gd name="connsiteY2" fmla="*/ 343534 h 343534"/>
                  <a:gd name="connsiteX3" fmla="*/ 0 w 695350"/>
                  <a:gd name="connsiteY3" fmla="*/ 343534 h 343534"/>
                  <a:gd name="connsiteX4" fmla="*/ 416682 w 695350"/>
                  <a:gd name="connsiteY4" fmla="*/ 0 h 3435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95350" h="343534">
                    <a:moveTo>
                      <a:pt x="416682" y="0"/>
                    </a:moveTo>
                    <a:lnTo>
                      <a:pt x="695350" y="0"/>
                    </a:lnTo>
                    <a:lnTo>
                      <a:pt x="278668" y="343534"/>
                    </a:lnTo>
                    <a:lnTo>
                      <a:pt x="0" y="343534"/>
                    </a:lnTo>
                    <a:lnTo>
                      <a:pt x="416682" y="0"/>
                    </a:ln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object 7">
                <a:extLst>
                  <a:ext uri="{FF2B5EF4-FFF2-40B4-BE49-F238E27FC236}">
                    <a16:creationId xmlns:a16="http://schemas.microsoft.com/office/drawing/2014/main" id="{F24E9CF7-CD41-40B8-BED1-F9AFAA451CC3}"/>
                  </a:ext>
                </a:extLst>
              </p:cNvPr>
              <p:cNvSpPr txBox="1"/>
              <p:nvPr/>
            </p:nvSpPr>
            <p:spPr>
              <a:xfrm>
                <a:off x="1400650" y="115888"/>
                <a:ext cx="2541958" cy="504625"/>
              </a:xfrm>
              <a:prstGeom prst="rect">
                <a:avLst/>
              </a:prstGeom>
            </p:spPr>
            <p:txBody>
              <a:bodyPr vert="horz" wrap="square" lIns="0" tIns="12065" rIns="0" bIns="0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12700">
                  <a:lnSpc>
                    <a:spcPct val="100000"/>
                  </a:lnSpc>
                  <a:spcBef>
                    <a:spcPts val="95"/>
                  </a:spcBef>
                </a:pPr>
                <a:r>
                  <a:rPr lang="zh-CN" altLang="en-US" sz="3200" spc="-5" dirty="0">
                    <a:solidFill>
                      <a:schemeClr val="accent6">
                        <a:lumMod val="75000"/>
                      </a:schemeClr>
                    </a:solidFill>
                    <a:latin typeface="+mj-ea"/>
                    <a:ea typeface="+mj-ea"/>
                    <a:cs typeface="微软雅黑" panose="020B0503020204020204" charset="-122"/>
                  </a:rPr>
                  <a:t>工作回顾</a:t>
                </a:r>
                <a:endParaRPr lang="en-US" altLang="zh-CN" sz="3200" spc="-5" dirty="0">
                  <a:solidFill>
                    <a:schemeClr val="accent6">
                      <a:lumMod val="75000"/>
                    </a:schemeClr>
                  </a:solidFill>
                  <a:latin typeface="+mj-ea"/>
                  <a:ea typeface="+mj-ea"/>
                  <a:cs typeface="微软雅黑" panose="020B0503020204020204" charset="-122"/>
                </a:endParaRPr>
              </a:p>
            </p:txBody>
          </p:sp>
        </p:grpSp>
      </p:grpSp>
      <p:sp>
        <p:nvSpPr>
          <p:cNvPr id="4" name="椭圆 3">
            <a:extLst>
              <a:ext uri="{FF2B5EF4-FFF2-40B4-BE49-F238E27FC236}">
                <a16:creationId xmlns:a16="http://schemas.microsoft.com/office/drawing/2014/main" id="{A37DB72F-13FE-4A55-B1B1-DF51B1A4CEF0}"/>
              </a:ext>
            </a:extLst>
          </p:cNvPr>
          <p:cNvSpPr/>
          <p:nvPr/>
        </p:nvSpPr>
        <p:spPr>
          <a:xfrm>
            <a:off x="1469573" y="1062036"/>
            <a:ext cx="4212091" cy="4212091"/>
          </a:xfrm>
          <a:prstGeom prst="ellipse">
            <a:avLst/>
          </a:pr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942BAF7D-F6E3-442D-B672-D62E608FA55D}"/>
              </a:ext>
            </a:extLst>
          </p:cNvPr>
          <p:cNvSpPr/>
          <p:nvPr/>
        </p:nvSpPr>
        <p:spPr>
          <a:xfrm>
            <a:off x="658813" y="2705100"/>
            <a:ext cx="702129" cy="702129"/>
          </a:xfrm>
          <a:prstGeom prst="ellipse">
            <a:avLst/>
          </a:pr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B03E096F-EF56-4604-B91C-51D48931C7E4}"/>
              </a:ext>
            </a:extLst>
          </p:cNvPr>
          <p:cNvSpPr/>
          <p:nvPr/>
        </p:nvSpPr>
        <p:spPr>
          <a:xfrm>
            <a:off x="658813" y="4031881"/>
            <a:ext cx="987198" cy="987198"/>
          </a:xfrm>
          <a:prstGeom prst="ellipse">
            <a:avLst/>
          </a:pr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D95D3627-011E-408C-A338-CF4EC57648F2}"/>
              </a:ext>
            </a:extLst>
          </p:cNvPr>
          <p:cNvSpPr/>
          <p:nvPr/>
        </p:nvSpPr>
        <p:spPr>
          <a:xfrm>
            <a:off x="1384812" y="5031298"/>
            <a:ext cx="1313940" cy="1313940"/>
          </a:xfrm>
          <a:prstGeom prst="ellipse">
            <a:avLst/>
          </a:pr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7550DFED-04BC-4E30-9219-A4DD5C497C1E}"/>
              </a:ext>
            </a:extLst>
          </p:cNvPr>
          <p:cNvSpPr/>
          <p:nvPr/>
        </p:nvSpPr>
        <p:spPr>
          <a:xfrm>
            <a:off x="3654708" y="3903946"/>
            <a:ext cx="2441292" cy="2441292"/>
          </a:xfrm>
          <a:prstGeom prst="ellipse">
            <a:avLst/>
          </a:pr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Box 10">
            <a:extLst>
              <a:ext uri="{FF2B5EF4-FFF2-40B4-BE49-F238E27FC236}">
                <a16:creationId xmlns:a16="http://schemas.microsoft.com/office/drawing/2014/main" id="{BCC775F7-C877-4227-8107-C556005F38E0}"/>
              </a:ext>
            </a:extLst>
          </p:cNvPr>
          <p:cNvSpPr txBox="1"/>
          <p:nvPr/>
        </p:nvSpPr>
        <p:spPr>
          <a:xfrm>
            <a:off x="6778454" y="1038225"/>
            <a:ext cx="4754734" cy="8669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4400" dirty="0">
                <a:solidFill>
                  <a:schemeClr val="accent6">
                    <a:lumMod val="75000"/>
                  </a:schemeClr>
                </a:solidFill>
                <a:latin typeface="+mj-ea"/>
                <a:ea typeface="+mj-ea"/>
                <a:cs typeface="+mn-ea"/>
                <a:sym typeface="Arial" panose="020B0604020202020204" pitchFamily="34" charset="0"/>
              </a:rPr>
              <a:t>案例标题</a:t>
            </a:r>
            <a:endParaRPr lang="en-GB" altLang="zh-CN" sz="4400" dirty="0">
              <a:solidFill>
                <a:schemeClr val="accent6">
                  <a:lumMod val="75000"/>
                </a:schemeClr>
              </a:solidFill>
              <a:latin typeface="+mj-ea"/>
              <a:ea typeface="+mj-ea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252FD498-7A4D-4356-9646-93EEDCF7AFC5}"/>
              </a:ext>
            </a:extLst>
          </p:cNvPr>
          <p:cNvGrpSpPr/>
          <p:nvPr/>
        </p:nvGrpSpPr>
        <p:grpSpPr>
          <a:xfrm>
            <a:off x="6804670" y="1943101"/>
            <a:ext cx="5018070" cy="4122738"/>
            <a:chOff x="800652" y="4176415"/>
            <a:chExt cx="1919012" cy="3982629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60A98007-EAB6-4421-A6BD-7E9058BBFC56}"/>
                </a:ext>
              </a:extLst>
            </p:cNvPr>
            <p:cNvSpPr txBox="1"/>
            <p:nvPr/>
          </p:nvSpPr>
          <p:spPr>
            <a:xfrm>
              <a:off x="807937" y="4774976"/>
              <a:ext cx="1911727" cy="33840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/>
                <a:t>添加详细文字说明，复制文本粘贴至此，添加详情文字说明。添加详细文字说明，复制文本粘贴至此，添加详情文字说明。添加详细文字说明，复制文本粘贴至此，</a:t>
              </a:r>
              <a:endParaRPr lang="en-US" altLang="zh-CN" sz="1600" dirty="0"/>
            </a:p>
            <a:p>
              <a:pPr>
                <a:lnSpc>
                  <a:spcPct val="150000"/>
                </a:lnSpc>
              </a:pPr>
              <a:endParaRPr lang="en-US" altLang="zh-CN" sz="1600" dirty="0"/>
            </a:p>
            <a:p>
              <a:pPr>
                <a:lnSpc>
                  <a:spcPct val="150000"/>
                </a:lnSpc>
              </a:pPr>
              <a:r>
                <a:rPr lang="zh-CN" altLang="en-US" sz="1600" dirty="0"/>
                <a:t>添加详细文字说明，复制文本粘贴至此，添加详情文字说明。添加详细文字说明，复制文本粘贴至此，添加详情文字说明。添加详细文字说明，复制文本粘贴至此，</a:t>
              </a:r>
              <a:endParaRPr lang="en-US" altLang="zh-CN" sz="1600" dirty="0"/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3164C9D0-E681-4311-86AE-3F3F815A044C}"/>
                </a:ext>
              </a:extLst>
            </p:cNvPr>
            <p:cNvSpPr txBox="1"/>
            <p:nvPr/>
          </p:nvSpPr>
          <p:spPr>
            <a:xfrm>
              <a:off x="800652" y="4176415"/>
              <a:ext cx="176531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accent6">
                      <a:lumMod val="75000"/>
                    </a:schemeClr>
                  </a:solidFill>
                </a:rPr>
                <a:t>小标题填写位置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4347981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>
            <a:extLst>
              <a:ext uri="{FF2B5EF4-FFF2-40B4-BE49-F238E27FC236}">
                <a16:creationId xmlns:a16="http://schemas.microsoft.com/office/drawing/2014/main" id="{40D14B49-893B-426C-813E-EA4FD02AC3E6}"/>
              </a:ext>
            </a:extLst>
          </p:cNvPr>
          <p:cNvGrpSpPr/>
          <p:nvPr/>
        </p:nvGrpSpPr>
        <p:grpSpPr>
          <a:xfrm>
            <a:off x="1" y="115888"/>
            <a:ext cx="12191999" cy="6630988"/>
            <a:chOff x="1" y="115888"/>
            <a:chExt cx="12191999" cy="6630988"/>
          </a:xfrm>
        </p:grpSpPr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58741155-32FE-4F83-B9D1-66F608E56810}"/>
                </a:ext>
              </a:extLst>
            </p:cNvPr>
            <p:cNvGrpSpPr/>
            <p:nvPr/>
          </p:nvGrpSpPr>
          <p:grpSpPr>
            <a:xfrm>
              <a:off x="10837520" y="6308725"/>
              <a:ext cx="1354480" cy="438151"/>
              <a:chOff x="10837520" y="6308725"/>
              <a:chExt cx="1354480" cy="438151"/>
            </a:xfrm>
          </p:grpSpPr>
          <p:sp>
            <p:nvSpPr>
              <p:cNvPr id="28" name="任意多边形: 形状 27">
                <a:extLst>
                  <a:ext uri="{FF2B5EF4-FFF2-40B4-BE49-F238E27FC236}">
                    <a16:creationId xmlns:a16="http://schemas.microsoft.com/office/drawing/2014/main" id="{4FCBF7CF-D3CD-49D2-AC07-059B7242FFB0}"/>
                  </a:ext>
                </a:extLst>
              </p:cNvPr>
              <p:cNvSpPr>
                <a:spLocks/>
              </p:cNvSpPr>
              <p:nvPr/>
            </p:nvSpPr>
            <p:spPr>
              <a:xfrm flipH="1">
                <a:off x="11328836" y="6308725"/>
                <a:ext cx="863164" cy="438151"/>
              </a:xfrm>
              <a:custGeom>
                <a:avLst/>
                <a:gdLst>
                  <a:gd name="connsiteX0" fmla="*/ 863164 w 863164"/>
                  <a:gd name="connsiteY0" fmla="*/ 0 h 438151"/>
                  <a:gd name="connsiteX1" fmla="*/ 0 w 863164"/>
                  <a:gd name="connsiteY1" fmla="*/ 0 h 438151"/>
                  <a:gd name="connsiteX2" fmla="*/ 0 w 863164"/>
                  <a:gd name="connsiteY2" fmla="*/ 438151 h 438151"/>
                  <a:gd name="connsiteX3" fmla="*/ 605378 w 863164"/>
                  <a:gd name="connsiteY3" fmla="*/ 438151 h 4381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63164" h="438151">
                    <a:moveTo>
                      <a:pt x="863164" y="0"/>
                    </a:moveTo>
                    <a:lnTo>
                      <a:pt x="0" y="0"/>
                    </a:lnTo>
                    <a:lnTo>
                      <a:pt x="0" y="438151"/>
                    </a:lnTo>
                    <a:lnTo>
                      <a:pt x="605378" y="438151"/>
                    </a:ln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任意多边形: 形状 28">
                <a:extLst>
                  <a:ext uri="{FF2B5EF4-FFF2-40B4-BE49-F238E27FC236}">
                    <a16:creationId xmlns:a16="http://schemas.microsoft.com/office/drawing/2014/main" id="{CB177209-71E3-4262-805E-87788F6C8C5E}"/>
                  </a:ext>
                </a:extLst>
              </p:cNvPr>
              <p:cNvSpPr>
                <a:spLocks/>
              </p:cNvSpPr>
              <p:nvPr/>
            </p:nvSpPr>
            <p:spPr>
              <a:xfrm flipH="1">
                <a:off x="11083178" y="6308725"/>
                <a:ext cx="430188" cy="438151"/>
              </a:xfrm>
              <a:custGeom>
                <a:avLst/>
                <a:gdLst>
                  <a:gd name="connsiteX0" fmla="*/ 416682 w 695350"/>
                  <a:gd name="connsiteY0" fmla="*/ 0 h 343534"/>
                  <a:gd name="connsiteX1" fmla="*/ 695350 w 695350"/>
                  <a:gd name="connsiteY1" fmla="*/ 0 h 343534"/>
                  <a:gd name="connsiteX2" fmla="*/ 278668 w 695350"/>
                  <a:gd name="connsiteY2" fmla="*/ 343534 h 343534"/>
                  <a:gd name="connsiteX3" fmla="*/ 0 w 695350"/>
                  <a:gd name="connsiteY3" fmla="*/ 343534 h 343534"/>
                  <a:gd name="connsiteX4" fmla="*/ 416682 w 695350"/>
                  <a:gd name="connsiteY4" fmla="*/ 0 h 3435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95350" h="343534">
                    <a:moveTo>
                      <a:pt x="416682" y="0"/>
                    </a:moveTo>
                    <a:lnTo>
                      <a:pt x="695350" y="0"/>
                    </a:lnTo>
                    <a:lnTo>
                      <a:pt x="278668" y="343534"/>
                    </a:lnTo>
                    <a:lnTo>
                      <a:pt x="0" y="343534"/>
                    </a:lnTo>
                    <a:lnTo>
                      <a:pt x="416682" y="0"/>
                    </a:ln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任意多边形: 形状 29">
                <a:extLst>
                  <a:ext uri="{FF2B5EF4-FFF2-40B4-BE49-F238E27FC236}">
                    <a16:creationId xmlns:a16="http://schemas.microsoft.com/office/drawing/2014/main" id="{00D159B8-A40D-4775-B194-B727BC181054}"/>
                  </a:ext>
                </a:extLst>
              </p:cNvPr>
              <p:cNvSpPr>
                <a:spLocks/>
              </p:cNvSpPr>
              <p:nvPr/>
            </p:nvSpPr>
            <p:spPr>
              <a:xfrm flipH="1">
                <a:off x="10837520" y="6308725"/>
                <a:ext cx="430188" cy="438151"/>
              </a:xfrm>
              <a:custGeom>
                <a:avLst/>
                <a:gdLst>
                  <a:gd name="connsiteX0" fmla="*/ 416682 w 695350"/>
                  <a:gd name="connsiteY0" fmla="*/ 0 h 343534"/>
                  <a:gd name="connsiteX1" fmla="*/ 695350 w 695350"/>
                  <a:gd name="connsiteY1" fmla="*/ 0 h 343534"/>
                  <a:gd name="connsiteX2" fmla="*/ 278668 w 695350"/>
                  <a:gd name="connsiteY2" fmla="*/ 343534 h 343534"/>
                  <a:gd name="connsiteX3" fmla="*/ 0 w 695350"/>
                  <a:gd name="connsiteY3" fmla="*/ 343534 h 343534"/>
                  <a:gd name="connsiteX4" fmla="*/ 416682 w 695350"/>
                  <a:gd name="connsiteY4" fmla="*/ 0 h 3435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95350" h="343534">
                    <a:moveTo>
                      <a:pt x="416682" y="0"/>
                    </a:moveTo>
                    <a:lnTo>
                      <a:pt x="695350" y="0"/>
                    </a:lnTo>
                    <a:lnTo>
                      <a:pt x="278668" y="343534"/>
                    </a:lnTo>
                    <a:lnTo>
                      <a:pt x="0" y="343534"/>
                    </a:lnTo>
                    <a:lnTo>
                      <a:pt x="416682" y="0"/>
                    </a:ln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id="{6CE3F715-ABFE-4D5C-8D20-86609B2B8845}"/>
                </a:ext>
              </a:extLst>
            </p:cNvPr>
            <p:cNvGrpSpPr/>
            <p:nvPr/>
          </p:nvGrpSpPr>
          <p:grpSpPr>
            <a:xfrm>
              <a:off x="1" y="115888"/>
              <a:ext cx="3942607" cy="504625"/>
              <a:chOff x="1" y="115888"/>
              <a:chExt cx="3942607" cy="504625"/>
            </a:xfrm>
          </p:grpSpPr>
          <p:sp>
            <p:nvSpPr>
              <p:cNvPr id="24" name="任意多边形: 形状 23">
                <a:extLst>
                  <a:ext uri="{FF2B5EF4-FFF2-40B4-BE49-F238E27FC236}">
                    <a16:creationId xmlns:a16="http://schemas.microsoft.com/office/drawing/2014/main" id="{736139A2-4C9F-4A31-B464-0EFFC0FC4AA1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1" y="115888"/>
                <a:ext cx="676391" cy="438151"/>
              </a:xfrm>
              <a:custGeom>
                <a:avLst/>
                <a:gdLst>
                  <a:gd name="connsiteX0" fmla="*/ 0 w 676391"/>
                  <a:gd name="connsiteY0" fmla="*/ 0 h 438151"/>
                  <a:gd name="connsiteX1" fmla="*/ 676391 w 676391"/>
                  <a:gd name="connsiteY1" fmla="*/ 0 h 438151"/>
                  <a:gd name="connsiteX2" fmla="*/ 418605 w 676391"/>
                  <a:gd name="connsiteY2" fmla="*/ 438151 h 438151"/>
                  <a:gd name="connsiteX3" fmla="*/ 0 w 676391"/>
                  <a:gd name="connsiteY3" fmla="*/ 438151 h 4381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6391" h="438151">
                    <a:moveTo>
                      <a:pt x="0" y="0"/>
                    </a:moveTo>
                    <a:lnTo>
                      <a:pt x="676391" y="0"/>
                    </a:lnTo>
                    <a:lnTo>
                      <a:pt x="418605" y="438151"/>
                    </a:lnTo>
                    <a:lnTo>
                      <a:pt x="0" y="438151"/>
                    </a:ln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任意多边形: 形状 24">
                <a:extLst>
                  <a:ext uri="{FF2B5EF4-FFF2-40B4-BE49-F238E27FC236}">
                    <a16:creationId xmlns:a16="http://schemas.microsoft.com/office/drawing/2014/main" id="{B9B7602F-7234-4509-BA29-1A78423F2D48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491861" y="115888"/>
                <a:ext cx="430188" cy="438151"/>
              </a:xfrm>
              <a:custGeom>
                <a:avLst/>
                <a:gdLst>
                  <a:gd name="connsiteX0" fmla="*/ 416682 w 695350"/>
                  <a:gd name="connsiteY0" fmla="*/ 0 h 343534"/>
                  <a:gd name="connsiteX1" fmla="*/ 695350 w 695350"/>
                  <a:gd name="connsiteY1" fmla="*/ 0 h 343534"/>
                  <a:gd name="connsiteX2" fmla="*/ 278668 w 695350"/>
                  <a:gd name="connsiteY2" fmla="*/ 343534 h 343534"/>
                  <a:gd name="connsiteX3" fmla="*/ 0 w 695350"/>
                  <a:gd name="connsiteY3" fmla="*/ 343534 h 343534"/>
                  <a:gd name="connsiteX4" fmla="*/ 416682 w 695350"/>
                  <a:gd name="connsiteY4" fmla="*/ 0 h 3435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95350" h="343534">
                    <a:moveTo>
                      <a:pt x="416682" y="0"/>
                    </a:moveTo>
                    <a:lnTo>
                      <a:pt x="695350" y="0"/>
                    </a:lnTo>
                    <a:lnTo>
                      <a:pt x="278668" y="343534"/>
                    </a:lnTo>
                    <a:lnTo>
                      <a:pt x="0" y="343534"/>
                    </a:lnTo>
                    <a:lnTo>
                      <a:pt x="416682" y="0"/>
                    </a:ln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id="{FBE4E938-B972-4D21-BB83-D7A411BB2799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737519" y="115888"/>
                <a:ext cx="430188" cy="438151"/>
              </a:xfrm>
              <a:custGeom>
                <a:avLst/>
                <a:gdLst>
                  <a:gd name="connsiteX0" fmla="*/ 416682 w 695350"/>
                  <a:gd name="connsiteY0" fmla="*/ 0 h 343534"/>
                  <a:gd name="connsiteX1" fmla="*/ 695350 w 695350"/>
                  <a:gd name="connsiteY1" fmla="*/ 0 h 343534"/>
                  <a:gd name="connsiteX2" fmla="*/ 278668 w 695350"/>
                  <a:gd name="connsiteY2" fmla="*/ 343534 h 343534"/>
                  <a:gd name="connsiteX3" fmla="*/ 0 w 695350"/>
                  <a:gd name="connsiteY3" fmla="*/ 343534 h 343534"/>
                  <a:gd name="connsiteX4" fmla="*/ 416682 w 695350"/>
                  <a:gd name="connsiteY4" fmla="*/ 0 h 3435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95350" h="343534">
                    <a:moveTo>
                      <a:pt x="416682" y="0"/>
                    </a:moveTo>
                    <a:lnTo>
                      <a:pt x="695350" y="0"/>
                    </a:lnTo>
                    <a:lnTo>
                      <a:pt x="278668" y="343534"/>
                    </a:lnTo>
                    <a:lnTo>
                      <a:pt x="0" y="343534"/>
                    </a:lnTo>
                    <a:lnTo>
                      <a:pt x="416682" y="0"/>
                    </a:ln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object 7">
                <a:extLst>
                  <a:ext uri="{FF2B5EF4-FFF2-40B4-BE49-F238E27FC236}">
                    <a16:creationId xmlns:a16="http://schemas.microsoft.com/office/drawing/2014/main" id="{18ED521E-3130-47E7-95BB-3E6004E70FA1}"/>
                  </a:ext>
                </a:extLst>
              </p:cNvPr>
              <p:cNvSpPr txBox="1"/>
              <p:nvPr/>
            </p:nvSpPr>
            <p:spPr>
              <a:xfrm>
                <a:off x="1400650" y="115888"/>
                <a:ext cx="2541958" cy="504625"/>
              </a:xfrm>
              <a:prstGeom prst="rect">
                <a:avLst/>
              </a:prstGeom>
            </p:spPr>
            <p:txBody>
              <a:bodyPr vert="horz" wrap="square" lIns="0" tIns="12065" rIns="0" bIns="0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12700">
                  <a:lnSpc>
                    <a:spcPct val="100000"/>
                  </a:lnSpc>
                  <a:spcBef>
                    <a:spcPts val="95"/>
                  </a:spcBef>
                </a:pPr>
                <a:r>
                  <a:rPr lang="zh-CN" altLang="en-US" sz="3200" spc="-5" dirty="0">
                    <a:solidFill>
                      <a:schemeClr val="accent6">
                        <a:lumMod val="75000"/>
                      </a:schemeClr>
                    </a:solidFill>
                    <a:latin typeface="+mj-ea"/>
                    <a:ea typeface="+mj-ea"/>
                    <a:cs typeface="微软雅黑" panose="020B0503020204020204" charset="-122"/>
                  </a:rPr>
                  <a:t>工作回顾</a:t>
                </a:r>
                <a:endParaRPr lang="en-US" altLang="zh-CN" sz="3200" spc="-5" dirty="0">
                  <a:solidFill>
                    <a:schemeClr val="accent6">
                      <a:lumMod val="75000"/>
                    </a:schemeClr>
                  </a:solidFill>
                  <a:latin typeface="+mj-ea"/>
                  <a:ea typeface="+mj-ea"/>
                  <a:cs typeface="微软雅黑" panose="020B0503020204020204" charset="-122"/>
                </a:endParaRPr>
              </a:p>
            </p:txBody>
          </p:sp>
        </p:grpSp>
      </p:grpSp>
      <p:sp>
        <p:nvSpPr>
          <p:cNvPr id="10" name="矩形 9">
            <a:extLst>
              <a:ext uri="{FF2B5EF4-FFF2-40B4-BE49-F238E27FC236}">
                <a16:creationId xmlns:a16="http://schemas.microsoft.com/office/drawing/2014/main" id="{AFDFA74F-5DA9-4459-8DDD-28D99D5036F5}"/>
              </a:ext>
            </a:extLst>
          </p:cNvPr>
          <p:cNvSpPr/>
          <p:nvPr/>
        </p:nvSpPr>
        <p:spPr>
          <a:xfrm>
            <a:off x="2421930" y="4387254"/>
            <a:ext cx="1555536" cy="1562694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A0C4E277-28EB-4955-A5EB-09F98D435C86}"/>
              </a:ext>
            </a:extLst>
          </p:cNvPr>
          <p:cNvSpPr/>
          <p:nvPr/>
        </p:nvSpPr>
        <p:spPr>
          <a:xfrm>
            <a:off x="747065" y="1002787"/>
            <a:ext cx="4920504" cy="3254426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89FF2B8A-E657-424D-8F67-F2C6E4D581D4}"/>
              </a:ext>
            </a:extLst>
          </p:cNvPr>
          <p:cNvSpPr/>
          <p:nvPr/>
        </p:nvSpPr>
        <p:spPr>
          <a:xfrm>
            <a:off x="4096795" y="4362775"/>
            <a:ext cx="3237455" cy="1587175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E87030D2-3B59-4E94-87DF-F1B31A9DF12D}"/>
              </a:ext>
            </a:extLst>
          </p:cNvPr>
          <p:cNvSpPr/>
          <p:nvPr/>
        </p:nvSpPr>
        <p:spPr>
          <a:xfrm>
            <a:off x="5778714" y="1005579"/>
            <a:ext cx="1555536" cy="1562694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C2D93ACD-5742-48A6-995F-586FBA87DBCB}"/>
              </a:ext>
            </a:extLst>
          </p:cNvPr>
          <p:cNvSpPr/>
          <p:nvPr/>
        </p:nvSpPr>
        <p:spPr>
          <a:xfrm>
            <a:off x="747065" y="4387254"/>
            <a:ext cx="1555536" cy="1562694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id="{BFEAB81D-6F77-4341-AF2C-9D5334A70FF3}"/>
              </a:ext>
            </a:extLst>
          </p:cNvPr>
          <p:cNvSpPr txBox="1"/>
          <p:nvPr/>
        </p:nvSpPr>
        <p:spPr>
          <a:xfrm>
            <a:off x="7997403" y="1838044"/>
            <a:ext cx="3535785" cy="33800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buClr>
                <a:schemeClr val="accent6">
                  <a:lumMod val="50000"/>
                </a:schemeClr>
              </a:buClr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Arial" panose="020B0604020202020204" pitchFamily="34" charset="0"/>
              </a:rPr>
              <a:t>添加详细文字说明，复制文本粘贴至此，添加详情文字说明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+mn-ea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  <a:buClr>
                <a:schemeClr val="accent6">
                  <a:lumMod val="50000"/>
                </a:schemeClr>
              </a:buClr>
            </a:pP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+mn-ea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  <a:buClr>
                <a:schemeClr val="accent6">
                  <a:lumMod val="50000"/>
                </a:schemeClr>
              </a:buClr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Arial" panose="020B0604020202020204" pitchFamily="34" charset="0"/>
              </a:rPr>
              <a:t>添加详细文字说明，复制文本粘贴至此，添加详情文字说明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+mn-ea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  <a:buClr>
                <a:schemeClr val="accent6">
                  <a:lumMod val="50000"/>
                </a:schemeClr>
              </a:buClr>
            </a:pP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+mn-ea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  <a:buClr>
                <a:schemeClr val="accent6">
                  <a:lumMod val="50000"/>
                </a:schemeClr>
              </a:buClr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Arial" panose="020B0604020202020204" pitchFamily="34" charset="0"/>
              </a:rPr>
              <a:t>添加详细文字说明，复制文本粘贴至此，添加详情文字说明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63" name="矩形 62">
            <a:extLst>
              <a:ext uri="{FF2B5EF4-FFF2-40B4-BE49-F238E27FC236}">
                <a16:creationId xmlns:a16="http://schemas.microsoft.com/office/drawing/2014/main" id="{B41F0F22-EF2B-447B-98F0-991A1E6F16A3}"/>
              </a:ext>
            </a:extLst>
          </p:cNvPr>
          <p:cNvSpPr/>
          <p:nvPr/>
        </p:nvSpPr>
        <p:spPr>
          <a:xfrm>
            <a:off x="5778714" y="2694519"/>
            <a:ext cx="1555536" cy="1562694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" name="文本框 85">
            <a:extLst>
              <a:ext uri="{FF2B5EF4-FFF2-40B4-BE49-F238E27FC236}">
                <a16:creationId xmlns:a16="http://schemas.microsoft.com/office/drawing/2014/main" id="{FE0C0484-64E0-486E-8F26-A861844CBA17}"/>
              </a:ext>
            </a:extLst>
          </p:cNvPr>
          <p:cNvSpPr txBox="1"/>
          <p:nvPr/>
        </p:nvSpPr>
        <p:spPr>
          <a:xfrm>
            <a:off x="8010525" y="1028700"/>
            <a:ext cx="3522663" cy="5148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dirty="0">
                <a:solidFill>
                  <a:schemeClr val="accent6">
                    <a:lumMod val="75000"/>
                  </a:schemeClr>
                </a:solidFill>
                <a:latin typeface="+mj-ea"/>
                <a:ea typeface="+mj-ea"/>
                <a:cs typeface="+mn-ea"/>
                <a:sym typeface="Arial" panose="020B0604020202020204" pitchFamily="34" charset="0"/>
              </a:rPr>
              <a:t>案例标题</a:t>
            </a:r>
            <a:endParaRPr lang="en-GB" altLang="zh-CN" sz="2400" dirty="0">
              <a:solidFill>
                <a:schemeClr val="accent6">
                  <a:lumMod val="75000"/>
                </a:schemeClr>
              </a:solidFill>
              <a:latin typeface="+mj-ea"/>
              <a:ea typeface="+mj-ea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960880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组合 29">
            <a:extLst>
              <a:ext uri="{FF2B5EF4-FFF2-40B4-BE49-F238E27FC236}">
                <a16:creationId xmlns:a16="http://schemas.microsoft.com/office/drawing/2014/main" id="{75E0E019-4C61-438A-BA7B-F6236B294554}"/>
              </a:ext>
            </a:extLst>
          </p:cNvPr>
          <p:cNvGrpSpPr/>
          <p:nvPr/>
        </p:nvGrpSpPr>
        <p:grpSpPr>
          <a:xfrm>
            <a:off x="1" y="115888"/>
            <a:ext cx="12191999" cy="6630988"/>
            <a:chOff x="1" y="115888"/>
            <a:chExt cx="12191999" cy="6630988"/>
          </a:xfrm>
        </p:grpSpPr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id="{2F17030E-BB3D-448C-B5B5-0FBE4524E86D}"/>
                </a:ext>
              </a:extLst>
            </p:cNvPr>
            <p:cNvGrpSpPr/>
            <p:nvPr/>
          </p:nvGrpSpPr>
          <p:grpSpPr>
            <a:xfrm>
              <a:off x="10837520" y="6308725"/>
              <a:ext cx="1354480" cy="438151"/>
              <a:chOff x="10837520" y="6308725"/>
              <a:chExt cx="1354480" cy="438151"/>
            </a:xfrm>
          </p:grpSpPr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id="{62645EA2-3D1C-4FCD-92AE-9FA8C1B8B09B}"/>
                  </a:ext>
                </a:extLst>
              </p:cNvPr>
              <p:cNvSpPr>
                <a:spLocks/>
              </p:cNvSpPr>
              <p:nvPr/>
            </p:nvSpPr>
            <p:spPr>
              <a:xfrm flipH="1">
                <a:off x="11328836" y="6308725"/>
                <a:ext cx="863164" cy="438151"/>
              </a:xfrm>
              <a:custGeom>
                <a:avLst/>
                <a:gdLst>
                  <a:gd name="connsiteX0" fmla="*/ 863164 w 863164"/>
                  <a:gd name="connsiteY0" fmla="*/ 0 h 438151"/>
                  <a:gd name="connsiteX1" fmla="*/ 0 w 863164"/>
                  <a:gd name="connsiteY1" fmla="*/ 0 h 438151"/>
                  <a:gd name="connsiteX2" fmla="*/ 0 w 863164"/>
                  <a:gd name="connsiteY2" fmla="*/ 438151 h 438151"/>
                  <a:gd name="connsiteX3" fmla="*/ 605378 w 863164"/>
                  <a:gd name="connsiteY3" fmla="*/ 438151 h 4381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63164" h="438151">
                    <a:moveTo>
                      <a:pt x="863164" y="0"/>
                    </a:moveTo>
                    <a:lnTo>
                      <a:pt x="0" y="0"/>
                    </a:lnTo>
                    <a:lnTo>
                      <a:pt x="0" y="438151"/>
                    </a:lnTo>
                    <a:lnTo>
                      <a:pt x="605378" y="438151"/>
                    </a:ln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id="{1E937393-A2A3-4DFC-8B2D-09867757AD60}"/>
                  </a:ext>
                </a:extLst>
              </p:cNvPr>
              <p:cNvSpPr>
                <a:spLocks/>
              </p:cNvSpPr>
              <p:nvPr/>
            </p:nvSpPr>
            <p:spPr>
              <a:xfrm flipH="1">
                <a:off x="11083178" y="6308725"/>
                <a:ext cx="430188" cy="438151"/>
              </a:xfrm>
              <a:custGeom>
                <a:avLst/>
                <a:gdLst>
                  <a:gd name="connsiteX0" fmla="*/ 416682 w 695350"/>
                  <a:gd name="connsiteY0" fmla="*/ 0 h 343534"/>
                  <a:gd name="connsiteX1" fmla="*/ 695350 w 695350"/>
                  <a:gd name="connsiteY1" fmla="*/ 0 h 343534"/>
                  <a:gd name="connsiteX2" fmla="*/ 278668 w 695350"/>
                  <a:gd name="connsiteY2" fmla="*/ 343534 h 343534"/>
                  <a:gd name="connsiteX3" fmla="*/ 0 w 695350"/>
                  <a:gd name="connsiteY3" fmla="*/ 343534 h 343534"/>
                  <a:gd name="connsiteX4" fmla="*/ 416682 w 695350"/>
                  <a:gd name="connsiteY4" fmla="*/ 0 h 3435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95350" h="343534">
                    <a:moveTo>
                      <a:pt x="416682" y="0"/>
                    </a:moveTo>
                    <a:lnTo>
                      <a:pt x="695350" y="0"/>
                    </a:lnTo>
                    <a:lnTo>
                      <a:pt x="278668" y="343534"/>
                    </a:lnTo>
                    <a:lnTo>
                      <a:pt x="0" y="343534"/>
                    </a:lnTo>
                    <a:lnTo>
                      <a:pt x="416682" y="0"/>
                    </a:ln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6B67BF91-90F6-4A23-BEA0-4EA12EC254C5}"/>
                  </a:ext>
                </a:extLst>
              </p:cNvPr>
              <p:cNvSpPr>
                <a:spLocks/>
              </p:cNvSpPr>
              <p:nvPr/>
            </p:nvSpPr>
            <p:spPr>
              <a:xfrm flipH="1">
                <a:off x="10837520" y="6308725"/>
                <a:ext cx="430188" cy="438151"/>
              </a:xfrm>
              <a:custGeom>
                <a:avLst/>
                <a:gdLst>
                  <a:gd name="connsiteX0" fmla="*/ 416682 w 695350"/>
                  <a:gd name="connsiteY0" fmla="*/ 0 h 343534"/>
                  <a:gd name="connsiteX1" fmla="*/ 695350 w 695350"/>
                  <a:gd name="connsiteY1" fmla="*/ 0 h 343534"/>
                  <a:gd name="connsiteX2" fmla="*/ 278668 w 695350"/>
                  <a:gd name="connsiteY2" fmla="*/ 343534 h 343534"/>
                  <a:gd name="connsiteX3" fmla="*/ 0 w 695350"/>
                  <a:gd name="connsiteY3" fmla="*/ 343534 h 343534"/>
                  <a:gd name="connsiteX4" fmla="*/ 416682 w 695350"/>
                  <a:gd name="connsiteY4" fmla="*/ 0 h 3435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95350" h="343534">
                    <a:moveTo>
                      <a:pt x="416682" y="0"/>
                    </a:moveTo>
                    <a:lnTo>
                      <a:pt x="695350" y="0"/>
                    </a:lnTo>
                    <a:lnTo>
                      <a:pt x="278668" y="343534"/>
                    </a:lnTo>
                    <a:lnTo>
                      <a:pt x="0" y="343534"/>
                    </a:lnTo>
                    <a:lnTo>
                      <a:pt x="416682" y="0"/>
                    </a:ln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id="{924895D7-B00B-425B-88F8-45E7A4F01ACA}"/>
                </a:ext>
              </a:extLst>
            </p:cNvPr>
            <p:cNvGrpSpPr/>
            <p:nvPr/>
          </p:nvGrpSpPr>
          <p:grpSpPr>
            <a:xfrm>
              <a:off x="1" y="115888"/>
              <a:ext cx="3942607" cy="504625"/>
              <a:chOff x="1" y="115888"/>
              <a:chExt cx="3942607" cy="504625"/>
            </a:xfrm>
          </p:grpSpPr>
          <p:sp>
            <p:nvSpPr>
              <p:cNvPr id="33" name="任意多边形: 形状 32">
                <a:extLst>
                  <a:ext uri="{FF2B5EF4-FFF2-40B4-BE49-F238E27FC236}">
                    <a16:creationId xmlns:a16="http://schemas.microsoft.com/office/drawing/2014/main" id="{FAE20A3E-29C7-4693-88E9-921DCD7DCE3D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1" y="115888"/>
                <a:ext cx="676391" cy="438151"/>
              </a:xfrm>
              <a:custGeom>
                <a:avLst/>
                <a:gdLst>
                  <a:gd name="connsiteX0" fmla="*/ 0 w 676391"/>
                  <a:gd name="connsiteY0" fmla="*/ 0 h 438151"/>
                  <a:gd name="connsiteX1" fmla="*/ 676391 w 676391"/>
                  <a:gd name="connsiteY1" fmla="*/ 0 h 438151"/>
                  <a:gd name="connsiteX2" fmla="*/ 418605 w 676391"/>
                  <a:gd name="connsiteY2" fmla="*/ 438151 h 438151"/>
                  <a:gd name="connsiteX3" fmla="*/ 0 w 676391"/>
                  <a:gd name="connsiteY3" fmla="*/ 438151 h 4381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6391" h="438151">
                    <a:moveTo>
                      <a:pt x="0" y="0"/>
                    </a:moveTo>
                    <a:lnTo>
                      <a:pt x="676391" y="0"/>
                    </a:lnTo>
                    <a:lnTo>
                      <a:pt x="418605" y="438151"/>
                    </a:lnTo>
                    <a:lnTo>
                      <a:pt x="0" y="438151"/>
                    </a:ln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任意多边形: 形状 33">
                <a:extLst>
                  <a:ext uri="{FF2B5EF4-FFF2-40B4-BE49-F238E27FC236}">
                    <a16:creationId xmlns:a16="http://schemas.microsoft.com/office/drawing/2014/main" id="{E58E8A7B-295E-452A-8CEE-0C00BDFD8B49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491861" y="115888"/>
                <a:ext cx="430188" cy="438151"/>
              </a:xfrm>
              <a:custGeom>
                <a:avLst/>
                <a:gdLst>
                  <a:gd name="connsiteX0" fmla="*/ 416682 w 695350"/>
                  <a:gd name="connsiteY0" fmla="*/ 0 h 343534"/>
                  <a:gd name="connsiteX1" fmla="*/ 695350 w 695350"/>
                  <a:gd name="connsiteY1" fmla="*/ 0 h 343534"/>
                  <a:gd name="connsiteX2" fmla="*/ 278668 w 695350"/>
                  <a:gd name="connsiteY2" fmla="*/ 343534 h 343534"/>
                  <a:gd name="connsiteX3" fmla="*/ 0 w 695350"/>
                  <a:gd name="connsiteY3" fmla="*/ 343534 h 343534"/>
                  <a:gd name="connsiteX4" fmla="*/ 416682 w 695350"/>
                  <a:gd name="connsiteY4" fmla="*/ 0 h 3435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95350" h="343534">
                    <a:moveTo>
                      <a:pt x="416682" y="0"/>
                    </a:moveTo>
                    <a:lnTo>
                      <a:pt x="695350" y="0"/>
                    </a:lnTo>
                    <a:lnTo>
                      <a:pt x="278668" y="343534"/>
                    </a:lnTo>
                    <a:lnTo>
                      <a:pt x="0" y="343534"/>
                    </a:lnTo>
                    <a:lnTo>
                      <a:pt x="416682" y="0"/>
                    </a:ln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任意多边形: 形状 34">
                <a:extLst>
                  <a:ext uri="{FF2B5EF4-FFF2-40B4-BE49-F238E27FC236}">
                    <a16:creationId xmlns:a16="http://schemas.microsoft.com/office/drawing/2014/main" id="{8F956E1E-CF24-4466-9044-AB0B21A53C2C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737519" y="115888"/>
                <a:ext cx="430188" cy="438151"/>
              </a:xfrm>
              <a:custGeom>
                <a:avLst/>
                <a:gdLst>
                  <a:gd name="connsiteX0" fmla="*/ 416682 w 695350"/>
                  <a:gd name="connsiteY0" fmla="*/ 0 h 343534"/>
                  <a:gd name="connsiteX1" fmla="*/ 695350 w 695350"/>
                  <a:gd name="connsiteY1" fmla="*/ 0 h 343534"/>
                  <a:gd name="connsiteX2" fmla="*/ 278668 w 695350"/>
                  <a:gd name="connsiteY2" fmla="*/ 343534 h 343534"/>
                  <a:gd name="connsiteX3" fmla="*/ 0 w 695350"/>
                  <a:gd name="connsiteY3" fmla="*/ 343534 h 343534"/>
                  <a:gd name="connsiteX4" fmla="*/ 416682 w 695350"/>
                  <a:gd name="connsiteY4" fmla="*/ 0 h 3435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95350" h="343534">
                    <a:moveTo>
                      <a:pt x="416682" y="0"/>
                    </a:moveTo>
                    <a:lnTo>
                      <a:pt x="695350" y="0"/>
                    </a:lnTo>
                    <a:lnTo>
                      <a:pt x="278668" y="343534"/>
                    </a:lnTo>
                    <a:lnTo>
                      <a:pt x="0" y="343534"/>
                    </a:lnTo>
                    <a:lnTo>
                      <a:pt x="416682" y="0"/>
                    </a:ln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object 7">
                <a:extLst>
                  <a:ext uri="{FF2B5EF4-FFF2-40B4-BE49-F238E27FC236}">
                    <a16:creationId xmlns:a16="http://schemas.microsoft.com/office/drawing/2014/main" id="{9FB1F5F0-0EA8-4BC0-83CF-C6441727FC2C}"/>
                  </a:ext>
                </a:extLst>
              </p:cNvPr>
              <p:cNvSpPr txBox="1"/>
              <p:nvPr/>
            </p:nvSpPr>
            <p:spPr>
              <a:xfrm>
                <a:off x="1400650" y="115888"/>
                <a:ext cx="2541958" cy="504625"/>
              </a:xfrm>
              <a:prstGeom prst="rect">
                <a:avLst/>
              </a:prstGeom>
            </p:spPr>
            <p:txBody>
              <a:bodyPr vert="horz" wrap="square" lIns="0" tIns="12065" rIns="0" bIns="0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12700">
                  <a:lnSpc>
                    <a:spcPct val="100000"/>
                  </a:lnSpc>
                  <a:spcBef>
                    <a:spcPts val="95"/>
                  </a:spcBef>
                </a:pPr>
                <a:r>
                  <a:rPr lang="zh-CN" altLang="en-US" sz="3200" spc="-5" dirty="0">
                    <a:solidFill>
                      <a:schemeClr val="accent6">
                        <a:lumMod val="75000"/>
                      </a:schemeClr>
                    </a:solidFill>
                    <a:latin typeface="+mj-ea"/>
                    <a:ea typeface="+mj-ea"/>
                    <a:cs typeface="微软雅黑" panose="020B0503020204020204" charset="-122"/>
                  </a:rPr>
                  <a:t>工作回顾</a:t>
                </a:r>
                <a:endParaRPr lang="en-US" altLang="zh-CN" sz="3200" spc="-5" dirty="0">
                  <a:solidFill>
                    <a:schemeClr val="accent6">
                      <a:lumMod val="75000"/>
                    </a:schemeClr>
                  </a:solidFill>
                  <a:latin typeface="+mj-ea"/>
                  <a:ea typeface="+mj-ea"/>
                  <a:cs typeface="微软雅黑" panose="020B0503020204020204" charset="-122"/>
                </a:endParaRPr>
              </a:p>
            </p:txBody>
          </p:sp>
        </p:grpSp>
      </p:grpSp>
      <p:sp>
        <p:nvSpPr>
          <p:cNvPr id="21" name="矩形: 圆角 20">
            <a:extLst>
              <a:ext uri="{FF2B5EF4-FFF2-40B4-BE49-F238E27FC236}">
                <a16:creationId xmlns:a16="http://schemas.microsoft.com/office/drawing/2014/main" id="{36AB0A3F-1CF7-46A9-A52D-7B6CFC54E482}"/>
              </a:ext>
            </a:extLst>
          </p:cNvPr>
          <p:cNvSpPr/>
          <p:nvPr/>
        </p:nvSpPr>
        <p:spPr>
          <a:xfrm>
            <a:off x="1097229" y="1110986"/>
            <a:ext cx="2262849" cy="2680854"/>
          </a:xfrm>
          <a:prstGeom prst="roundRect">
            <a:avLst>
              <a:gd name="adj" fmla="val 2707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: 圆角 21">
            <a:extLst>
              <a:ext uri="{FF2B5EF4-FFF2-40B4-BE49-F238E27FC236}">
                <a16:creationId xmlns:a16="http://schemas.microsoft.com/office/drawing/2014/main" id="{D6633FE7-5D3B-4229-B7D8-30766CC8D684}"/>
              </a:ext>
            </a:extLst>
          </p:cNvPr>
          <p:cNvSpPr/>
          <p:nvPr/>
        </p:nvSpPr>
        <p:spPr>
          <a:xfrm>
            <a:off x="3798494" y="1110986"/>
            <a:ext cx="2262849" cy="2680854"/>
          </a:xfrm>
          <a:prstGeom prst="roundRect">
            <a:avLst>
              <a:gd name="adj" fmla="val 2707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: 圆角 22">
            <a:extLst>
              <a:ext uri="{FF2B5EF4-FFF2-40B4-BE49-F238E27FC236}">
                <a16:creationId xmlns:a16="http://schemas.microsoft.com/office/drawing/2014/main" id="{F3357C0F-1212-4284-BF3F-33DE7BDD336A}"/>
              </a:ext>
            </a:extLst>
          </p:cNvPr>
          <p:cNvSpPr/>
          <p:nvPr/>
        </p:nvSpPr>
        <p:spPr>
          <a:xfrm>
            <a:off x="6353491" y="1110986"/>
            <a:ext cx="2262849" cy="2680854"/>
          </a:xfrm>
          <a:prstGeom prst="roundRect">
            <a:avLst>
              <a:gd name="adj" fmla="val 2707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: 圆角 23">
            <a:extLst>
              <a:ext uri="{FF2B5EF4-FFF2-40B4-BE49-F238E27FC236}">
                <a16:creationId xmlns:a16="http://schemas.microsoft.com/office/drawing/2014/main" id="{44A42000-E831-4626-8D19-41BB8F851160}"/>
              </a:ext>
            </a:extLst>
          </p:cNvPr>
          <p:cNvSpPr/>
          <p:nvPr/>
        </p:nvSpPr>
        <p:spPr>
          <a:xfrm>
            <a:off x="9113317" y="1110986"/>
            <a:ext cx="2262849" cy="2680854"/>
          </a:xfrm>
          <a:prstGeom prst="roundRect">
            <a:avLst>
              <a:gd name="adj" fmla="val 2707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5" name="图表 4">
            <a:extLst>
              <a:ext uri="{FF2B5EF4-FFF2-40B4-BE49-F238E27FC236}">
                <a16:creationId xmlns:a16="http://schemas.microsoft.com/office/drawing/2014/main" id="{090FF55B-F988-47CE-8707-39904164313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36741662"/>
              </p:ext>
            </p:extLst>
          </p:nvPr>
        </p:nvGraphicFramePr>
        <p:xfrm>
          <a:off x="658813" y="965759"/>
          <a:ext cx="10917620" cy="31089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6" name="组合 5">
            <a:extLst>
              <a:ext uri="{FF2B5EF4-FFF2-40B4-BE49-F238E27FC236}">
                <a16:creationId xmlns:a16="http://schemas.microsoft.com/office/drawing/2014/main" id="{74576D8F-139C-460B-9F1C-A1EFBDE9D8B5}"/>
              </a:ext>
            </a:extLst>
          </p:cNvPr>
          <p:cNvGrpSpPr/>
          <p:nvPr/>
        </p:nvGrpSpPr>
        <p:grpSpPr>
          <a:xfrm>
            <a:off x="1095493" y="4415103"/>
            <a:ext cx="2262849" cy="1498336"/>
            <a:chOff x="746358" y="5265775"/>
            <a:chExt cx="5284183" cy="1173800"/>
          </a:xfrm>
        </p:grpSpPr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BBFDB4F4-6A00-4E88-AD51-E02517BBF7F3}"/>
                </a:ext>
              </a:extLst>
            </p:cNvPr>
            <p:cNvSpPr txBox="1"/>
            <p:nvPr/>
          </p:nvSpPr>
          <p:spPr>
            <a:xfrm>
              <a:off x="746358" y="5683636"/>
              <a:ext cx="5284183" cy="7559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添加详细文字说明，复制文本粘贴至此，添加详情文字说明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84B88740-63EA-4155-BDBE-C9D3173A510E}"/>
                </a:ext>
              </a:extLst>
            </p:cNvPr>
            <p:cNvSpPr txBox="1"/>
            <p:nvPr/>
          </p:nvSpPr>
          <p:spPr>
            <a:xfrm>
              <a:off x="746358" y="5265775"/>
              <a:ext cx="4703770" cy="3616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accent6">
                      <a:lumMod val="50000"/>
                    </a:schemeClr>
                  </a:solidFill>
                </a:rPr>
                <a:t>标题内容</a:t>
              </a: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EAF9D330-6EDE-4402-982D-2CAB50EE8463}"/>
              </a:ext>
            </a:extLst>
          </p:cNvPr>
          <p:cNvGrpSpPr/>
          <p:nvPr/>
        </p:nvGrpSpPr>
        <p:grpSpPr>
          <a:xfrm>
            <a:off x="3798493" y="4415103"/>
            <a:ext cx="2262849" cy="1498336"/>
            <a:chOff x="746358" y="5265775"/>
            <a:chExt cx="5284183" cy="1173800"/>
          </a:xfrm>
        </p:grpSpPr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099BF1EA-97FC-498E-909A-E00E0C738FD5}"/>
                </a:ext>
              </a:extLst>
            </p:cNvPr>
            <p:cNvSpPr txBox="1"/>
            <p:nvPr/>
          </p:nvSpPr>
          <p:spPr>
            <a:xfrm>
              <a:off x="746358" y="5683636"/>
              <a:ext cx="5284183" cy="7559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添加详细文字说明，复制文本粘贴至此，添加详情文字说明</a:t>
              </a:r>
            </a:p>
          </p:txBody>
        </p: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308425AB-AE15-4432-8A2E-5EE104F9F196}"/>
                </a:ext>
              </a:extLst>
            </p:cNvPr>
            <p:cNvSpPr txBox="1"/>
            <p:nvPr/>
          </p:nvSpPr>
          <p:spPr>
            <a:xfrm>
              <a:off x="746358" y="5265775"/>
              <a:ext cx="4703770" cy="3616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accent6">
                      <a:lumMod val="50000"/>
                    </a:schemeClr>
                  </a:solidFill>
                </a:rPr>
                <a:t>标题内容</a:t>
              </a:r>
            </a:p>
          </p:txBody>
        </p: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23C9E2A2-F02F-48B4-A8DE-13282207EF01}"/>
              </a:ext>
            </a:extLst>
          </p:cNvPr>
          <p:cNvGrpSpPr/>
          <p:nvPr/>
        </p:nvGrpSpPr>
        <p:grpSpPr>
          <a:xfrm>
            <a:off x="6353490" y="4415103"/>
            <a:ext cx="2262849" cy="1498336"/>
            <a:chOff x="746358" y="5265775"/>
            <a:chExt cx="5284183" cy="1173800"/>
          </a:xfrm>
        </p:grpSpPr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54CC7CCB-391A-4B49-9881-69DEB20196E0}"/>
                </a:ext>
              </a:extLst>
            </p:cNvPr>
            <p:cNvSpPr txBox="1"/>
            <p:nvPr/>
          </p:nvSpPr>
          <p:spPr>
            <a:xfrm>
              <a:off x="746358" y="5683636"/>
              <a:ext cx="5284183" cy="7559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添加详细文字说明，复制文本粘贴至此，添加详情文字说明</a:t>
              </a:r>
            </a:p>
          </p:txBody>
        </p:sp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082D99B9-F2C6-4379-B6E2-4C00BBC0EE4E}"/>
                </a:ext>
              </a:extLst>
            </p:cNvPr>
            <p:cNvSpPr txBox="1"/>
            <p:nvPr/>
          </p:nvSpPr>
          <p:spPr>
            <a:xfrm>
              <a:off x="746358" y="5265775"/>
              <a:ext cx="4703770" cy="3616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accent6">
                      <a:lumMod val="50000"/>
                    </a:schemeClr>
                  </a:solidFill>
                </a:rPr>
                <a:t>标题内容</a:t>
              </a:r>
            </a:p>
          </p:txBody>
        </p:sp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40AAFC32-0669-4018-9B5B-305812AA4194}"/>
              </a:ext>
            </a:extLst>
          </p:cNvPr>
          <p:cNvGrpSpPr/>
          <p:nvPr/>
        </p:nvGrpSpPr>
        <p:grpSpPr>
          <a:xfrm>
            <a:off x="9113317" y="4415103"/>
            <a:ext cx="2262849" cy="1498336"/>
            <a:chOff x="746358" y="5265775"/>
            <a:chExt cx="5284183" cy="1173800"/>
          </a:xfrm>
        </p:grpSpPr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4C8B6A74-DF30-4673-B22B-6AE26280CF84}"/>
                </a:ext>
              </a:extLst>
            </p:cNvPr>
            <p:cNvSpPr txBox="1"/>
            <p:nvPr/>
          </p:nvSpPr>
          <p:spPr>
            <a:xfrm>
              <a:off x="746358" y="5683636"/>
              <a:ext cx="5284183" cy="7559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添加详细文字说明，复制文本粘贴至此，添加详情文字说明</a:t>
              </a:r>
            </a:p>
          </p:txBody>
        </p:sp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718B5E0C-2259-49E9-9C08-F56D7EA3BB16}"/>
                </a:ext>
              </a:extLst>
            </p:cNvPr>
            <p:cNvSpPr txBox="1"/>
            <p:nvPr/>
          </p:nvSpPr>
          <p:spPr>
            <a:xfrm>
              <a:off x="746358" y="5265775"/>
              <a:ext cx="4703770" cy="3616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accent6">
                      <a:lumMod val="50000"/>
                    </a:schemeClr>
                  </a:solidFill>
                </a:rPr>
                <a:t>标题内容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4556720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组合 37">
            <a:extLst>
              <a:ext uri="{FF2B5EF4-FFF2-40B4-BE49-F238E27FC236}">
                <a16:creationId xmlns:a16="http://schemas.microsoft.com/office/drawing/2014/main" id="{3D53778E-F960-47ED-8710-5D22A3B011D2}"/>
              </a:ext>
            </a:extLst>
          </p:cNvPr>
          <p:cNvGrpSpPr/>
          <p:nvPr/>
        </p:nvGrpSpPr>
        <p:grpSpPr>
          <a:xfrm>
            <a:off x="1" y="115888"/>
            <a:ext cx="12191999" cy="6630988"/>
            <a:chOff x="1" y="115888"/>
            <a:chExt cx="12191999" cy="6630988"/>
          </a:xfrm>
        </p:grpSpPr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4167B3F3-D6A1-4E53-AE9F-79AFF4FEDD71}"/>
                </a:ext>
              </a:extLst>
            </p:cNvPr>
            <p:cNvGrpSpPr/>
            <p:nvPr/>
          </p:nvGrpSpPr>
          <p:grpSpPr>
            <a:xfrm>
              <a:off x="10837520" y="6308725"/>
              <a:ext cx="1354480" cy="438151"/>
              <a:chOff x="10837520" y="6308725"/>
              <a:chExt cx="1354480" cy="438151"/>
            </a:xfrm>
          </p:grpSpPr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16871A6B-44A3-4639-9D12-02D4FEEB33D7}"/>
                  </a:ext>
                </a:extLst>
              </p:cNvPr>
              <p:cNvSpPr>
                <a:spLocks/>
              </p:cNvSpPr>
              <p:nvPr/>
            </p:nvSpPr>
            <p:spPr>
              <a:xfrm flipH="1">
                <a:off x="11328836" y="6308725"/>
                <a:ext cx="863164" cy="438151"/>
              </a:xfrm>
              <a:custGeom>
                <a:avLst/>
                <a:gdLst>
                  <a:gd name="connsiteX0" fmla="*/ 863164 w 863164"/>
                  <a:gd name="connsiteY0" fmla="*/ 0 h 438151"/>
                  <a:gd name="connsiteX1" fmla="*/ 0 w 863164"/>
                  <a:gd name="connsiteY1" fmla="*/ 0 h 438151"/>
                  <a:gd name="connsiteX2" fmla="*/ 0 w 863164"/>
                  <a:gd name="connsiteY2" fmla="*/ 438151 h 438151"/>
                  <a:gd name="connsiteX3" fmla="*/ 605378 w 863164"/>
                  <a:gd name="connsiteY3" fmla="*/ 438151 h 4381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63164" h="438151">
                    <a:moveTo>
                      <a:pt x="863164" y="0"/>
                    </a:moveTo>
                    <a:lnTo>
                      <a:pt x="0" y="0"/>
                    </a:lnTo>
                    <a:lnTo>
                      <a:pt x="0" y="438151"/>
                    </a:lnTo>
                    <a:lnTo>
                      <a:pt x="605378" y="438151"/>
                    </a:ln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id="{DCB45E3A-FDD9-4599-89BB-E9129DADDFA1}"/>
                  </a:ext>
                </a:extLst>
              </p:cNvPr>
              <p:cNvSpPr>
                <a:spLocks/>
              </p:cNvSpPr>
              <p:nvPr/>
            </p:nvSpPr>
            <p:spPr>
              <a:xfrm flipH="1">
                <a:off x="11083178" y="6308725"/>
                <a:ext cx="430188" cy="438151"/>
              </a:xfrm>
              <a:custGeom>
                <a:avLst/>
                <a:gdLst>
                  <a:gd name="connsiteX0" fmla="*/ 416682 w 695350"/>
                  <a:gd name="connsiteY0" fmla="*/ 0 h 343534"/>
                  <a:gd name="connsiteX1" fmla="*/ 695350 w 695350"/>
                  <a:gd name="connsiteY1" fmla="*/ 0 h 343534"/>
                  <a:gd name="connsiteX2" fmla="*/ 278668 w 695350"/>
                  <a:gd name="connsiteY2" fmla="*/ 343534 h 343534"/>
                  <a:gd name="connsiteX3" fmla="*/ 0 w 695350"/>
                  <a:gd name="connsiteY3" fmla="*/ 343534 h 343534"/>
                  <a:gd name="connsiteX4" fmla="*/ 416682 w 695350"/>
                  <a:gd name="connsiteY4" fmla="*/ 0 h 3435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95350" h="343534">
                    <a:moveTo>
                      <a:pt x="416682" y="0"/>
                    </a:moveTo>
                    <a:lnTo>
                      <a:pt x="695350" y="0"/>
                    </a:lnTo>
                    <a:lnTo>
                      <a:pt x="278668" y="343534"/>
                    </a:lnTo>
                    <a:lnTo>
                      <a:pt x="0" y="343534"/>
                    </a:lnTo>
                    <a:lnTo>
                      <a:pt x="416682" y="0"/>
                    </a:ln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47" name="任意多边形: 形状 46">
                <a:extLst>
                  <a:ext uri="{FF2B5EF4-FFF2-40B4-BE49-F238E27FC236}">
                    <a16:creationId xmlns:a16="http://schemas.microsoft.com/office/drawing/2014/main" id="{6CF7747B-6687-4AF8-887B-419426B81031}"/>
                  </a:ext>
                </a:extLst>
              </p:cNvPr>
              <p:cNvSpPr>
                <a:spLocks/>
              </p:cNvSpPr>
              <p:nvPr/>
            </p:nvSpPr>
            <p:spPr>
              <a:xfrm flipH="1">
                <a:off x="10837520" y="6308725"/>
                <a:ext cx="430188" cy="438151"/>
              </a:xfrm>
              <a:custGeom>
                <a:avLst/>
                <a:gdLst>
                  <a:gd name="connsiteX0" fmla="*/ 416682 w 695350"/>
                  <a:gd name="connsiteY0" fmla="*/ 0 h 343534"/>
                  <a:gd name="connsiteX1" fmla="*/ 695350 w 695350"/>
                  <a:gd name="connsiteY1" fmla="*/ 0 h 343534"/>
                  <a:gd name="connsiteX2" fmla="*/ 278668 w 695350"/>
                  <a:gd name="connsiteY2" fmla="*/ 343534 h 343534"/>
                  <a:gd name="connsiteX3" fmla="*/ 0 w 695350"/>
                  <a:gd name="connsiteY3" fmla="*/ 343534 h 343534"/>
                  <a:gd name="connsiteX4" fmla="*/ 416682 w 695350"/>
                  <a:gd name="connsiteY4" fmla="*/ 0 h 3435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95350" h="343534">
                    <a:moveTo>
                      <a:pt x="416682" y="0"/>
                    </a:moveTo>
                    <a:lnTo>
                      <a:pt x="695350" y="0"/>
                    </a:lnTo>
                    <a:lnTo>
                      <a:pt x="278668" y="343534"/>
                    </a:lnTo>
                    <a:lnTo>
                      <a:pt x="0" y="343534"/>
                    </a:lnTo>
                    <a:lnTo>
                      <a:pt x="416682" y="0"/>
                    </a:ln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0" name="组合 39">
              <a:extLst>
                <a:ext uri="{FF2B5EF4-FFF2-40B4-BE49-F238E27FC236}">
                  <a16:creationId xmlns:a16="http://schemas.microsoft.com/office/drawing/2014/main" id="{EF662ECC-F043-421F-8BF5-A3B3F0111D5F}"/>
                </a:ext>
              </a:extLst>
            </p:cNvPr>
            <p:cNvGrpSpPr/>
            <p:nvPr/>
          </p:nvGrpSpPr>
          <p:grpSpPr>
            <a:xfrm>
              <a:off x="1" y="115888"/>
              <a:ext cx="3942607" cy="504625"/>
              <a:chOff x="1" y="115888"/>
              <a:chExt cx="3942607" cy="504625"/>
            </a:xfrm>
          </p:grpSpPr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16A5C64D-9506-4285-8A5B-E9AA67FA2329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1" y="115888"/>
                <a:ext cx="676391" cy="438151"/>
              </a:xfrm>
              <a:custGeom>
                <a:avLst/>
                <a:gdLst>
                  <a:gd name="connsiteX0" fmla="*/ 0 w 676391"/>
                  <a:gd name="connsiteY0" fmla="*/ 0 h 438151"/>
                  <a:gd name="connsiteX1" fmla="*/ 676391 w 676391"/>
                  <a:gd name="connsiteY1" fmla="*/ 0 h 438151"/>
                  <a:gd name="connsiteX2" fmla="*/ 418605 w 676391"/>
                  <a:gd name="connsiteY2" fmla="*/ 438151 h 438151"/>
                  <a:gd name="connsiteX3" fmla="*/ 0 w 676391"/>
                  <a:gd name="connsiteY3" fmla="*/ 438151 h 4381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6391" h="438151">
                    <a:moveTo>
                      <a:pt x="0" y="0"/>
                    </a:moveTo>
                    <a:lnTo>
                      <a:pt x="676391" y="0"/>
                    </a:lnTo>
                    <a:lnTo>
                      <a:pt x="418605" y="438151"/>
                    </a:lnTo>
                    <a:lnTo>
                      <a:pt x="0" y="438151"/>
                    </a:ln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822CFF56-DE0D-4DA4-AFC9-F61A7F91C1EF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491861" y="115888"/>
                <a:ext cx="430188" cy="438151"/>
              </a:xfrm>
              <a:custGeom>
                <a:avLst/>
                <a:gdLst>
                  <a:gd name="connsiteX0" fmla="*/ 416682 w 695350"/>
                  <a:gd name="connsiteY0" fmla="*/ 0 h 343534"/>
                  <a:gd name="connsiteX1" fmla="*/ 695350 w 695350"/>
                  <a:gd name="connsiteY1" fmla="*/ 0 h 343534"/>
                  <a:gd name="connsiteX2" fmla="*/ 278668 w 695350"/>
                  <a:gd name="connsiteY2" fmla="*/ 343534 h 343534"/>
                  <a:gd name="connsiteX3" fmla="*/ 0 w 695350"/>
                  <a:gd name="connsiteY3" fmla="*/ 343534 h 343534"/>
                  <a:gd name="connsiteX4" fmla="*/ 416682 w 695350"/>
                  <a:gd name="connsiteY4" fmla="*/ 0 h 3435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95350" h="343534">
                    <a:moveTo>
                      <a:pt x="416682" y="0"/>
                    </a:moveTo>
                    <a:lnTo>
                      <a:pt x="695350" y="0"/>
                    </a:lnTo>
                    <a:lnTo>
                      <a:pt x="278668" y="343534"/>
                    </a:lnTo>
                    <a:lnTo>
                      <a:pt x="0" y="343534"/>
                    </a:lnTo>
                    <a:lnTo>
                      <a:pt x="416682" y="0"/>
                    </a:ln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40754CBA-A63C-4CCD-91BD-B2BD3C3F2432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737519" y="115888"/>
                <a:ext cx="430188" cy="438151"/>
              </a:xfrm>
              <a:custGeom>
                <a:avLst/>
                <a:gdLst>
                  <a:gd name="connsiteX0" fmla="*/ 416682 w 695350"/>
                  <a:gd name="connsiteY0" fmla="*/ 0 h 343534"/>
                  <a:gd name="connsiteX1" fmla="*/ 695350 w 695350"/>
                  <a:gd name="connsiteY1" fmla="*/ 0 h 343534"/>
                  <a:gd name="connsiteX2" fmla="*/ 278668 w 695350"/>
                  <a:gd name="connsiteY2" fmla="*/ 343534 h 343534"/>
                  <a:gd name="connsiteX3" fmla="*/ 0 w 695350"/>
                  <a:gd name="connsiteY3" fmla="*/ 343534 h 343534"/>
                  <a:gd name="connsiteX4" fmla="*/ 416682 w 695350"/>
                  <a:gd name="connsiteY4" fmla="*/ 0 h 3435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95350" h="343534">
                    <a:moveTo>
                      <a:pt x="416682" y="0"/>
                    </a:moveTo>
                    <a:lnTo>
                      <a:pt x="695350" y="0"/>
                    </a:lnTo>
                    <a:lnTo>
                      <a:pt x="278668" y="343534"/>
                    </a:lnTo>
                    <a:lnTo>
                      <a:pt x="0" y="343534"/>
                    </a:lnTo>
                    <a:lnTo>
                      <a:pt x="416682" y="0"/>
                    </a:ln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object 7">
                <a:extLst>
                  <a:ext uri="{FF2B5EF4-FFF2-40B4-BE49-F238E27FC236}">
                    <a16:creationId xmlns:a16="http://schemas.microsoft.com/office/drawing/2014/main" id="{AA94C147-12E5-46E0-888E-614BF9FE109C}"/>
                  </a:ext>
                </a:extLst>
              </p:cNvPr>
              <p:cNvSpPr txBox="1"/>
              <p:nvPr/>
            </p:nvSpPr>
            <p:spPr>
              <a:xfrm>
                <a:off x="1400650" y="115888"/>
                <a:ext cx="2541958" cy="504625"/>
              </a:xfrm>
              <a:prstGeom prst="rect">
                <a:avLst/>
              </a:prstGeom>
            </p:spPr>
            <p:txBody>
              <a:bodyPr vert="horz" wrap="square" lIns="0" tIns="12065" rIns="0" bIns="0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12700">
                  <a:lnSpc>
                    <a:spcPct val="100000"/>
                  </a:lnSpc>
                  <a:spcBef>
                    <a:spcPts val="95"/>
                  </a:spcBef>
                </a:pPr>
                <a:r>
                  <a:rPr lang="zh-CN" altLang="en-US" sz="3200" spc="-5" dirty="0">
                    <a:solidFill>
                      <a:schemeClr val="accent6">
                        <a:lumMod val="75000"/>
                      </a:schemeClr>
                    </a:solidFill>
                    <a:latin typeface="+mj-ea"/>
                    <a:ea typeface="+mj-ea"/>
                    <a:cs typeface="微软雅黑" panose="020B0503020204020204" charset="-122"/>
                  </a:rPr>
                  <a:t>工作回顾</a:t>
                </a:r>
                <a:endParaRPr lang="en-US" altLang="zh-CN" sz="3200" spc="-5" dirty="0">
                  <a:solidFill>
                    <a:schemeClr val="accent6">
                      <a:lumMod val="75000"/>
                    </a:schemeClr>
                  </a:solidFill>
                  <a:latin typeface="+mj-ea"/>
                  <a:ea typeface="+mj-ea"/>
                  <a:cs typeface="微软雅黑" panose="020B0503020204020204" charset="-122"/>
                </a:endParaRPr>
              </a:p>
            </p:txBody>
          </p:sp>
        </p:grpSp>
      </p:grpSp>
      <p:sp>
        <p:nvSpPr>
          <p:cNvPr id="87" name="矩形 86">
            <a:extLst>
              <a:ext uri="{FF2B5EF4-FFF2-40B4-BE49-F238E27FC236}">
                <a16:creationId xmlns:a16="http://schemas.microsoft.com/office/drawing/2014/main" id="{381BA64D-2AA3-41C9-862F-127EDA823F50}"/>
              </a:ext>
            </a:extLst>
          </p:cNvPr>
          <p:cNvSpPr/>
          <p:nvPr/>
        </p:nvSpPr>
        <p:spPr>
          <a:xfrm flipH="1">
            <a:off x="720105" y="2403957"/>
            <a:ext cx="2098596" cy="2118017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8" name="矩形 87">
            <a:extLst>
              <a:ext uri="{FF2B5EF4-FFF2-40B4-BE49-F238E27FC236}">
                <a16:creationId xmlns:a16="http://schemas.microsoft.com/office/drawing/2014/main" id="{ED43773D-0B9A-4E42-9B91-800B05E8B923}"/>
              </a:ext>
            </a:extLst>
          </p:cNvPr>
          <p:cNvSpPr/>
          <p:nvPr/>
        </p:nvSpPr>
        <p:spPr>
          <a:xfrm flipH="1">
            <a:off x="727118" y="3666271"/>
            <a:ext cx="2098596" cy="803128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chemeClr val="tx1">
                  <a:lumMod val="50000"/>
                  <a:lumOff val="5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11" name="直接连接符 110">
            <a:extLst>
              <a:ext uri="{FF2B5EF4-FFF2-40B4-BE49-F238E27FC236}">
                <a16:creationId xmlns:a16="http://schemas.microsoft.com/office/drawing/2014/main" id="{E83E8634-0AAC-4D05-AB58-8869B1518418}"/>
              </a:ext>
            </a:extLst>
          </p:cNvPr>
          <p:cNvCxnSpPr>
            <a:cxnSpLocks/>
          </p:cNvCxnSpPr>
          <p:nvPr/>
        </p:nvCxnSpPr>
        <p:spPr>
          <a:xfrm>
            <a:off x="1457238" y="4970019"/>
            <a:ext cx="638355" cy="59"/>
          </a:xfrm>
          <a:prstGeom prst="line">
            <a:avLst/>
          </a:prstGeom>
          <a:ln w="101600" cmpd="sng">
            <a:solidFill>
              <a:schemeClr val="accent6"/>
            </a:solidFill>
          </a:ln>
          <a:effectLst>
            <a:outerShdw blurRad="50800" sx="34000" sy="34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图片 6">
            <a:extLst>
              <a:ext uri="{FF2B5EF4-FFF2-40B4-BE49-F238E27FC236}">
                <a16:creationId xmlns:a16="http://schemas.microsoft.com/office/drawing/2014/main" id="{47CBA4D9-F1DB-4930-BDD0-46261D04B9D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8102" y="2790715"/>
            <a:ext cx="1762602" cy="1762602"/>
          </a:xfrm>
          <a:prstGeom prst="rect">
            <a:avLst/>
          </a:prstGeom>
        </p:spPr>
      </p:pic>
      <p:sp>
        <p:nvSpPr>
          <p:cNvPr id="57" name="矩形 56">
            <a:extLst>
              <a:ext uri="{FF2B5EF4-FFF2-40B4-BE49-F238E27FC236}">
                <a16:creationId xmlns:a16="http://schemas.microsoft.com/office/drawing/2014/main" id="{C4ABCF28-6AAD-448D-A5CE-A8C7FADFB361}"/>
              </a:ext>
            </a:extLst>
          </p:cNvPr>
          <p:cNvSpPr/>
          <p:nvPr/>
        </p:nvSpPr>
        <p:spPr>
          <a:xfrm flipH="1">
            <a:off x="3418405" y="1540462"/>
            <a:ext cx="2801657" cy="3376850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1" name="矩形 60">
            <a:extLst>
              <a:ext uri="{FF2B5EF4-FFF2-40B4-BE49-F238E27FC236}">
                <a16:creationId xmlns:a16="http://schemas.microsoft.com/office/drawing/2014/main" id="{E92609C4-43DA-4802-A2CF-4BC8CB0E9E0D}"/>
              </a:ext>
            </a:extLst>
          </p:cNvPr>
          <p:cNvSpPr/>
          <p:nvPr/>
        </p:nvSpPr>
        <p:spPr>
          <a:xfrm flipH="1">
            <a:off x="3370264" y="4190384"/>
            <a:ext cx="2849798" cy="803128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chemeClr val="tx1">
                  <a:lumMod val="50000"/>
                  <a:lumOff val="5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8" name="直接连接符 107">
            <a:extLst>
              <a:ext uri="{FF2B5EF4-FFF2-40B4-BE49-F238E27FC236}">
                <a16:creationId xmlns:a16="http://schemas.microsoft.com/office/drawing/2014/main" id="{AEFE3CAB-5B1F-4790-A9C2-01A24FD3ECE0}"/>
              </a:ext>
            </a:extLst>
          </p:cNvPr>
          <p:cNvCxnSpPr>
            <a:cxnSpLocks/>
          </p:cNvCxnSpPr>
          <p:nvPr/>
        </p:nvCxnSpPr>
        <p:spPr>
          <a:xfrm>
            <a:off x="4500055" y="5762035"/>
            <a:ext cx="638355" cy="59"/>
          </a:xfrm>
          <a:prstGeom prst="line">
            <a:avLst/>
          </a:prstGeom>
          <a:ln w="101600" cmpd="sng">
            <a:solidFill>
              <a:schemeClr val="accent6"/>
            </a:solidFill>
          </a:ln>
          <a:effectLst>
            <a:outerShdw blurRad="50800" sx="34000" sy="34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文本框 33">
            <a:extLst>
              <a:ext uri="{FF2B5EF4-FFF2-40B4-BE49-F238E27FC236}">
                <a16:creationId xmlns:a16="http://schemas.microsoft.com/office/drawing/2014/main" id="{037A55E3-0C37-4223-BBCD-F0A82FA2A511}"/>
              </a:ext>
            </a:extLst>
          </p:cNvPr>
          <p:cNvSpPr txBox="1"/>
          <p:nvPr/>
        </p:nvSpPr>
        <p:spPr>
          <a:xfrm>
            <a:off x="608915" y="981756"/>
            <a:ext cx="10932748" cy="8870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/>
              <a:t>添加详细文字说明，复制文本粘贴至此，添加详情文字说明。添加详细文字说明，复制文本粘贴至此，添加详情文字说明。添加详细文字说明，复制文本粘贴至此，添加详情文字说明。</a:t>
            </a:r>
          </a:p>
        </p:txBody>
      </p:sp>
      <p:sp>
        <p:nvSpPr>
          <p:cNvPr id="86" name="任意多边形: 形状 85">
            <a:extLst>
              <a:ext uri="{FF2B5EF4-FFF2-40B4-BE49-F238E27FC236}">
                <a16:creationId xmlns:a16="http://schemas.microsoft.com/office/drawing/2014/main" id="{53B72305-993C-4B93-AA96-F82B4F85683F}"/>
              </a:ext>
            </a:extLst>
          </p:cNvPr>
          <p:cNvSpPr/>
          <p:nvPr/>
        </p:nvSpPr>
        <p:spPr>
          <a:xfrm flipV="1">
            <a:off x="723612" y="4192695"/>
            <a:ext cx="2098595" cy="803127"/>
          </a:xfrm>
          <a:custGeom>
            <a:avLst/>
            <a:gdLst>
              <a:gd name="connsiteX0" fmla="*/ 0 w 2098595"/>
              <a:gd name="connsiteY0" fmla="*/ 803127 h 803127"/>
              <a:gd name="connsiteX1" fmla="*/ 17597 w 2098595"/>
              <a:gd name="connsiteY1" fmla="*/ 793547 h 803127"/>
              <a:gd name="connsiteX2" fmla="*/ 528874 w 2098595"/>
              <a:gd name="connsiteY2" fmla="*/ 638252 h 803127"/>
              <a:gd name="connsiteX3" fmla="*/ 540247 w 2098595"/>
              <a:gd name="connsiteY3" fmla="*/ 636815 h 803127"/>
              <a:gd name="connsiteX4" fmla="*/ 540248 w 2098595"/>
              <a:gd name="connsiteY4" fmla="*/ 636815 h 803127"/>
              <a:gd name="connsiteX5" fmla="*/ 779845 w 2098595"/>
              <a:gd name="connsiteY5" fmla="*/ 606537 h 803127"/>
              <a:gd name="connsiteX6" fmla="*/ 1049299 w 2098595"/>
              <a:gd name="connsiteY6" fmla="*/ 595479 h 803127"/>
              <a:gd name="connsiteX7" fmla="*/ 1318753 w 2098595"/>
              <a:gd name="connsiteY7" fmla="*/ 606537 h 803127"/>
              <a:gd name="connsiteX8" fmla="*/ 1558350 w 2098595"/>
              <a:gd name="connsiteY8" fmla="*/ 636815 h 803127"/>
              <a:gd name="connsiteX9" fmla="*/ 1558349 w 2098595"/>
              <a:gd name="connsiteY9" fmla="*/ 636815 h 803127"/>
              <a:gd name="connsiteX10" fmla="*/ 1569721 w 2098595"/>
              <a:gd name="connsiteY10" fmla="*/ 638252 h 803127"/>
              <a:gd name="connsiteX11" fmla="*/ 2080999 w 2098595"/>
              <a:gd name="connsiteY11" fmla="*/ 793547 h 803127"/>
              <a:gd name="connsiteX12" fmla="*/ 2098595 w 2098595"/>
              <a:gd name="connsiteY12" fmla="*/ 803127 h 803127"/>
              <a:gd name="connsiteX13" fmla="*/ 2098595 w 2098595"/>
              <a:gd name="connsiteY13" fmla="*/ 171928 h 803127"/>
              <a:gd name="connsiteX14" fmla="*/ 2098595 w 2098595"/>
              <a:gd name="connsiteY14" fmla="*/ 50937 h 803127"/>
              <a:gd name="connsiteX15" fmla="*/ 2050971 w 2098595"/>
              <a:gd name="connsiteY15" fmla="*/ 0 h 803127"/>
              <a:gd name="connsiteX16" fmla="*/ 47624 w 2098595"/>
              <a:gd name="connsiteY16" fmla="*/ 0 h 803127"/>
              <a:gd name="connsiteX17" fmla="*/ 0 w 2098595"/>
              <a:gd name="connsiteY17" fmla="*/ 50937 h 803127"/>
              <a:gd name="connsiteX18" fmla="*/ 0 w 2098595"/>
              <a:gd name="connsiteY18" fmla="*/ 171928 h 803127"/>
              <a:gd name="connsiteX19" fmla="*/ 0 w 2098595"/>
              <a:gd name="connsiteY19" fmla="*/ 341285 h 8031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2098595" h="803127">
                <a:moveTo>
                  <a:pt x="0" y="803127"/>
                </a:moveTo>
                <a:lnTo>
                  <a:pt x="17597" y="793547"/>
                </a:lnTo>
                <a:cubicBezTo>
                  <a:pt x="153835" y="726345"/>
                  <a:pt x="328928" y="672679"/>
                  <a:pt x="528874" y="638252"/>
                </a:cubicBezTo>
                <a:lnTo>
                  <a:pt x="540247" y="636815"/>
                </a:lnTo>
                <a:lnTo>
                  <a:pt x="540248" y="636815"/>
                </a:lnTo>
                <a:lnTo>
                  <a:pt x="779845" y="606537"/>
                </a:lnTo>
                <a:cubicBezTo>
                  <a:pt x="866882" y="599286"/>
                  <a:pt x="956998" y="595479"/>
                  <a:pt x="1049299" y="595479"/>
                </a:cubicBezTo>
                <a:cubicBezTo>
                  <a:pt x="1141600" y="595479"/>
                  <a:pt x="1231718" y="599286"/>
                  <a:pt x="1318753" y="606537"/>
                </a:cubicBezTo>
                <a:lnTo>
                  <a:pt x="1558350" y="636815"/>
                </a:lnTo>
                <a:lnTo>
                  <a:pt x="1558349" y="636815"/>
                </a:lnTo>
                <a:lnTo>
                  <a:pt x="1569721" y="638252"/>
                </a:lnTo>
                <a:cubicBezTo>
                  <a:pt x="1769669" y="672679"/>
                  <a:pt x="1944761" y="726345"/>
                  <a:pt x="2080999" y="793547"/>
                </a:cubicBezTo>
                <a:lnTo>
                  <a:pt x="2098595" y="803127"/>
                </a:lnTo>
                <a:lnTo>
                  <a:pt x="2098595" y="171928"/>
                </a:lnTo>
                <a:lnTo>
                  <a:pt x="2098595" y="50937"/>
                </a:lnTo>
                <a:cubicBezTo>
                  <a:pt x="2098595" y="22805"/>
                  <a:pt x="2077273" y="0"/>
                  <a:pt x="2050971" y="0"/>
                </a:cubicBezTo>
                <a:lnTo>
                  <a:pt x="47624" y="0"/>
                </a:lnTo>
                <a:cubicBezTo>
                  <a:pt x="21322" y="0"/>
                  <a:pt x="0" y="22805"/>
                  <a:pt x="0" y="50937"/>
                </a:cubicBezTo>
                <a:lnTo>
                  <a:pt x="0" y="171928"/>
                </a:lnTo>
                <a:lnTo>
                  <a:pt x="0" y="341285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0" name="文本框 79">
            <a:extLst>
              <a:ext uri="{FF2B5EF4-FFF2-40B4-BE49-F238E27FC236}">
                <a16:creationId xmlns:a16="http://schemas.microsoft.com/office/drawing/2014/main" id="{690D2C90-716B-4E12-81EF-65845BD0E4FA}"/>
              </a:ext>
            </a:extLst>
          </p:cNvPr>
          <p:cNvSpPr txBox="1"/>
          <p:nvPr/>
        </p:nvSpPr>
        <p:spPr>
          <a:xfrm>
            <a:off x="727117" y="4418193"/>
            <a:ext cx="2091584" cy="12604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buClr>
                <a:schemeClr val="accent6">
                  <a:lumMod val="50000"/>
                </a:schemeClr>
              </a:buClr>
            </a:pPr>
            <a:r>
              <a:rPr lang="zh-CN" altLang="en-US" sz="20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Arial" panose="020B0604020202020204" pitchFamily="34" charset="0"/>
              </a:rPr>
              <a:t>工作岗位</a:t>
            </a:r>
            <a:endParaRPr lang="en-US" altLang="zh-CN" sz="2000" dirty="0">
              <a:solidFill>
                <a:schemeClr val="bg1"/>
              </a:solidFill>
              <a:latin typeface="+mj-ea"/>
              <a:ea typeface="+mj-ea"/>
              <a:cs typeface="+mn-ea"/>
              <a:sym typeface="Arial" panose="020B0604020202020204" pitchFamily="34" charset="0"/>
            </a:endParaRPr>
          </a:p>
          <a:p>
            <a:pPr algn="ctr">
              <a:lnSpc>
                <a:spcPct val="150000"/>
              </a:lnSpc>
              <a:buClr>
                <a:schemeClr val="accent6">
                  <a:lumMod val="50000"/>
                </a:schemeClr>
              </a:buClr>
            </a:pP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+mn-ea"/>
              <a:sym typeface="Arial" panose="020B0604020202020204" pitchFamily="34" charset="0"/>
            </a:endParaRPr>
          </a:p>
          <a:p>
            <a:pPr algn="ctr">
              <a:lnSpc>
                <a:spcPct val="150000"/>
              </a:lnSpc>
              <a:buClr>
                <a:schemeClr val="accent6">
                  <a:lumMod val="50000"/>
                </a:schemeClr>
              </a:buClr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Arial" panose="020B0604020202020204" pitchFamily="34" charset="0"/>
              </a:rPr>
              <a:t>添加详细文字说明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+mn-ea"/>
              <a:sym typeface="Arial" panose="020B0604020202020204" pitchFamily="34" charset="0"/>
            </a:endParaRPr>
          </a:p>
        </p:txBody>
      </p:sp>
      <p:pic>
        <p:nvPicPr>
          <p:cNvPr id="120" name="图片 119">
            <a:extLst>
              <a:ext uri="{FF2B5EF4-FFF2-40B4-BE49-F238E27FC236}">
                <a16:creationId xmlns:a16="http://schemas.microsoft.com/office/drawing/2014/main" id="{D7ECA26C-DF41-4400-B669-FB15030C38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2039" y="2293508"/>
            <a:ext cx="2779108" cy="2779108"/>
          </a:xfrm>
          <a:prstGeom prst="rect">
            <a:avLst/>
          </a:prstGeom>
        </p:spPr>
      </p:pic>
      <p:sp>
        <p:nvSpPr>
          <p:cNvPr id="83" name="任意多边形: 形状 82">
            <a:extLst>
              <a:ext uri="{FF2B5EF4-FFF2-40B4-BE49-F238E27FC236}">
                <a16:creationId xmlns:a16="http://schemas.microsoft.com/office/drawing/2014/main" id="{954B0193-FF58-4C7A-8114-F36124EA8735}"/>
              </a:ext>
            </a:extLst>
          </p:cNvPr>
          <p:cNvSpPr/>
          <p:nvPr/>
        </p:nvSpPr>
        <p:spPr>
          <a:xfrm flipV="1">
            <a:off x="3369920" y="4709187"/>
            <a:ext cx="2850141" cy="1052847"/>
          </a:xfrm>
          <a:custGeom>
            <a:avLst/>
            <a:gdLst>
              <a:gd name="connsiteX0" fmla="*/ 47624 w 2098595"/>
              <a:gd name="connsiteY0" fmla="*/ 0 h 1052847"/>
              <a:gd name="connsiteX1" fmla="*/ 2050971 w 2098595"/>
              <a:gd name="connsiteY1" fmla="*/ 0 h 1052847"/>
              <a:gd name="connsiteX2" fmla="*/ 2098595 w 2098595"/>
              <a:gd name="connsiteY2" fmla="*/ 50937 h 1052847"/>
              <a:gd name="connsiteX3" fmla="*/ 2098595 w 2098595"/>
              <a:gd name="connsiteY3" fmla="*/ 171928 h 1052847"/>
              <a:gd name="connsiteX4" fmla="*/ 2098595 w 2098595"/>
              <a:gd name="connsiteY4" fmla="*/ 845199 h 1052847"/>
              <a:gd name="connsiteX5" fmla="*/ 2080999 w 2098595"/>
              <a:gd name="connsiteY5" fmla="*/ 854779 h 1052847"/>
              <a:gd name="connsiteX6" fmla="*/ 1569721 w 2098595"/>
              <a:gd name="connsiteY6" fmla="*/ 1010074 h 1052847"/>
              <a:gd name="connsiteX7" fmla="*/ 1558349 w 2098595"/>
              <a:gd name="connsiteY7" fmla="*/ 1011511 h 1052847"/>
              <a:gd name="connsiteX8" fmla="*/ 1558350 w 2098595"/>
              <a:gd name="connsiteY8" fmla="*/ 1011511 h 1052847"/>
              <a:gd name="connsiteX9" fmla="*/ 1318753 w 2098595"/>
              <a:gd name="connsiteY9" fmla="*/ 1041789 h 1052847"/>
              <a:gd name="connsiteX10" fmla="*/ 1049299 w 2098595"/>
              <a:gd name="connsiteY10" fmla="*/ 1052847 h 1052847"/>
              <a:gd name="connsiteX11" fmla="*/ 779845 w 2098595"/>
              <a:gd name="connsiteY11" fmla="*/ 1041789 h 1052847"/>
              <a:gd name="connsiteX12" fmla="*/ 540248 w 2098595"/>
              <a:gd name="connsiteY12" fmla="*/ 1011511 h 1052847"/>
              <a:gd name="connsiteX13" fmla="*/ 540247 w 2098595"/>
              <a:gd name="connsiteY13" fmla="*/ 1011511 h 1052847"/>
              <a:gd name="connsiteX14" fmla="*/ 528874 w 2098595"/>
              <a:gd name="connsiteY14" fmla="*/ 1010074 h 1052847"/>
              <a:gd name="connsiteX15" fmla="*/ 17597 w 2098595"/>
              <a:gd name="connsiteY15" fmla="*/ 854779 h 1052847"/>
              <a:gd name="connsiteX16" fmla="*/ 0 w 2098595"/>
              <a:gd name="connsiteY16" fmla="*/ 845199 h 1052847"/>
              <a:gd name="connsiteX17" fmla="*/ 0 w 2098595"/>
              <a:gd name="connsiteY17" fmla="*/ 341285 h 1052847"/>
              <a:gd name="connsiteX18" fmla="*/ 0 w 2098595"/>
              <a:gd name="connsiteY18" fmla="*/ 171928 h 1052847"/>
              <a:gd name="connsiteX19" fmla="*/ 0 w 2098595"/>
              <a:gd name="connsiteY19" fmla="*/ 50937 h 1052847"/>
              <a:gd name="connsiteX20" fmla="*/ 47624 w 2098595"/>
              <a:gd name="connsiteY20" fmla="*/ 0 h 10528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2098595" h="1052847">
                <a:moveTo>
                  <a:pt x="47624" y="0"/>
                </a:moveTo>
                <a:lnTo>
                  <a:pt x="2050971" y="0"/>
                </a:lnTo>
                <a:cubicBezTo>
                  <a:pt x="2077273" y="0"/>
                  <a:pt x="2098595" y="22805"/>
                  <a:pt x="2098595" y="50937"/>
                </a:cubicBezTo>
                <a:lnTo>
                  <a:pt x="2098595" y="171928"/>
                </a:lnTo>
                <a:lnTo>
                  <a:pt x="2098595" y="845199"/>
                </a:lnTo>
                <a:lnTo>
                  <a:pt x="2080999" y="854779"/>
                </a:lnTo>
                <a:cubicBezTo>
                  <a:pt x="1944761" y="921981"/>
                  <a:pt x="1769669" y="975647"/>
                  <a:pt x="1569721" y="1010074"/>
                </a:cubicBezTo>
                <a:lnTo>
                  <a:pt x="1558349" y="1011511"/>
                </a:lnTo>
                <a:lnTo>
                  <a:pt x="1558350" y="1011511"/>
                </a:lnTo>
                <a:lnTo>
                  <a:pt x="1318753" y="1041789"/>
                </a:lnTo>
                <a:cubicBezTo>
                  <a:pt x="1231718" y="1049040"/>
                  <a:pt x="1141600" y="1052847"/>
                  <a:pt x="1049299" y="1052847"/>
                </a:cubicBezTo>
                <a:cubicBezTo>
                  <a:pt x="956998" y="1052847"/>
                  <a:pt x="866882" y="1049040"/>
                  <a:pt x="779845" y="1041789"/>
                </a:cubicBezTo>
                <a:lnTo>
                  <a:pt x="540248" y="1011511"/>
                </a:lnTo>
                <a:lnTo>
                  <a:pt x="540247" y="1011511"/>
                </a:lnTo>
                <a:lnTo>
                  <a:pt x="528874" y="1010074"/>
                </a:lnTo>
                <a:cubicBezTo>
                  <a:pt x="328928" y="975647"/>
                  <a:pt x="153835" y="921981"/>
                  <a:pt x="17597" y="854779"/>
                </a:cubicBezTo>
                <a:lnTo>
                  <a:pt x="0" y="845199"/>
                </a:lnTo>
                <a:lnTo>
                  <a:pt x="0" y="341285"/>
                </a:lnTo>
                <a:lnTo>
                  <a:pt x="0" y="171928"/>
                </a:lnTo>
                <a:lnTo>
                  <a:pt x="0" y="50937"/>
                </a:lnTo>
                <a:cubicBezTo>
                  <a:pt x="0" y="22805"/>
                  <a:pt x="21322" y="0"/>
                  <a:pt x="47624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1" name="文本框 120">
            <a:extLst>
              <a:ext uri="{FF2B5EF4-FFF2-40B4-BE49-F238E27FC236}">
                <a16:creationId xmlns:a16="http://schemas.microsoft.com/office/drawing/2014/main" id="{6F8A6EC9-6FE6-4AB8-BD3D-E746D6647870}"/>
              </a:ext>
            </a:extLst>
          </p:cNvPr>
          <p:cNvSpPr txBox="1"/>
          <p:nvPr/>
        </p:nvSpPr>
        <p:spPr>
          <a:xfrm>
            <a:off x="3723654" y="4776648"/>
            <a:ext cx="2091584" cy="8910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buClr>
                <a:schemeClr val="accent6">
                  <a:lumMod val="50000"/>
                </a:schemeClr>
              </a:buClr>
            </a:pPr>
            <a:r>
              <a:rPr lang="zh-CN" altLang="en-US" sz="20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Arial" panose="020B0604020202020204" pitchFamily="34" charset="0"/>
              </a:rPr>
              <a:t>工作岗位</a:t>
            </a:r>
            <a:endParaRPr lang="en-US" altLang="zh-CN" sz="2000" dirty="0">
              <a:solidFill>
                <a:schemeClr val="bg1"/>
              </a:solidFill>
              <a:latin typeface="+mj-ea"/>
              <a:ea typeface="+mj-ea"/>
              <a:cs typeface="+mn-ea"/>
              <a:sym typeface="Arial" panose="020B0604020202020204" pitchFamily="34" charset="0"/>
            </a:endParaRPr>
          </a:p>
          <a:p>
            <a:pPr algn="ctr">
              <a:lnSpc>
                <a:spcPct val="150000"/>
              </a:lnSpc>
              <a:buClr>
                <a:schemeClr val="accent6">
                  <a:lumMod val="50000"/>
                </a:schemeClr>
              </a:buClr>
            </a:pPr>
            <a:r>
              <a:rPr lang="zh-CN" altLang="en-US" sz="1600" dirty="0">
                <a:solidFill>
                  <a:schemeClr val="bg1"/>
                </a:solidFill>
                <a:latin typeface="+mn-ea"/>
                <a:cs typeface="+mn-ea"/>
                <a:sym typeface="Arial" panose="020B0604020202020204" pitchFamily="34" charset="0"/>
              </a:rPr>
              <a:t>添加详细文字说明</a:t>
            </a:r>
            <a:endParaRPr lang="en-US" altLang="zh-CN" sz="1600" dirty="0">
              <a:solidFill>
                <a:schemeClr val="bg1"/>
              </a:solidFill>
              <a:latin typeface="+mn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130" name="矩形 129">
            <a:extLst>
              <a:ext uri="{FF2B5EF4-FFF2-40B4-BE49-F238E27FC236}">
                <a16:creationId xmlns:a16="http://schemas.microsoft.com/office/drawing/2014/main" id="{4BC24FE9-4A2C-471C-8E5D-22B7CBC9C49F}"/>
              </a:ext>
            </a:extLst>
          </p:cNvPr>
          <p:cNvSpPr/>
          <p:nvPr/>
        </p:nvSpPr>
        <p:spPr>
          <a:xfrm flipH="1">
            <a:off x="6757599" y="2421600"/>
            <a:ext cx="2098596" cy="2118017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1" name="矩形 130">
            <a:extLst>
              <a:ext uri="{FF2B5EF4-FFF2-40B4-BE49-F238E27FC236}">
                <a16:creationId xmlns:a16="http://schemas.microsoft.com/office/drawing/2014/main" id="{118821EE-8AC6-4E24-819F-044130E279E9}"/>
              </a:ext>
            </a:extLst>
          </p:cNvPr>
          <p:cNvSpPr/>
          <p:nvPr/>
        </p:nvSpPr>
        <p:spPr>
          <a:xfrm flipH="1">
            <a:off x="6764612" y="3683914"/>
            <a:ext cx="2098596" cy="803128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chemeClr val="tx1">
                  <a:lumMod val="50000"/>
                  <a:lumOff val="5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32" name="直接连接符 131">
            <a:extLst>
              <a:ext uri="{FF2B5EF4-FFF2-40B4-BE49-F238E27FC236}">
                <a16:creationId xmlns:a16="http://schemas.microsoft.com/office/drawing/2014/main" id="{BE7265F5-559A-4C78-80F1-2F4DB4D441B9}"/>
              </a:ext>
            </a:extLst>
          </p:cNvPr>
          <p:cNvCxnSpPr>
            <a:cxnSpLocks/>
          </p:cNvCxnSpPr>
          <p:nvPr/>
        </p:nvCxnSpPr>
        <p:spPr>
          <a:xfrm>
            <a:off x="7494732" y="4987662"/>
            <a:ext cx="638355" cy="59"/>
          </a:xfrm>
          <a:prstGeom prst="line">
            <a:avLst/>
          </a:prstGeom>
          <a:ln w="101600" cmpd="sng">
            <a:solidFill>
              <a:schemeClr val="accent6"/>
            </a:solidFill>
          </a:ln>
          <a:effectLst>
            <a:outerShdw blurRad="50800" sx="34000" sy="34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3" name="图片 132">
            <a:extLst>
              <a:ext uri="{FF2B5EF4-FFF2-40B4-BE49-F238E27FC236}">
                <a16:creationId xmlns:a16="http://schemas.microsoft.com/office/drawing/2014/main" id="{539A3D3A-7D7F-4F1E-9D9F-621AE5A2C5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5596" y="2808358"/>
            <a:ext cx="1762602" cy="1762602"/>
          </a:xfrm>
          <a:prstGeom prst="rect">
            <a:avLst/>
          </a:prstGeom>
        </p:spPr>
      </p:pic>
      <p:sp>
        <p:nvSpPr>
          <p:cNvPr id="134" name="任意多边形: 形状 133">
            <a:extLst>
              <a:ext uri="{FF2B5EF4-FFF2-40B4-BE49-F238E27FC236}">
                <a16:creationId xmlns:a16="http://schemas.microsoft.com/office/drawing/2014/main" id="{688A898F-148F-4D27-BCC8-CE12501F53FD}"/>
              </a:ext>
            </a:extLst>
          </p:cNvPr>
          <p:cNvSpPr/>
          <p:nvPr/>
        </p:nvSpPr>
        <p:spPr>
          <a:xfrm flipV="1">
            <a:off x="6761106" y="4210338"/>
            <a:ext cx="2098595" cy="803127"/>
          </a:xfrm>
          <a:custGeom>
            <a:avLst/>
            <a:gdLst>
              <a:gd name="connsiteX0" fmla="*/ 0 w 2098595"/>
              <a:gd name="connsiteY0" fmla="*/ 803127 h 803127"/>
              <a:gd name="connsiteX1" fmla="*/ 17597 w 2098595"/>
              <a:gd name="connsiteY1" fmla="*/ 793547 h 803127"/>
              <a:gd name="connsiteX2" fmla="*/ 528874 w 2098595"/>
              <a:gd name="connsiteY2" fmla="*/ 638252 h 803127"/>
              <a:gd name="connsiteX3" fmla="*/ 540247 w 2098595"/>
              <a:gd name="connsiteY3" fmla="*/ 636815 h 803127"/>
              <a:gd name="connsiteX4" fmla="*/ 540248 w 2098595"/>
              <a:gd name="connsiteY4" fmla="*/ 636815 h 803127"/>
              <a:gd name="connsiteX5" fmla="*/ 779845 w 2098595"/>
              <a:gd name="connsiteY5" fmla="*/ 606537 h 803127"/>
              <a:gd name="connsiteX6" fmla="*/ 1049299 w 2098595"/>
              <a:gd name="connsiteY6" fmla="*/ 595479 h 803127"/>
              <a:gd name="connsiteX7" fmla="*/ 1318753 w 2098595"/>
              <a:gd name="connsiteY7" fmla="*/ 606537 h 803127"/>
              <a:gd name="connsiteX8" fmla="*/ 1558350 w 2098595"/>
              <a:gd name="connsiteY8" fmla="*/ 636815 h 803127"/>
              <a:gd name="connsiteX9" fmla="*/ 1558349 w 2098595"/>
              <a:gd name="connsiteY9" fmla="*/ 636815 h 803127"/>
              <a:gd name="connsiteX10" fmla="*/ 1569721 w 2098595"/>
              <a:gd name="connsiteY10" fmla="*/ 638252 h 803127"/>
              <a:gd name="connsiteX11" fmla="*/ 2080999 w 2098595"/>
              <a:gd name="connsiteY11" fmla="*/ 793547 h 803127"/>
              <a:gd name="connsiteX12" fmla="*/ 2098595 w 2098595"/>
              <a:gd name="connsiteY12" fmla="*/ 803127 h 803127"/>
              <a:gd name="connsiteX13" fmla="*/ 2098595 w 2098595"/>
              <a:gd name="connsiteY13" fmla="*/ 171928 h 803127"/>
              <a:gd name="connsiteX14" fmla="*/ 2098595 w 2098595"/>
              <a:gd name="connsiteY14" fmla="*/ 50937 h 803127"/>
              <a:gd name="connsiteX15" fmla="*/ 2050971 w 2098595"/>
              <a:gd name="connsiteY15" fmla="*/ 0 h 803127"/>
              <a:gd name="connsiteX16" fmla="*/ 47624 w 2098595"/>
              <a:gd name="connsiteY16" fmla="*/ 0 h 803127"/>
              <a:gd name="connsiteX17" fmla="*/ 0 w 2098595"/>
              <a:gd name="connsiteY17" fmla="*/ 50937 h 803127"/>
              <a:gd name="connsiteX18" fmla="*/ 0 w 2098595"/>
              <a:gd name="connsiteY18" fmla="*/ 171928 h 803127"/>
              <a:gd name="connsiteX19" fmla="*/ 0 w 2098595"/>
              <a:gd name="connsiteY19" fmla="*/ 341285 h 8031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2098595" h="803127">
                <a:moveTo>
                  <a:pt x="0" y="803127"/>
                </a:moveTo>
                <a:lnTo>
                  <a:pt x="17597" y="793547"/>
                </a:lnTo>
                <a:cubicBezTo>
                  <a:pt x="153835" y="726345"/>
                  <a:pt x="328928" y="672679"/>
                  <a:pt x="528874" y="638252"/>
                </a:cubicBezTo>
                <a:lnTo>
                  <a:pt x="540247" y="636815"/>
                </a:lnTo>
                <a:lnTo>
                  <a:pt x="540248" y="636815"/>
                </a:lnTo>
                <a:lnTo>
                  <a:pt x="779845" y="606537"/>
                </a:lnTo>
                <a:cubicBezTo>
                  <a:pt x="866882" y="599286"/>
                  <a:pt x="956998" y="595479"/>
                  <a:pt x="1049299" y="595479"/>
                </a:cubicBezTo>
                <a:cubicBezTo>
                  <a:pt x="1141600" y="595479"/>
                  <a:pt x="1231718" y="599286"/>
                  <a:pt x="1318753" y="606537"/>
                </a:cubicBezTo>
                <a:lnTo>
                  <a:pt x="1558350" y="636815"/>
                </a:lnTo>
                <a:lnTo>
                  <a:pt x="1558349" y="636815"/>
                </a:lnTo>
                <a:lnTo>
                  <a:pt x="1569721" y="638252"/>
                </a:lnTo>
                <a:cubicBezTo>
                  <a:pt x="1769669" y="672679"/>
                  <a:pt x="1944761" y="726345"/>
                  <a:pt x="2080999" y="793547"/>
                </a:cubicBezTo>
                <a:lnTo>
                  <a:pt x="2098595" y="803127"/>
                </a:lnTo>
                <a:lnTo>
                  <a:pt x="2098595" y="171928"/>
                </a:lnTo>
                <a:lnTo>
                  <a:pt x="2098595" y="50937"/>
                </a:lnTo>
                <a:cubicBezTo>
                  <a:pt x="2098595" y="22805"/>
                  <a:pt x="2077273" y="0"/>
                  <a:pt x="2050971" y="0"/>
                </a:cubicBezTo>
                <a:lnTo>
                  <a:pt x="47624" y="0"/>
                </a:lnTo>
                <a:cubicBezTo>
                  <a:pt x="21322" y="0"/>
                  <a:pt x="0" y="22805"/>
                  <a:pt x="0" y="50937"/>
                </a:cubicBezTo>
                <a:lnTo>
                  <a:pt x="0" y="171928"/>
                </a:lnTo>
                <a:lnTo>
                  <a:pt x="0" y="341285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99586E85-B661-409E-9BF4-0359CD7620F6}"/>
              </a:ext>
            </a:extLst>
          </p:cNvPr>
          <p:cNvSpPr txBox="1"/>
          <p:nvPr/>
        </p:nvSpPr>
        <p:spPr>
          <a:xfrm>
            <a:off x="6764611" y="4435836"/>
            <a:ext cx="2091584" cy="12604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buClr>
                <a:schemeClr val="accent6">
                  <a:lumMod val="50000"/>
                </a:schemeClr>
              </a:buClr>
            </a:pPr>
            <a:r>
              <a:rPr lang="zh-CN" altLang="en-US" sz="20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Arial" panose="020B0604020202020204" pitchFamily="34" charset="0"/>
              </a:rPr>
              <a:t>工作岗位</a:t>
            </a:r>
            <a:endParaRPr lang="en-US" altLang="zh-CN" sz="2000" dirty="0">
              <a:solidFill>
                <a:schemeClr val="bg1"/>
              </a:solidFill>
              <a:latin typeface="+mj-ea"/>
              <a:ea typeface="+mj-ea"/>
              <a:cs typeface="+mn-ea"/>
              <a:sym typeface="Arial" panose="020B0604020202020204" pitchFamily="34" charset="0"/>
            </a:endParaRPr>
          </a:p>
          <a:p>
            <a:pPr algn="ctr">
              <a:lnSpc>
                <a:spcPct val="150000"/>
              </a:lnSpc>
              <a:buClr>
                <a:schemeClr val="accent6">
                  <a:lumMod val="50000"/>
                </a:schemeClr>
              </a:buClr>
            </a:pP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+mn-ea"/>
              <a:sym typeface="Arial" panose="020B0604020202020204" pitchFamily="34" charset="0"/>
            </a:endParaRPr>
          </a:p>
          <a:p>
            <a:pPr algn="ctr">
              <a:lnSpc>
                <a:spcPct val="150000"/>
              </a:lnSpc>
              <a:buClr>
                <a:schemeClr val="accent6">
                  <a:lumMod val="50000"/>
                </a:schemeClr>
              </a:buClr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Arial" panose="020B0604020202020204" pitchFamily="34" charset="0"/>
              </a:rPr>
              <a:t>添加详细文字说明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136" name="矩形 135">
            <a:extLst>
              <a:ext uri="{FF2B5EF4-FFF2-40B4-BE49-F238E27FC236}">
                <a16:creationId xmlns:a16="http://schemas.microsoft.com/office/drawing/2014/main" id="{AC8648D2-DAF7-4291-B211-A9FD49D17585}"/>
              </a:ext>
            </a:extLst>
          </p:cNvPr>
          <p:cNvSpPr/>
          <p:nvPr/>
        </p:nvSpPr>
        <p:spPr>
          <a:xfrm flipH="1">
            <a:off x="9436054" y="2403957"/>
            <a:ext cx="2098596" cy="2118017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7" name="矩形 136">
            <a:extLst>
              <a:ext uri="{FF2B5EF4-FFF2-40B4-BE49-F238E27FC236}">
                <a16:creationId xmlns:a16="http://schemas.microsoft.com/office/drawing/2014/main" id="{0521D6FF-8CE2-4792-8D84-23B0E1BC9E83}"/>
              </a:ext>
            </a:extLst>
          </p:cNvPr>
          <p:cNvSpPr/>
          <p:nvPr/>
        </p:nvSpPr>
        <p:spPr>
          <a:xfrm flipH="1">
            <a:off x="9443067" y="3666271"/>
            <a:ext cx="2098596" cy="803128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chemeClr val="tx1">
                  <a:lumMod val="50000"/>
                  <a:lumOff val="5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38" name="直接连接符 137">
            <a:extLst>
              <a:ext uri="{FF2B5EF4-FFF2-40B4-BE49-F238E27FC236}">
                <a16:creationId xmlns:a16="http://schemas.microsoft.com/office/drawing/2014/main" id="{3B4A0A57-8095-48A1-9FA7-0080CB09B843}"/>
              </a:ext>
            </a:extLst>
          </p:cNvPr>
          <p:cNvCxnSpPr>
            <a:cxnSpLocks/>
          </p:cNvCxnSpPr>
          <p:nvPr/>
        </p:nvCxnSpPr>
        <p:spPr>
          <a:xfrm>
            <a:off x="10173187" y="4970019"/>
            <a:ext cx="638355" cy="59"/>
          </a:xfrm>
          <a:prstGeom prst="line">
            <a:avLst/>
          </a:prstGeom>
          <a:ln w="101600" cmpd="sng">
            <a:solidFill>
              <a:schemeClr val="accent6"/>
            </a:solidFill>
          </a:ln>
          <a:effectLst>
            <a:outerShdw blurRad="50800" sx="34000" sy="34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9" name="图片 138">
            <a:extLst>
              <a:ext uri="{FF2B5EF4-FFF2-40B4-BE49-F238E27FC236}">
                <a16:creationId xmlns:a16="http://schemas.microsoft.com/office/drawing/2014/main" id="{ACB8368B-ECA8-4C8A-A79E-B3709F7C66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4051" y="2790715"/>
            <a:ext cx="1762602" cy="1762602"/>
          </a:xfrm>
          <a:prstGeom prst="rect">
            <a:avLst/>
          </a:prstGeom>
        </p:spPr>
      </p:pic>
      <p:sp>
        <p:nvSpPr>
          <p:cNvPr id="140" name="任意多边形: 形状 139">
            <a:extLst>
              <a:ext uri="{FF2B5EF4-FFF2-40B4-BE49-F238E27FC236}">
                <a16:creationId xmlns:a16="http://schemas.microsoft.com/office/drawing/2014/main" id="{A250FAF7-E6E0-47F8-8997-34BB60BA230F}"/>
              </a:ext>
            </a:extLst>
          </p:cNvPr>
          <p:cNvSpPr/>
          <p:nvPr/>
        </p:nvSpPr>
        <p:spPr>
          <a:xfrm flipV="1">
            <a:off x="9439561" y="4192695"/>
            <a:ext cx="2098595" cy="803127"/>
          </a:xfrm>
          <a:custGeom>
            <a:avLst/>
            <a:gdLst>
              <a:gd name="connsiteX0" fmla="*/ 0 w 2098595"/>
              <a:gd name="connsiteY0" fmla="*/ 803127 h 803127"/>
              <a:gd name="connsiteX1" fmla="*/ 17597 w 2098595"/>
              <a:gd name="connsiteY1" fmla="*/ 793547 h 803127"/>
              <a:gd name="connsiteX2" fmla="*/ 528874 w 2098595"/>
              <a:gd name="connsiteY2" fmla="*/ 638252 h 803127"/>
              <a:gd name="connsiteX3" fmla="*/ 540247 w 2098595"/>
              <a:gd name="connsiteY3" fmla="*/ 636815 h 803127"/>
              <a:gd name="connsiteX4" fmla="*/ 540248 w 2098595"/>
              <a:gd name="connsiteY4" fmla="*/ 636815 h 803127"/>
              <a:gd name="connsiteX5" fmla="*/ 779845 w 2098595"/>
              <a:gd name="connsiteY5" fmla="*/ 606537 h 803127"/>
              <a:gd name="connsiteX6" fmla="*/ 1049299 w 2098595"/>
              <a:gd name="connsiteY6" fmla="*/ 595479 h 803127"/>
              <a:gd name="connsiteX7" fmla="*/ 1318753 w 2098595"/>
              <a:gd name="connsiteY7" fmla="*/ 606537 h 803127"/>
              <a:gd name="connsiteX8" fmla="*/ 1558350 w 2098595"/>
              <a:gd name="connsiteY8" fmla="*/ 636815 h 803127"/>
              <a:gd name="connsiteX9" fmla="*/ 1558349 w 2098595"/>
              <a:gd name="connsiteY9" fmla="*/ 636815 h 803127"/>
              <a:gd name="connsiteX10" fmla="*/ 1569721 w 2098595"/>
              <a:gd name="connsiteY10" fmla="*/ 638252 h 803127"/>
              <a:gd name="connsiteX11" fmla="*/ 2080999 w 2098595"/>
              <a:gd name="connsiteY11" fmla="*/ 793547 h 803127"/>
              <a:gd name="connsiteX12" fmla="*/ 2098595 w 2098595"/>
              <a:gd name="connsiteY12" fmla="*/ 803127 h 803127"/>
              <a:gd name="connsiteX13" fmla="*/ 2098595 w 2098595"/>
              <a:gd name="connsiteY13" fmla="*/ 171928 h 803127"/>
              <a:gd name="connsiteX14" fmla="*/ 2098595 w 2098595"/>
              <a:gd name="connsiteY14" fmla="*/ 50937 h 803127"/>
              <a:gd name="connsiteX15" fmla="*/ 2050971 w 2098595"/>
              <a:gd name="connsiteY15" fmla="*/ 0 h 803127"/>
              <a:gd name="connsiteX16" fmla="*/ 47624 w 2098595"/>
              <a:gd name="connsiteY16" fmla="*/ 0 h 803127"/>
              <a:gd name="connsiteX17" fmla="*/ 0 w 2098595"/>
              <a:gd name="connsiteY17" fmla="*/ 50937 h 803127"/>
              <a:gd name="connsiteX18" fmla="*/ 0 w 2098595"/>
              <a:gd name="connsiteY18" fmla="*/ 171928 h 803127"/>
              <a:gd name="connsiteX19" fmla="*/ 0 w 2098595"/>
              <a:gd name="connsiteY19" fmla="*/ 341285 h 8031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2098595" h="803127">
                <a:moveTo>
                  <a:pt x="0" y="803127"/>
                </a:moveTo>
                <a:lnTo>
                  <a:pt x="17597" y="793547"/>
                </a:lnTo>
                <a:cubicBezTo>
                  <a:pt x="153835" y="726345"/>
                  <a:pt x="328928" y="672679"/>
                  <a:pt x="528874" y="638252"/>
                </a:cubicBezTo>
                <a:lnTo>
                  <a:pt x="540247" y="636815"/>
                </a:lnTo>
                <a:lnTo>
                  <a:pt x="540248" y="636815"/>
                </a:lnTo>
                <a:lnTo>
                  <a:pt x="779845" y="606537"/>
                </a:lnTo>
                <a:cubicBezTo>
                  <a:pt x="866882" y="599286"/>
                  <a:pt x="956998" y="595479"/>
                  <a:pt x="1049299" y="595479"/>
                </a:cubicBezTo>
                <a:cubicBezTo>
                  <a:pt x="1141600" y="595479"/>
                  <a:pt x="1231718" y="599286"/>
                  <a:pt x="1318753" y="606537"/>
                </a:cubicBezTo>
                <a:lnTo>
                  <a:pt x="1558350" y="636815"/>
                </a:lnTo>
                <a:lnTo>
                  <a:pt x="1558349" y="636815"/>
                </a:lnTo>
                <a:lnTo>
                  <a:pt x="1569721" y="638252"/>
                </a:lnTo>
                <a:cubicBezTo>
                  <a:pt x="1769669" y="672679"/>
                  <a:pt x="1944761" y="726345"/>
                  <a:pt x="2080999" y="793547"/>
                </a:cubicBezTo>
                <a:lnTo>
                  <a:pt x="2098595" y="803127"/>
                </a:lnTo>
                <a:lnTo>
                  <a:pt x="2098595" y="171928"/>
                </a:lnTo>
                <a:lnTo>
                  <a:pt x="2098595" y="50937"/>
                </a:lnTo>
                <a:cubicBezTo>
                  <a:pt x="2098595" y="22805"/>
                  <a:pt x="2077273" y="0"/>
                  <a:pt x="2050971" y="0"/>
                </a:cubicBezTo>
                <a:lnTo>
                  <a:pt x="47624" y="0"/>
                </a:lnTo>
                <a:cubicBezTo>
                  <a:pt x="21322" y="0"/>
                  <a:pt x="0" y="22805"/>
                  <a:pt x="0" y="50937"/>
                </a:cubicBezTo>
                <a:lnTo>
                  <a:pt x="0" y="171928"/>
                </a:lnTo>
                <a:lnTo>
                  <a:pt x="0" y="341285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1" name="文本框 140">
            <a:extLst>
              <a:ext uri="{FF2B5EF4-FFF2-40B4-BE49-F238E27FC236}">
                <a16:creationId xmlns:a16="http://schemas.microsoft.com/office/drawing/2014/main" id="{0623C3E1-3DAB-4113-AF6C-CCD81F4D5B7E}"/>
              </a:ext>
            </a:extLst>
          </p:cNvPr>
          <p:cNvSpPr txBox="1"/>
          <p:nvPr/>
        </p:nvSpPr>
        <p:spPr>
          <a:xfrm>
            <a:off x="9443066" y="4418193"/>
            <a:ext cx="2091584" cy="12604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buClr>
                <a:schemeClr val="accent6">
                  <a:lumMod val="50000"/>
                </a:schemeClr>
              </a:buClr>
            </a:pPr>
            <a:r>
              <a:rPr lang="zh-CN" altLang="en-US" sz="20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Arial" panose="020B0604020202020204" pitchFamily="34" charset="0"/>
              </a:rPr>
              <a:t>工作岗位</a:t>
            </a:r>
            <a:endParaRPr lang="en-US" altLang="zh-CN" sz="2000" dirty="0">
              <a:solidFill>
                <a:schemeClr val="bg1"/>
              </a:solidFill>
              <a:latin typeface="+mj-ea"/>
              <a:ea typeface="+mj-ea"/>
              <a:cs typeface="+mn-ea"/>
              <a:sym typeface="Arial" panose="020B0604020202020204" pitchFamily="34" charset="0"/>
            </a:endParaRPr>
          </a:p>
          <a:p>
            <a:pPr algn="ctr">
              <a:lnSpc>
                <a:spcPct val="150000"/>
              </a:lnSpc>
              <a:buClr>
                <a:schemeClr val="accent6">
                  <a:lumMod val="50000"/>
                </a:schemeClr>
              </a:buClr>
            </a:pP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+mn-ea"/>
              <a:sym typeface="Arial" panose="020B0604020202020204" pitchFamily="34" charset="0"/>
            </a:endParaRPr>
          </a:p>
          <a:p>
            <a:pPr algn="ctr">
              <a:lnSpc>
                <a:spcPct val="150000"/>
              </a:lnSpc>
              <a:buClr>
                <a:schemeClr val="accent6">
                  <a:lumMod val="50000"/>
                </a:schemeClr>
              </a:buClr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Arial" panose="020B0604020202020204" pitchFamily="34" charset="0"/>
              </a:rPr>
              <a:t>添加详细文字说明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084991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3C2955EE-9D34-4F1E-9CF0-7C13DD5087D0}"/>
              </a:ext>
            </a:extLst>
          </p:cNvPr>
          <p:cNvSpPr/>
          <p:nvPr/>
        </p:nvSpPr>
        <p:spPr>
          <a:xfrm>
            <a:off x="1661091" y="2827030"/>
            <a:ext cx="602271" cy="144020"/>
          </a:xfrm>
          <a:prstGeom prst="rect">
            <a:avLst/>
          </a:prstGeom>
          <a:solidFill>
            <a:srgbClr val="5482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F2A78EF4-D871-4C22-BAA9-941BF671ECF9}"/>
              </a:ext>
            </a:extLst>
          </p:cNvPr>
          <p:cNvGrpSpPr/>
          <p:nvPr/>
        </p:nvGrpSpPr>
        <p:grpSpPr>
          <a:xfrm>
            <a:off x="1479903" y="1384797"/>
            <a:ext cx="4001787" cy="2569493"/>
            <a:chOff x="-834589" y="1678721"/>
            <a:chExt cx="4001787" cy="2569493"/>
          </a:xfrm>
        </p:grpSpPr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717CCAE4-E11E-408F-8CE2-7A0E477C85D2}"/>
                </a:ext>
              </a:extLst>
            </p:cNvPr>
            <p:cNvSpPr txBox="1"/>
            <p:nvPr/>
          </p:nvSpPr>
          <p:spPr>
            <a:xfrm>
              <a:off x="-584265" y="3449469"/>
              <a:ext cx="3405027" cy="7987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锐字云字库细圆GB" panose="02010604000000000000" pitchFamily="2" charset="-122"/>
                  <a:ea typeface="锐字云字库细圆GB" panose="02010604000000000000" pitchFamily="2" charset="-122"/>
                  <a:cs typeface="+mn-ea"/>
                  <a:sym typeface="Arial" panose="020B0604020202020204" pitchFamily="34" charset="0"/>
                </a:rPr>
                <a:t>单击添加详细文字说明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锐字云字库细圆GB" panose="02010604000000000000" pitchFamily="2" charset="-122"/>
                <a:ea typeface="锐字云字库细圆GB" panose="02010604000000000000" pitchFamily="2" charset="-122"/>
                <a:cs typeface="+mn-ea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锐字云字库细圆GB" panose="02010604000000000000" pitchFamily="2" charset="-122"/>
                  <a:ea typeface="锐字云字库细圆GB" panose="02010604000000000000" pitchFamily="2" charset="-122"/>
                  <a:cs typeface="+mn-ea"/>
                  <a:sym typeface="Arial" panose="020B0604020202020204" pitchFamily="34" charset="0"/>
                </a:rPr>
                <a:t>单击添加详细文字说明</a:t>
              </a:r>
              <a:endParaRPr lang="en-US" altLang="zh-CN" sz="1600" dirty="0"/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8BCCD3C0-5F2C-44F1-9A19-73A54D280E8D}"/>
                </a:ext>
              </a:extLst>
            </p:cNvPr>
            <p:cNvSpPr txBox="1"/>
            <p:nvPr/>
          </p:nvSpPr>
          <p:spPr>
            <a:xfrm>
              <a:off x="-834589" y="1678721"/>
              <a:ext cx="4001787" cy="12299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5400" b="1" dirty="0">
                  <a:solidFill>
                    <a:schemeClr val="accent6">
                      <a:lumMod val="75000"/>
                    </a:schemeClr>
                  </a:solidFill>
                  <a:latin typeface="+mj-ea"/>
                  <a:ea typeface="+mj-ea"/>
                </a:rPr>
                <a:t>不足与提升</a:t>
              </a:r>
              <a:endParaRPr lang="en-US" altLang="zh-CN" sz="5400" b="1" dirty="0">
                <a:solidFill>
                  <a:schemeClr val="accent6">
                    <a:lumMod val="75000"/>
                  </a:schemeClr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A59A1C3E-26F6-481D-B13B-40B07890F059}"/>
              </a:ext>
            </a:extLst>
          </p:cNvPr>
          <p:cNvGrpSpPr/>
          <p:nvPr/>
        </p:nvGrpSpPr>
        <p:grpSpPr>
          <a:xfrm>
            <a:off x="1661091" y="4378853"/>
            <a:ext cx="3543300" cy="273879"/>
            <a:chOff x="-667950" y="0"/>
            <a:chExt cx="13548714" cy="2880000"/>
          </a:xfrm>
        </p:grpSpPr>
        <p:sp>
          <p:nvSpPr>
            <p:cNvPr id="18" name="流程图: 数据 17">
              <a:extLst>
                <a:ext uri="{FF2B5EF4-FFF2-40B4-BE49-F238E27FC236}">
                  <a16:creationId xmlns:a16="http://schemas.microsoft.com/office/drawing/2014/main" id="{236B554C-0CB9-4C75-AF57-764BD3E348CA}"/>
                </a:ext>
              </a:extLst>
            </p:cNvPr>
            <p:cNvSpPr>
              <a:spLocks/>
            </p:cNvSpPr>
            <p:nvPr/>
          </p:nvSpPr>
          <p:spPr>
            <a:xfrm>
              <a:off x="9640764" y="0"/>
              <a:ext cx="3240000" cy="2880000"/>
            </a:xfrm>
            <a:prstGeom prst="flowChartInputOutpu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流程图: 数据 18">
              <a:extLst>
                <a:ext uri="{FF2B5EF4-FFF2-40B4-BE49-F238E27FC236}">
                  <a16:creationId xmlns:a16="http://schemas.microsoft.com/office/drawing/2014/main" id="{E8C47D80-BCA3-4006-A085-023966DC4B79}"/>
                </a:ext>
              </a:extLst>
            </p:cNvPr>
            <p:cNvSpPr>
              <a:spLocks/>
            </p:cNvSpPr>
            <p:nvPr/>
          </p:nvSpPr>
          <p:spPr>
            <a:xfrm>
              <a:off x="4486408" y="0"/>
              <a:ext cx="3240000" cy="2880000"/>
            </a:xfrm>
            <a:prstGeom prst="flowChartInputOutpu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流程图: 数据 19">
              <a:extLst>
                <a:ext uri="{FF2B5EF4-FFF2-40B4-BE49-F238E27FC236}">
                  <a16:creationId xmlns:a16="http://schemas.microsoft.com/office/drawing/2014/main" id="{1FA8D363-0931-4497-8757-D0FE73F9260E}"/>
                </a:ext>
              </a:extLst>
            </p:cNvPr>
            <p:cNvSpPr>
              <a:spLocks/>
            </p:cNvSpPr>
            <p:nvPr/>
          </p:nvSpPr>
          <p:spPr>
            <a:xfrm>
              <a:off x="7063587" y="0"/>
              <a:ext cx="3240000" cy="2880000"/>
            </a:xfrm>
            <a:prstGeom prst="flowChartInputOutpu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流程图: 数据 20">
              <a:extLst>
                <a:ext uri="{FF2B5EF4-FFF2-40B4-BE49-F238E27FC236}">
                  <a16:creationId xmlns:a16="http://schemas.microsoft.com/office/drawing/2014/main" id="{5AA7F898-22B0-4225-8ED2-F258718B8FE7}"/>
                </a:ext>
              </a:extLst>
            </p:cNvPr>
            <p:cNvSpPr>
              <a:spLocks/>
            </p:cNvSpPr>
            <p:nvPr/>
          </p:nvSpPr>
          <p:spPr>
            <a:xfrm>
              <a:off x="1909229" y="0"/>
              <a:ext cx="3240000" cy="2880000"/>
            </a:xfrm>
            <a:prstGeom prst="flowChartInputOutpu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流程图: 数据 21">
              <a:extLst>
                <a:ext uri="{FF2B5EF4-FFF2-40B4-BE49-F238E27FC236}">
                  <a16:creationId xmlns:a16="http://schemas.microsoft.com/office/drawing/2014/main" id="{FA56BAB5-DDF3-47F0-A91F-A10120457F60}"/>
                </a:ext>
              </a:extLst>
            </p:cNvPr>
            <p:cNvSpPr>
              <a:spLocks/>
            </p:cNvSpPr>
            <p:nvPr/>
          </p:nvSpPr>
          <p:spPr>
            <a:xfrm>
              <a:off x="-667950" y="0"/>
              <a:ext cx="3240000" cy="2880000"/>
            </a:xfrm>
            <a:prstGeom prst="flowChartInputOutput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0" name="流程图: 数据 29">
            <a:extLst>
              <a:ext uri="{FF2B5EF4-FFF2-40B4-BE49-F238E27FC236}">
                <a16:creationId xmlns:a16="http://schemas.microsoft.com/office/drawing/2014/main" id="{4CC464A7-5F3A-46C1-8E0D-38BB6141B573}"/>
              </a:ext>
            </a:extLst>
          </p:cNvPr>
          <p:cNvSpPr>
            <a:spLocks/>
          </p:cNvSpPr>
          <p:nvPr/>
        </p:nvSpPr>
        <p:spPr>
          <a:xfrm>
            <a:off x="6328733" y="-83766"/>
            <a:ext cx="8047305" cy="6965622"/>
          </a:xfrm>
          <a:prstGeom prst="flowChartInputOutpu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88B17574-91DE-41BF-8122-677B13A978E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72729" y="128668"/>
            <a:ext cx="7663336" cy="68524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542487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:a16="http://schemas.microsoft.com/office/drawing/2014/main" id="{42F8395F-8EDD-40E7-9E47-483E10D3ACF5}"/>
              </a:ext>
            </a:extLst>
          </p:cNvPr>
          <p:cNvGrpSpPr/>
          <p:nvPr/>
        </p:nvGrpSpPr>
        <p:grpSpPr>
          <a:xfrm>
            <a:off x="1" y="115888"/>
            <a:ext cx="12191999" cy="6630988"/>
            <a:chOff x="1" y="115888"/>
            <a:chExt cx="12191999" cy="6630988"/>
          </a:xfrm>
        </p:grpSpPr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2AFEE080-5C30-46D2-8693-CA726891C78B}"/>
                </a:ext>
              </a:extLst>
            </p:cNvPr>
            <p:cNvSpPr>
              <a:spLocks/>
            </p:cNvSpPr>
            <p:nvPr/>
          </p:nvSpPr>
          <p:spPr>
            <a:xfrm>
              <a:off x="1" y="115888"/>
              <a:ext cx="676391" cy="438151"/>
            </a:xfrm>
            <a:custGeom>
              <a:avLst/>
              <a:gdLst>
                <a:gd name="connsiteX0" fmla="*/ 0 w 676391"/>
                <a:gd name="connsiteY0" fmla="*/ 0 h 438151"/>
                <a:gd name="connsiteX1" fmla="*/ 676391 w 676391"/>
                <a:gd name="connsiteY1" fmla="*/ 0 h 438151"/>
                <a:gd name="connsiteX2" fmla="*/ 418605 w 676391"/>
                <a:gd name="connsiteY2" fmla="*/ 438151 h 438151"/>
                <a:gd name="connsiteX3" fmla="*/ 0 w 676391"/>
                <a:gd name="connsiteY3" fmla="*/ 438151 h 4381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76391" h="438151">
                  <a:moveTo>
                    <a:pt x="0" y="0"/>
                  </a:moveTo>
                  <a:lnTo>
                    <a:pt x="676391" y="0"/>
                  </a:lnTo>
                  <a:lnTo>
                    <a:pt x="418605" y="438151"/>
                  </a:lnTo>
                  <a:lnTo>
                    <a:pt x="0" y="43815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041F386E-1083-4B40-9FAD-C685ED031D47}"/>
                </a:ext>
              </a:extLst>
            </p:cNvPr>
            <p:cNvSpPr>
              <a:spLocks/>
            </p:cNvSpPr>
            <p:nvPr/>
          </p:nvSpPr>
          <p:spPr>
            <a:xfrm>
              <a:off x="491861" y="115888"/>
              <a:ext cx="430188" cy="438151"/>
            </a:xfrm>
            <a:custGeom>
              <a:avLst/>
              <a:gdLst>
                <a:gd name="connsiteX0" fmla="*/ 416682 w 695350"/>
                <a:gd name="connsiteY0" fmla="*/ 0 h 343534"/>
                <a:gd name="connsiteX1" fmla="*/ 695350 w 695350"/>
                <a:gd name="connsiteY1" fmla="*/ 0 h 343534"/>
                <a:gd name="connsiteX2" fmla="*/ 278668 w 695350"/>
                <a:gd name="connsiteY2" fmla="*/ 343534 h 343534"/>
                <a:gd name="connsiteX3" fmla="*/ 0 w 695350"/>
                <a:gd name="connsiteY3" fmla="*/ 343534 h 343534"/>
                <a:gd name="connsiteX4" fmla="*/ 416682 w 695350"/>
                <a:gd name="connsiteY4" fmla="*/ 0 h 3435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5350" h="343534">
                  <a:moveTo>
                    <a:pt x="416682" y="0"/>
                  </a:moveTo>
                  <a:lnTo>
                    <a:pt x="695350" y="0"/>
                  </a:lnTo>
                  <a:lnTo>
                    <a:pt x="278668" y="343534"/>
                  </a:lnTo>
                  <a:lnTo>
                    <a:pt x="0" y="343534"/>
                  </a:lnTo>
                  <a:lnTo>
                    <a:pt x="416682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7398D01B-60A5-4B32-BBE3-F90652FCD687}"/>
                </a:ext>
              </a:extLst>
            </p:cNvPr>
            <p:cNvSpPr>
              <a:spLocks/>
            </p:cNvSpPr>
            <p:nvPr/>
          </p:nvSpPr>
          <p:spPr>
            <a:xfrm>
              <a:off x="737519" y="115888"/>
              <a:ext cx="430188" cy="438151"/>
            </a:xfrm>
            <a:custGeom>
              <a:avLst/>
              <a:gdLst>
                <a:gd name="connsiteX0" fmla="*/ 416682 w 695350"/>
                <a:gd name="connsiteY0" fmla="*/ 0 h 343534"/>
                <a:gd name="connsiteX1" fmla="*/ 695350 w 695350"/>
                <a:gd name="connsiteY1" fmla="*/ 0 h 343534"/>
                <a:gd name="connsiteX2" fmla="*/ 278668 w 695350"/>
                <a:gd name="connsiteY2" fmla="*/ 343534 h 343534"/>
                <a:gd name="connsiteX3" fmla="*/ 0 w 695350"/>
                <a:gd name="connsiteY3" fmla="*/ 343534 h 343534"/>
                <a:gd name="connsiteX4" fmla="*/ 416682 w 695350"/>
                <a:gd name="connsiteY4" fmla="*/ 0 h 3435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5350" h="343534">
                  <a:moveTo>
                    <a:pt x="416682" y="0"/>
                  </a:moveTo>
                  <a:lnTo>
                    <a:pt x="695350" y="0"/>
                  </a:lnTo>
                  <a:lnTo>
                    <a:pt x="278668" y="343534"/>
                  </a:lnTo>
                  <a:lnTo>
                    <a:pt x="0" y="343534"/>
                  </a:lnTo>
                  <a:lnTo>
                    <a:pt x="416682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EA0B9196-A131-43F2-8233-8586865E37B2}"/>
                </a:ext>
              </a:extLst>
            </p:cNvPr>
            <p:cNvSpPr>
              <a:spLocks/>
            </p:cNvSpPr>
            <p:nvPr/>
          </p:nvSpPr>
          <p:spPr>
            <a:xfrm flipH="1">
              <a:off x="11328836" y="6308725"/>
              <a:ext cx="863164" cy="438151"/>
            </a:xfrm>
            <a:custGeom>
              <a:avLst/>
              <a:gdLst>
                <a:gd name="connsiteX0" fmla="*/ 863164 w 863164"/>
                <a:gd name="connsiteY0" fmla="*/ 0 h 438151"/>
                <a:gd name="connsiteX1" fmla="*/ 0 w 863164"/>
                <a:gd name="connsiteY1" fmla="*/ 0 h 438151"/>
                <a:gd name="connsiteX2" fmla="*/ 0 w 863164"/>
                <a:gd name="connsiteY2" fmla="*/ 438151 h 438151"/>
                <a:gd name="connsiteX3" fmla="*/ 605378 w 863164"/>
                <a:gd name="connsiteY3" fmla="*/ 438151 h 4381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63164" h="438151">
                  <a:moveTo>
                    <a:pt x="863164" y="0"/>
                  </a:moveTo>
                  <a:lnTo>
                    <a:pt x="0" y="0"/>
                  </a:lnTo>
                  <a:lnTo>
                    <a:pt x="0" y="438151"/>
                  </a:lnTo>
                  <a:lnTo>
                    <a:pt x="605378" y="43815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65828B87-DB39-4A59-8F9C-A42D72B1C397}"/>
                </a:ext>
              </a:extLst>
            </p:cNvPr>
            <p:cNvSpPr>
              <a:spLocks/>
            </p:cNvSpPr>
            <p:nvPr/>
          </p:nvSpPr>
          <p:spPr>
            <a:xfrm flipH="1">
              <a:off x="11083178" y="6308725"/>
              <a:ext cx="430188" cy="438151"/>
            </a:xfrm>
            <a:custGeom>
              <a:avLst/>
              <a:gdLst>
                <a:gd name="connsiteX0" fmla="*/ 416682 w 695350"/>
                <a:gd name="connsiteY0" fmla="*/ 0 h 343534"/>
                <a:gd name="connsiteX1" fmla="*/ 695350 w 695350"/>
                <a:gd name="connsiteY1" fmla="*/ 0 h 343534"/>
                <a:gd name="connsiteX2" fmla="*/ 278668 w 695350"/>
                <a:gd name="connsiteY2" fmla="*/ 343534 h 343534"/>
                <a:gd name="connsiteX3" fmla="*/ 0 w 695350"/>
                <a:gd name="connsiteY3" fmla="*/ 343534 h 343534"/>
                <a:gd name="connsiteX4" fmla="*/ 416682 w 695350"/>
                <a:gd name="connsiteY4" fmla="*/ 0 h 3435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5350" h="343534">
                  <a:moveTo>
                    <a:pt x="416682" y="0"/>
                  </a:moveTo>
                  <a:lnTo>
                    <a:pt x="695350" y="0"/>
                  </a:lnTo>
                  <a:lnTo>
                    <a:pt x="278668" y="343534"/>
                  </a:lnTo>
                  <a:lnTo>
                    <a:pt x="0" y="343534"/>
                  </a:lnTo>
                  <a:lnTo>
                    <a:pt x="416682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D7F4C415-F861-4CFF-9C4E-B57F68BAE95E}"/>
                </a:ext>
              </a:extLst>
            </p:cNvPr>
            <p:cNvSpPr>
              <a:spLocks/>
            </p:cNvSpPr>
            <p:nvPr/>
          </p:nvSpPr>
          <p:spPr>
            <a:xfrm flipH="1">
              <a:off x="10837520" y="6308725"/>
              <a:ext cx="430188" cy="438151"/>
            </a:xfrm>
            <a:custGeom>
              <a:avLst/>
              <a:gdLst>
                <a:gd name="connsiteX0" fmla="*/ 416682 w 695350"/>
                <a:gd name="connsiteY0" fmla="*/ 0 h 343534"/>
                <a:gd name="connsiteX1" fmla="*/ 695350 w 695350"/>
                <a:gd name="connsiteY1" fmla="*/ 0 h 343534"/>
                <a:gd name="connsiteX2" fmla="*/ 278668 w 695350"/>
                <a:gd name="connsiteY2" fmla="*/ 343534 h 343534"/>
                <a:gd name="connsiteX3" fmla="*/ 0 w 695350"/>
                <a:gd name="connsiteY3" fmla="*/ 343534 h 343534"/>
                <a:gd name="connsiteX4" fmla="*/ 416682 w 695350"/>
                <a:gd name="connsiteY4" fmla="*/ 0 h 3435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5350" h="343534">
                  <a:moveTo>
                    <a:pt x="416682" y="0"/>
                  </a:moveTo>
                  <a:lnTo>
                    <a:pt x="695350" y="0"/>
                  </a:lnTo>
                  <a:lnTo>
                    <a:pt x="278668" y="343534"/>
                  </a:lnTo>
                  <a:lnTo>
                    <a:pt x="0" y="343534"/>
                  </a:lnTo>
                  <a:lnTo>
                    <a:pt x="416682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6" name="object 7">
              <a:extLst>
                <a:ext uri="{FF2B5EF4-FFF2-40B4-BE49-F238E27FC236}">
                  <a16:creationId xmlns:a16="http://schemas.microsoft.com/office/drawing/2014/main" id="{B59D76ED-2ABB-47CB-AAE4-76D1278D15E3}"/>
                </a:ext>
              </a:extLst>
            </p:cNvPr>
            <p:cNvSpPr txBox="1"/>
            <p:nvPr/>
          </p:nvSpPr>
          <p:spPr>
            <a:xfrm>
              <a:off x="1400650" y="115888"/>
              <a:ext cx="2541958" cy="504625"/>
            </a:xfrm>
            <a:prstGeom prst="rect">
              <a:avLst/>
            </a:prstGeom>
          </p:spPr>
          <p:txBody>
            <a:bodyPr vert="horz" wrap="square" lIns="0" tIns="12065" rIns="0" bIns="0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12700">
                <a:lnSpc>
                  <a:spcPct val="100000"/>
                </a:lnSpc>
                <a:spcBef>
                  <a:spcPts val="95"/>
                </a:spcBef>
              </a:pPr>
              <a:r>
                <a:rPr lang="zh-CN" altLang="en-US" sz="3200" spc="-5" dirty="0">
                  <a:solidFill>
                    <a:schemeClr val="accent6"/>
                  </a:solidFill>
                  <a:latin typeface="+mj-ea"/>
                  <a:ea typeface="+mj-ea"/>
                  <a:cs typeface="微软雅黑" panose="020B0503020204020204" charset="-122"/>
                </a:rPr>
                <a:t>不足与提升</a:t>
              </a:r>
              <a:endParaRPr lang="en-US" altLang="zh-CN" sz="3200" spc="-5" dirty="0">
                <a:solidFill>
                  <a:schemeClr val="accent6"/>
                </a:solidFill>
                <a:latin typeface="+mj-ea"/>
                <a:ea typeface="+mj-ea"/>
                <a:cs typeface="微软雅黑" panose="020B0503020204020204" charset="-122"/>
              </a:endParaRP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EDF27BC1-38F4-4B78-ACB2-0AE1BDB00E36}"/>
              </a:ext>
            </a:extLst>
          </p:cNvPr>
          <p:cNvGrpSpPr/>
          <p:nvPr/>
        </p:nvGrpSpPr>
        <p:grpSpPr>
          <a:xfrm>
            <a:off x="4088289" y="2011495"/>
            <a:ext cx="1868487" cy="1780688"/>
            <a:chOff x="4170363" y="2538656"/>
            <a:chExt cx="1868487" cy="1780688"/>
          </a:xfrm>
        </p:grpSpPr>
        <p:grpSp>
          <p:nvGrpSpPr>
            <p:cNvPr id="45" name="组合 44">
              <a:extLst>
                <a:ext uri="{FF2B5EF4-FFF2-40B4-BE49-F238E27FC236}">
                  <a16:creationId xmlns:a16="http://schemas.microsoft.com/office/drawing/2014/main" id="{61924581-E127-4A9A-892A-336F558B4729}"/>
                </a:ext>
              </a:extLst>
            </p:cNvPr>
            <p:cNvGrpSpPr/>
            <p:nvPr/>
          </p:nvGrpSpPr>
          <p:grpSpPr>
            <a:xfrm>
              <a:off x="4170363" y="2538656"/>
              <a:ext cx="1868487" cy="1780688"/>
              <a:chOff x="4532313" y="2082800"/>
              <a:chExt cx="2880000" cy="2880000"/>
            </a:xfrm>
          </p:grpSpPr>
          <p:sp>
            <p:nvSpPr>
              <p:cNvPr id="46" name="矩形: 圆角 45">
                <a:extLst>
                  <a:ext uri="{FF2B5EF4-FFF2-40B4-BE49-F238E27FC236}">
                    <a16:creationId xmlns:a16="http://schemas.microsoft.com/office/drawing/2014/main" id="{C84FB7FB-18C3-4472-9416-FB9F0483C348}"/>
                  </a:ext>
                </a:extLst>
              </p:cNvPr>
              <p:cNvSpPr/>
              <p:nvPr/>
            </p:nvSpPr>
            <p:spPr>
              <a:xfrm>
                <a:off x="4532313" y="2082800"/>
                <a:ext cx="2880000" cy="2880000"/>
              </a:xfrm>
              <a:prstGeom prst="roundRect">
                <a:avLst>
                  <a:gd name="adj" fmla="val 2247"/>
                </a:avLst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47" name="矩形: 圆角 46">
                <a:extLst>
                  <a:ext uri="{FF2B5EF4-FFF2-40B4-BE49-F238E27FC236}">
                    <a16:creationId xmlns:a16="http://schemas.microsoft.com/office/drawing/2014/main" id="{46DA42E7-0368-4F00-8F1F-958E75793A6C}"/>
                  </a:ext>
                </a:extLst>
              </p:cNvPr>
              <p:cNvSpPr/>
              <p:nvPr/>
            </p:nvSpPr>
            <p:spPr>
              <a:xfrm>
                <a:off x="4892313" y="2442800"/>
                <a:ext cx="2160000" cy="2160000"/>
              </a:xfrm>
              <a:prstGeom prst="roundRect">
                <a:avLst>
                  <a:gd name="adj" fmla="val 1426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" name="箭头: 右 47">
                <a:extLst>
                  <a:ext uri="{FF2B5EF4-FFF2-40B4-BE49-F238E27FC236}">
                    <a16:creationId xmlns:a16="http://schemas.microsoft.com/office/drawing/2014/main" id="{66AD7F7F-4003-4290-9DAE-D5F1C669415E}"/>
                  </a:ext>
                </a:extLst>
              </p:cNvPr>
              <p:cNvSpPr/>
              <p:nvPr/>
            </p:nvSpPr>
            <p:spPr>
              <a:xfrm rot="10800000">
                <a:off x="4628050" y="2412436"/>
                <a:ext cx="685799" cy="1074284"/>
              </a:xfrm>
              <a:prstGeom prst="rightArrow">
                <a:avLst>
                  <a:gd name="adj1" fmla="val 50000"/>
                  <a:gd name="adj2" fmla="val 10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sp>
          <p:nvSpPr>
            <p:cNvPr id="77" name="文本框 76">
              <a:extLst>
                <a:ext uri="{FF2B5EF4-FFF2-40B4-BE49-F238E27FC236}">
                  <a16:creationId xmlns:a16="http://schemas.microsoft.com/office/drawing/2014/main" id="{3846064F-B077-425C-A9A3-9D6FB34546FB}"/>
                </a:ext>
              </a:extLst>
            </p:cNvPr>
            <p:cNvSpPr txBox="1"/>
            <p:nvPr/>
          </p:nvSpPr>
          <p:spPr>
            <a:xfrm>
              <a:off x="4549139" y="2974600"/>
              <a:ext cx="1097220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chemeClr val="accent6"/>
                  </a:solidFill>
                  <a:latin typeface="+mj-ea"/>
                  <a:ea typeface="+mj-ea"/>
                </a:rPr>
                <a:t>标题内容</a:t>
              </a:r>
            </a:p>
          </p:txBody>
        </p:sp>
      </p:grpSp>
      <p:sp>
        <p:nvSpPr>
          <p:cNvPr id="49" name="文本框 48">
            <a:extLst>
              <a:ext uri="{FF2B5EF4-FFF2-40B4-BE49-F238E27FC236}">
                <a16:creationId xmlns:a16="http://schemas.microsoft.com/office/drawing/2014/main" id="{CDC2C0D9-5B36-4323-8971-8740B4640896}"/>
              </a:ext>
            </a:extLst>
          </p:cNvPr>
          <p:cNvSpPr txBox="1"/>
          <p:nvPr/>
        </p:nvSpPr>
        <p:spPr>
          <a:xfrm>
            <a:off x="4549139" y="4928495"/>
            <a:ext cx="109722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FFFFFF"/>
                </a:solidFill>
              </a:rPr>
              <a:t>标题</a:t>
            </a:r>
            <a:endParaRPr lang="en-US" altLang="zh-CN" sz="2800" b="1" dirty="0">
              <a:solidFill>
                <a:srgbClr val="FFFFFF"/>
              </a:solidFill>
            </a:endParaRPr>
          </a:p>
          <a:p>
            <a:pPr algn="ctr"/>
            <a:r>
              <a:rPr lang="zh-CN" altLang="en-US" sz="2800" b="1" dirty="0">
                <a:solidFill>
                  <a:srgbClr val="FFFFFF"/>
                </a:solidFill>
              </a:rPr>
              <a:t>内容</a:t>
            </a:r>
            <a:endParaRPr lang="en-US" altLang="zh-CN" sz="2800" b="1" dirty="0">
              <a:solidFill>
                <a:srgbClr val="FFFFFF"/>
              </a:solidFill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876206CF-996A-433A-9594-C64DB86A6E4C}"/>
              </a:ext>
            </a:extLst>
          </p:cNvPr>
          <p:cNvGrpSpPr/>
          <p:nvPr/>
        </p:nvGrpSpPr>
        <p:grpSpPr>
          <a:xfrm>
            <a:off x="4070606" y="4132750"/>
            <a:ext cx="1868487" cy="1780688"/>
            <a:chOff x="4170363" y="4541930"/>
            <a:chExt cx="1868487" cy="1780688"/>
          </a:xfrm>
        </p:grpSpPr>
        <p:grpSp>
          <p:nvGrpSpPr>
            <p:cNvPr id="53" name="组合 52">
              <a:extLst>
                <a:ext uri="{FF2B5EF4-FFF2-40B4-BE49-F238E27FC236}">
                  <a16:creationId xmlns:a16="http://schemas.microsoft.com/office/drawing/2014/main" id="{D94C83F7-CD9D-4D45-B857-D558C97778C6}"/>
                </a:ext>
              </a:extLst>
            </p:cNvPr>
            <p:cNvGrpSpPr/>
            <p:nvPr/>
          </p:nvGrpSpPr>
          <p:grpSpPr>
            <a:xfrm flipV="1">
              <a:off x="4170363" y="4541930"/>
              <a:ext cx="1868487" cy="1780688"/>
              <a:chOff x="4532313" y="2082800"/>
              <a:chExt cx="2880000" cy="2880000"/>
            </a:xfrm>
          </p:grpSpPr>
          <p:sp>
            <p:nvSpPr>
              <p:cNvPr id="54" name="矩形: 圆角 53">
                <a:extLst>
                  <a:ext uri="{FF2B5EF4-FFF2-40B4-BE49-F238E27FC236}">
                    <a16:creationId xmlns:a16="http://schemas.microsoft.com/office/drawing/2014/main" id="{90D55237-D15B-4BC7-BFEC-F348F9E3214A}"/>
                  </a:ext>
                </a:extLst>
              </p:cNvPr>
              <p:cNvSpPr/>
              <p:nvPr/>
            </p:nvSpPr>
            <p:spPr>
              <a:xfrm>
                <a:off x="4532313" y="2082800"/>
                <a:ext cx="2880000" cy="2880000"/>
              </a:xfrm>
              <a:prstGeom prst="roundRect">
                <a:avLst>
                  <a:gd name="adj" fmla="val 2247"/>
                </a:avLst>
              </a:pr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55" name="矩形: 圆角 54">
                <a:extLst>
                  <a:ext uri="{FF2B5EF4-FFF2-40B4-BE49-F238E27FC236}">
                    <a16:creationId xmlns:a16="http://schemas.microsoft.com/office/drawing/2014/main" id="{A817AB87-BC7C-4A0E-A3C9-1278E5BDF5C0}"/>
                  </a:ext>
                </a:extLst>
              </p:cNvPr>
              <p:cNvSpPr/>
              <p:nvPr/>
            </p:nvSpPr>
            <p:spPr>
              <a:xfrm>
                <a:off x="4892313" y="2442800"/>
                <a:ext cx="2160000" cy="2160000"/>
              </a:xfrm>
              <a:prstGeom prst="roundRect">
                <a:avLst>
                  <a:gd name="adj" fmla="val 1426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" name="箭头: 右 55">
                <a:extLst>
                  <a:ext uri="{FF2B5EF4-FFF2-40B4-BE49-F238E27FC236}">
                    <a16:creationId xmlns:a16="http://schemas.microsoft.com/office/drawing/2014/main" id="{E3803FD0-E3C3-4619-A7D7-48B0FC46AAFE}"/>
                  </a:ext>
                </a:extLst>
              </p:cNvPr>
              <p:cNvSpPr/>
              <p:nvPr/>
            </p:nvSpPr>
            <p:spPr>
              <a:xfrm rot="10800000">
                <a:off x="4628050" y="2412436"/>
                <a:ext cx="685799" cy="1074284"/>
              </a:xfrm>
              <a:prstGeom prst="rightArrow">
                <a:avLst>
                  <a:gd name="adj1" fmla="val 50000"/>
                  <a:gd name="adj2" fmla="val 10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5F4B5245-1D62-49B7-AF95-B2F609163134}"/>
                </a:ext>
              </a:extLst>
            </p:cNvPr>
            <p:cNvSpPr txBox="1"/>
            <p:nvPr/>
          </p:nvSpPr>
          <p:spPr>
            <a:xfrm>
              <a:off x="4549139" y="4937882"/>
              <a:ext cx="1097220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chemeClr val="accent6">
                      <a:lumMod val="75000"/>
                    </a:schemeClr>
                  </a:solidFill>
                  <a:latin typeface="+mj-ea"/>
                  <a:ea typeface="+mj-ea"/>
                </a:rPr>
                <a:t>标题</a:t>
              </a:r>
              <a:endParaRPr lang="en-US" altLang="zh-CN" sz="2800" dirty="0">
                <a:solidFill>
                  <a:schemeClr val="accent6">
                    <a:lumMod val="75000"/>
                  </a:schemeClr>
                </a:solidFill>
                <a:latin typeface="+mj-ea"/>
                <a:ea typeface="+mj-ea"/>
              </a:endParaRPr>
            </a:p>
            <a:p>
              <a:pPr algn="ctr"/>
              <a:r>
                <a:rPr lang="zh-CN" altLang="en-US" sz="2800" dirty="0">
                  <a:solidFill>
                    <a:schemeClr val="accent6">
                      <a:lumMod val="75000"/>
                    </a:schemeClr>
                  </a:solidFill>
                  <a:latin typeface="+mj-ea"/>
                  <a:ea typeface="+mj-ea"/>
                </a:rPr>
                <a:t>内容</a:t>
              </a:r>
              <a:endParaRPr lang="en-US" altLang="zh-CN" sz="2800" dirty="0">
                <a:solidFill>
                  <a:schemeClr val="accent6">
                    <a:lumMod val="75000"/>
                  </a:schemeClr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9ECD7FA3-7765-44A9-8AD8-3BDB926441DB}"/>
              </a:ext>
            </a:extLst>
          </p:cNvPr>
          <p:cNvGrpSpPr/>
          <p:nvPr/>
        </p:nvGrpSpPr>
        <p:grpSpPr>
          <a:xfrm>
            <a:off x="6292613" y="963131"/>
            <a:ext cx="1868487" cy="1780688"/>
            <a:chOff x="6292613" y="963131"/>
            <a:chExt cx="1868487" cy="1780688"/>
          </a:xfrm>
        </p:grpSpPr>
        <p:grpSp>
          <p:nvGrpSpPr>
            <p:cNvPr id="57" name="组合 56">
              <a:extLst>
                <a:ext uri="{FF2B5EF4-FFF2-40B4-BE49-F238E27FC236}">
                  <a16:creationId xmlns:a16="http://schemas.microsoft.com/office/drawing/2014/main" id="{15A464D0-D0C1-49C1-A1EB-5B3E8730215B}"/>
                </a:ext>
              </a:extLst>
            </p:cNvPr>
            <p:cNvGrpSpPr/>
            <p:nvPr/>
          </p:nvGrpSpPr>
          <p:grpSpPr>
            <a:xfrm flipH="1">
              <a:off x="6292613" y="963131"/>
              <a:ext cx="1868487" cy="1780688"/>
              <a:chOff x="4532313" y="2082800"/>
              <a:chExt cx="2880000" cy="2880000"/>
            </a:xfrm>
          </p:grpSpPr>
          <p:sp>
            <p:nvSpPr>
              <p:cNvPr id="58" name="矩形: 圆角 57">
                <a:extLst>
                  <a:ext uri="{FF2B5EF4-FFF2-40B4-BE49-F238E27FC236}">
                    <a16:creationId xmlns:a16="http://schemas.microsoft.com/office/drawing/2014/main" id="{B9400D8E-6C90-495D-9CDB-7E00CBA6328C}"/>
                  </a:ext>
                </a:extLst>
              </p:cNvPr>
              <p:cNvSpPr/>
              <p:nvPr/>
            </p:nvSpPr>
            <p:spPr>
              <a:xfrm>
                <a:off x="4532313" y="2082800"/>
                <a:ext cx="2880000" cy="2880000"/>
              </a:xfrm>
              <a:prstGeom prst="roundRect">
                <a:avLst>
                  <a:gd name="adj" fmla="val 2247"/>
                </a:avLst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59" name="矩形: 圆角 58">
                <a:extLst>
                  <a:ext uri="{FF2B5EF4-FFF2-40B4-BE49-F238E27FC236}">
                    <a16:creationId xmlns:a16="http://schemas.microsoft.com/office/drawing/2014/main" id="{D719145D-533E-409B-8963-5F3238648C0E}"/>
                  </a:ext>
                </a:extLst>
              </p:cNvPr>
              <p:cNvSpPr/>
              <p:nvPr/>
            </p:nvSpPr>
            <p:spPr>
              <a:xfrm>
                <a:off x="4892313" y="2442800"/>
                <a:ext cx="2160000" cy="2160000"/>
              </a:xfrm>
              <a:prstGeom prst="roundRect">
                <a:avLst>
                  <a:gd name="adj" fmla="val 1426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0" name="箭头: 右 59">
                <a:extLst>
                  <a:ext uri="{FF2B5EF4-FFF2-40B4-BE49-F238E27FC236}">
                    <a16:creationId xmlns:a16="http://schemas.microsoft.com/office/drawing/2014/main" id="{75EA9365-B808-42F2-AAD2-CDBC96F53566}"/>
                  </a:ext>
                </a:extLst>
              </p:cNvPr>
              <p:cNvSpPr/>
              <p:nvPr/>
            </p:nvSpPr>
            <p:spPr>
              <a:xfrm rot="10800000">
                <a:off x="4628050" y="2412436"/>
                <a:ext cx="685799" cy="1074284"/>
              </a:xfrm>
              <a:prstGeom prst="rightArrow">
                <a:avLst>
                  <a:gd name="adj1" fmla="val 50000"/>
                  <a:gd name="adj2" fmla="val 10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6167591C-A1AC-44D2-891C-E56ED909F0AA}"/>
                </a:ext>
              </a:extLst>
            </p:cNvPr>
            <p:cNvSpPr txBox="1"/>
            <p:nvPr/>
          </p:nvSpPr>
          <p:spPr>
            <a:xfrm>
              <a:off x="6679589" y="1317890"/>
              <a:ext cx="1094533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chemeClr val="accent6">
                      <a:lumMod val="60000"/>
                      <a:lumOff val="40000"/>
                    </a:schemeClr>
                  </a:solidFill>
                  <a:latin typeface="+mj-ea"/>
                  <a:ea typeface="+mj-ea"/>
                </a:rPr>
                <a:t>标题</a:t>
              </a:r>
              <a:endParaRPr lang="en-US" altLang="zh-CN" sz="2800" dirty="0">
                <a:solidFill>
                  <a:schemeClr val="accent6">
                    <a:lumMod val="60000"/>
                    <a:lumOff val="40000"/>
                  </a:schemeClr>
                </a:solidFill>
                <a:latin typeface="+mj-ea"/>
                <a:ea typeface="+mj-ea"/>
              </a:endParaRPr>
            </a:p>
            <a:p>
              <a:pPr algn="ctr"/>
              <a:r>
                <a:rPr lang="zh-CN" altLang="en-US" sz="2800" dirty="0">
                  <a:solidFill>
                    <a:schemeClr val="accent6">
                      <a:lumMod val="60000"/>
                      <a:lumOff val="40000"/>
                    </a:schemeClr>
                  </a:solidFill>
                  <a:latin typeface="+mj-ea"/>
                  <a:ea typeface="+mj-ea"/>
                </a:rPr>
                <a:t>内容</a:t>
              </a:r>
              <a:endParaRPr lang="en-US" altLang="zh-CN" sz="2800" dirty="0">
                <a:solidFill>
                  <a:schemeClr val="accent6">
                    <a:lumMod val="60000"/>
                    <a:lumOff val="40000"/>
                  </a:schemeClr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18475F10-D752-49B3-84F3-12E750274A5B}"/>
              </a:ext>
            </a:extLst>
          </p:cNvPr>
          <p:cNvGrpSpPr/>
          <p:nvPr/>
        </p:nvGrpSpPr>
        <p:grpSpPr>
          <a:xfrm>
            <a:off x="6263129" y="3123051"/>
            <a:ext cx="1868487" cy="1780688"/>
            <a:chOff x="6210299" y="2855112"/>
            <a:chExt cx="1868487" cy="1780688"/>
          </a:xfrm>
        </p:grpSpPr>
        <p:grpSp>
          <p:nvGrpSpPr>
            <p:cNvPr id="61" name="组合 60">
              <a:extLst>
                <a:ext uri="{FF2B5EF4-FFF2-40B4-BE49-F238E27FC236}">
                  <a16:creationId xmlns:a16="http://schemas.microsoft.com/office/drawing/2014/main" id="{DDEB5232-5E3E-4DD0-8CB4-F418F88AF6BB}"/>
                </a:ext>
              </a:extLst>
            </p:cNvPr>
            <p:cNvGrpSpPr/>
            <p:nvPr/>
          </p:nvGrpSpPr>
          <p:grpSpPr>
            <a:xfrm flipH="1" flipV="1">
              <a:off x="6210299" y="2855112"/>
              <a:ext cx="1868487" cy="1780688"/>
              <a:chOff x="4532313" y="2082800"/>
              <a:chExt cx="2880000" cy="2880000"/>
            </a:xfrm>
          </p:grpSpPr>
          <p:sp>
            <p:nvSpPr>
              <p:cNvPr id="62" name="矩形: 圆角 61">
                <a:extLst>
                  <a:ext uri="{FF2B5EF4-FFF2-40B4-BE49-F238E27FC236}">
                    <a16:creationId xmlns:a16="http://schemas.microsoft.com/office/drawing/2014/main" id="{AC73F64C-AC8F-449C-8AA8-B13649CC4DE0}"/>
                  </a:ext>
                </a:extLst>
              </p:cNvPr>
              <p:cNvSpPr/>
              <p:nvPr/>
            </p:nvSpPr>
            <p:spPr>
              <a:xfrm>
                <a:off x="4532313" y="2082800"/>
                <a:ext cx="2880000" cy="2880000"/>
              </a:xfrm>
              <a:prstGeom prst="roundRect">
                <a:avLst>
                  <a:gd name="adj" fmla="val 2247"/>
                </a:avLst>
              </a:pr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63" name="矩形: 圆角 62">
                <a:extLst>
                  <a:ext uri="{FF2B5EF4-FFF2-40B4-BE49-F238E27FC236}">
                    <a16:creationId xmlns:a16="http://schemas.microsoft.com/office/drawing/2014/main" id="{169CD2CD-88A4-487E-AEC1-4C2968F748A7}"/>
                  </a:ext>
                </a:extLst>
              </p:cNvPr>
              <p:cNvSpPr/>
              <p:nvPr/>
            </p:nvSpPr>
            <p:spPr>
              <a:xfrm>
                <a:off x="4892313" y="2442800"/>
                <a:ext cx="2160000" cy="2160000"/>
              </a:xfrm>
              <a:prstGeom prst="roundRect">
                <a:avLst>
                  <a:gd name="adj" fmla="val 1426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4" name="箭头: 右 63">
                <a:extLst>
                  <a:ext uri="{FF2B5EF4-FFF2-40B4-BE49-F238E27FC236}">
                    <a16:creationId xmlns:a16="http://schemas.microsoft.com/office/drawing/2014/main" id="{6849DE13-BA3C-42C9-8D5C-CD44CD64F4CD}"/>
                  </a:ext>
                </a:extLst>
              </p:cNvPr>
              <p:cNvSpPr/>
              <p:nvPr/>
            </p:nvSpPr>
            <p:spPr>
              <a:xfrm rot="10800000">
                <a:off x="4628050" y="2412436"/>
                <a:ext cx="685799" cy="1074284"/>
              </a:xfrm>
              <a:prstGeom prst="rightArrow">
                <a:avLst>
                  <a:gd name="adj1" fmla="val 50000"/>
                  <a:gd name="adj2" fmla="val 10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373FAE41-022E-41FB-96D7-D0A0AF14BF74}"/>
                </a:ext>
              </a:extLst>
            </p:cNvPr>
            <p:cNvSpPr txBox="1"/>
            <p:nvPr/>
          </p:nvSpPr>
          <p:spPr>
            <a:xfrm>
              <a:off x="6562207" y="3290710"/>
              <a:ext cx="1097220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chemeClr val="accent6">
                      <a:lumMod val="50000"/>
                    </a:schemeClr>
                  </a:solidFill>
                  <a:latin typeface="+mj-ea"/>
                  <a:ea typeface="+mj-ea"/>
                </a:rPr>
                <a:t>标题</a:t>
              </a:r>
              <a:endParaRPr lang="en-US" altLang="zh-CN" sz="2800" dirty="0">
                <a:solidFill>
                  <a:schemeClr val="accent6">
                    <a:lumMod val="50000"/>
                  </a:schemeClr>
                </a:solidFill>
                <a:latin typeface="+mj-ea"/>
                <a:ea typeface="+mj-ea"/>
              </a:endParaRPr>
            </a:p>
            <a:p>
              <a:pPr algn="ctr"/>
              <a:r>
                <a:rPr lang="zh-CN" altLang="en-US" sz="2800" dirty="0">
                  <a:solidFill>
                    <a:schemeClr val="accent6">
                      <a:lumMod val="50000"/>
                    </a:schemeClr>
                  </a:solidFill>
                  <a:latin typeface="+mj-ea"/>
                  <a:ea typeface="+mj-ea"/>
                </a:rPr>
                <a:t>内容</a:t>
              </a:r>
              <a:endParaRPr lang="en-US" altLang="zh-CN" sz="2800" dirty="0">
                <a:solidFill>
                  <a:schemeClr val="accent6">
                    <a:lumMod val="50000"/>
                  </a:schemeClr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A27CD951-CBB4-406A-B6DA-2BC696ED84C5}"/>
              </a:ext>
            </a:extLst>
          </p:cNvPr>
          <p:cNvGrpSpPr/>
          <p:nvPr/>
        </p:nvGrpSpPr>
        <p:grpSpPr>
          <a:xfrm>
            <a:off x="712530" y="1194098"/>
            <a:ext cx="3405027" cy="2331843"/>
            <a:chOff x="710667" y="1661582"/>
            <a:chExt cx="3405027" cy="2331843"/>
          </a:xfrm>
        </p:grpSpPr>
        <p:grpSp>
          <p:nvGrpSpPr>
            <p:cNvPr id="67" name="组合 66">
              <a:extLst>
                <a:ext uri="{FF2B5EF4-FFF2-40B4-BE49-F238E27FC236}">
                  <a16:creationId xmlns:a16="http://schemas.microsoft.com/office/drawing/2014/main" id="{F7D8C7D8-1E64-478A-A728-C452C2B0DDEF}"/>
                </a:ext>
              </a:extLst>
            </p:cNvPr>
            <p:cNvGrpSpPr/>
            <p:nvPr/>
          </p:nvGrpSpPr>
          <p:grpSpPr>
            <a:xfrm>
              <a:off x="710667" y="1661582"/>
              <a:ext cx="3405027" cy="2331843"/>
              <a:chOff x="710667" y="1661582"/>
              <a:chExt cx="3405027" cy="2331843"/>
            </a:xfrm>
          </p:grpSpPr>
          <p:sp>
            <p:nvSpPr>
              <p:cNvPr id="65" name="文本框 64">
                <a:extLst>
                  <a:ext uri="{FF2B5EF4-FFF2-40B4-BE49-F238E27FC236}">
                    <a16:creationId xmlns:a16="http://schemas.microsoft.com/office/drawing/2014/main" id="{A2D70B33-9999-4D8E-B12E-D557D3F04994}"/>
                  </a:ext>
                </a:extLst>
              </p:cNvPr>
              <p:cNvSpPr txBox="1"/>
              <p:nvPr/>
            </p:nvSpPr>
            <p:spPr>
              <a:xfrm>
                <a:off x="710667" y="2456016"/>
                <a:ext cx="3405027" cy="153740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Arial" panose="020B0604020202020204" pitchFamily="34" charset="0"/>
                  </a:rPr>
                  <a:t>添加详细文字说明，复制文本粘贴至此，添加详情文字说明。添加详细文字说明，复制文本粘贴至此，添加详情文字说明。</a:t>
                </a:r>
                <a:endPara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66" name="文本框 65">
                <a:extLst>
                  <a:ext uri="{FF2B5EF4-FFF2-40B4-BE49-F238E27FC236}">
                    <a16:creationId xmlns:a16="http://schemas.microsoft.com/office/drawing/2014/main" id="{BD833D0E-C3ED-4CBD-ACBE-96BC8D3254D9}"/>
                  </a:ext>
                </a:extLst>
              </p:cNvPr>
              <p:cNvSpPr txBox="1"/>
              <p:nvPr/>
            </p:nvSpPr>
            <p:spPr>
              <a:xfrm>
                <a:off x="710667" y="1661582"/>
                <a:ext cx="3405027" cy="5979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2400" dirty="0">
                    <a:solidFill>
                      <a:schemeClr val="accent6"/>
                    </a:solidFill>
                    <a:latin typeface="+mj-ea"/>
                    <a:ea typeface="+mj-ea"/>
                  </a:rPr>
                  <a:t>不足标题</a:t>
                </a:r>
                <a:endParaRPr lang="en-US" altLang="zh-CN" sz="2400" dirty="0">
                  <a:solidFill>
                    <a:schemeClr val="accent6"/>
                  </a:solidFill>
                  <a:latin typeface="+mj-ea"/>
                  <a:ea typeface="+mj-ea"/>
                </a:endParaRPr>
              </a:p>
            </p:txBody>
          </p:sp>
        </p:grpSp>
        <p:cxnSp>
          <p:nvCxnSpPr>
            <p:cNvPr id="3" name="直接连接符 2">
              <a:extLst>
                <a:ext uri="{FF2B5EF4-FFF2-40B4-BE49-F238E27FC236}">
                  <a16:creationId xmlns:a16="http://schemas.microsoft.com/office/drawing/2014/main" id="{29033612-09AD-4B7B-8E84-EC8EDD90C74F}"/>
                </a:ext>
              </a:extLst>
            </p:cNvPr>
            <p:cNvCxnSpPr/>
            <p:nvPr/>
          </p:nvCxnSpPr>
          <p:spPr>
            <a:xfrm>
              <a:off x="737519" y="2338976"/>
              <a:ext cx="2367631" cy="0"/>
            </a:xfrm>
            <a:prstGeom prst="line">
              <a:avLst/>
            </a:prstGeom>
            <a:ln>
              <a:gradFill>
                <a:gsLst>
                  <a:gs pos="0">
                    <a:schemeClr val="accent6">
                      <a:lumMod val="20000"/>
                      <a:lumOff val="80000"/>
                    </a:schemeClr>
                  </a:gs>
                  <a:gs pos="92000">
                    <a:schemeClr val="accent6">
                      <a:lumMod val="50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4" name="组合 83">
            <a:extLst>
              <a:ext uri="{FF2B5EF4-FFF2-40B4-BE49-F238E27FC236}">
                <a16:creationId xmlns:a16="http://schemas.microsoft.com/office/drawing/2014/main" id="{7CD072A9-FC14-4047-92C9-8D1B1624729C}"/>
              </a:ext>
            </a:extLst>
          </p:cNvPr>
          <p:cNvGrpSpPr/>
          <p:nvPr/>
        </p:nvGrpSpPr>
        <p:grpSpPr>
          <a:xfrm>
            <a:off x="712530" y="4013395"/>
            <a:ext cx="3405027" cy="2331843"/>
            <a:chOff x="710667" y="1661582"/>
            <a:chExt cx="3405027" cy="2331843"/>
          </a:xfrm>
        </p:grpSpPr>
        <p:grpSp>
          <p:nvGrpSpPr>
            <p:cNvPr id="85" name="组合 84">
              <a:extLst>
                <a:ext uri="{FF2B5EF4-FFF2-40B4-BE49-F238E27FC236}">
                  <a16:creationId xmlns:a16="http://schemas.microsoft.com/office/drawing/2014/main" id="{F8DCF541-60AF-4442-840E-B08D50E7C30E}"/>
                </a:ext>
              </a:extLst>
            </p:cNvPr>
            <p:cNvGrpSpPr/>
            <p:nvPr/>
          </p:nvGrpSpPr>
          <p:grpSpPr>
            <a:xfrm>
              <a:off x="710667" y="1661582"/>
              <a:ext cx="3405027" cy="2331843"/>
              <a:chOff x="710667" y="1661582"/>
              <a:chExt cx="3405027" cy="2331843"/>
            </a:xfrm>
          </p:grpSpPr>
          <p:sp>
            <p:nvSpPr>
              <p:cNvPr id="87" name="文本框 86">
                <a:extLst>
                  <a:ext uri="{FF2B5EF4-FFF2-40B4-BE49-F238E27FC236}">
                    <a16:creationId xmlns:a16="http://schemas.microsoft.com/office/drawing/2014/main" id="{D49EDA6F-FE33-4CA3-A2C3-8E7CBD916197}"/>
                  </a:ext>
                </a:extLst>
              </p:cNvPr>
              <p:cNvSpPr txBox="1"/>
              <p:nvPr/>
            </p:nvSpPr>
            <p:spPr>
              <a:xfrm>
                <a:off x="710667" y="2456016"/>
                <a:ext cx="3405027" cy="153740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Arial" panose="020B0604020202020204" pitchFamily="34" charset="0"/>
                  </a:rPr>
                  <a:t>添加详细文字说明，复制文本粘贴至此，添加详情文字说明。添加详细文字说明，复制文本粘贴至此，添加详情文字说明。</a:t>
                </a:r>
                <a:endPara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88" name="文本框 87">
                <a:extLst>
                  <a:ext uri="{FF2B5EF4-FFF2-40B4-BE49-F238E27FC236}">
                    <a16:creationId xmlns:a16="http://schemas.microsoft.com/office/drawing/2014/main" id="{342956DF-E737-47EC-939B-7FBE8472AB39}"/>
                  </a:ext>
                </a:extLst>
              </p:cNvPr>
              <p:cNvSpPr txBox="1"/>
              <p:nvPr/>
            </p:nvSpPr>
            <p:spPr>
              <a:xfrm>
                <a:off x="710667" y="1661582"/>
                <a:ext cx="3405027" cy="5979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2400" dirty="0">
                    <a:solidFill>
                      <a:schemeClr val="accent6">
                        <a:lumMod val="75000"/>
                      </a:schemeClr>
                    </a:solidFill>
                    <a:latin typeface="+mj-ea"/>
                    <a:ea typeface="+mj-ea"/>
                  </a:rPr>
                  <a:t>案例标题</a:t>
                </a:r>
                <a:endParaRPr lang="en-US" altLang="zh-CN" sz="2400" dirty="0">
                  <a:solidFill>
                    <a:schemeClr val="accent6">
                      <a:lumMod val="75000"/>
                    </a:schemeClr>
                  </a:solidFill>
                  <a:latin typeface="+mj-ea"/>
                  <a:ea typeface="+mj-ea"/>
                </a:endParaRPr>
              </a:p>
            </p:txBody>
          </p:sp>
        </p:grpSp>
        <p:cxnSp>
          <p:nvCxnSpPr>
            <p:cNvPr id="86" name="直接连接符 85">
              <a:extLst>
                <a:ext uri="{FF2B5EF4-FFF2-40B4-BE49-F238E27FC236}">
                  <a16:creationId xmlns:a16="http://schemas.microsoft.com/office/drawing/2014/main" id="{F2CC1BBE-2630-446D-B881-052133AFCF01}"/>
                </a:ext>
              </a:extLst>
            </p:cNvPr>
            <p:cNvCxnSpPr/>
            <p:nvPr/>
          </p:nvCxnSpPr>
          <p:spPr>
            <a:xfrm>
              <a:off x="737519" y="2338976"/>
              <a:ext cx="2367631" cy="0"/>
            </a:xfrm>
            <a:prstGeom prst="line">
              <a:avLst/>
            </a:prstGeom>
            <a:ln>
              <a:gradFill>
                <a:gsLst>
                  <a:gs pos="0">
                    <a:schemeClr val="accent6">
                      <a:lumMod val="20000"/>
                      <a:lumOff val="80000"/>
                    </a:schemeClr>
                  </a:gs>
                  <a:gs pos="92000">
                    <a:schemeClr val="accent6">
                      <a:lumMod val="50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9" name="组合 88">
            <a:extLst>
              <a:ext uri="{FF2B5EF4-FFF2-40B4-BE49-F238E27FC236}">
                <a16:creationId xmlns:a16="http://schemas.microsoft.com/office/drawing/2014/main" id="{647E8573-FB46-4ADA-A8CF-1D7DEBD66A0F}"/>
              </a:ext>
            </a:extLst>
          </p:cNvPr>
          <p:cNvGrpSpPr/>
          <p:nvPr/>
        </p:nvGrpSpPr>
        <p:grpSpPr>
          <a:xfrm>
            <a:off x="8394661" y="854260"/>
            <a:ext cx="3405027" cy="1962511"/>
            <a:chOff x="710667" y="1661582"/>
            <a:chExt cx="3405027" cy="1962511"/>
          </a:xfrm>
        </p:grpSpPr>
        <p:grpSp>
          <p:nvGrpSpPr>
            <p:cNvPr id="90" name="组合 89">
              <a:extLst>
                <a:ext uri="{FF2B5EF4-FFF2-40B4-BE49-F238E27FC236}">
                  <a16:creationId xmlns:a16="http://schemas.microsoft.com/office/drawing/2014/main" id="{4B052F97-B008-4971-AF0D-A56484AD087A}"/>
                </a:ext>
              </a:extLst>
            </p:cNvPr>
            <p:cNvGrpSpPr/>
            <p:nvPr/>
          </p:nvGrpSpPr>
          <p:grpSpPr>
            <a:xfrm>
              <a:off x="710667" y="1661582"/>
              <a:ext cx="3405027" cy="1962511"/>
              <a:chOff x="710667" y="1661582"/>
              <a:chExt cx="3405027" cy="1962511"/>
            </a:xfrm>
          </p:grpSpPr>
          <p:sp>
            <p:nvSpPr>
              <p:cNvPr id="92" name="文本框 91">
                <a:extLst>
                  <a:ext uri="{FF2B5EF4-FFF2-40B4-BE49-F238E27FC236}">
                    <a16:creationId xmlns:a16="http://schemas.microsoft.com/office/drawing/2014/main" id="{E6F92AD2-9441-45FC-822A-C9A601C6DF57}"/>
                  </a:ext>
                </a:extLst>
              </p:cNvPr>
              <p:cNvSpPr txBox="1"/>
              <p:nvPr/>
            </p:nvSpPr>
            <p:spPr>
              <a:xfrm>
                <a:off x="710667" y="2456016"/>
                <a:ext cx="3405027" cy="11680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Arial" panose="020B0604020202020204" pitchFamily="34" charset="0"/>
                  </a:rPr>
                  <a:t>添加详细文字说明，复制文本粘贴至此，添加详情文字说明。添加详细文字说明。</a:t>
                </a:r>
                <a:endPara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93" name="文本框 92">
                <a:extLst>
                  <a:ext uri="{FF2B5EF4-FFF2-40B4-BE49-F238E27FC236}">
                    <a16:creationId xmlns:a16="http://schemas.microsoft.com/office/drawing/2014/main" id="{FC1CA63B-FBD7-45D2-AA04-CA8C9B43B07A}"/>
                  </a:ext>
                </a:extLst>
              </p:cNvPr>
              <p:cNvSpPr txBox="1"/>
              <p:nvPr/>
            </p:nvSpPr>
            <p:spPr>
              <a:xfrm>
                <a:off x="710667" y="1661582"/>
                <a:ext cx="3405027" cy="5979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2400" dirty="0">
                    <a:solidFill>
                      <a:schemeClr val="accent6">
                        <a:lumMod val="60000"/>
                        <a:lumOff val="40000"/>
                      </a:schemeClr>
                    </a:solidFill>
                    <a:latin typeface="+mj-ea"/>
                    <a:ea typeface="+mj-ea"/>
                  </a:rPr>
                  <a:t>案例标题</a:t>
                </a:r>
                <a:endParaRPr lang="en-US" altLang="zh-CN" sz="2400" dirty="0">
                  <a:solidFill>
                    <a:schemeClr val="accent6">
                      <a:lumMod val="60000"/>
                      <a:lumOff val="40000"/>
                    </a:schemeClr>
                  </a:solidFill>
                  <a:latin typeface="+mj-ea"/>
                  <a:ea typeface="+mj-ea"/>
                </a:endParaRPr>
              </a:p>
            </p:txBody>
          </p:sp>
        </p:grpSp>
        <p:cxnSp>
          <p:nvCxnSpPr>
            <p:cNvPr id="91" name="直接连接符 90">
              <a:extLst>
                <a:ext uri="{FF2B5EF4-FFF2-40B4-BE49-F238E27FC236}">
                  <a16:creationId xmlns:a16="http://schemas.microsoft.com/office/drawing/2014/main" id="{83A1AD77-0308-4402-BA82-6364D75EA610}"/>
                </a:ext>
              </a:extLst>
            </p:cNvPr>
            <p:cNvCxnSpPr/>
            <p:nvPr/>
          </p:nvCxnSpPr>
          <p:spPr>
            <a:xfrm>
              <a:off x="737519" y="2338976"/>
              <a:ext cx="2367631" cy="0"/>
            </a:xfrm>
            <a:prstGeom prst="line">
              <a:avLst/>
            </a:prstGeom>
            <a:ln>
              <a:gradFill>
                <a:gsLst>
                  <a:gs pos="0">
                    <a:schemeClr val="accent6">
                      <a:lumMod val="20000"/>
                      <a:lumOff val="80000"/>
                    </a:schemeClr>
                  </a:gs>
                  <a:gs pos="92000">
                    <a:schemeClr val="accent6">
                      <a:lumMod val="50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4" name="组合 93">
            <a:extLst>
              <a:ext uri="{FF2B5EF4-FFF2-40B4-BE49-F238E27FC236}">
                <a16:creationId xmlns:a16="http://schemas.microsoft.com/office/drawing/2014/main" id="{D776049E-6B97-408F-8630-DD2963C96211}"/>
              </a:ext>
            </a:extLst>
          </p:cNvPr>
          <p:cNvGrpSpPr/>
          <p:nvPr/>
        </p:nvGrpSpPr>
        <p:grpSpPr>
          <a:xfrm>
            <a:off x="8365177" y="2953424"/>
            <a:ext cx="3405027" cy="1593179"/>
            <a:chOff x="710667" y="1661582"/>
            <a:chExt cx="3405027" cy="1593179"/>
          </a:xfrm>
        </p:grpSpPr>
        <p:grpSp>
          <p:nvGrpSpPr>
            <p:cNvPr id="95" name="组合 94">
              <a:extLst>
                <a:ext uri="{FF2B5EF4-FFF2-40B4-BE49-F238E27FC236}">
                  <a16:creationId xmlns:a16="http://schemas.microsoft.com/office/drawing/2014/main" id="{3DC23FC8-ABD3-497C-B92E-57F072BA7F9D}"/>
                </a:ext>
              </a:extLst>
            </p:cNvPr>
            <p:cNvGrpSpPr/>
            <p:nvPr/>
          </p:nvGrpSpPr>
          <p:grpSpPr>
            <a:xfrm>
              <a:off x="710667" y="1661582"/>
              <a:ext cx="3405027" cy="1593179"/>
              <a:chOff x="710667" y="1661582"/>
              <a:chExt cx="3405027" cy="1593179"/>
            </a:xfrm>
          </p:grpSpPr>
          <p:sp>
            <p:nvSpPr>
              <p:cNvPr id="97" name="文本框 96">
                <a:extLst>
                  <a:ext uri="{FF2B5EF4-FFF2-40B4-BE49-F238E27FC236}">
                    <a16:creationId xmlns:a16="http://schemas.microsoft.com/office/drawing/2014/main" id="{C4A7203D-A6DF-4248-B576-101DE704B744}"/>
                  </a:ext>
                </a:extLst>
              </p:cNvPr>
              <p:cNvSpPr txBox="1"/>
              <p:nvPr/>
            </p:nvSpPr>
            <p:spPr>
              <a:xfrm>
                <a:off x="710667" y="2456016"/>
                <a:ext cx="3405027" cy="79874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Arial" panose="020B0604020202020204" pitchFamily="34" charset="0"/>
                  </a:rPr>
                  <a:t>添加详细文字说明，复制文本粘贴至此，添加详情文字说明。</a:t>
                </a:r>
                <a:endPara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98" name="文本框 97">
                <a:extLst>
                  <a:ext uri="{FF2B5EF4-FFF2-40B4-BE49-F238E27FC236}">
                    <a16:creationId xmlns:a16="http://schemas.microsoft.com/office/drawing/2014/main" id="{0AD3F987-B743-46C8-8BB0-745D3896731A}"/>
                  </a:ext>
                </a:extLst>
              </p:cNvPr>
              <p:cNvSpPr txBox="1"/>
              <p:nvPr/>
            </p:nvSpPr>
            <p:spPr>
              <a:xfrm>
                <a:off x="710667" y="1661582"/>
                <a:ext cx="3405027" cy="5979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2400" dirty="0">
                    <a:solidFill>
                      <a:schemeClr val="accent6">
                        <a:lumMod val="50000"/>
                      </a:schemeClr>
                    </a:solidFill>
                    <a:latin typeface="+mj-ea"/>
                    <a:ea typeface="+mj-ea"/>
                  </a:rPr>
                  <a:t>案例标题</a:t>
                </a:r>
                <a:endParaRPr lang="en-US" altLang="zh-CN" sz="2400" dirty="0">
                  <a:solidFill>
                    <a:schemeClr val="accent6">
                      <a:lumMod val="50000"/>
                    </a:schemeClr>
                  </a:solidFill>
                  <a:latin typeface="+mj-ea"/>
                  <a:ea typeface="+mj-ea"/>
                </a:endParaRPr>
              </a:p>
            </p:txBody>
          </p:sp>
        </p:grpSp>
        <p:cxnSp>
          <p:nvCxnSpPr>
            <p:cNvPr id="96" name="直接连接符 95">
              <a:extLst>
                <a:ext uri="{FF2B5EF4-FFF2-40B4-BE49-F238E27FC236}">
                  <a16:creationId xmlns:a16="http://schemas.microsoft.com/office/drawing/2014/main" id="{ECD15B73-12D3-4B06-8006-5945A3A17213}"/>
                </a:ext>
              </a:extLst>
            </p:cNvPr>
            <p:cNvCxnSpPr/>
            <p:nvPr/>
          </p:nvCxnSpPr>
          <p:spPr>
            <a:xfrm>
              <a:off x="737519" y="2338976"/>
              <a:ext cx="2367631" cy="0"/>
            </a:xfrm>
            <a:prstGeom prst="line">
              <a:avLst/>
            </a:prstGeom>
            <a:ln>
              <a:gradFill>
                <a:gsLst>
                  <a:gs pos="0">
                    <a:schemeClr val="accent6">
                      <a:lumMod val="20000"/>
                      <a:lumOff val="80000"/>
                    </a:schemeClr>
                  </a:gs>
                  <a:gs pos="92000">
                    <a:schemeClr val="accent6">
                      <a:lumMod val="50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06736967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>
            <a:extLst>
              <a:ext uri="{FF2B5EF4-FFF2-40B4-BE49-F238E27FC236}">
                <a16:creationId xmlns:a16="http://schemas.microsoft.com/office/drawing/2014/main" id="{F362E934-6A9D-400F-A00F-E635FF8FB23F}"/>
              </a:ext>
            </a:extLst>
          </p:cNvPr>
          <p:cNvGrpSpPr/>
          <p:nvPr/>
        </p:nvGrpSpPr>
        <p:grpSpPr>
          <a:xfrm>
            <a:off x="1" y="115888"/>
            <a:ext cx="12191999" cy="6630988"/>
            <a:chOff x="1" y="115888"/>
            <a:chExt cx="12191999" cy="6630988"/>
          </a:xfrm>
        </p:grpSpPr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F2AE42A2-8928-477A-BEB6-E3CEE178FA52}"/>
                </a:ext>
              </a:extLst>
            </p:cNvPr>
            <p:cNvSpPr>
              <a:spLocks/>
            </p:cNvSpPr>
            <p:nvPr/>
          </p:nvSpPr>
          <p:spPr>
            <a:xfrm>
              <a:off x="1" y="115888"/>
              <a:ext cx="676391" cy="438151"/>
            </a:xfrm>
            <a:custGeom>
              <a:avLst/>
              <a:gdLst>
                <a:gd name="connsiteX0" fmla="*/ 0 w 676391"/>
                <a:gd name="connsiteY0" fmla="*/ 0 h 438151"/>
                <a:gd name="connsiteX1" fmla="*/ 676391 w 676391"/>
                <a:gd name="connsiteY1" fmla="*/ 0 h 438151"/>
                <a:gd name="connsiteX2" fmla="*/ 418605 w 676391"/>
                <a:gd name="connsiteY2" fmla="*/ 438151 h 438151"/>
                <a:gd name="connsiteX3" fmla="*/ 0 w 676391"/>
                <a:gd name="connsiteY3" fmla="*/ 438151 h 4381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76391" h="438151">
                  <a:moveTo>
                    <a:pt x="0" y="0"/>
                  </a:moveTo>
                  <a:lnTo>
                    <a:pt x="676391" y="0"/>
                  </a:lnTo>
                  <a:lnTo>
                    <a:pt x="418605" y="438151"/>
                  </a:lnTo>
                  <a:lnTo>
                    <a:pt x="0" y="43815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588B7C09-FA62-4504-8C58-3D2A52CA5080}"/>
                </a:ext>
              </a:extLst>
            </p:cNvPr>
            <p:cNvSpPr>
              <a:spLocks/>
            </p:cNvSpPr>
            <p:nvPr/>
          </p:nvSpPr>
          <p:spPr>
            <a:xfrm>
              <a:off x="491861" y="115888"/>
              <a:ext cx="430188" cy="438151"/>
            </a:xfrm>
            <a:custGeom>
              <a:avLst/>
              <a:gdLst>
                <a:gd name="connsiteX0" fmla="*/ 416682 w 695350"/>
                <a:gd name="connsiteY0" fmla="*/ 0 h 343534"/>
                <a:gd name="connsiteX1" fmla="*/ 695350 w 695350"/>
                <a:gd name="connsiteY1" fmla="*/ 0 h 343534"/>
                <a:gd name="connsiteX2" fmla="*/ 278668 w 695350"/>
                <a:gd name="connsiteY2" fmla="*/ 343534 h 343534"/>
                <a:gd name="connsiteX3" fmla="*/ 0 w 695350"/>
                <a:gd name="connsiteY3" fmla="*/ 343534 h 343534"/>
                <a:gd name="connsiteX4" fmla="*/ 416682 w 695350"/>
                <a:gd name="connsiteY4" fmla="*/ 0 h 3435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5350" h="343534">
                  <a:moveTo>
                    <a:pt x="416682" y="0"/>
                  </a:moveTo>
                  <a:lnTo>
                    <a:pt x="695350" y="0"/>
                  </a:lnTo>
                  <a:lnTo>
                    <a:pt x="278668" y="343534"/>
                  </a:lnTo>
                  <a:lnTo>
                    <a:pt x="0" y="343534"/>
                  </a:lnTo>
                  <a:lnTo>
                    <a:pt x="416682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5E704E9C-B999-484E-A0B3-B3EEABD618EE}"/>
                </a:ext>
              </a:extLst>
            </p:cNvPr>
            <p:cNvSpPr>
              <a:spLocks/>
            </p:cNvSpPr>
            <p:nvPr/>
          </p:nvSpPr>
          <p:spPr>
            <a:xfrm>
              <a:off x="737519" y="115888"/>
              <a:ext cx="430188" cy="438151"/>
            </a:xfrm>
            <a:custGeom>
              <a:avLst/>
              <a:gdLst>
                <a:gd name="connsiteX0" fmla="*/ 416682 w 695350"/>
                <a:gd name="connsiteY0" fmla="*/ 0 h 343534"/>
                <a:gd name="connsiteX1" fmla="*/ 695350 w 695350"/>
                <a:gd name="connsiteY1" fmla="*/ 0 h 343534"/>
                <a:gd name="connsiteX2" fmla="*/ 278668 w 695350"/>
                <a:gd name="connsiteY2" fmla="*/ 343534 h 343534"/>
                <a:gd name="connsiteX3" fmla="*/ 0 w 695350"/>
                <a:gd name="connsiteY3" fmla="*/ 343534 h 343534"/>
                <a:gd name="connsiteX4" fmla="*/ 416682 w 695350"/>
                <a:gd name="connsiteY4" fmla="*/ 0 h 3435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5350" h="343534">
                  <a:moveTo>
                    <a:pt x="416682" y="0"/>
                  </a:moveTo>
                  <a:lnTo>
                    <a:pt x="695350" y="0"/>
                  </a:lnTo>
                  <a:lnTo>
                    <a:pt x="278668" y="343534"/>
                  </a:lnTo>
                  <a:lnTo>
                    <a:pt x="0" y="343534"/>
                  </a:lnTo>
                  <a:lnTo>
                    <a:pt x="416682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09660720-1DA6-42E6-8152-3080CB936D18}"/>
                </a:ext>
              </a:extLst>
            </p:cNvPr>
            <p:cNvSpPr>
              <a:spLocks/>
            </p:cNvSpPr>
            <p:nvPr/>
          </p:nvSpPr>
          <p:spPr>
            <a:xfrm flipH="1">
              <a:off x="11328836" y="6308725"/>
              <a:ext cx="863164" cy="438151"/>
            </a:xfrm>
            <a:custGeom>
              <a:avLst/>
              <a:gdLst>
                <a:gd name="connsiteX0" fmla="*/ 863164 w 863164"/>
                <a:gd name="connsiteY0" fmla="*/ 0 h 438151"/>
                <a:gd name="connsiteX1" fmla="*/ 0 w 863164"/>
                <a:gd name="connsiteY1" fmla="*/ 0 h 438151"/>
                <a:gd name="connsiteX2" fmla="*/ 0 w 863164"/>
                <a:gd name="connsiteY2" fmla="*/ 438151 h 438151"/>
                <a:gd name="connsiteX3" fmla="*/ 605378 w 863164"/>
                <a:gd name="connsiteY3" fmla="*/ 438151 h 4381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63164" h="438151">
                  <a:moveTo>
                    <a:pt x="863164" y="0"/>
                  </a:moveTo>
                  <a:lnTo>
                    <a:pt x="0" y="0"/>
                  </a:lnTo>
                  <a:lnTo>
                    <a:pt x="0" y="438151"/>
                  </a:lnTo>
                  <a:lnTo>
                    <a:pt x="605378" y="43815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B2A1D817-6B0D-4FC6-8E07-F7C7C82E868F}"/>
                </a:ext>
              </a:extLst>
            </p:cNvPr>
            <p:cNvSpPr>
              <a:spLocks/>
            </p:cNvSpPr>
            <p:nvPr/>
          </p:nvSpPr>
          <p:spPr>
            <a:xfrm flipH="1">
              <a:off x="11083178" y="6308725"/>
              <a:ext cx="430188" cy="438151"/>
            </a:xfrm>
            <a:custGeom>
              <a:avLst/>
              <a:gdLst>
                <a:gd name="connsiteX0" fmla="*/ 416682 w 695350"/>
                <a:gd name="connsiteY0" fmla="*/ 0 h 343534"/>
                <a:gd name="connsiteX1" fmla="*/ 695350 w 695350"/>
                <a:gd name="connsiteY1" fmla="*/ 0 h 343534"/>
                <a:gd name="connsiteX2" fmla="*/ 278668 w 695350"/>
                <a:gd name="connsiteY2" fmla="*/ 343534 h 343534"/>
                <a:gd name="connsiteX3" fmla="*/ 0 w 695350"/>
                <a:gd name="connsiteY3" fmla="*/ 343534 h 343534"/>
                <a:gd name="connsiteX4" fmla="*/ 416682 w 695350"/>
                <a:gd name="connsiteY4" fmla="*/ 0 h 3435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5350" h="343534">
                  <a:moveTo>
                    <a:pt x="416682" y="0"/>
                  </a:moveTo>
                  <a:lnTo>
                    <a:pt x="695350" y="0"/>
                  </a:lnTo>
                  <a:lnTo>
                    <a:pt x="278668" y="343534"/>
                  </a:lnTo>
                  <a:lnTo>
                    <a:pt x="0" y="343534"/>
                  </a:lnTo>
                  <a:lnTo>
                    <a:pt x="416682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087B04FF-CBD3-467A-857F-0DB82CAE58A5}"/>
                </a:ext>
              </a:extLst>
            </p:cNvPr>
            <p:cNvSpPr>
              <a:spLocks/>
            </p:cNvSpPr>
            <p:nvPr/>
          </p:nvSpPr>
          <p:spPr>
            <a:xfrm flipH="1">
              <a:off x="10837520" y="6308725"/>
              <a:ext cx="430188" cy="438151"/>
            </a:xfrm>
            <a:custGeom>
              <a:avLst/>
              <a:gdLst>
                <a:gd name="connsiteX0" fmla="*/ 416682 w 695350"/>
                <a:gd name="connsiteY0" fmla="*/ 0 h 343534"/>
                <a:gd name="connsiteX1" fmla="*/ 695350 w 695350"/>
                <a:gd name="connsiteY1" fmla="*/ 0 h 343534"/>
                <a:gd name="connsiteX2" fmla="*/ 278668 w 695350"/>
                <a:gd name="connsiteY2" fmla="*/ 343534 h 343534"/>
                <a:gd name="connsiteX3" fmla="*/ 0 w 695350"/>
                <a:gd name="connsiteY3" fmla="*/ 343534 h 343534"/>
                <a:gd name="connsiteX4" fmla="*/ 416682 w 695350"/>
                <a:gd name="connsiteY4" fmla="*/ 0 h 3435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5350" h="343534">
                  <a:moveTo>
                    <a:pt x="416682" y="0"/>
                  </a:moveTo>
                  <a:lnTo>
                    <a:pt x="695350" y="0"/>
                  </a:lnTo>
                  <a:lnTo>
                    <a:pt x="278668" y="343534"/>
                  </a:lnTo>
                  <a:lnTo>
                    <a:pt x="0" y="343534"/>
                  </a:lnTo>
                  <a:lnTo>
                    <a:pt x="416682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6" name="object 7">
              <a:extLst>
                <a:ext uri="{FF2B5EF4-FFF2-40B4-BE49-F238E27FC236}">
                  <a16:creationId xmlns:a16="http://schemas.microsoft.com/office/drawing/2014/main" id="{FB708815-69C4-4828-A39B-D99BA64DAB7D}"/>
                </a:ext>
              </a:extLst>
            </p:cNvPr>
            <p:cNvSpPr txBox="1"/>
            <p:nvPr/>
          </p:nvSpPr>
          <p:spPr>
            <a:xfrm>
              <a:off x="1400650" y="115888"/>
              <a:ext cx="2541958" cy="504625"/>
            </a:xfrm>
            <a:prstGeom prst="rect">
              <a:avLst/>
            </a:prstGeom>
          </p:spPr>
          <p:txBody>
            <a:bodyPr vert="horz" wrap="square" lIns="0" tIns="12065" rIns="0" bIns="0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12700">
                <a:lnSpc>
                  <a:spcPct val="100000"/>
                </a:lnSpc>
                <a:spcBef>
                  <a:spcPts val="95"/>
                </a:spcBef>
              </a:pPr>
              <a:r>
                <a:rPr lang="zh-CN" altLang="en-US" sz="3200" spc="-5" dirty="0">
                  <a:solidFill>
                    <a:schemeClr val="accent6"/>
                  </a:solidFill>
                  <a:latin typeface="+mj-ea"/>
                  <a:ea typeface="+mj-ea"/>
                  <a:cs typeface="微软雅黑" panose="020B0503020204020204" charset="-122"/>
                </a:rPr>
                <a:t>不足与提升</a:t>
              </a:r>
              <a:endParaRPr lang="en-US" altLang="zh-CN" sz="3200" spc="-5" dirty="0">
                <a:solidFill>
                  <a:schemeClr val="accent6"/>
                </a:solidFill>
                <a:latin typeface="+mj-ea"/>
                <a:ea typeface="+mj-ea"/>
                <a:cs typeface="微软雅黑" panose="020B0503020204020204" charset="-122"/>
              </a:endParaRP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7462A9D0-E002-48DD-8A1C-49042D39A953}"/>
              </a:ext>
            </a:extLst>
          </p:cNvPr>
          <p:cNvGrpSpPr/>
          <p:nvPr/>
        </p:nvGrpSpPr>
        <p:grpSpPr>
          <a:xfrm>
            <a:off x="737519" y="944563"/>
            <a:ext cx="4987178" cy="2320505"/>
            <a:chOff x="898071" y="1264928"/>
            <a:chExt cx="3151414" cy="2125316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D9B681A3-54CF-4702-8A3B-733AE0B88E4C}"/>
                </a:ext>
              </a:extLst>
            </p:cNvPr>
            <p:cNvSpPr/>
            <p:nvPr/>
          </p:nvSpPr>
          <p:spPr>
            <a:xfrm>
              <a:off x="898071" y="1273629"/>
              <a:ext cx="3151414" cy="2116615"/>
            </a:xfrm>
            <a:prstGeom prst="roundRect">
              <a:avLst>
                <a:gd name="adj" fmla="val 0"/>
              </a:avLst>
            </a:prstGeom>
            <a:solidFill>
              <a:schemeClr val="accent6">
                <a:lumMod val="20000"/>
                <a:lumOff val="80000"/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A1E76445-FE9A-435D-A7FE-172A85651678}"/>
                </a:ext>
              </a:extLst>
            </p:cNvPr>
            <p:cNvSpPr txBox="1"/>
            <p:nvPr/>
          </p:nvSpPr>
          <p:spPr>
            <a:xfrm>
              <a:off x="975026" y="1954360"/>
              <a:ext cx="2997504" cy="14080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  <a:buClr>
                  <a:schemeClr val="accent6">
                    <a:lumMod val="50000"/>
                  </a:schemeClr>
                </a:buClr>
              </a:pP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cs typeface="+mn-ea"/>
                  <a:sym typeface="Arial" panose="020B0604020202020204" pitchFamily="34" charset="0"/>
                </a:rPr>
                <a:t>添加详细文字说明，复制文本粘贴至此，添加详情文字说明。添加详细文字说明</a:t>
              </a:r>
              <a:endPara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矩形: 圆角 19">
              <a:extLst>
                <a:ext uri="{FF2B5EF4-FFF2-40B4-BE49-F238E27FC236}">
                  <a16:creationId xmlns:a16="http://schemas.microsoft.com/office/drawing/2014/main" id="{8D36692E-CB15-4BED-BB0B-166366E35F5D}"/>
                </a:ext>
              </a:extLst>
            </p:cNvPr>
            <p:cNvSpPr/>
            <p:nvPr/>
          </p:nvSpPr>
          <p:spPr>
            <a:xfrm>
              <a:off x="898071" y="1264928"/>
              <a:ext cx="3151414" cy="593494"/>
            </a:xfrm>
            <a:prstGeom prst="roundRect">
              <a:avLst>
                <a:gd name="adj" fmla="val 10266"/>
              </a:avLst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>
                  <a:latin typeface="+mj-ea"/>
                  <a:ea typeface="+mj-ea"/>
                </a:rPr>
                <a:t>标题内容</a:t>
              </a:r>
            </a:p>
          </p:txBody>
        </p:sp>
      </p:grpSp>
      <p:grpSp>
        <p:nvGrpSpPr>
          <p:cNvPr id="143" name="组合 142">
            <a:extLst>
              <a:ext uri="{FF2B5EF4-FFF2-40B4-BE49-F238E27FC236}">
                <a16:creationId xmlns:a16="http://schemas.microsoft.com/office/drawing/2014/main" id="{C27DAFC5-2E40-4CA9-AB80-F7ADCEB39F8D}"/>
              </a:ext>
            </a:extLst>
          </p:cNvPr>
          <p:cNvGrpSpPr/>
          <p:nvPr/>
        </p:nvGrpSpPr>
        <p:grpSpPr>
          <a:xfrm>
            <a:off x="737519" y="3565946"/>
            <a:ext cx="4987178" cy="2320505"/>
            <a:chOff x="898071" y="1264928"/>
            <a:chExt cx="3151414" cy="2125316"/>
          </a:xfrm>
        </p:grpSpPr>
        <p:sp>
          <p:nvSpPr>
            <p:cNvPr id="144" name="矩形: 圆角 143">
              <a:extLst>
                <a:ext uri="{FF2B5EF4-FFF2-40B4-BE49-F238E27FC236}">
                  <a16:creationId xmlns:a16="http://schemas.microsoft.com/office/drawing/2014/main" id="{70E438D4-C2FB-4CFC-A657-2BEEA831698E}"/>
                </a:ext>
              </a:extLst>
            </p:cNvPr>
            <p:cNvSpPr/>
            <p:nvPr/>
          </p:nvSpPr>
          <p:spPr>
            <a:xfrm>
              <a:off x="898071" y="1273629"/>
              <a:ext cx="3151414" cy="2116615"/>
            </a:xfrm>
            <a:prstGeom prst="roundRect">
              <a:avLst>
                <a:gd name="adj" fmla="val 0"/>
              </a:avLst>
            </a:prstGeom>
            <a:solidFill>
              <a:schemeClr val="accent6">
                <a:lumMod val="20000"/>
                <a:lumOff val="80000"/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5" name="文本框 144">
              <a:extLst>
                <a:ext uri="{FF2B5EF4-FFF2-40B4-BE49-F238E27FC236}">
                  <a16:creationId xmlns:a16="http://schemas.microsoft.com/office/drawing/2014/main" id="{B15DBDE4-906E-42BF-A7EF-A68B135EDEA6}"/>
                </a:ext>
              </a:extLst>
            </p:cNvPr>
            <p:cNvSpPr txBox="1"/>
            <p:nvPr/>
          </p:nvSpPr>
          <p:spPr>
            <a:xfrm>
              <a:off x="975026" y="1954360"/>
              <a:ext cx="2997504" cy="14080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  <a:buClr>
                  <a:schemeClr val="accent6">
                    <a:lumMod val="50000"/>
                  </a:schemeClr>
                </a:buClr>
              </a:pP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cs typeface="+mn-ea"/>
                  <a:sym typeface="Arial" panose="020B0604020202020204" pitchFamily="34" charset="0"/>
                </a:rPr>
                <a:t>添加详细文字说明，复制文本粘贴至此，添加详情文字说明。添加详细文字说明</a:t>
              </a:r>
              <a:endPara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6" name="矩形: 圆角 145">
              <a:extLst>
                <a:ext uri="{FF2B5EF4-FFF2-40B4-BE49-F238E27FC236}">
                  <a16:creationId xmlns:a16="http://schemas.microsoft.com/office/drawing/2014/main" id="{7FA07B1A-4C91-4F43-B44D-7D21B976A2EE}"/>
                </a:ext>
              </a:extLst>
            </p:cNvPr>
            <p:cNvSpPr/>
            <p:nvPr/>
          </p:nvSpPr>
          <p:spPr>
            <a:xfrm>
              <a:off x="898071" y="1264928"/>
              <a:ext cx="3151414" cy="593494"/>
            </a:xfrm>
            <a:prstGeom prst="roundRect">
              <a:avLst>
                <a:gd name="adj" fmla="val 10266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>
                  <a:latin typeface="+mj-ea"/>
                  <a:ea typeface="+mj-ea"/>
                </a:rPr>
                <a:t>标题内容</a:t>
              </a:r>
            </a:p>
          </p:txBody>
        </p:sp>
      </p:grpSp>
      <p:grpSp>
        <p:nvGrpSpPr>
          <p:cNvPr id="155" name="组合 154">
            <a:extLst>
              <a:ext uri="{FF2B5EF4-FFF2-40B4-BE49-F238E27FC236}">
                <a16:creationId xmlns:a16="http://schemas.microsoft.com/office/drawing/2014/main" id="{DF1CA604-172D-4C6D-BC94-90721E9F5541}"/>
              </a:ext>
            </a:extLst>
          </p:cNvPr>
          <p:cNvGrpSpPr/>
          <p:nvPr/>
        </p:nvGrpSpPr>
        <p:grpSpPr>
          <a:xfrm>
            <a:off x="6096000" y="944563"/>
            <a:ext cx="4987178" cy="2320505"/>
            <a:chOff x="898071" y="1264928"/>
            <a:chExt cx="3151414" cy="2125316"/>
          </a:xfrm>
        </p:grpSpPr>
        <p:sp>
          <p:nvSpPr>
            <p:cNvPr id="156" name="矩形: 圆角 155">
              <a:extLst>
                <a:ext uri="{FF2B5EF4-FFF2-40B4-BE49-F238E27FC236}">
                  <a16:creationId xmlns:a16="http://schemas.microsoft.com/office/drawing/2014/main" id="{9A8BC772-2BD0-4F53-BBD5-DDE6EE656D59}"/>
                </a:ext>
              </a:extLst>
            </p:cNvPr>
            <p:cNvSpPr/>
            <p:nvPr/>
          </p:nvSpPr>
          <p:spPr>
            <a:xfrm>
              <a:off x="898071" y="1273629"/>
              <a:ext cx="3151414" cy="2116615"/>
            </a:xfrm>
            <a:prstGeom prst="roundRect">
              <a:avLst>
                <a:gd name="adj" fmla="val 0"/>
              </a:avLst>
            </a:prstGeom>
            <a:solidFill>
              <a:schemeClr val="accent6">
                <a:lumMod val="20000"/>
                <a:lumOff val="80000"/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7" name="文本框 156">
              <a:extLst>
                <a:ext uri="{FF2B5EF4-FFF2-40B4-BE49-F238E27FC236}">
                  <a16:creationId xmlns:a16="http://schemas.microsoft.com/office/drawing/2014/main" id="{80778B17-F7C7-4797-8875-241E77236600}"/>
                </a:ext>
              </a:extLst>
            </p:cNvPr>
            <p:cNvSpPr txBox="1"/>
            <p:nvPr/>
          </p:nvSpPr>
          <p:spPr>
            <a:xfrm>
              <a:off x="975026" y="1954360"/>
              <a:ext cx="2997504" cy="14080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  <a:buClr>
                  <a:schemeClr val="accent6">
                    <a:lumMod val="50000"/>
                  </a:schemeClr>
                </a:buClr>
              </a:pP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cs typeface="+mn-ea"/>
                  <a:sym typeface="Arial" panose="020B0604020202020204" pitchFamily="34" charset="0"/>
                </a:rPr>
                <a:t>添加详细文字说明，复制文本粘贴至此，添加详情文字说明。添加详细文字说明</a:t>
              </a:r>
              <a:endPara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8" name="矩形: 圆角 157">
              <a:extLst>
                <a:ext uri="{FF2B5EF4-FFF2-40B4-BE49-F238E27FC236}">
                  <a16:creationId xmlns:a16="http://schemas.microsoft.com/office/drawing/2014/main" id="{5ADAD3F8-5EBB-432D-ADFC-2C9E6670AEE7}"/>
                </a:ext>
              </a:extLst>
            </p:cNvPr>
            <p:cNvSpPr/>
            <p:nvPr/>
          </p:nvSpPr>
          <p:spPr>
            <a:xfrm>
              <a:off x="898071" y="1264928"/>
              <a:ext cx="3151414" cy="593494"/>
            </a:xfrm>
            <a:prstGeom prst="roundRect">
              <a:avLst>
                <a:gd name="adj" fmla="val 10266"/>
              </a:avLst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>
                  <a:latin typeface="+mj-ea"/>
                  <a:ea typeface="+mj-ea"/>
                </a:rPr>
                <a:t>标题内容</a:t>
              </a:r>
            </a:p>
          </p:txBody>
        </p:sp>
      </p:grpSp>
      <p:grpSp>
        <p:nvGrpSpPr>
          <p:cNvPr id="159" name="组合 158">
            <a:extLst>
              <a:ext uri="{FF2B5EF4-FFF2-40B4-BE49-F238E27FC236}">
                <a16:creationId xmlns:a16="http://schemas.microsoft.com/office/drawing/2014/main" id="{5CA65368-6908-4505-8B63-99400D9CE481}"/>
              </a:ext>
            </a:extLst>
          </p:cNvPr>
          <p:cNvGrpSpPr/>
          <p:nvPr/>
        </p:nvGrpSpPr>
        <p:grpSpPr>
          <a:xfrm>
            <a:off x="6096000" y="3565946"/>
            <a:ext cx="4987178" cy="2320505"/>
            <a:chOff x="898071" y="1264928"/>
            <a:chExt cx="3151414" cy="2125316"/>
          </a:xfrm>
        </p:grpSpPr>
        <p:sp>
          <p:nvSpPr>
            <p:cNvPr id="160" name="矩形: 圆角 159">
              <a:extLst>
                <a:ext uri="{FF2B5EF4-FFF2-40B4-BE49-F238E27FC236}">
                  <a16:creationId xmlns:a16="http://schemas.microsoft.com/office/drawing/2014/main" id="{0252181E-0F00-4961-94D5-1F2A486C1404}"/>
                </a:ext>
              </a:extLst>
            </p:cNvPr>
            <p:cNvSpPr/>
            <p:nvPr/>
          </p:nvSpPr>
          <p:spPr>
            <a:xfrm>
              <a:off x="898071" y="1273629"/>
              <a:ext cx="3151414" cy="2116615"/>
            </a:xfrm>
            <a:prstGeom prst="roundRect">
              <a:avLst>
                <a:gd name="adj" fmla="val 0"/>
              </a:avLst>
            </a:prstGeom>
            <a:solidFill>
              <a:schemeClr val="accent6">
                <a:lumMod val="20000"/>
                <a:lumOff val="80000"/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1" name="文本框 160">
              <a:extLst>
                <a:ext uri="{FF2B5EF4-FFF2-40B4-BE49-F238E27FC236}">
                  <a16:creationId xmlns:a16="http://schemas.microsoft.com/office/drawing/2014/main" id="{4506998C-832E-4CA9-84FF-7BF18AB70A3F}"/>
                </a:ext>
              </a:extLst>
            </p:cNvPr>
            <p:cNvSpPr txBox="1"/>
            <p:nvPr/>
          </p:nvSpPr>
          <p:spPr>
            <a:xfrm>
              <a:off x="975026" y="1954360"/>
              <a:ext cx="2997504" cy="14080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  <a:buClr>
                  <a:schemeClr val="accent6">
                    <a:lumMod val="50000"/>
                  </a:schemeClr>
                </a:buClr>
              </a:pP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cs typeface="+mn-ea"/>
                  <a:sym typeface="Arial" panose="020B0604020202020204" pitchFamily="34" charset="0"/>
                </a:rPr>
                <a:t>添加详细文字说明，复制文本粘贴至此，添加详情文字说明。添加详细文字说明</a:t>
              </a:r>
              <a:endPara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2" name="矩形: 圆角 161">
              <a:extLst>
                <a:ext uri="{FF2B5EF4-FFF2-40B4-BE49-F238E27FC236}">
                  <a16:creationId xmlns:a16="http://schemas.microsoft.com/office/drawing/2014/main" id="{B9843B47-BE5F-4466-AA11-7E203B24996D}"/>
                </a:ext>
              </a:extLst>
            </p:cNvPr>
            <p:cNvSpPr/>
            <p:nvPr/>
          </p:nvSpPr>
          <p:spPr>
            <a:xfrm>
              <a:off x="898071" y="1264928"/>
              <a:ext cx="3151414" cy="593494"/>
            </a:xfrm>
            <a:prstGeom prst="roundRect">
              <a:avLst>
                <a:gd name="adj" fmla="val 10266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>
                  <a:latin typeface="+mj-ea"/>
                  <a:ea typeface="+mj-ea"/>
                </a:rPr>
                <a:t>标题内容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930814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>
            <a:extLst>
              <a:ext uri="{FF2B5EF4-FFF2-40B4-BE49-F238E27FC236}">
                <a16:creationId xmlns:a16="http://schemas.microsoft.com/office/drawing/2014/main" id="{B68C6ED4-3BD1-48D9-8D77-70569052F0F1}"/>
              </a:ext>
            </a:extLst>
          </p:cNvPr>
          <p:cNvSpPr/>
          <p:nvPr/>
        </p:nvSpPr>
        <p:spPr>
          <a:xfrm>
            <a:off x="670111" y="4531588"/>
            <a:ext cx="10476289" cy="108000"/>
          </a:xfrm>
          <a:prstGeom prst="rect">
            <a:avLst/>
          </a:prstGeom>
          <a:gradFill flip="none" rotWithShape="1">
            <a:gsLst>
              <a:gs pos="66639">
                <a:schemeClr val="accent6">
                  <a:lumMod val="20000"/>
                  <a:lumOff val="80000"/>
                </a:schemeClr>
              </a:gs>
              <a:gs pos="27000">
                <a:schemeClr val="accent6">
                  <a:lumMod val="60000"/>
                  <a:lumOff val="40000"/>
                </a:schemeClr>
              </a:gs>
              <a:gs pos="98582">
                <a:srgbClr val="FFFFFF"/>
              </a:gs>
              <a:gs pos="0">
                <a:schemeClr val="accent6">
                  <a:lumMod val="75000"/>
                </a:schemeClr>
              </a:gs>
            </a:gsLst>
            <a:lin ang="0" scaled="1"/>
            <a:tileRect/>
          </a:gradFill>
          <a:ln cap="rnd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5428F10E-E193-421D-AE85-4E6E4C85141E}"/>
              </a:ext>
            </a:extLst>
          </p:cNvPr>
          <p:cNvGrpSpPr/>
          <p:nvPr/>
        </p:nvGrpSpPr>
        <p:grpSpPr>
          <a:xfrm>
            <a:off x="-678357" y="-552631"/>
            <a:ext cx="13548714" cy="2638858"/>
            <a:chOff x="-667950" y="0"/>
            <a:chExt cx="13548714" cy="2880000"/>
          </a:xfrm>
        </p:grpSpPr>
        <p:sp>
          <p:nvSpPr>
            <p:cNvPr id="28" name="流程图: 数据 27">
              <a:extLst>
                <a:ext uri="{FF2B5EF4-FFF2-40B4-BE49-F238E27FC236}">
                  <a16:creationId xmlns:a16="http://schemas.microsoft.com/office/drawing/2014/main" id="{81D1BD5A-2B95-4410-9560-D3E13ED611A0}"/>
                </a:ext>
              </a:extLst>
            </p:cNvPr>
            <p:cNvSpPr>
              <a:spLocks/>
            </p:cNvSpPr>
            <p:nvPr/>
          </p:nvSpPr>
          <p:spPr>
            <a:xfrm>
              <a:off x="9640764" y="0"/>
              <a:ext cx="3240000" cy="2880000"/>
            </a:xfrm>
            <a:prstGeom prst="flowChartInputOutput">
              <a:avLst/>
            </a:prstGeom>
            <a:solidFill>
              <a:schemeClr val="accent6">
                <a:lumMod val="75000"/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流程图: 数据 28">
              <a:extLst>
                <a:ext uri="{FF2B5EF4-FFF2-40B4-BE49-F238E27FC236}">
                  <a16:creationId xmlns:a16="http://schemas.microsoft.com/office/drawing/2014/main" id="{9D27285A-3EE2-4298-A457-7E8D2E19EF6E}"/>
                </a:ext>
              </a:extLst>
            </p:cNvPr>
            <p:cNvSpPr>
              <a:spLocks/>
            </p:cNvSpPr>
            <p:nvPr/>
          </p:nvSpPr>
          <p:spPr>
            <a:xfrm>
              <a:off x="4486408" y="0"/>
              <a:ext cx="3240000" cy="2880000"/>
            </a:xfrm>
            <a:prstGeom prst="flowChartInputOutput">
              <a:avLst/>
            </a:prstGeom>
            <a:solidFill>
              <a:schemeClr val="accent6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流程图: 数据 29">
              <a:extLst>
                <a:ext uri="{FF2B5EF4-FFF2-40B4-BE49-F238E27FC236}">
                  <a16:creationId xmlns:a16="http://schemas.microsoft.com/office/drawing/2014/main" id="{18BE1FE1-47D6-4359-A44F-8A0781B626A9}"/>
                </a:ext>
              </a:extLst>
            </p:cNvPr>
            <p:cNvSpPr>
              <a:spLocks/>
            </p:cNvSpPr>
            <p:nvPr/>
          </p:nvSpPr>
          <p:spPr>
            <a:xfrm>
              <a:off x="7063587" y="0"/>
              <a:ext cx="3240000" cy="2880000"/>
            </a:xfrm>
            <a:prstGeom prst="flowChartInputOutput">
              <a:avLst/>
            </a:prstGeom>
            <a:solidFill>
              <a:schemeClr val="accent6">
                <a:lumMod val="20000"/>
                <a:lumOff val="80000"/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流程图: 数据 30">
              <a:extLst>
                <a:ext uri="{FF2B5EF4-FFF2-40B4-BE49-F238E27FC236}">
                  <a16:creationId xmlns:a16="http://schemas.microsoft.com/office/drawing/2014/main" id="{FCAB33B8-4A90-4395-AD2D-4064A446FA52}"/>
                </a:ext>
              </a:extLst>
            </p:cNvPr>
            <p:cNvSpPr>
              <a:spLocks/>
            </p:cNvSpPr>
            <p:nvPr/>
          </p:nvSpPr>
          <p:spPr>
            <a:xfrm>
              <a:off x="1909229" y="0"/>
              <a:ext cx="3240000" cy="2880000"/>
            </a:xfrm>
            <a:prstGeom prst="flowChartInputOutput">
              <a:avLst/>
            </a:prstGeom>
            <a:solidFill>
              <a:schemeClr val="accent6">
                <a:lumMod val="60000"/>
                <a:lumOff val="40000"/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流程图: 数据 31">
              <a:extLst>
                <a:ext uri="{FF2B5EF4-FFF2-40B4-BE49-F238E27FC236}">
                  <a16:creationId xmlns:a16="http://schemas.microsoft.com/office/drawing/2014/main" id="{B567E494-7914-4737-9BC9-5FA1D642A732}"/>
                </a:ext>
              </a:extLst>
            </p:cNvPr>
            <p:cNvSpPr>
              <a:spLocks/>
            </p:cNvSpPr>
            <p:nvPr/>
          </p:nvSpPr>
          <p:spPr>
            <a:xfrm>
              <a:off x="-667950" y="0"/>
              <a:ext cx="3240000" cy="2880000"/>
            </a:xfrm>
            <a:prstGeom prst="flowChartInputOutput">
              <a:avLst/>
            </a:prstGeom>
            <a:solidFill>
              <a:schemeClr val="accent6">
                <a:lumMod val="50000"/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DF46125E-725B-4BEF-9394-AE04DA23ECFC}"/>
              </a:ext>
            </a:extLst>
          </p:cNvPr>
          <p:cNvGrpSpPr/>
          <p:nvPr/>
        </p:nvGrpSpPr>
        <p:grpSpPr>
          <a:xfrm>
            <a:off x="9630356" y="6345238"/>
            <a:ext cx="2899579" cy="739711"/>
            <a:chOff x="-667950" y="0"/>
            <a:chExt cx="13548714" cy="2880000"/>
          </a:xfrm>
        </p:grpSpPr>
        <p:sp>
          <p:nvSpPr>
            <p:cNvPr id="50" name="流程图: 数据 49">
              <a:extLst>
                <a:ext uri="{FF2B5EF4-FFF2-40B4-BE49-F238E27FC236}">
                  <a16:creationId xmlns:a16="http://schemas.microsoft.com/office/drawing/2014/main" id="{40945F3E-D4B6-4D6F-BDAB-E14B5D96E925}"/>
                </a:ext>
              </a:extLst>
            </p:cNvPr>
            <p:cNvSpPr>
              <a:spLocks/>
            </p:cNvSpPr>
            <p:nvPr/>
          </p:nvSpPr>
          <p:spPr>
            <a:xfrm>
              <a:off x="9640764" y="0"/>
              <a:ext cx="3240000" cy="2880000"/>
            </a:xfrm>
            <a:prstGeom prst="flowChartInputOutpu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流程图: 数据 50">
              <a:extLst>
                <a:ext uri="{FF2B5EF4-FFF2-40B4-BE49-F238E27FC236}">
                  <a16:creationId xmlns:a16="http://schemas.microsoft.com/office/drawing/2014/main" id="{C099F9D8-99C9-4DDC-BE47-2EB2F68222C3}"/>
                </a:ext>
              </a:extLst>
            </p:cNvPr>
            <p:cNvSpPr>
              <a:spLocks/>
            </p:cNvSpPr>
            <p:nvPr/>
          </p:nvSpPr>
          <p:spPr>
            <a:xfrm>
              <a:off x="4486408" y="0"/>
              <a:ext cx="3240000" cy="2880000"/>
            </a:xfrm>
            <a:prstGeom prst="flowChartInputOutpu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流程图: 数据 51">
              <a:extLst>
                <a:ext uri="{FF2B5EF4-FFF2-40B4-BE49-F238E27FC236}">
                  <a16:creationId xmlns:a16="http://schemas.microsoft.com/office/drawing/2014/main" id="{571DBB65-5CE1-47D2-BAD5-6EACACCE9587}"/>
                </a:ext>
              </a:extLst>
            </p:cNvPr>
            <p:cNvSpPr>
              <a:spLocks/>
            </p:cNvSpPr>
            <p:nvPr/>
          </p:nvSpPr>
          <p:spPr>
            <a:xfrm>
              <a:off x="7063587" y="0"/>
              <a:ext cx="3240000" cy="2880000"/>
            </a:xfrm>
            <a:prstGeom prst="flowChartInputOutpu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流程图: 数据 52">
              <a:extLst>
                <a:ext uri="{FF2B5EF4-FFF2-40B4-BE49-F238E27FC236}">
                  <a16:creationId xmlns:a16="http://schemas.microsoft.com/office/drawing/2014/main" id="{775396CA-D074-4EB0-B787-2AC1ADF0BE99}"/>
                </a:ext>
              </a:extLst>
            </p:cNvPr>
            <p:cNvSpPr>
              <a:spLocks/>
            </p:cNvSpPr>
            <p:nvPr/>
          </p:nvSpPr>
          <p:spPr>
            <a:xfrm>
              <a:off x="1909229" y="0"/>
              <a:ext cx="3240000" cy="2880000"/>
            </a:xfrm>
            <a:prstGeom prst="flowChartInputOutpu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流程图: 数据 53">
              <a:extLst>
                <a:ext uri="{FF2B5EF4-FFF2-40B4-BE49-F238E27FC236}">
                  <a16:creationId xmlns:a16="http://schemas.microsoft.com/office/drawing/2014/main" id="{3E12E262-30BE-4ECE-ADB8-4212D27DD158}"/>
                </a:ext>
              </a:extLst>
            </p:cNvPr>
            <p:cNvSpPr>
              <a:spLocks/>
            </p:cNvSpPr>
            <p:nvPr/>
          </p:nvSpPr>
          <p:spPr>
            <a:xfrm>
              <a:off x="-667950" y="0"/>
              <a:ext cx="3240000" cy="2880000"/>
            </a:xfrm>
            <a:prstGeom prst="flowChartInputOutput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64" name="line01">
            <a:extLst>
              <a:ext uri="{FF2B5EF4-FFF2-40B4-BE49-F238E27FC236}">
                <a16:creationId xmlns:a16="http://schemas.microsoft.com/office/drawing/2014/main" id="{8915AC07-93E3-40CE-8B18-E126BB8C4070}"/>
              </a:ext>
            </a:extLst>
          </p:cNvPr>
          <p:cNvCxnSpPr/>
          <p:nvPr/>
        </p:nvCxnSpPr>
        <p:spPr>
          <a:xfrm>
            <a:off x="4767478" y="4513588"/>
            <a:ext cx="0" cy="72000"/>
          </a:xfrm>
          <a:prstGeom prst="line">
            <a:avLst/>
          </a:prstGeom>
          <a:ln>
            <a:solidFill>
              <a:srgbClr val="FFFF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文本框 65">
            <a:extLst>
              <a:ext uri="{FF2B5EF4-FFF2-40B4-BE49-F238E27FC236}">
                <a16:creationId xmlns:a16="http://schemas.microsoft.com/office/drawing/2014/main" id="{69F4D6DF-7C0E-4CE4-B5E8-A329A5DBEEE7}"/>
              </a:ext>
            </a:extLst>
          </p:cNvPr>
          <p:cNvSpPr txBox="1"/>
          <p:nvPr/>
        </p:nvSpPr>
        <p:spPr>
          <a:xfrm>
            <a:off x="600828" y="3136149"/>
            <a:ext cx="6340197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0" dirty="0">
                <a:solidFill>
                  <a:schemeClr val="accent6">
                    <a:lumMod val="75000"/>
                  </a:schemeClr>
                </a:solidFill>
                <a:latin typeface="+mj-ea"/>
                <a:ea typeface="+mj-ea"/>
              </a:rPr>
              <a:t>工作总结汇报</a:t>
            </a:r>
          </a:p>
        </p:txBody>
      </p:sp>
      <p:sp>
        <p:nvSpPr>
          <p:cNvPr id="68" name="object 5">
            <a:extLst>
              <a:ext uri="{FF2B5EF4-FFF2-40B4-BE49-F238E27FC236}">
                <a16:creationId xmlns:a16="http://schemas.microsoft.com/office/drawing/2014/main" id="{BE93D205-56C9-4D53-B8EB-E7E45C829624}"/>
              </a:ext>
            </a:extLst>
          </p:cNvPr>
          <p:cNvSpPr txBox="1">
            <a:spLocks noGrp="1"/>
          </p:cNvSpPr>
          <p:nvPr/>
        </p:nvSpPr>
        <p:spPr>
          <a:xfrm>
            <a:off x="7053180" y="3204400"/>
            <a:ext cx="1933456" cy="996427"/>
          </a:xfrm>
          <a:prstGeom prst="rect">
            <a:avLst/>
          </a:prstGeom>
        </p:spPr>
        <p:txBody>
          <a:bodyPr vert="horz" wrap="square" lIns="0" tIns="11430" rIns="0" bIns="0" rtlCol="0" anchor="b">
            <a:sp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12700" marR="5080" algn="dist">
              <a:lnSpc>
                <a:spcPct val="100000"/>
              </a:lnSpc>
              <a:spcBef>
                <a:spcPts val="90"/>
              </a:spcBef>
            </a:pPr>
            <a:r>
              <a:rPr lang="en-US" altLang="zh-CN" sz="3200" dirty="0">
                <a:solidFill>
                  <a:schemeClr val="accent6">
                    <a:lumMod val="50000"/>
                  </a:schemeClr>
                </a:solidFill>
                <a:effectLst/>
                <a:latin typeface="+mn-lt"/>
                <a:cs typeface="+mn-lt"/>
                <a:sym typeface="+mn-ea"/>
              </a:rPr>
              <a:t>BUSINESS REPORT</a:t>
            </a:r>
            <a:endParaRPr lang="zh-CN" altLang="en-US" sz="3200" dirty="0">
              <a:solidFill>
                <a:schemeClr val="accent6">
                  <a:lumMod val="50000"/>
                </a:schemeClr>
              </a:solidFill>
              <a:effectLst/>
              <a:latin typeface="+mn-lt"/>
              <a:cs typeface="+mn-lt"/>
              <a:sym typeface="+mn-ea"/>
            </a:endParaRPr>
          </a:p>
        </p:txBody>
      </p:sp>
      <p:sp>
        <p:nvSpPr>
          <p:cNvPr id="69" name="object 7">
            <a:extLst>
              <a:ext uri="{FF2B5EF4-FFF2-40B4-BE49-F238E27FC236}">
                <a16:creationId xmlns:a16="http://schemas.microsoft.com/office/drawing/2014/main" id="{C86C49CF-51CA-46EC-A609-E8D6F04AEF55}"/>
              </a:ext>
            </a:extLst>
          </p:cNvPr>
          <p:cNvSpPr txBox="1"/>
          <p:nvPr/>
        </p:nvSpPr>
        <p:spPr>
          <a:xfrm>
            <a:off x="698348" y="4928549"/>
            <a:ext cx="2541958" cy="38151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zh-CN" altLang="en-US" sz="2400" spc="-5" dirty="0">
                <a:solidFill>
                  <a:schemeClr val="accent6">
                    <a:lumMod val="50000"/>
                  </a:schemeClr>
                </a:solidFill>
                <a:latin typeface="+mn-ea"/>
                <a:cs typeface="微软雅黑" panose="020B0503020204020204" charset="-122"/>
              </a:rPr>
              <a:t>稿定设计工坊出品</a:t>
            </a:r>
            <a:endParaRPr lang="en-US" altLang="zh-CN" sz="2400" spc="-5" dirty="0">
              <a:solidFill>
                <a:schemeClr val="accent6">
                  <a:lumMod val="50000"/>
                </a:schemeClr>
              </a:solidFill>
              <a:latin typeface="+mn-ea"/>
              <a:cs typeface="微软雅黑" panose="020B0503020204020204" charset="-122"/>
            </a:endParaRPr>
          </a:p>
        </p:txBody>
      </p:sp>
      <p:sp>
        <p:nvSpPr>
          <p:cNvPr id="71" name="object 7">
            <a:extLst>
              <a:ext uri="{FF2B5EF4-FFF2-40B4-BE49-F238E27FC236}">
                <a16:creationId xmlns:a16="http://schemas.microsoft.com/office/drawing/2014/main" id="{9D74564B-CA71-4F5A-8853-805EC92F4095}"/>
              </a:ext>
            </a:extLst>
          </p:cNvPr>
          <p:cNvSpPr txBox="1"/>
          <p:nvPr/>
        </p:nvSpPr>
        <p:spPr>
          <a:xfrm>
            <a:off x="755498" y="5404799"/>
            <a:ext cx="2997352" cy="25840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zh-CN" altLang="en-US" sz="1600" spc="-5" dirty="0">
                <a:solidFill>
                  <a:schemeClr val="accent6">
                    <a:lumMod val="50000"/>
                  </a:schemeClr>
                </a:solidFill>
                <a:latin typeface="+mn-ea"/>
                <a:cs typeface="微软雅黑" panose="020B0503020204020204" charset="-122"/>
              </a:rPr>
              <a:t>汇报人：土拨鼠先生</a:t>
            </a:r>
            <a:endParaRPr lang="en-US" altLang="zh-CN" sz="1600" spc="-5" dirty="0">
              <a:solidFill>
                <a:schemeClr val="accent6">
                  <a:lumMod val="50000"/>
                </a:schemeClr>
              </a:solidFill>
              <a:latin typeface="+mn-ea"/>
              <a:cs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0854060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3C2955EE-9D34-4F1E-9CF0-7C13DD5087D0}"/>
              </a:ext>
            </a:extLst>
          </p:cNvPr>
          <p:cNvSpPr/>
          <p:nvPr/>
        </p:nvSpPr>
        <p:spPr>
          <a:xfrm>
            <a:off x="1602092" y="2827030"/>
            <a:ext cx="602271" cy="144020"/>
          </a:xfrm>
          <a:prstGeom prst="rect">
            <a:avLst/>
          </a:prstGeom>
          <a:solidFill>
            <a:srgbClr val="5482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F2A78EF4-D871-4C22-BAA9-941BF671ECF9}"/>
              </a:ext>
            </a:extLst>
          </p:cNvPr>
          <p:cNvGrpSpPr/>
          <p:nvPr/>
        </p:nvGrpSpPr>
        <p:grpSpPr>
          <a:xfrm>
            <a:off x="1420904" y="1384797"/>
            <a:ext cx="3655351" cy="2569493"/>
            <a:chOff x="-834589" y="1678721"/>
            <a:chExt cx="3655351" cy="2569493"/>
          </a:xfrm>
        </p:grpSpPr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717CCAE4-E11E-408F-8CE2-7A0E477C85D2}"/>
                </a:ext>
              </a:extLst>
            </p:cNvPr>
            <p:cNvSpPr txBox="1"/>
            <p:nvPr/>
          </p:nvSpPr>
          <p:spPr>
            <a:xfrm>
              <a:off x="-584265" y="3449469"/>
              <a:ext cx="3405027" cy="7987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锐字云字库细圆GB" panose="02010604000000000000" pitchFamily="2" charset="-122"/>
                  <a:ea typeface="锐字云字库细圆GB" panose="02010604000000000000" pitchFamily="2" charset="-122"/>
                  <a:cs typeface="+mn-ea"/>
                  <a:sym typeface="Arial" panose="020B0604020202020204" pitchFamily="34" charset="0"/>
                </a:rPr>
                <a:t>单击添加详细文字说明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锐字云字库细圆GB" panose="02010604000000000000" pitchFamily="2" charset="-122"/>
                <a:ea typeface="锐字云字库细圆GB" panose="02010604000000000000" pitchFamily="2" charset="-122"/>
                <a:cs typeface="+mn-ea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锐字云字库细圆GB" panose="02010604000000000000" pitchFamily="2" charset="-122"/>
                  <a:ea typeface="锐字云字库细圆GB" panose="02010604000000000000" pitchFamily="2" charset="-122"/>
                  <a:cs typeface="+mn-ea"/>
                  <a:sym typeface="Arial" panose="020B0604020202020204" pitchFamily="34" charset="0"/>
                </a:rPr>
                <a:t>单击添加详细文字说明</a:t>
              </a:r>
              <a:endParaRPr lang="en-US" altLang="zh-CN" sz="1600" dirty="0"/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8BCCD3C0-5F2C-44F1-9A19-73A54D280E8D}"/>
                </a:ext>
              </a:extLst>
            </p:cNvPr>
            <p:cNvSpPr txBox="1"/>
            <p:nvPr/>
          </p:nvSpPr>
          <p:spPr>
            <a:xfrm>
              <a:off x="-834589" y="1678721"/>
              <a:ext cx="3405027" cy="12299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5400" b="1" dirty="0">
                  <a:solidFill>
                    <a:schemeClr val="accent6">
                      <a:lumMod val="75000"/>
                    </a:schemeClr>
                  </a:solidFill>
                  <a:latin typeface="+mj-ea"/>
                  <a:ea typeface="+mj-ea"/>
                </a:rPr>
                <a:t>明年规划</a:t>
              </a:r>
              <a:endParaRPr lang="en-US" altLang="zh-CN" sz="5400" b="1" dirty="0">
                <a:solidFill>
                  <a:schemeClr val="accent6">
                    <a:lumMod val="75000"/>
                  </a:schemeClr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A59A1C3E-26F6-481D-B13B-40B07890F059}"/>
              </a:ext>
            </a:extLst>
          </p:cNvPr>
          <p:cNvGrpSpPr/>
          <p:nvPr/>
        </p:nvGrpSpPr>
        <p:grpSpPr>
          <a:xfrm>
            <a:off x="1602092" y="4378853"/>
            <a:ext cx="3543300" cy="273879"/>
            <a:chOff x="-667950" y="0"/>
            <a:chExt cx="13548714" cy="2880000"/>
          </a:xfrm>
        </p:grpSpPr>
        <p:sp>
          <p:nvSpPr>
            <p:cNvPr id="18" name="流程图: 数据 17">
              <a:extLst>
                <a:ext uri="{FF2B5EF4-FFF2-40B4-BE49-F238E27FC236}">
                  <a16:creationId xmlns:a16="http://schemas.microsoft.com/office/drawing/2014/main" id="{236B554C-0CB9-4C75-AF57-764BD3E348CA}"/>
                </a:ext>
              </a:extLst>
            </p:cNvPr>
            <p:cNvSpPr>
              <a:spLocks/>
            </p:cNvSpPr>
            <p:nvPr/>
          </p:nvSpPr>
          <p:spPr>
            <a:xfrm>
              <a:off x="9640764" y="0"/>
              <a:ext cx="3240000" cy="2880000"/>
            </a:xfrm>
            <a:prstGeom prst="flowChartInputOutpu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流程图: 数据 18">
              <a:extLst>
                <a:ext uri="{FF2B5EF4-FFF2-40B4-BE49-F238E27FC236}">
                  <a16:creationId xmlns:a16="http://schemas.microsoft.com/office/drawing/2014/main" id="{E8C47D80-BCA3-4006-A085-023966DC4B79}"/>
                </a:ext>
              </a:extLst>
            </p:cNvPr>
            <p:cNvSpPr>
              <a:spLocks/>
            </p:cNvSpPr>
            <p:nvPr/>
          </p:nvSpPr>
          <p:spPr>
            <a:xfrm>
              <a:off x="4486408" y="0"/>
              <a:ext cx="3240000" cy="2880000"/>
            </a:xfrm>
            <a:prstGeom prst="flowChartInputOutpu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流程图: 数据 19">
              <a:extLst>
                <a:ext uri="{FF2B5EF4-FFF2-40B4-BE49-F238E27FC236}">
                  <a16:creationId xmlns:a16="http://schemas.microsoft.com/office/drawing/2014/main" id="{1FA8D363-0931-4497-8757-D0FE73F9260E}"/>
                </a:ext>
              </a:extLst>
            </p:cNvPr>
            <p:cNvSpPr>
              <a:spLocks/>
            </p:cNvSpPr>
            <p:nvPr/>
          </p:nvSpPr>
          <p:spPr>
            <a:xfrm>
              <a:off x="7063587" y="0"/>
              <a:ext cx="3240000" cy="2880000"/>
            </a:xfrm>
            <a:prstGeom prst="flowChartInputOutpu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流程图: 数据 20">
              <a:extLst>
                <a:ext uri="{FF2B5EF4-FFF2-40B4-BE49-F238E27FC236}">
                  <a16:creationId xmlns:a16="http://schemas.microsoft.com/office/drawing/2014/main" id="{5AA7F898-22B0-4225-8ED2-F258718B8FE7}"/>
                </a:ext>
              </a:extLst>
            </p:cNvPr>
            <p:cNvSpPr>
              <a:spLocks/>
            </p:cNvSpPr>
            <p:nvPr/>
          </p:nvSpPr>
          <p:spPr>
            <a:xfrm>
              <a:off x="1909229" y="0"/>
              <a:ext cx="3240000" cy="2880000"/>
            </a:xfrm>
            <a:prstGeom prst="flowChartInputOutpu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流程图: 数据 21">
              <a:extLst>
                <a:ext uri="{FF2B5EF4-FFF2-40B4-BE49-F238E27FC236}">
                  <a16:creationId xmlns:a16="http://schemas.microsoft.com/office/drawing/2014/main" id="{FA56BAB5-DDF3-47F0-A91F-A10120457F60}"/>
                </a:ext>
              </a:extLst>
            </p:cNvPr>
            <p:cNvSpPr>
              <a:spLocks/>
            </p:cNvSpPr>
            <p:nvPr/>
          </p:nvSpPr>
          <p:spPr>
            <a:xfrm>
              <a:off x="-667950" y="0"/>
              <a:ext cx="3240000" cy="2880000"/>
            </a:xfrm>
            <a:prstGeom prst="flowChartInputOutput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0" name="流程图: 数据 29">
            <a:extLst>
              <a:ext uri="{FF2B5EF4-FFF2-40B4-BE49-F238E27FC236}">
                <a16:creationId xmlns:a16="http://schemas.microsoft.com/office/drawing/2014/main" id="{4CC464A7-5F3A-46C1-8E0D-38BB6141B573}"/>
              </a:ext>
            </a:extLst>
          </p:cNvPr>
          <p:cNvSpPr>
            <a:spLocks/>
          </p:cNvSpPr>
          <p:nvPr/>
        </p:nvSpPr>
        <p:spPr>
          <a:xfrm>
            <a:off x="6328733" y="-83766"/>
            <a:ext cx="8047305" cy="6965622"/>
          </a:xfrm>
          <a:prstGeom prst="flowChartInputOutpu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C2C62D29-17D7-49C8-ACB9-71C79C963BD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20758" y="-83766"/>
            <a:ext cx="7663336" cy="68524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935749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id="{E06EB20B-EB1B-4353-A41A-9093341924F4}"/>
              </a:ext>
            </a:extLst>
          </p:cNvPr>
          <p:cNvGrpSpPr/>
          <p:nvPr/>
        </p:nvGrpSpPr>
        <p:grpSpPr>
          <a:xfrm>
            <a:off x="1" y="115888"/>
            <a:ext cx="12191999" cy="6630988"/>
            <a:chOff x="1" y="115888"/>
            <a:chExt cx="12191999" cy="6630988"/>
          </a:xfrm>
        </p:grpSpPr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7396153A-9CF7-46FE-8D84-2E5F37C4BDE1}"/>
                </a:ext>
              </a:extLst>
            </p:cNvPr>
            <p:cNvSpPr>
              <a:spLocks/>
            </p:cNvSpPr>
            <p:nvPr/>
          </p:nvSpPr>
          <p:spPr>
            <a:xfrm>
              <a:off x="1" y="115888"/>
              <a:ext cx="676391" cy="438151"/>
            </a:xfrm>
            <a:custGeom>
              <a:avLst/>
              <a:gdLst>
                <a:gd name="connsiteX0" fmla="*/ 0 w 676391"/>
                <a:gd name="connsiteY0" fmla="*/ 0 h 438151"/>
                <a:gd name="connsiteX1" fmla="*/ 676391 w 676391"/>
                <a:gd name="connsiteY1" fmla="*/ 0 h 438151"/>
                <a:gd name="connsiteX2" fmla="*/ 418605 w 676391"/>
                <a:gd name="connsiteY2" fmla="*/ 438151 h 438151"/>
                <a:gd name="connsiteX3" fmla="*/ 0 w 676391"/>
                <a:gd name="connsiteY3" fmla="*/ 438151 h 4381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76391" h="438151">
                  <a:moveTo>
                    <a:pt x="0" y="0"/>
                  </a:moveTo>
                  <a:lnTo>
                    <a:pt x="676391" y="0"/>
                  </a:lnTo>
                  <a:lnTo>
                    <a:pt x="418605" y="438151"/>
                  </a:lnTo>
                  <a:lnTo>
                    <a:pt x="0" y="438151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176FFC6C-3EBF-47E4-AB95-685472F720A9}"/>
                </a:ext>
              </a:extLst>
            </p:cNvPr>
            <p:cNvSpPr>
              <a:spLocks/>
            </p:cNvSpPr>
            <p:nvPr/>
          </p:nvSpPr>
          <p:spPr>
            <a:xfrm>
              <a:off x="491861" y="115888"/>
              <a:ext cx="430188" cy="438151"/>
            </a:xfrm>
            <a:custGeom>
              <a:avLst/>
              <a:gdLst>
                <a:gd name="connsiteX0" fmla="*/ 416682 w 695350"/>
                <a:gd name="connsiteY0" fmla="*/ 0 h 343534"/>
                <a:gd name="connsiteX1" fmla="*/ 695350 w 695350"/>
                <a:gd name="connsiteY1" fmla="*/ 0 h 343534"/>
                <a:gd name="connsiteX2" fmla="*/ 278668 w 695350"/>
                <a:gd name="connsiteY2" fmla="*/ 343534 h 343534"/>
                <a:gd name="connsiteX3" fmla="*/ 0 w 695350"/>
                <a:gd name="connsiteY3" fmla="*/ 343534 h 343534"/>
                <a:gd name="connsiteX4" fmla="*/ 416682 w 695350"/>
                <a:gd name="connsiteY4" fmla="*/ 0 h 3435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5350" h="343534">
                  <a:moveTo>
                    <a:pt x="416682" y="0"/>
                  </a:moveTo>
                  <a:lnTo>
                    <a:pt x="695350" y="0"/>
                  </a:lnTo>
                  <a:lnTo>
                    <a:pt x="278668" y="343534"/>
                  </a:lnTo>
                  <a:lnTo>
                    <a:pt x="0" y="343534"/>
                  </a:lnTo>
                  <a:lnTo>
                    <a:pt x="416682" y="0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A3DFB261-3CBF-4F6E-B305-E8898B669624}"/>
                </a:ext>
              </a:extLst>
            </p:cNvPr>
            <p:cNvSpPr>
              <a:spLocks/>
            </p:cNvSpPr>
            <p:nvPr/>
          </p:nvSpPr>
          <p:spPr>
            <a:xfrm>
              <a:off x="737519" y="115888"/>
              <a:ext cx="430188" cy="438151"/>
            </a:xfrm>
            <a:custGeom>
              <a:avLst/>
              <a:gdLst>
                <a:gd name="connsiteX0" fmla="*/ 416682 w 695350"/>
                <a:gd name="connsiteY0" fmla="*/ 0 h 343534"/>
                <a:gd name="connsiteX1" fmla="*/ 695350 w 695350"/>
                <a:gd name="connsiteY1" fmla="*/ 0 h 343534"/>
                <a:gd name="connsiteX2" fmla="*/ 278668 w 695350"/>
                <a:gd name="connsiteY2" fmla="*/ 343534 h 343534"/>
                <a:gd name="connsiteX3" fmla="*/ 0 w 695350"/>
                <a:gd name="connsiteY3" fmla="*/ 343534 h 343534"/>
                <a:gd name="connsiteX4" fmla="*/ 416682 w 695350"/>
                <a:gd name="connsiteY4" fmla="*/ 0 h 3435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5350" h="343534">
                  <a:moveTo>
                    <a:pt x="416682" y="0"/>
                  </a:moveTo>
                  <a:lnTo>
                    <a:pt x="695350" y="0"/>
                  </a:lnTo>
                  <a:lnTo>
                    <a:pt x="278668" y="343534"/>
                  </a:lnTo>
                  <a:lnTo>
                    <a:pt x="0" y="343534"/>
                  </a:lnTo>
                  <a:lnTo>
                    <a:pt x="416682" y="0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265E6112-848F-4290-876E-0B83A26ED7AE}"/>
                </a:ext>
              </a:extLst>
            </p:cNvPr>
            <p:cNvSpPr>
              <a:spLocks/>
            </p:cNvSpPr>
            <p:nvPr/>
          </p:nvSpPr>
          <p:spPr>
            <a:xfrm flipH="1">
              <a:off x="11328836" y="6308725"/>
              <a:ext cx="863164" cy="438151"/>
            </a:xfrm>
            <a:custGeom>
              <a:avLst/>
              <a:gdLst>
                <a:gd name="connsiteX0" fmla="*/ 863164 w 863164"/>
                <a:gd name="connsiteY0" fmla="*/ 0 h 438151"/>
                <a:gd name="connsiteX1" fmla="*/ 0 w 863164"/>
                <a:gd name="connsiteY1" fmla="*/ 0 h 438151"/>
                <a:gd name="connsiteX2" fmla="*/ 0 w 863164"/>
                <a:gd name="connsiteY2" fmla="*/ 438151 h 438151"/>
                <a:gd name="connsiteX3" fmla="*/ 605378 w 863164"/>
                <a:gd name="connsiteY3" fmla="*/ 438151 h 4381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63164" h="438151">
                  <a:moveTo>
                    <a:pt x="863164" y="0"/>
                  </a:moveTo>
                  <a:lnTo>
                    <a:pt x="0" y="0"/>
                  </a:lnTo>
                  <a:lnTo>
                    <a:pt x="0" y="438151"/>
                  </a:lnTo>
                  <a:lnTo>
                    <a:pt x="605378" y="438151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9594E6EE-F608-4844-A404-51F107F207F1}"/>
                </a:ext>
              </a:extLst>
            </p:cNvPr>
            <p:cNvSpPr>
              <a:spLocks/>
            </p:cNvSpPr>
            <p:nvPr/>
          </p:nvSpPr>
          <p:spPr>
            <a:xfrm flipH="1">
              <a:off x="11083178" y="6308725"/>
              <a:ext cx="430188" cy="438151"/>
            </a:xfrm>
            <a:custGeom>
              <a:avLst/>
              <a:gdLst>
                <a:gd name="connsiteX0" fmla="*/ 416682 w 695350"/>
                <a:gd name="connsiteY0" fmla="*/ 0 h 343534"/>
                <a:gd name="connsiteX1" fmla="*/ 695350 w 695350"/>
                <a:gd name="connsiteY1" fmla="*/ 0 h 343534"/>
                <a:gd name="connsiteX2" fmla="*/ 278668 w 695350"/>
                <a:gd name="connsiteY2" fmla="*/ 343534 h 343534"/>
                <a:gd name="connsiteX3" fmla="*/ 0 w 695350"/>
                <a:gd name="connsiteY3" fmla="*/ 343534 h 343534"/>
                <a:gd name="connsiteX4" fmla="*/ 416682 w 695350"/>
                <a:gd name="connsiteY4" fmla="*/ 0 h 3435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5350" h="343534">
                  <a:moveTo>
                    <a:pt x="416682" y="0"/>
                  </a:moveTo>
                  <a:lnTo>
                    <a:pt x="695350" y="0"/>
                  </a:lnTo>
                  <a:lnTo>
                    <a:pt x="278668" y="343534"/>
                  </a:lnTo>
                  <a:lnTo>
                    <a:pt x="0" y="343534"/>
                  </a:lnTo>
                  <a:lnTo>
                    <a:pt x="416682" y="0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0B6B6D66-3124-410E-8EA3-FBE63E896167}"/>
                </a:ext>
              </a:extLst>
            </p:cNvPr>
            <p:cNvSpPr>
              <a:spLocks/>
            </p:cNvSpPr>
            <p:nvPr/>
          </p:nvSpPr>
          <p:spPr>
            <a:xfrm flipH="1">
              <a:off x="10837520" y="6308725"/>
              <a:ext cx="430188" cy="438151"/>
            </a:xfrm>
            <a:custGeom>
              <a:avLst/>
              <a:gdLst>
                <a:gd name="connsiteX0" fmla="*/ 416682 w 695350"/>
                <a:gd name="connsiteY0" fmla="*/ 0 h 343534"/>
                <a:gd name="connsiteX1" fmla="*/ 695350 w 695350"/>
                <a:gd name="connsiteY1" fmla="*/ 0 h 343534"/>
                <a:gd name="connsiteX2" fmla="*/ 278668 w 695350"/>
                <a:gd name="connsiteY2" fmla="*/ 343534 h 343534"/>
                <a:gd name="connsiteX3" fmla="*/ 0 w 695350"/>
                <a:gd name="connsiteY3" fmla="*/ 343534 h 343534"/>
                <a:gd name="connsiteX4" fmla="*/ 416682 w 695350"/>
                <a:gd name="connsiteY4" fmla="*/ 0 h 3435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5350" h="343534">
                  <a:moveTo>
                    <a:pt x="416682" y="0"/>
                  </a:moveTo>
                  <a:lnTo>
                    <a:pt x="695350" y="0"/>
                  </a:lnTo>
                  <a:lnTo>
                    <a:pt x="278668" y="343534"/>
                  </a:lnTo>
                  <a:lnTo>
                    <a:pt x="0" y="343534"/>
                  </a:lnTo>
                  <a:lnTo>
                    <a:pt x="416682" y="0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9" name="object 7">
              <a:extLst>
                <a:ext uri="{FF2B5EF4-FFF2-40B4-BE49-F238E27FC236}">
                  <a16:creationId xmlns:a16="http://schemas.microsoft.com/office/drawing/2014/main" id="{D4721CF7-129B-4BD8-9074-876E4C78C6D1}"/>
                </a:ext>
              </a:extLst>
            </p:cNvPr>
            <p:cNvSpPr txBox="1"/>
            <p:nvPr/>
          </p:nvSpPr>
          <p:spPr>
            <a:xfrm>
              <a:off x="1400650" y="115888"/>
              <a:ext cx="2541958" cy="504625"/>
            </a:xfrm>
            <a:prstGeom prst="rect">
              <a:avLst/>
            </a:prstGeom>
          </p:spPr>
          <p:txBody>
            <a:bodyPr vert="horz" wrap="square" lIns="0" tIns="12065" rIns="0" bIns="0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12700">
                <a:lnSpc>
                  <a:spcPct val="100000"/>
                </a:lnSpc>
                <a:spcBef>
                  <a:spcPts val="95"/>
                </a:spcBef>
              </a:pPr>
              <a:r>
                <a:rPr lang="zh-CN" altLang="en-US" sz="3200" spc="-5" dirty="0">
                  <a:solidFill>
                    <a:schemeClr val="accent6">
                      <a:lumMod val="60000"/>
                      <a:lumOff val="40000"/>
                    </a:schemeClr>
                  </a:solidFill>
                  <a:latin typeface="+mj-ea"/>
                  <a:ea typeface="+mj-ea"/>
                  <a:cs typeface="微软雅黑" panose="020B0503020204020204" charset="-122"/>
                </a:rPr>
                <a:t>明年规划</a:t>
              </a:r>
              <a:endParaRPr lang="en-US" altLang="zh-CN" sz="3200" spc="-5" dirty="0">
                <a:solidFill>
                  <a:schemeClr val="accent6">
                    <a:lumMod val="60000"/>
                    <a:lumOff val="40000"/>
                  </a:schemeClr>
                </a:solidFill>
                <a:latin typeface="+mj-ea"/>
                <a:ea typeface="+mj-ea"/>
                <a:cs typeface="微软雅黑" panose="020B0503020204020204" charset="-122"/>
              </a:endParaRPr>
            </a:p>
          </p:txBody>
        </p:sp>
      </p:grp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FEBC06A6-C96E-4DA1-99E1-2C26C2D54FE0}"/>
              </a:ext>
            </a:extLst>
          </p:cNvPr>
          <p:cNvSpPr/>
          <p:nvPr/>
        </p:nvSpPr>
        <p:spPr>
          <a:xfrm>
            <a:off x="658813" y="4495873"/>
            <a:ext cx="10854553" cy="1434543"/>
          </a:xfrm>
          <a:prstGeom prst="roundRect">
            <a:avLst>
              <a:gd name="adj" fmla="val 2892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0E70553C-15D2-492B-94EE-10A8B12B446B}"/>
              </a:ext>
            </a:extLst>
          </p:cNvPr>
          <p:cNvCxnSpPr>
            <a:cxnSpLocks/>
          </p:cNvCxnSpPr>
          <p:nvPr/>
        </p:nvCxnSpPr>
        <p:spPr>
          <a:xfrm>
            <a:off x="6059487" y="4944533"/>
            <a:ext cx="0" cy="1490134"/>
          </a:xfrm>
          <a:prstGeom prst="line">
            <a:avLst/>
          </a:prstGeom>
          <a:ln w="25400">
            <a:solidFill>
              <a:schemeClr val="bg1">
                <a:lumMod val="9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图片 10">
            <a:extLst>
              <a:ext uri="{FF2B5EF4-FFF2-40B4-BE49-F238E27FC236}">
                <a16:creationId xmlns:a16="http://schemas.microsoft.com/office/drawing/2014/main" id="{3A90B813-953A-4E09-A5C6-E2D3EE1F454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0806" y="979924"/>
            <a:ext cx="5238838" cy="3350712"/>
          </a:xfrm>
          <a:prstGeom prst="rect">
            <a:avLst/>
          </a:prstGeom>
        </p:spPr>
      </p:pic>
      <p:grpSp>
        <p:nvGrpSpPr>
          <p:cNvPr id="27" name="组合 26">
            <a:extLst>
              <a:ext uri="{FF2B5EF4-FFF2-40B4-BE49-F238E27FC236}">
                <a16:creationId xmlns:a16="http://schemas.microsoft.com/office/drawing/2014/main" id="{4C5C1328-9C90-49AF-92F0-ED7A2C2AFD2B}"/>
              </a:ext>
            </a:extLst>
          </p:cNvPr>
          <p:cNvGrpSpPr/>
          <p:nvPr/>
        </p:nvGrpSpPr>
        <p:grpSpPr>
          <a:xfrm>
            <a:off x="676391" y="1197501"/>
            <a:ext cx="5383096" cy="664093"/>
            <a:chOff x="734350" y="895620"/>
            <a:chExt cx="5383096" cy="664093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2151FC76-902A-47C6-93F8-6090B901A00E}"/>
                </a:ext>
              </a:extLst>
            </p:cNvPr>
            <p:cNvSpPr txBox="1"/>
            <p:nvPr/>
          </p:nvSpPr>
          <p:spPr>
            <a:xfrm>
              <a:off x="2205856" y="895620"/>
              <a:ext cx="3911590" cy="6640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添加详细文字说明，复制文本粘贴至此，添加详情文字说明</a:t>
              </a:r>
            </a:p>
          </p:txBody>
        </p: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id="{2F1EF461-39EB-46BE-8D44-81920280EE84}"/>
                </a:ext>
              </a:extLst>
            </p:cNvPr>
            <p:cNvGrpSpPr/>
            <p:nvPr/>
          </p:nvGrpSpPr>
          <p:grpSpPr>
            <a:xfrm>
              <a:off x="734350" y="965200"/>
              <a:ext cx="1304810" cy="524934"/>
              <a:chOff x="751194" y="965200"/>
              <a:chExt cx="1443373" cy="524934"/>
            </a:xfrm>
          </p:grpSpPr>
          <p:sp>
            <p:nvSpPr>
              <p:cNvPr id="3" name="矩形: 圆角 2">
                <a:extLst>
                  <a:ext uri="{FF2B5EF4-FFF2-40B4-BE49-F238E27FC236}">
                    <a16:creationId xmlns:a16="http://schemas.microsoft.com/office/drawing/2014/main" id="{85EC2828-1AFC-4988-B21D-1B7C0EEB5A13}"/>
                  </a:ext>
                </a:extLst>
              </p:cNvPr>
              <p:cNvSpPr/>
              <p:nvPr/>
            </p:nvSpPr>
            <p:spPr>
              <a:xfrm>
                <a:off x="751194" y="965200"/>
                <a:ext cx="1443373" cy="524934"/>
              </a:xfrm>
              <a:prstGeom prst="roundRect">
                <a:avLst>
                  <a:gd name="adj" fmla="val 5556"/>
                </a:avLst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9A96C151-0C96-4D3B-B623-D93195693F94}"/>
                  </a:ext>
                </a:extLst>
              </p:cNvPr>
              <p:cNvSpPr txBox="1"/>
              <p:nvPr/>
            </p:nvSpPr>
            <p:spPr>
              <a:xfrm>
                <a:off x="790978" y="1039231"/>
                <a:ext cx="131929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dirty="0">
                    <a:solidFill>
                      <a:schemeClr val="bg1"/>
                    </a:solidFill>
                    <a:latin typeface="+mj-ea"/>
                    <a:ea typeface="+mj-ea"/>
                  </a:rPr>
                  <a:t>标题内容</a:t>
                </a:r>
              </a:p>
            </p:txBody>
          </p:sp>
        </p:grpSp>
      </p:grpSp>
      <p:sp>
        <p:nvSpPr>
          <p:cNvPr id="38" name="文本框 37">
            <a:extLst>
              <a:ext uri="{FF2B5EF4-FFF2-40B4-BE49-F238E27FC236}">
                <a16:creationId xmlns:a16="http://schemas.microsoft.com/office/drawing/2014/main" id="{EE73AA9A-1644-44D1-81EA-F0C0816DE382}"/>
              </a:ext>
            </a:extLst>
          </p:cNvPr>
          <p:cNvSpPr txBox="1"/>
          <p:nvPr/>
        </p:nvSpPr>
        <p:spPr>
          <a:xfrm>
            <a:off x="568105" y="3059536"/>
            <a:ext cx="5383091" cy="1555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添加详细文字说明，复制文本粘贴至此，添加详情文字说明。添加详细文字说明，复制文本粘贴至此，添加详情文字说明。添加详细文字说明，复制文本粘贴至此，添加详情文字说明。</a:t>
            </a:r>
          </a:p>
          <a:p>
            <a:pPr>
              <a:lnSpc>
                <a:spcPct val="120000"/>
              </a:lnSpc>
            </a:pPr>
            <a:endParaRPr lang="zh-CN" altLang="en-US" sz="1600" dirty="0"/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1169D40F-F4C3-4703-9AD7-4532588F2AA7}"/>
              </a:ext>
            </a:extLst>
          </p:cNvPr>
          <p:cNvSpPr txBox="1"/>
          <p:nvPr/>
        </p:nvSpPr>
        <p:spPr>
          <a:xfrm>
            <a:off x="676391" y="5049218"/>
            <a:ext cx="5026586" cy="7416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</a:rPr>
              <a:t>添加详细文字说明，复制文本粘贴至此，添加详情文字说明。添加详细文字说明。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B3A0BB6E-04EE-42E1-B763-7AFC93FE38F3}"/>
              </a:ext>
            </a:extLst>
          </p:cNvPr>
          <p:cNvSpPr txBox="1"/>
          <p:nvPr/>
        </p:nvSpPr>
        <p:spPr>
          <a:xfrm>
            <a:off x="658813" y="4642015"/>
            <a:ext cx="19058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+mj-ea"/>
                <a:ea typeface="+mj-ea"/>
              </a:rPr>
              <a:t>标题内容</a:t>
            </a:r>
          </a:p>
        </p:txBody>
      </p: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F79A79EC-E259-43F3-9766-47544BFC545B}"/>
              </a:ext>
            </a:extLst>
          </p:cNvPr>
          <p:cNvGrpSpPr/>
          <p:nvPr/>
        </p:nvGrpSpPr>
        <p:grpSpPr>
          <a:xfrm>
            <a:off x="676391" y="2100927"/>
            <a:ext cx="5383096" cy="664093"/>
            <a:chOff x="734350" y="895620"/>
            <a:chExt cx="5383096" cy="664093"/>
          </a:xfrm>
        </p:grpSpPr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16A783C4-209B-4257-892C-5E1BF3CD5E5F}"/>
                </a:ext>
              </a:extLst>
            </p:cNvPr>
            <p:cNvSpPr txBox="1"/>
            <p:nvPr/>
          </p:nvSpPr>
          <p:spPr>
            <a:xfrm>
              <a:off x="2205856" y="895620"/>
              <a:ext cx="3911590" cy="6640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添加详细文字说明，复制文本粘贴至此，添加详情文字说明</a:t>
              </a:r>
            </a:p>
          </p:txBody>
        </p:sp>
        <p:grpSp>
          <p:nvGrpSpPr>
            <p:cNvPr id="59" name="组合 58">
              <a:extLst>
                <a:ext uri="{FF2B5EF4-FFF2-40B4-BE49-F238E27FC236}">
                  <a16:creationId xmlns:a16="http://schemas.microsoft.com/office/drawing/2014/main" id="{B91DF0F1-AC02-4F5D-BF62-8D266E7F16D2}"/>
                </a:ext>
              </a:extLst>
            </p:cNvPr>
            <p:cNvGrpSpPr/>
            <p:nvPr/>
          </p:nvGrpSpPr>
          <p:grpSpPr>
            <a:xfrm>
              <a:off x="734350" y="965200"/>
              <a:ext cx="1304810" cy="524934"/>
              <a:chOff x="751194" y="965200"/>
              <a:chExt cx="1443373" cy="524934"/>
            </a:xfrm>
          </p:grpSpPr>
          <p:sp>
            <p:nvSpPr>
              <p:cNvPr id="60" name="矩形: 圆角 59">
                <a:extLst>
                  <a:ext uri="{FF2B5EF4-FFF2-40B4-BE49-F238E27FC236}">
                    <a16:creationId xmlns:a16="http://schemas.microsoft.com/office/drawing/2014/main" id="{FF5C8032-C3CD-48D1-B753-1A14C8180B9B}"/>
                  </a:ext>
                </a:extLst>
              </p:cNvPr>
              <p:cNvSpPr/>
              <p:nvPr/>
            </p:nvSpPr>
            <p:spPr>
              <a:xfrm>
                <a:off x="751194" y="965200"/>
                <a:ext cx="1443373" cy="524934"/>
              </a:xfrm>
              <a:prstGeom prst="roundRect">
                <a:avLst>
                  <a:gd name="adj" fmla="val 5556"/>
                </a:avLst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" name="文本框 60">
                <a:extLst>
                  <a:ext uri="{FF2B5EF4-FFF2-40B4-BE49-F238E27FC236}">
                    <a16:creationId xmlns:a16="http://schemas.microsoft.com/office/drawing/2014/main" id="{6BD7FAFA-F5D9-4753-B522-ECDAAA556663}"/>
                  </a:ext>
                </a:extLst>
              </p:cNvPr>
              <p:cNvSpPr txBox="1"/>
              <p:nvPr/>
            </p:nvSpPr>
            <p:spPr>
              <a:xfrm>
                <a:off x="790978" y="1039231"/>
                <a:ext cx="131929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dirty="0">
                    <a:solidFill>
                      <a:schemeClr val="bg1"/>
                    </a:solidFill>
                    <a:latin typeface="+mj-ea"/>
                    <a:ea typeface="+mj-ea"/>
                  </a:rPr>
                  <a:t>标题内容</a:t>
                </a:r>
              </a:p>
            </p:txBody>
          </p:sp>
        </p:grpSp>
      </p:grpSp>
      <p:sp>
        <p:nvSpPr>
          <p:cNvPr id="88" name="文本框 87">
            <a:extLst>
              <a:ext uri="{FF2B5EF4-FFF2-40B4-BE49-F238E27FC236}">
                <a16:creationId xmlns:a16="http://schemas.microsoft.com/office/drawing/2014/main" id="{37CE9906-018B-4736-9EE0-DEF617A190AD}"/>
              </a:ext>
            </a:extLst>
          </p:cNvPr>
          <p:cNvSpPr txBox="1"/>
          <p:nvPr/>
        </p:nvSpPr>
        <p:spPr>
          <a:xfrm>
            <a:off x="6277091" y="5049218"/>
            <a:ext cx="5026586" cy="7416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</a:rPr>
              <a:t>添加详细文字说明，复制文本粘贴至此，添加详情文字说明。添加详细文字说明。</a:t>
            </a:r>
          </a:p>
        </p:txBody>
      </p:sp>
      <p:sp>
        <p:nvSpPr>
          <p:cNvPr id="89" name="文本框 88">
            <a:extLst>
              <a:ext uri="{FF2B5EF4-FFF2-40B4-BE49-F238E27FC236}">
                <a16:creationId xmlns:a16="http://schemas.microsoft.com/office/drawing/2014/main" id="{0DBDB75F-0B37-4D52-BB41-2A1FBFFA23E0}"/>
              </a:ext>
            </a:extLst>
          </p:cNvPr>
          <p:cNvSpPr txBox="1"/>
          <p:nvPr/>
        </p:nvSpPr>
        <p:spPr>
          <a:xfrm>
            <a:off x="6259513" y="4642015"/>
            <a:ext cx="19058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+mj-ea"/>
                <a:ea typeface="+mj-ea"/>
              </a:rPr>
              <a:t>标题内容</a:t>
            </a:r>
          </a:p>
        </p:txBody>
      </p:sp>
    </p:spTree>
    <p:extLst>
      <p:ext uri="{BB962C8B-B14F-4D97-AF65-F5344CB8AC3E}">
        <p14:creationId xmlns:p14="http://schemas.microsoft.com/office/powerpoint/2010/main" val="74738369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组合 51">
            <a:extLst>
              <a:ext uri="{FF2B5EF4-FFF2-40B4-BE49-F238E27FC236}">
                <a16:creationId xmlns:a16="http://schemas.microsoft.com/office/drawing/2014/main" id="{71021932-E4A2-42BC-B2B9-2D959EEA4E00}"/>
              </a:ext>
            </a:extLst>
          </p:cNvPr>
          <p:cNvGrpSpPr/>
          <p:nvPr/>
        </p:nvGrpSpPr>
        <p:grpSpPr>
          <a:xfrm>
            <a:off x="1" y="115888"/>
            <a:ext cx="12191999" cy="6630988"/>
            <a:chOff x="1" y="115888"/>
            <a:chExt cx="12191999" cy="6630988"/>
          </a:xfrm>
        </p:grpSpPr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993387A4-29F3-4932-88C5-1624BD2A7F9D}"/>
                </a:ext>
              </a:extLst>
            </p:cNvPr>
            <p:cNvSpPr>
              <a:spLocks/>
            </p:cNvSpPr>
            <p:nvPr/>
          </p:nvSpPr>
          <p:spPr>
            <a:xfrm>
              <a:off x="1" y="115888"/>
              <a:ext cx="676391" cy="438151"/>
            </a:xfrm>
            <a:custGeom>
              <a:avLst/>
              <a:gdLst>
                <a:gd name="connsiteX0" fmla="*/ 0 w 676391"/>
                <a:gd name="connsiteY0" fmla="*/ 0 h 438151"/>
                <a:gd name="connsiteX1" fmla="*/ 676391 w 676391"/>
                <a:gd name="connsiteY1" fmla="*/ 0 h 438151"/>
                <a:gd name="connsiteX2" fmla="*/ 418605 w 676391"/>
                <a:gd name="connsiteY2" fmla="*/ 438151 h 438151"/>
                <a:gd name="connsiteX3" fmla="*/ 0 w 676391"/>
                <a:gd name="connsiteY3" fmla="*/ 438151 h 4381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76391" h="438151">
                  <a:moveTo>
                    <a:pt x="0" y="0"/>
                  </a:moveTo>
                  <a:lnTo>
                    <a:pt x="676391" y="0"/>
                  </a:lnTo>
                  <a:lnTo>
                    <a:pt x="418605" y="438151"/>
                  </a:lnTo>
                  <a:lnTo>
                    <a:pt x="0" y="438151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4D90AB32-84D8-4E55-85C1-73C7E37ACFD3}"/>
                </a:ext>
              </a:extLst>
            </p:cNvPr>
            <p:cNvSpPr>
              <a:spLocks/>
            </p:cNvSpPr>
            <p:nvPr/>
          </p:nvSpPr>
          <p:spPr>
            <a:xfrm>
              <a:off x="491861" y="115888"/>
              <a:ext cx="430188" cy="438151"/>
            </a:xfrm>
            <a:custGeom>
              <a:avLst/>
              <a:gdLst>
                <a:gd name="connsiteX0" fmla="*/ 416682 w 695350"/>
                <a:gd name="connsiteY0" fmla="*/ 0 h 343534"/>
                <a:gd name="connsiteX1" fmla="*/ 695350 w 695350"/>
                <a:gd name="connsiteY1" fmla="*/ 0 h 343534"/>
                <a:gd name="connsiteX2" fmla="*/ 278668 w 695350"/>
                <a:gd name="connsiteY2" fmla="*/ 343534 h 343534"/>
                <a:gd name="connsiteX3" fmla="*/ 0 w 695350"/>
                <a:gd name="connsiteY3" fmla="*/ 343534 h 343534"/>
                <a:gd name="connsiteX4" fmla="*/ 416682 w 695350"/>
                <a:gd name="connsiteY4" fmla="*/ 0 h 3435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5350" h="343534">
                  <a:moveTo>
                    <a:pt x="416682" y="0"/>
                  </a:moveTo>
                  <a:lnTo>
                    <a:pt x="695350" y="0"/>
                  </a:lnTo>
                  <a:lnTo>
                    <a:pt x="278668" y="343534"/>
                  </a:lnTo>
                  <a:lnTo>
                    <a:pt x="0" y="343534"/>
                  </a:lnTo>
                  <a:lnTo>
                    <a:pt x="416682" y="0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034A432E-26A1-4C76-BA0D-D75081344210}"/>
                </a:ext>
              </a:extLst>
            </p:cNvPr>
            <p:cNvSpPr>
              <a:spLocks/>
            </p:cNvSpPr>
            <p:nvPr/>
          </p:nvSpPr>
          <p:spPr>
            <a:xfrm>
              <a:off x="737519" y="115888"/>
              <a:ext cx="430188" cy="438151"/>
            </a:xfrm>
            <a:custGeom>
              <a:avLst/>
              <a:gdLst>
                <a:gd name="connsiteX0" fmla="*/ 416682 w 695350"/>
                <a:gd name="connsiteY0" fmla="*/ 0 h 343534"/>
                <a:gd name="connsiteX1" fmla="*/ 695350 w 695350"/>
                <a:gd name="connsiteY1" fmla="*/ 0 h 343534"/>
                <a:gd name="connsiteX2" fmla="*/ 278668 w 695350"/>
                <a:gd name="connsiteY2" fmla="*/ 343534 h 343534"/>
                <a:gd name="connsiteX3" fmla="*/ 0 w 695350"/>
                <a:gd name="connsiteY3" fmla="*/ 343534 h 343534"/>
                <a:gd name="connsiteX4" fmla="*/ 416682 w 695350"/>
                <a:gd name="connsiteY4" fmla="*/ 0 h 3435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5350" h="343534">
                  <a:moveTo>
                    <a:pt x="416682" y="0"/>
                  </a:moveTo>
                  <a:lnTo>
                    <a:pt x="695350" y="0"/>
                  </a:lnTo>
                  <a:lnTo>
                    <a:pt x="278668" y="343534"/>
                  </a:lnTo>
                  <a:lnTo>
                    <a:pt x="0" y="343534"/>
                  </a:lnTo>
                  <a:lnTo>
                    <a:pt x="416682" y="0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50432204-E92E-482E-929A-C03537418E40}"/>
                </a:ext>
              </a:extLst>
            </p:cNvPr>
            <p:cNvSpPr>
              <a:spLocks/>
            </p:cNvSpPr>
            <p:nvPr/>
          </p:nvSpPr>
          <p:spPr>
            <a:xfrm flipH="1">
              <a:off x="11328836" y="6308725"/>
              <a:ext cx="863164" cy="438151"/>
            </a:xfrm>
            <a:custGeom>
              <a:avLst/>
              <a:gdLst>
                <a:gd name="connsiteX0" fmla="*/ 863164 w 863164"/>
                <a:gd name="connsiteY0" fmla="*/ 0 h 438151"/>
                <a:gd name="connsiteX1" fmla="*/ 0 w 863164"/>
                <a:gd name="connsiteY1" fmla="*/ 0 h 438151"/>
                <a:gd name="connsiteX2" fmla="*/ 0 w 863164"/>
                <a:gd name="connsiteY2" fmla="*/ 438151 h 438151"/>
                <a:gd name="connsiteX3" fmla="*/ 605378 w 863164"/>
                <a:gd name="connsiteY3" fmla="*/ 438151 h 4381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63164" h="438151">
                  <a:moveTo>
                    <a:pt x="863164" y="0"/>
                  </a:moveTo>
                  <a:lnTo>
                    <a:pt x="0" y="0"/>
                  </a:lnTo>
                  <a:lnTo>
                    <a:pt x="0" y="438151"/>
                  </a:lnTo>
                  <a:lnTo>
                    <a:pt x="605378" y="438151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AE971739-D324-4740-8E4F-5CD6F8055F3A}"/>
                </a:ext>
              </a:extLst>
            </p:cNvPr>
            <p:cNvSpPr>
              <a:spLocks/>
            </p:cNvSpPr>
            <p:nvPr/>
          </p:nvSpPr>
          <p:spPr>
            <a:xfrm flipH="1">
              <a:off x="11083178" y="6308725"/>
              <a:ext cx="430188" cy="438151"/>
            </a:xfrm>
            <a:custGeom>
              <a:avLst/>
              <a:gdLst>
                <a:gd name="connsiteX0" fmla="*/ 416682 w 695350"/>
                <a:gd name="connsiteY0" fmla="*/ 0 h 343534"/>
                <a:gd name="connsiteX1" fmla="*/ 695350 w 695350"/>
                <a:gd name="connsiteY1" fmla="*/ 0 h 343534"/>
                <a:gd name="connsiteX2" fmla="*/ 278668 w 695350"/>
                <a:gd name="connsiteY2" fmla="*/ 343534 h 343534"/>
                <a:gd name="connsiteX3" fmla="*/ 0 w 695350"/>
                <a:gd name="connsiteY3" fmla="*/ 343534 h 343534"/>
                <a:gd name="connsiteX4" fmla="*/ 416682 w 695350"/>
                <a:gd name="connsiteY4" fmla="*/ 0 h 3435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5350" h="343534">
                  <a:moveTo>
                    <a:pt x="416682" y="0"/>
                  </a:moveTo>
                  <a:lnTo>
                    <a:pt x="695350" y="0"/>
                  </a:lnTo>
                  <a:lnTo>
                    <a:pt x="278668" y="343534"/>
                  </a:lnTo>
                  <a:lnTo>
                    <a:pt x="0" y="343534"/>
                  </a:lnTo>
                  <a:lnTo>
                    <a:pt x="416682" y="0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20F54BD0-8D03-4A11-9CE0-84434AF5F268}"/>
                </a:ext>
              </a:extLst>
            </p:cNvPr>
            <p:cNvSpPr>
              <a:spLocks/>
            </p:cNvSpPr>
            <p:nvPr/>
          </p:nvSpPr>
          <p:spPr>
            <a:xfrm flipH="1">
              <a:off x="10837520" y="6308725"/>
              <a:ext cx="430188" cy="438151"/>
            </a:xfrm>
            <a:custGeom>
              <a:avLst/>
              <a:gdLst>
                <a:gd name="connsiteX0" fmla="*/ 416682 w 695350"/>
                <a:gd name="connsiteY0" fmla="*/ 0 h 343534"/>
                <a:gd name="connsiteX1" fmla="*/ 695350 w 695350"/>
                <a:gd name="connsiteY1" fmla="*/ 0 h 343534"/>
                <a:gd name="connsiteX2" fmla="*/ 278668 w 695350"/>
                <a:gd name="connsiteY2" fmla="*/ 343534 h 343534"/>
                <a:gd name="connsiteX3" fmla="*/ 0 w 695350"/>
                <a:gd name="connsiteY3" fmla="*/ 343534 h 343534"/>
                <a:gd name="connsiteX4" fmla="*/ 416682 w 695350"/>
                <a:gd name="connsiteY4" fmla="*/ 0 h 3435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5350" h="343534">
                  <a:moveTo>
                    <a:pt x="416682" y="0"/>
                  </a:moveTo>
                  <a:lnTo>
                    <a:pt x="695350" y="0"/>
                  </a:lnTo>
                  <a:lnTo>
                    <a:pt x="278668" y="343534"/>
                  </a:lnTo>
                  <a:lnTo>
                    <a:pt x="0" y="343534"/>
                  </a:lnTo>
                  <a:lnTo>
                    <a:pt x="416682" y="0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9" name="object 7">
              <a:extLst>
                <a:ext uri="{FF2B5EF4-FFF2-40B4-BE49-F238E27FC236}">
                  <a16:creationId xmlns:a16="http://schemas.microsoft.com/office/drawing/2014/main" id="{F821E69B-BDBD-4A1D-A3B8-ADA0545808F7}"/>
                </a:ext>
              </a:extLst>
            </p:cNvPr>
            <p:cNvSpPr txBox="1"/>
            <p:nvPr/>
          </p:nvSpPr>
          <p:spPr>
            <a:xfrm>
              <a:off x="1400650" y="115888"/>
              <a:ext cx="2541958" cy="504625"/>
            </a:xfrm>
            <a:prstGeom prst="rect">
              <a:avLst/>
            </a:prstGeom>
          </p:spPr>
          <p:txBody>
            <a:bodyPr vert="horz" wrap="square" lIns="0" tIns="12065" rIns="0" bIns="0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12700">
                <a:lnSpc>
                  <a:spcPct val="100000"/>
                </a:lnSpc>
                <a:spcBef>
                  <a:spcPts val="95"/>
                </a:spcBef>
              </a:pPr>
              <a:r>
                <a:rPr lang="zh-CN" altLang="en-US" sz="3200" spc="-5" dirty="0">
                  <a:solidFill>
                    <a:schemeClr val="accent6">
                      <a:lumMod val="60000"/>
                      <a:lumOff val="40000"/>
                    </a:schemeClr>
                  </a:solidFill>
                  <a:latin typeface="+mj-ea"/>
                  <a:ea typeface="+mj-ea"/>
                  <a:cs typeface="微软雅黑" panose="020B0503020204020204" charset="-122"/>
                </a:rPr>
                <a:t>明年规划</a:t>
              </a:r>
              <a:endParaRPr lang="en-US" altLang="zh-CN" sz="3200" spc="-5" dirty="0">
                <a:solidFill>
                  <a:schemeClr val="accent6">
                    <a:lumMod val="60000"/>
                    <a:lumOff val="40000"/>
                  </a:schemeClr>
                </a:solidFill>
                <a:latin typeface="+mj-ea"/>
                <a:ea typeface="+mj-ea"/>
                <a:cs typeface="微软雅黑" panose="020B0503020204020204" charset="-122"/>
              </a:endParaRP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46AC5531-FC3F-461B-B8D2-E36C09EBA5D1}"/>
              </a:ext>
            </a:extLst>
          </p:cNvPr>
          <p:cNvSpPr txBox="1"/>
          <p:nvPr/>
        </p:nvSpPr>
        <p:spPr>
          <a:xfrm>
            <a:off x="658813" y="1269073"/>
            <a:ext cx="5408572" cy="13787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dirty="0">
                <a:solidFill>
                  <a:schemeClr val="accent6"/>
                </a:solidFill>
                <a:latin typeface="+mj-ea"/>
                <a:ea typeface="+mj-ea"/>
              </a:rPr>
              <a:t>标题文字</a:t>
            </a:r>
            <a:endParaRPr lang="en-US" altLang="zh-CN" sz="3600" dirty="0">
              <a:solidFill>
                <a:schemeClr val="accent6"/>
              </a:solidFill>
              <a:latin typeface="+mj-ea"/>
              <a:ea typeface="+mj-ea"/>
            </a:endParaRPr>
          </a:p>
          <a:p>
            <a:pPr>
              <a:lnSpc>
                <a:spcPct val="120000"/>
              </a:lnSpc>
            </a:pPr>
            <a:r>
              <a:rPr lang="zh-CN" altLang="en-US" sz="3600" dirty="0">
                <a:solidFill>
                  <a:schemeClr val="accent6"/>
                </a:solidFill>
                <a:latin typeface="+mj-ea"/>
                <a:ea typeface="+mj-ea"/>
              </a:rPr>
              <a:t>标题文字说明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E3D383E-2D9F-4BBA-BB73-34DD313A1A10}"/>
              </a:ext>
            </a:extLst>
          </p:cNvPr>
          <p:cNvSpPr txBox="1"/>
          <p:nvPr/>
        </p:nvSpPr>
        <p:spPr>
          <a:xfrm>
            <a:off x="687429" y="2918905"/>
            <a:ext cx="4371006" cy="30147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buClr>
                <a:schemeClr val="accent6">
                  <a:lumMod val="50000"/>
                </a:schemeClr>
              </a:buClr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Arial" panose="020B0604020202020204" pitchFamily="34" charset="0"/>
              </a:rPr>
              <a:t>添加详细文字说明，复制文本粘贴至此，添加详情文字说明。添加详细文字说明添加详细文字说明，复制文本粘贴至此，添加详情文字说明。添加详细文字说明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+mn-ea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  <a:buClr>
                <a:schemeClr val="accent6">
                  <a:lumMod val="50000"/>
                </a:schemeClr>
              </a:buClr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Arial" panose="020B0604020202020204" pitchFamily="34" charset="0"/>
              </a:rPr>
              <a:t>添加详细文字说明，复制文本粘贴至此，添加详情文字说明。添加详细文字说明添加详细文字说明，复制文本粘贴至此，添加详情文字说明。添加详细文字说明。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7E2BB021-5348-49F3-9BBB-B832AAA801B6}"/>
              </a:ext>
            </a:extLst>
          </p:cNvPr>
          <p:cNvCxnSpPr/>
          <p:nvPr/>
        </p:nvCxnSpPr>
        <p:spPr>
          <a:xfrm>
            <a:off x="687428" y="981075"/>
            <a:ext cx="1255672" cy="0"/>
          </a:xfrm>
          <a:prstGeom prst="line">
            <a:avLst/>
          </a:prstGeom>
          <a:ln w="1270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1F4CDB8C-C5F3-4037-9547-AE0A76A6C801}"/>
              </a:ext>
            </a:extLst>
          </p:cNvPr>
          <p:cNvGrpSpPr/>
          <p:nvPr/>
        </p:nvGrpSpPr>
        <p:grpSpPr>
          <a:xfrm>
            <a:off x="6534150" y="1269073"/>
            <a:ext cx="4970422" cy="1081603"/>
            <a:chOff x="7543800" y="903276"/>
            <a:chExt cx="4970422" cy="1081603"/>
          </a:xfrm>
        </p:grpSpPr>
        <p:sp>
          <p:nvSpPr>
            <p:cNvPr id="5" name="椭圆 4">
              <a:extLst>
                <a:ext uri="{FF2B5EF4-FFF2-40B4-BE49-F238E27FC236}">
                  <a16:creationId xmlns:a16="http://schemas.microsoft.com/office/drawing/2014/main" id="{FB51E742-422A-4918-AD31-329DD39D7952}"/>
                </a:ext>
              </a:extLst>
            </p:cNvPr>
            <p:cNvSpPr/>
            <p:nvPr/>
          </p:nvSpPr>
          <p:spPr>
            <a:xfrm>
              <a:off x="7543800" y="929728"/>
              <a:ext cx="1028700" cy="1028700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544B91C7-C322-4715-8C26-9037FF9958AB}"/>
                </a:ext>
              </a:extLst>
            </p:cNvPr>
            <p:cNvGrpSpPr/>
            <p:nvPr/>
          </p:nvGrpSpPr>
          <p:grpSpPr>
            <a:xfrm>
              <a:off x="8883088" y="903276"/>
              <a:ext cx="3631134" cy="1081603"/>
              <a:chOff x="746358" y="4945123"/>
              <a:chExt cx="8479389" cy="847330"/>
            </a:xfrm>
          </p:grpSpPr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5F43419A-D6BC-4F69-85C2-F18A92D42013}"/>
                  </a:ext>
                </a:extLst>
              </p:cNvPr>
              <p:cNvSpPr txBox="1"/>
              <p:nvPr/>
            </p:nvSpPr>
            <p:spPr>
              <a:xfrm>
                <a:off x="746358" y="5272201"/>
                <a:ext cx="8479389" cy="5202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Arial" panose="020B0604020202020204" pitchFamily="34" charset="0"/>
                  </a:rPr>
                  <a:t>添加详细文字说明，复制文本粘贴至此，添加详情文字说明。</a:t>
                </a:r>
                <a:endParaRPr lang="en-US" altLang="zh-CN" sz="1600" dirty="0"/>
              </a:p>
            </p:txBody>
          </p:sp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D82B53E9-C4D4-4459-A8C4-A5561FA03BD7}"/>
                  </a:ext>
                </a:extLst>
              </p:cNvPr>
              <p:cNvSpPr txBox="1"/>
              <p:nvPr/>
            </p:nvSpPr>
            <p:spPr>
              <a:xfrm>
                <a:off x="746358" y="4945123"/>
                <a:ext cx="2744577" cy="31344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dirty="0">
                    <a:solidFill>
                      <a:schemeClr val="accent6">
                        <a:lumMod val="60000"/>
                        <a:lumOff val="40000"/>
                      </a:schemeClr>
                    </a:solidFill>
                    <a:latin typeface="+mj-ea"/>
                    <a:ea typeface="+mj-ea"/>
                  </a:rPr>
                  <a:t>小标题</a:t>
                </a:r>
              </a:p>
            </p:txBody>
          </p:sp>
        </p:grp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95D01BA3-8D85-4075-A486-5CE9DBE8DB76}"/>
              </a:ext>
            </a:extLst>
          </p:cNvPr>
          <p:cNvGrpSpPr/>
          <p:nvPr/>
        </p:nvGrpSpPr>
        <p:grpSpPr>
          <a:xfrm>
            <a:off x="6534150" y="2821144"/>
            <a:ext cx="4970420" cy="1081603"/>
            <a:chOff x="7543800" y="903276"/>
            <a:chExt cx="4970420" cy="1081603"/>
          </a:xfrm>
        </p:grpSpPr>
        <p:sp>
          <p:nvSpPr>
            <p:cNvPr id="35" name="椭圆 34">
              <a:extLst>
                <a:ext uri="{FF2B5EF4-FFF2-40B4-BE49-F238E27FC236}">
                  <a16:creationId xmlns:a16="http://schemas.microsoft.com/office/drawing/2014/main" id="{94DB4E7E-AC39-4159-B8A7-34E7B64DE26F}"/>
                </a:ext>
              </a:extLst>
            </p:cNvPr>
            <p:cNvSpPr/>
            <p:nvPr/>
          </p:nvSpPr>
          <p:spPr>
            <a:xfrm>
              <a:off x="7543800" y="929728"/>
              <a:ext cx="1028700" cy="102870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6" name="组合 35">
              <a:extLst>
                <a:ext uri="{FF2B5EF4-FFF2-40B4-BE49-F238E27FC236}">
                  <a16:creationId xmlns:a16="http://schemas.microsoft.com/office/drawing/2014/main" id="{D62F22BC-E637-458A-9B64-3A4BA03B9874}"/>
                </a:ext>
              </a:extLst>
            </p:cNvPr>
            <p:cNvGrpSpPr/>
            <p:nvPr/>
          </p:nvGrpSpPr>
          <p:grpSpPr>
            <a:xfrm>
              <a:off x="8883087" y="903276"/>
              <a:ext cx="3631133" cy="1081603"/>
              <a:chOff x="746356" y="4945123"/>
              <a:chExt cx="8479386" cy="847330"/>
            </a:xfrm>
          </p:grpSpPr>
          <p:sp>
            <p:nvSpPr>
              <p:cNvPr id="37" name="文本框 36">
                <a:extLst>
                  <a:ext uri="{FF2B5EF4-FFF2-40B4-BE49-F238E27FC236}">
                    <a16:creationId xmlns:a16="http://schemas.microsoft.com/office/drawing/2014/main" id="{FD8B3E74-6BA4-42EF-903D-B6F3E6C1D147}"/>
                  </a:ext>
                </a:extLst>
              </p:cNvPr>
              <p:cNvSpPr txBox="1"/>
              <p:nvPr/>
            </p:nvSpPr>
            <p:spPr>
              <a:xfrm>
                <a:off x="746358" y="5272201"/>
                <a:ext cx="8479384" cy="5202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Arial" panose="020B0604020202020204" pitchFamily="34" charset="0"/>
                  </a:rPr>
                  <a:t>添加详细文字说明，复制文本粘贴至此，添加详情文字说明。</a:t>
                </a:r>
                <a:endParaRPr lang="en-US" altLang="zh-CN" sz="1600" dirty="0"/>
              </a:p>
            </p:txBody>
          </p:sp>
          <p:sp>
            <p:nvSpPr>
              <p:cNvPr id="38" name="文本框 37">
                <a:extLst>
                  <a:ext uri="{FF2B5EF4-FFF2-40B4-BE49-F238E27FC236}">
                    <a16:creationId xmlns:a16="http://schemas.microsoft.com/office/drawing/2014/main" id="{857CD3D2-217D-4E5A-B934-9935FA9D3888}"/>
                  </a:ext>
                </a:extLst>
              </p:cNvPr>
              <p:cNvSpPr txBox="1"/>
              <p:nvPr/>
            </p:nvSpPr>
            <p:spPr>
              <a:xfrm>
                <a:off x="746356" y="4945123"/>
                <a:ext cx="2720793" cy="31344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dirty="0">
                    <a:solidFill>
                      <a:schemeClr val="accent6"/>
                    </a:solidFill>
                    <a:latin typeface="+mj-ea"/>
                    <a:ea typeface="+mj-ea"/>
                  </a:rPr>
                  <a:t>小标题</a:t>
                </a:r>
              </a:p>
            </p:txBody>
          </p:sp>
        </p:grp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C2067DBB-AEDA-43CB-9092-EE03BD9DE780}"/>
              </a:ext>
            </a:extLst>
          </p:cNvPr>
          <p:cNvGrpSpPr/>
          <p:nvPr/>
        </p:nvGrpSpPr>
        <p:grpSpPr>
          <a:xfrm>
            <a:off x="6534150" y="4604711"/>
            <a:ext cx="4970420" cy="1081603"/>
            <a:chOff x="7543800" y="903276"/>
            <a:chExt cx="4970420" cy="1081603"/>
          </a:xfrm>
        </p:grpSpPr>
        <p:sp>
          <p:nvSpPr>
            <p:cNvPr id="40" name="椭圆 39">
              <a:extLst>
                <a:ext uri="{FF2B5EF4-FFF2-40B4-BE49-F238E27FC236}">
                  <a16:creationId xmlns:a16="http://schemas.microsoft.com/office/drawing/2014/main" id="{B864FD02-839C-4DD2-9EE2-27AA128A3210}"/>
                </a:ext>
              </a:extLst>
            </p:cNvPr>
            <p:cNvSpPr/>
            <p:nvPr/>
          </p:nvSpPr>
          <p:spPr>
            <a:xfrm>
              <a:off x="7543800" y="929728"/>
              <a:ext cx="1028700" cy="1028700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grpSp>
          <p:nvGrpSpPr>
            <p:cNvPr id="41" name="组合 40">
              <a:extLst>
                <a:ext uri="{FF2B5EF4-FFF2-40B4-BE49-F238E27FC236}">
                  <a16:creationId xmlns:a16="http://schemas.microsoft.com/office/drawing/2014/main" id="{BEFB5663-F242-4953-AFF5-F0A173891AC0}"/>
                </a:ext>
              </a:extLst>
            </p:cNvPr>
            <p:cNvGrpSpPr/>
            <p:nvPr/>
          </p:nvGrpSpPr>
          <p:grpSpPr>
            <a:xfrm>
              <a:off x="8883087" y="903276"/>
              <a:ext cx="3631133" cy="1081603"/>
              <a:chOff x="746356" y="4945123"/>
              <a:chExt cx="8479386" cy="847330"/>
            </a:xfrm>
          </p:grpSpPr>
          <p:sp>
            <p:nvSpPr>
              <p:cNvPr id="42" name="文本框 41">
                <a:extLst>
                  <a:ext uri="{FF2B5EF4-FFF2-40B4-BE49-F238E27FC236}">
                    <a16:creationId xmlns:a16="http://schemas.microsoft.com/office/drawing/2014/main" id="{04EEC1CE-CCE2-4927-8E09-AD071C3F9A40}"/>
                  </a:ext>
                </a:extLst>
              </p:cNvPr>
              <p:cNvSpPr txBox="1"/>
              <p:nvPr/>
            </p:nvSpPr>
            <p:spPr>
              <a:xfrm>
                <a:off x="746356" y="5272201"/>
                <a:ext cx="8479386" cy="5202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Arial" panose="020B0604020202020204" pitchFamily="34" charset="0"/>
                  </a:rPr>
                  <a:t>添加详细文字说明，复制文本粘贴至此，添加详情文字说明。</a:t>
                </a:r>
                <a:endParaRPr lang="en-US" altLang="zh-CN" sz="1600" dirty="0"/>
              </a:p>
            </p:txBody>
          </p:sp>
          <p:sp>
            <p:nvSpPr>
              <p:cNvPr id="43" name="文本框 42">
                <a:extLst>
                  <a:ext uri="{FF2B5EF4-FFF2-40B4-BE49-F238E27FC236}">
                    <a16:creationId xmlns:a16="http://schemas.microsoft.com/office/drawing/2014/main" id="{7C6F56AE-C4A9-4084-B1EC-930C96275C6F}"/>
                  </a:ext>
                </a:extLst>
              </p:cNvPr>
              <p:cNvSpPr txBox="1"/>
              <p:nvPr/>
            </p:nvSpPr>
            <p:spPr>
              <a:xfrm>
                <a:off x="746358" y="4945123"/>
                <a:ext cx="2402210" cy="31344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dirty="0">
                    <a:solidFill>
                      <a:schemeClr val="accent6">
                        <a:lumMod val="75000"/>
                      </a:schemeClr>
                    </a:solidFill>
                    <a:latin typeface="+mj-ea"/>
                    <a:ea typeface="+mj-ea"/>
                  </a:rPr>
                  <a:t>小标题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77093676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>
            <a:extLst>
              <a:ext uri="{FF2B5EF4-FFF2-40B4-BE49-F238E27FC236}">
                <a16:creationId xmlns:a16="http://schemas.microsoft.com/office/drawing/2014/main" id="{ACFEA480-0467-4A3E-A8AF-6635318D4C42}"/>
              </a:ext>
            </a:extLst>
          </p:cNvPr>
          <p:cNvGrpSpPr/>
          <p:nvPr/>
        </p:nvGrpSpPr>
        <p:grpSpPr>
          <a:xfrm>
            <a:off x="1" y="115888"/>
            <a:ext cx="12191999" cy="6630988"/>
            <a:chOff x="1" y="115888"/>
            <a:chExt cx="12191999" cy="6630988"/>
          </a:xfrm>
        </p:grpSpPr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5268D36D-3DD5-42E4-B256-8BC43F526FE3}"/>
                </a:ext>
              </a:extLst>
            </p:cNvPr>
            <p:cNvSpPr>
              <a:spLocks/>
            </p:cNvSpPr>
            <p:nvPr/>
          </p:nvSpPr>
          <p:spPr>
            <a:xfrm>
              <a:off x="1" y="115888"/>
              <a:ext cx="676391" cy="438151"/>
            </a:xfrm>
            <a:custGeom>
              <a:avLst/>
              <a:gdLst>
                <a:gd name="connsiteX0" fmla="*/ 0 w 676391"/>
                <a:gd name="connsiteY0" fmla="*/ 0 h 438151"/>
                <a:gd name="connsiteX1" fmla="*/ 676391 w 676391"/>
                <a:gd name="connsiteY1" fmla="*/ 0 h 438151"/>
                <a:gd name="connsiteX2" fmla="*/ 418605 w 676391"/>
                <a:gd name="connsiteY2" fmla="*/ 438151 h 438151"/>
                <a:gd name="connsiteX3" fmla="*/ 0 w 676391"/>
                <a:gd name="connsiteY3" fmla="*/ 438151 h 4381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76391" h="438151">
                  <a:moveTo>
                    <a:pt x="0" y="0"/>
                  </a:moveTo>
                  <a:lnTo>
                    <a:pt x="676391" y="0"/>
                  </a:lnTo>
                  <a:lnTo>
                    <a:pt x="418605" y="438151"/>
                  </a:lnTo>
                  <a:lnTo>
                    <a:pt x="0" y="438151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1352AA1F-50C0-4B33-B75C-7B4436CC70BF}"/>
                </a:ext>
              </a:extLst>
            </p:cNvPr>
            <p:cNvSpPr>
              <a:spLocks/>
            </p:cNvSpPr>
            <p:nvPr/>
          </p:nvSpPr>
          <p:spPr>
            <a:xfrm>
              <a:off x="491861" y="115888"/>
              <a:ext cx="430188" cy="438151"/>
            </a:xfrm>
            <a:custGeom>
              <a:avLst/>
              <a:gdLst>
                <a:gd name="connsiteX0" fmla="*/ 416682 w 695350"/>
                <a:gd name="connsiteY0" fmla="*/ 0 h 343534"/>
                <a:gd name="connsiteX1" fmla="*/ 695350 w 695350"/>
                <a:gd name="connsiteY1" fmla="*/ 0 h 343534"/>
                <a:gd name="connsiteX2" fmla="*/ 278668 w 695350"/>
                <a:gd name="connsiteY2" fmla="*/ 343534 h 343534"/>
                <a:gd name="connsiteX3" fmla="*/ 0 w 695350"/>
                <a:gd name="connsiteY3" fmla="*/ 343534 h 343534"/>
                <a:gd name="connsiteX4" fmla="*/ 416682 w 695350"/>
                <a:gd name="connsiteY4" fmla="*/ 0 h 3435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5350" h="343534">
                  <a:moveTo>
                    <a:pt x="416682" y="0"/>
                  </a:moveTo>
                  <a:lnTo>
                    <a:pt x="695350" y="0"/>
                  </a:lnTo>
                  <a:lnTo>
                    <a:pt x="278668" y="343534"/>
                  </a:lnTo>
                  <a:lnTo>
                    <a:pt x="0" y="343534"/>
                  </a:lnTo>
                  <a:lnTo>
                    <a:pt x="416682" y="0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4B5FDD34-8395-46BC-AE14-FDD0BBD63191}"/>
                </a:ext>
              </a:extLst>
            </p:cNvPr>
            <p:cNvSpPr>
              <a:spLocks/>
            </p:cNvSpPr>
            <p:nvPr/>
          </p:nvSpPr>
          <p:spPr>
            <a:xfrm>
              <a:off x="737519" y="115888"/>
              <a:ext cx="430188" cy="438151"/>
            </a:xfrm>
            <a:custGeom>
              <a:avLst/>
              <a:gdLst>
                <a:gd name="connsiteX0" fmla="*/ 416682 w 695350"/>
                <a:gd name="connsiteY0" fmla="*/ 0 h 343534"/>
                <a:gd name="connsiteX1" fmla="*/ 695350 w 695350"/>
                <a:gd name="connsiteY1" fmla="*/ 0 h 343534"/>
                <a:gd name="connsiteX2" fmla="*/ 278668 w 695350"/>
                <a:gd name="connsiteY2" fmla="*/ 343534 h 343534"/>
                <a:gd name="connsiteX3" fmla="*/ 0 w 695350"/>
                <a:gd name="connsiteY3" fmla="*/ 343534 h 343534"/>
                <a:gd name="connsiteX4" fmla="*/ 416682 w 695350"/>
                <a:gd name="connsiteY4" fmla="*/ 0 h 3435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5350" h="343534">
                  <a:moveTo>
                    <a:pt x="416682" y="0"/>
                  </a:moveTo>
                  <a:lnTo>
                    <a:pt x="695350" y="0"/>
                  </a:lnTo>
                  <a:lnTo>
                    <a:pt x="278668" y="343534"/>
                  </a:lnTo>
                  <a:lnTo>
                    <a:pt x="0" y="343534"/>
                  </a:lnTo>
                  <a:lnTo>
                    <a:pt x="416682" y="0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7EF46AEF-6FD2-46B1-B8F8-7C9C240026E6}"/>
                </a:ext>
              </a:extLst>
            </p:cNvPr>
            <p:cNvSpPr>
              <a:spLocks/>
            </p:cNvSpPr>
            <p:nvPr/>
          </p:nvSpPr>
          <p:spPr>
            <a:xfrm flipH="1">
              <a:off x="11328836" y="6308725"/>
              <a:ext cx="863164" cy="438151"/>
            </a:xfrm>
            <a:custGeom>
              <a:avLst/>
              <a:gdLst>
                <a:gd name="connsiteX0" fmla="*/ 863164 w 863164"/>
                <a:gd name="connsiteY0" fmla="*/ 0 h 438151"/>
                <a:gd name="connsiteX1" fmla="*/ 0 w 863164"/>
                <a:gd name="connsiteY1" fmla="*/ 0 h 438151"/>
                <a:gd name="connsiteX2" fmla="*/ 0 w 863164"/>
                <a:gd name="connsiteY2" fmla="*/ 438151 h 438151"/>
                <a:gd name="connsiteX3" fmla="*/ 605378 w 863164"/>
                <a:gd name="connsiteY3" fmla="*/ 438151 h 4381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63164" h="438151">
                  <a:moveTo>
                    <a:pt x="863164" y="0"/>
                  </a:moveTo>
                  <a:lnTo>
                    <a:pt x="0" y="0"/>
                  </a:lnTo>
                  <a:lnTo>
                    <a:pt x="0" y="438151"/>
                  </a:lnTo>
                  <a:lnTo>
                    <a:pt x="605378" y="438151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8D583E8D-3194-456A-A393-AD0C27B00C42}"/>
                </a:ext>
              </a:extLst>
            </p:cNvPr>
            <p:cNvSpPr>
              <a:spLocks/>
            </p:cNvSpPr>
            <p:nvPr/>
          </p:nvSpPr>
          <p:spPr>
            <a:xfrm flipH="1">
              <a:off x="11083178" y="6308725"/>
              <a:ext cx="430188" cy="438151"/>
            </a:xfrm>
            <a:custGeom>
              <a:avLst/>
              <a:gdLst>
                <a:gd name="connsiteX0" fmla="*/ 416682 w 695350"/>
                <a:gd name="connsiteY0" fmla="*/ 0 h 343534"/>
                <a:gd name="connsiteX1" fmla="*/ 695350 w 695350"/>
                <a:gd name="connsiteY1" fmla="*/ 0 h 343534"/>
                <a:gd name="connsiteX2" fmla="*/ 278668 w 695350"/>
                <a:gd name="connsiteY2" fmla="*/ 343534 h 343534"/>
                <a:gd name="connsiteX3" fmla="*/ 0 w 695350"/>
                <a:gd name="connsiteY3" fmla="*/ 343534 h 343534"/>
                <a:gd name="connsiteX4" fmla="*/ 416682 w 695350"/>
                <a:gd name="connsiteY4" fmla="*/ 0 h 3435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5350" h="343534">
                  <a:moveTo>
                    <a:pt x="416682" y="0"/>
                  </a:moveTo>
                  <a:lnTo>
                    <a:pt x="695350" y="0"/>
                  </a:lnTo>
                  <a:lnTo>
                    <a:pt x="278668" y="343534"/>
                  </a:lnTo>
                  <a:lnTo>
                    <a:pt x="0" y="343534"/>
                  </a:lnTo>
                  <a:lnTo>
                    <a:pt x="416682" y="0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9A299A6B-8AC5-401B-90ED-796A899A0A35}"/>
                </a:ext>
              </a:extLst>
            </p:cNvPr>
            <p:cNvSpPr>
              <a:spLocks/>
            </p:cNvSpPr>
            <p:nvPr/>
          </p:nvSpPr>
          <p:spPr>
            <a:xfrm flipH="1">
              <a:off x="10837520" y="6308725"/>
              <a:ext cx="430188" cy="438151"/>
            </a:xfrm>
            <a:custGeom>
              <a:avLst/>
              <a:gdLst>
                <a:gd name="connsiteX0" fmla="*/ 416682 w 695350"/>
                <a:gd name="connsiteY0" fmla="*/ 0 h 343534"/>
                <a:gd name="connsiteX1" fmla="*/ 695350 w 695350"/>
                <a:gd name="connsiteY1" fmla="*/ 0 h 343534"/>
                <a:gd name="connsiteX2" fmla="*/ 278668 w 695350"/>
                <a:gd name="connsiteY2" fmla="*/ 343534 h 343534"/>
                <a:gd name="connsiteX3" fmla="*/ 0 w 695350"/>
                <a:gd name="connsiteY3" fmla="*/ 343534 h 343534"/>
                <a:gd name="connsiteX4" fmla="*/ 416682 w 695350"/>
                <a:gd name="connsiteY4" fmla="*/ 0 h 3435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5350" h="343534">
                  <a:moveTo>
                    <a:pt x="416682" y="0"/>
                  </a:moveTo>
                  <a:lnTo>
                    <a:pt x="695350" y="0"/>
                  </a:lnTo>
                  <a:lnTo>
                    <a:pt x="278668" y="343534"/>
                  </a:lnTo>
                  <a:lnTo>
                    <a:pt x="0" y="343534"/>
                  </a:lnTo>
                  <a:lnTo>
                    <a:pt x="416682" y="0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3" name="object 7">
              <a:extLst>
                <a:ext uri="{FF2B5EF4-FFF2-40B4-BE49-F238E27FC236}">
                  <a16:creationId xmlns:a16="http://schemas.microsoft.com/office/drawing/2014/main" id="{98E995B3-0E04-4949-98BD-F9A7000B0C0B}"/>
                </a:ext>
              </a:extLst>
            </p:cNvPr>
            <p:cNvSpPr txBox="1"/>
            <p:nvPr/>
          </p:nvSpPr>
          <p:spPr>
            <a:xfrm>
              <a:off x="1400650" y="115888"/>
              <a:ext cx="2541958" cy="504625"/>
            </a:xfrm>
            <a:prstGeom prst="rect">
              <a:avLst/>
            </a:prstGeom>
          </p:spPr>
          <p:txBody>
            <a:bodyPr vert="horz" wrap="square" lIns="0" tIns="12065" rIns="0" bIns="0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12700">
                <a:lnSpc>
                  <a:spcPct val="100000"/>
                </a:lnSpc>
                <a:spcBef>
                  <a:spcPts val="95"/>
                </a:spcBef>
              </a:pPr>
              <a:r>
                <a:rPr lang="zh-CN" altLang="en-US" sz="3200" spc="-5" dirty="0">
                  <a:solidFill>
                    <a:schemeClr val="accent6">
                      <a:lumMod val="60000"/>
                      <a:lumOff val="40000"/>
                    </a:schemeClr>
                  </a:solidFill>
                  <a:latin typeface="+mj-ea"/>
                  <a:ea typeface="+mj-ea"/>
                  <a:cs typeface="微软雅黑" panose="020B0503020204020204" charset="-122"/>
                </a:rPr>
                <a:t>明年规划</a:t>
              </a:r>
              <a:endParaRPr lang="en-US" altLang="zh-CN" sz="3200" spc="-5" dirty="0">
                <a:solidFill>
                  <a:schemeClr val="accent6">
                    <a:lumMod val="60000"/>
                    <a:lumOff val="40000"/>
                  </a:schemeClr>
                </a:solidFill>
                <a:latin typeface="+mj-ea"/>
                <a:ea typeface="+mj-ea"/>
                <a:cs typeface="微软雅黑" panose="020B0503020204020204" charset="-122"/>
              </a:endParaRPr>
            </a:p>
          </p:txBody>
        </p:sp>
      </p:grpSp>
      <p:sp>
        <p:nvSpPr>
          <p:cNvPr id="6" name="矩形 5">
            <a:extLst>
              <a:ext uri="{FF2B5EF4-FFF2-40B4-BE49-F238E27FC236}">
                <a16:creationId xmlns:a16="http://schemas.microsoft.com/office/drawing/2014/main" id="{6BD62C57-C53C-44C6-933C-C842DFA42B4B}"/>
              </a:ext>
            </a:extLst>
          </p:cNvPr>
          <p:cNvSpPr/>
          <p:nvPr/>
        </p:nvSpPr>
        <p:spPr>
          <a:xfrm>
            <a:off x="0" y="3617060"/>
            <a:ext cx="12192000" cy="229637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F732AFB7-E86D-42CD-B772-494A7EA62AFB}"/>
              </a:ext>
            </a:extLst>
          </p:cNvPr>
          <p:cNvCxnSpPr>
            <a:cxnSpLocks/>
          </p:cNvCxnSpPr>
          <p:nvPr/>
        </p:nvCxnSpPr>
        <p:spPr>
          <a:xfrm>
            <a:off x="0" y="3482480"/>
            <a:ext cx="12228513" cy="0"/>
          </a:xfrm>
          <a:prstGeom prst="line">
            <a:avLst/>
          </a:prstGeom>
          <a:ln w="381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文本框 29">
            <a:extLst>
              <a:ext uri="{FF2B5EF4-FFF2-40B4-BE49-F238E27FC236}">
                <a16:creationId xmlns:a16="http://schemas.microsoft.com/office/drawing/2014/main" id="{90E39583-20CA-49E7-97DF-D3FB84F176CF}"/>
              </a:ext>
            </a:extLst>
          </p:cNvPr>
          <p:cNvSpPr txBox="1"/>
          <p:nvPr/>
        </p:nvSpPr>
        <p:spPr>
          <a:xfrm>
            <a:off x="587760" y="1887387"/>
            <a:ext cx="10967127" cy="13025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buClr>
                <a:schemeClr val="accent6">
                  <a:lumMod val="50000"/>
                </a:schemeClr>
              </a:buClr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Arial" panose="020B0604020202020204" pitchFamily="34" charset="0"/>
              </a:rPr>
              <a:t>添加详细文字说明，复制文本粘贴至此，添加详情文字说明。添加详细文字说明，复制文本粘贴至此，添加详情文字说明。添加详细文字说明，复制文本粘贴至此，添加详情文字说明。添加详细文字说明，复制文本粘贴至此，添加详情文字说明。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24E89875-9268-4425-9393-060B8C6BCAD9}"/>
              </a:ext>
            </a:extLst>
          </p:cNvPr>
          <p:cNvSpPr txBox="1"/>
          <p:nvPr/>
        </p:nvSpPr>
        <p:spPr>
          <a:xfrm>
            <a:off x="583131" y="801554"/>
            <a:ext cx="10967127" cy="5979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accent6"/>
                </a:solidFill>
                <a:latin typeface="+mj-ea"/>
                <a:ea typeface="+mj-ea"/>
              </a:rPr>
              <a:t>标题内容</a:t>
            </a:r>
            <a:endParaRPr lang="en-US" altLang="zh-CN" sz="2400" dirty="0">
              <a:solidFill>
                <a:schemeClr val="accent6"/>
              </a:solidFill>
              <a:latin typeface="+mj-ea"/>
              <a:ea typeface="+mj-ea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87CB71A5-7871-4185-8E01-00649018D33F}"/>
              </a:ext>
            </a:extLst>
          </p:cNvPr>
          <p:cNvSpPr txBox="1"/>
          <p:nvPr/>
        </p:nvSpPr>
        <p:spPr>
          <a:xfrm>
            <a:off x="566061" y="1320284"/>
            <a:ext cx="10967127" cy="5136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Arial" panose="020B0604020202020204" pitchFamily="34" charset="0"/>
              </a:rPr>
              <a:t>添加详细文字说明，复制文本粘贴至此，添加详情文字说明。</a:t>
            </a:r>
            <a:endParaRPr lang="en-US" altLang="zh-CN" sz="2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5B1C0D66-9CD0-41D9-80A1-E03AC7B8B70E}"/>
              </a:ext>
            </a:extLst>
          </p:cNvPr>
          <p:cNvGrpSpPr/>
          <p:nvPr/>
        </p:nvGrpSpPr>
        <p:grpSpPr>
          <a:xfrm>
            <a:off x="658813" y="3620042"/>
            <a:ext cx="2594152" cy="2026573"/>
            <a:chOff x="441503" y="3617060"/>
            <a:chExt cx="2594152" cy="2026573"/>
          </a:xfrm>
        </p:grpSpPr>
        <p:sp>
          <p:nvSpPr>
            <p:cNvPr id="17" name="等腰三角形 16">
              <a:extLst>
                <a:ext uri="{FF2B5EF4-FFF2-40B4-BE49-F238E27FC236}">
                  <a16:creationId xmlns:a16="http://schemas.microsoft.com/office/drawing/2014/main" id="{F6479A18-263A-4987-8FDC-E28FB118D023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1523568" y="3617060"/>
              <a:ext cx="352858" cy="304188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4BE309A0-4924-4E6F-B766-743D6C0523D0}"/>
                </a:ext>
              </a:extLst>
            </p:cNvPr>
            <p:cNvGrpSpPr/>
            <p:nvPr/>
          </p:nvGrpSpPr>
          <p:grpSpPr>
            <a:xfrm>
              <a:off x="441503" y="3880392"/>
              <a:ext cx="2594152" cy="1763241"/>
              <a:chOff x="702165" y="4831786"/>
              <a:chExt cx="2594152" cy="1763241"/>
            </a:xfrm>
          </p:grpSpPr>
          <p:sp>
            <p:nvSpPr>
              <p:cNvPr id="33" name="文本框 32">
                <a:extLst>
                  <a:ext uri="{FF2B5EF4-FFF2-40B4-BE49-F238E27FC236}">
                    <a16:creationId xmlns:a16="http://schemas.microsoft.com/office/drawing/2014/main" id="{C553CE49-7085-4DCC-B12E-1A1FDF65FF6B}"/>
                  </a:ext>
                </a:extLst>
              </p:cNvPr>
              <p:cNvSpPr txBox="1"/>
              <p:nvPr/>
            </p:nvSpPr>
            <p:spPr>
              <a:xfrm>
                <a:off x="1119302" y="4831786"/>
                <a:ext cx="1682714" cy="51366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2000" dirty="0">
                    <a:solidFill>
                      <a:schemeClr val="bg1"/>
                    </a:solidFill>
                    <a:latin typeface="+mj-ea"/>
                    <a:ea typeface="+mj-ea"/>
                  </a:rPr>
                  <a:t>标题内容</a:t>
                </a:r>
                <a:endParaRPr lang="en-US" altLang="zh-CN" sz="2000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34" name="文本框 33">
                <a:extLst>
                  <a:ext uri="{FF2B5EF4-FFF2-40B4-BE49-F238E27FC236}">
                    <a16:creationId xmlns:a16="http://schemas.microsoft.com/office/drawing/2014/main" id="{255543A7-8090-4C1C-8EA0-C1F55E7650A0}"/>
                  </a:ext>
                </a:extLst>
              </p:cNvPr>
              <p:cNvSpPr txBox="1"/>
              <p:nvPr/>
            </p:nvSpPr>
            <p:spPr>
              <a:xfrm>
                <a:off x="702165" y="5426950"/>
                <a:ext cx="2594152" cy="11680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  <a:buClr>
                    <a:schemeClr val="accent6">
                      <a:lumMod val="50000"/>
                    </a:schemeClr>
                  </a:buClr>
                </a:pPr>
                <a:r>
                  <a:rPr lang="zh-CN" altLang="en-US" sz="1600" dirty="0">
                    <a:solidFill>
                      <a:schemeClr val="bg1"/>
                    </a:solidFill>
                    <a:latin typeface="+mn-ea"/>
                    <a:cs typeface="+mn-ea"/>
                    <a:sym typeface="Arial" panose="020B0604020202020204" pitchFamily="34" charset="0"/>
                  </a:rPr>
                  <a:t>复制文本粘贴至此，添加详情文字说明。复制文本粘贴至此。</a:t>
                </a:r>
                <a:endParaRPr lang="en-US" altLang="zh-CN" sz="1600" dirty="0">
                  <a:solidFill>
                    <a:schemeClr val="bg1"/>
                  </a:solidFill>
                  <a:latin typeface="+mn-ea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99" name="组合 98">
            <a:extLst>
              <a:ext uri="{FF2B5EF4-FFF2-40B4-BE49-F238E27FC236}">
                <a16:creationId xmlns:a16="http://schemas.microsoft.com/office/drawing/2014/main" id="{DCAC41C8-3FEC-48B5-8175-95AB57859F8F}"/>
              </a:ext>
            </a:extLst>
          </p:cNvPr>
          <p:cNvGrpSpPr/>
          <p:nvPr/>
        </p:nvGrpSpPr>
        <p:grpSpPr>
          <a:xfrm>
            <a:off x="4798925" y="3620042"/>
            <a:ext cx="2594152" cy="2026573"/>
            <a:chOff x="441503" y="3617060"/>
            <a:chExt cx="2594152" cy="2026573"/>
          </a:xfrm>
        </p:grpSpPr>
        <p:sp>
          <p:nvSpPr>
            <p:cNvPr id="100" name="等腰三角形 99">
              <a:extLst>
                <a:ext uri="{FF2B5EF4-FFF2-40B4-BE49-F238E27FC236}">
                  <a16:creationId xmlns:a16="http://schemas.microsoft.com/office/drawing/2014/main" id="{E1468E96-DE51-465B-8E4E-E95FD240E83B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1523568" y="3617060"/>
              <a:ext cx="352858" cy="304188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01" name="组合 100">
              <a:extLst>
                <a:ext uri="{FF2B5EF4-FFF2-40B4-BE49-F238E27FC236}">
                  <a16:creationId xmlns:a16="http://schemas.microsoft.com/office/drawing/2014/main" id="{645F6F7B-E71E-4F50-BFE1-857B4602F8AB}"/>
                </a:ext>
              </a:extLst>
            </p:cNvPr>
            <p:cNvGrpSpPr/>
            <p:nvPr/>
          </p:nvGrpSpPr>
          <p:grpSpPr>
            <a:xfrm>
              <a:off x="441503" y="3880392"/>
              <a:ext cx="2594152" cy="1763241"/>
              <a:chOff x="702165" y="4831786"/>
              <a:chExt cx="2594152" cy="1763241"/>
            </a:xfrm>
          </p:grpSpPr>
          <p:sp>
            <p:nvSpPr>
              <p:cNvPr id="102" name="文本框 101">
                <a:extLst>
                  <a:ext uri="{FF2B5EF4-FFF2-40B4-BE49-F238E27FC236}">
                    <a16:creationId xmlns:a16="http://schemas.microsoft.com/office/drawing/2014/main" id="{DD1BD28C-B2CC-461E-B1E2-B01178823C12}"/>
                  </a:ext>
                </a:extLst>
              </p:cNvPr>
              <p:cNvSpPr txBox="1"/>
              <p:nvPr/>
            </p:nvSpPr>
            <p:spPr>
              <a:xfrm>
                <a:off x="1119302" y="4831786"/>
                <a:ext cx="1682714" cy="51366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2000" dirty="0">
                    <a:solidFill>
                      <a:schemeClr val="bg1"/>
                    </a:solidFill>
                    <a:latin typeface="+mj-ea"/>
                    <a:ea typeface="+mj-ea"/>
                  </a:rPr>
                  <a:t>标题内容</a:t>
                </a:r>
                <a:endParaRPr lang="en-US" altLang="zh-CN" sz="2000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03" name="文本框 102">
                <a:extLst>
                  <a:ext uri="{FF2B5EF4-FFF2-40B4-BE49-F238E27FC236}">
                    <a16:creationId xmlns:a16="http://schemas.microsoft.com/office/drawing/2014/main" id="{309EC4E8-61B5-492A-A3A3-08D8285D3F7D}"/>
                  </a:ext>
                </a:extLst>
              </p:cNvPr>
              <p:cNvSpPr txBox="1"/>
              <p:nvPr/>
            </p:nvSpPr>
            <p:spPr>
              <a:xfrm>
                <a:off x="702165" y="5426950"/>
                <a:ext cx="2594152" cy="11680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  <a:buClr>
                    <a:schemeClr val="accent6">
                      <a:lumMod val="50000"/>
                    </a:schemeClr>
                  </a:buClr>
                </a:pPr>
                <a:r>
                  <a:rPr lang="zh-CN" altLang="en-US" sz="1600" dirty="0">
                    <a:solidFill>
                      <a:schemeClr val="bg1"/>
                    </a:solidFill>
                    <a:latin typeface="+mn-ea"/>
                    <a:cs typeface="+mn-ea"/>
                    <a:sym typeface="Arial" panose="020B0604020202020204" pitchFamily="34" charset="0"/>
                  </a:rPr>
                  <a:t>复制文本粘贴至此，添加详情文字说明。复制文本粘贴至此。</a:t>
                </a:r>
                <a:endParaRPr lang="en-US" altLang="zh-CN" sz="1600" dirty="0">
                  <a:solidFill>
                    <a:schemeClr val="bg1"/>
                  </a:solidFill>
                  <a:latin typeface="+mn-ea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04" name="组合 103">
            <a:extLst>
              <a:ext uri="{FF2B5EF4-FFF2-40B4-BE49-F238E27FC236}">
                <a16:creationId xmlns:a16="http://schemas.microsoft.com/office/drawing/2014/main" id="{874CD4E6-08C7-482E-A3B6-D1AB2FD680C1}"/>
              </a:ext>
            </a:extLst>
          </p:cNvPr>
          <p:cNvGrpSpPr/>
          <p:nvPr/>
        </p:nvGrpSpPr>
        <p:grpSpPr>
          <a:xfrm>
            <a:off x="8939036" y="3620042"/>
            <a:ext cx="2594152" cy="2026573"/>
            <a:chOff x="441503" y="3617060"/>
            <a:chExt cx="2594152" cy="2026573"/>
          </a:xfrm>
        </p:grpSpPr>
        <p:sp>
          <p:nvSpPr>
            <p:cNvPr id="105" name="等腰三角形 104">
              <a:extLst>
                <a:ext uri="{FF2B5EF4-FFF2-40B4-BE49-F238E27FC236}">
                  <a16:creationId xmlns:a16="http://schemas.microsoft.com/office/drawing/2014/main" id="{07A50FC8-EAE7-4BE0-8887-F4571DEEF999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1523568" y="3617060"/>
              <a:ext cx="352858" cy="304188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06" name="组合 105">
              <a:extLst>
                <a:ext uri="{FF2B5EF4-FFF2-40B4-BE49-F238E27FC236}">
                  <a16:creationId xmlns:a16="http://schemas.microsoft.com/office/drawing/2014/main" id="{7A9E422A-C7CC-4800-B459-D88A1451AC1D}"/>
                </a:ext>
              </a:extLst>
            </p:cNvPr>
            <p:cNvGrpSpPr/>
            <p:nvPr/>
          </p:nvGrpSpPr>
          <p:grpSpPr>
            <a:xfrm>
              <a:off x="441503" y="3880392"/>
              <a:ext cx="2594152" cy="1763241"/>
              <a:chOff x="702165" y="4831786"/>
              <a:chExt cx="2594152" cy="1763241"/>
            </a:xfrm>
          </p:grpSpPr>
          <p:sp>
            <p:nvSpPr>
              <p:cNvPr id="107" name="文本框 106">
                <a:extLst>
                  <a:ext uri="{FF2B5EF4-FFF2-40B4-BE49-F238E27FC236}">
                    <a16:creationId xmlns:a16="http://schemas.microsoft.com/office/drawing/2014/main" id="{77737BA5-6E89-42E7-B8C5-C42A03DF6D1E}"/>
                  </a:ext>
                </a:extLst>
              </p:cNvPr>
              <p:cNvSpPr txBox="1"/>
              <p:nvPr/>
            </p:nvSpPr>
            <p:spPr>
              <a:xfrm>
                <a:off x="1119302" y="4831786"/>
                <a:ext cx="1682714" cy="51366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2000" dirty="0">
                    <a:solidFill>
                      <a:schemeClr val="bg1"/>
                    </a:solidFill>
                    <a:latin typeface="+mj-ea"/>
                    <a:ea typeface="+mj-ea"/>
                  </a:rPr>
                  <a:t>标题内容</a:t>
                </a:r>
                <a:endParaRPr lang="en-US" altLang="zh-CN" sz="2000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08" name="文本框 107">
                <a:extLst>
                  <a:ext uri="{FF2B5EF4-FFF2-40B4-BE49-F238E27FC236}">
                    <a16:creationId xmlns:a16="http://schemas.microsoft.com/office/drawing/2014/main" id="{8413107E-D7D7-42C6-887E-95A47AED0832}"/>
                  </a:ext>
                </a:extLst>
              </p:cNvPr>
              <p:cNvSpPr txBox="1"/>
              <p:nvPr/>
            </p:nvSpPr>
            <p:spPr>
              <a:xfrm>
                <a:off x="702165" y="5426950"/>
                <a:ext cx="2594152" cy="11680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  <a:buClr>
                    <a:schemeClr val="accent6">
                      <a:lumMod val="50000"/>
                    </a:schemeClr>
                  </a:buClr>
                </a:pPr>
                <a:r>
                  <a:rPr lang="zh-CN" altLang="en-US" sz="1600" dirty="0">
                    <a:solidFill>
                      <a:schemeClr val="bg1"/>
                    </a:solidFill>
                    <a:latin typeface="+mn-ea"/>
                    <a:cs typeface="+mn-ea"/>
                    <a:sym typeface="Arial" panose="020B0604020202020204" pitchFamily="34" charset="0"/>
                  </a:rPr>
                  <a:t>复制文本粘贴至此，添加详情文字说明。复制文本粘贴至此。</a:t>
                </a:r>
                <a:endParaRPr lang="en-US" altLang="zh-CN" sz="1600" dirty="0">
                  <a:solidFill>
                    <a:schemeClr val="bg1"/>
                  </a:solidFill>
                  <a:latin typeface="+mn-ea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8661602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F28F6666-A406-4F10-9428-6FBA229DB1D3}"/>
              </a:ext>
            </a:extLst>
          </p:cNvPr>
          <p:cNvSpPr/>
          <p:nvPr/>
        </p:nvSpPr>
        <p:spPr>
          <a:xfrm>
            <a:off x="670111" y="4531588"/>
            <a:ext cx="10476289" cy="108000"/>
          </a:xfrm>
          <a:prstGeom prst="rect">
            <a:avLst/>
          </a:prstGeom>
          <a:gradFill flip="none" rotWithShape="1">
            <a:gsLst>
              <a:gs pos="66639">
                <a:schemeClr val="accent6">
                  <a:lumMod val="20000"/>
                  <a:lumOff val="80000"/>
                </a:schemeClr>
              </a:gs>
              <a:gs pos="27000">
                <a:schemeClr val="accent6">
                  <a:lumMod val="60000"/>
                  <a:lumOff val="40000"/>
                </a:schemeClr>
              </a:gs>
              <a:gs pos="98582">
                <a:srgbClr val="FFFFFF"/>
              </a:gs>
              <a:gs pos="0">
                <a:schemeClr val="accent6">
                  <a:lumMod val="75000"/>
                </a:schemeClr>
              </a:gs>
            </a:gsLst>
            <a:lin ang="0" scaled="1"/>
            <a:tileRect/>
          </a:gradFill>
          <a:ln cap="rnd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6FCFA280-FA2C-4F26-9652-446E0003AD0D}"/>
              </a:ext>
            </a:extLst>
          </p:cNvPr>
          <p:cNvGrpSpPr/>
          <p:nvPr/>
        </p:nvGrpSpPr>
        <p:grpSpPr>
          <a:xfrm>
            <a:off x="-678357" y="-552631"/>
            <a:ext cx="13548714" cy="2638858"/>
            <a:chOff x="-667950" y="0"/>
            <a:chExt cx="13548714" cy="2880000"/>
          </a:xfrm>
        </p:grpSpPr>
        <p:sp>
          <p:nvSpPr>
            <p:cNvPr id="4" name="流程图: 数据 3">
              <a:extLst>
                <a:ext uri="{FF2B5EF4-FFF2-40B4-BE49-F238E27FC236}">
                  <a16:creationId xmlns:a16="http://schemas.microsoft.com/office/drawing/2014/main" id="{7708DE53-2BEC-47F3-9333-52E45265A31C}"/>
                </a:ext>
              </a:extLst>
            </p:cNvPr>
            <p:cNvSpPr>
              <a:spLocks/>
            </p:cNvSpPr>
            <p:nvPr/>
          </p:nvSpPr>
          <p:spPr>
            <a:xfrm>
              <a:off x="9640764" y="0"/>
              <a:ext cx="3240000" cy="2880000"/>
            </a:xfrm>
            <a:prstGeom prst="flowChartInputOutput">
              <a:avLst/>
            </a:prstGeom>
            <a:solidFill>
              <a:schemeClr val="accent6">
                <a:lumMod val="75000"/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流程图: 数据 4">
              <a:extLst>
                <a:ext uri="{FF2B5EF4-FFF2-40B4-BE49-F238E27FC236}">
                  <a16:creationId xmlns:a16="http://schemas.microsoft.com/office/drawing/2014/main" id="{37F777E9-A701-4558-AB24-476A0FC5A82F}"/>
                </a:ext>
              </a:extLst>
            </p:cNvPr>
            <p:cNvSpPr>
              <a:spLocks/>
            </p:cNvSpPr>
            <p:nvPr/>
          </p:nvSpPr>
          <p:spPr>
            <a:xfrm>
              <a:off x="4486408" y="0"/>
              <a:ext cx="3240000" cy="2880000"/>
            </a:xfrm>
            <a:prstGeom prst="flowChartInputOutput">
              <a:avLst/>
            </a:prstGeom>
            <a:solidFill>
              <a:schemeClr val="accent6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流程图: 数据 5">
              <a:extLst>
                <a:ext uri="{FF2B5EF4-FFF2-40B4-BE49-F238E27FC236}">
                  <a16:creationId xmlns:a16="http://schemas.microsoft.com/office/drawing/2014/main" id="{70965CE1-05A5-4363-9D5E-20C01F9E9D3C}"/>
                </a:ext>
              </a:extLst>
            </p:cNvPr>
            <p:cNvSpPr>
              <a:spLocks/>
            </p:cNvSpPr>
            <p:nvPr/>
          </p:nvSpPr>
          <p:spPr>
            <a:xfrm>
              <a:off x="7063587" y="0"/>
              <a:ext cx="3240000" cy="2880000"/>
            </a:xfrm>
            <a:prstGeom prst="flowChartInputOutput">
              <a:avLst/>
            </a:prstGeom>
            <a:solidFill>
              <a:schemeClr val="accent6">
                <a:lumMod val="20000"/>
                <a:lumOff val="80000"/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流程图: 数据 6">
              <a:extLst>
                <a:ext uri="{FF2B5EF4-FFF2-40B4-BE49-F238E27FC236}">
                  <a16:creationId xmlns:a16="http://schemas.microsoft.com/office/drawing/2014/main" id="{43BA0AD5-AB6E-40BE-8A2A-B0E0DE503993}"/>
                </a:ext>
              </a:extLst>
            </p:cNvPr>
            <p:cNvSpPr>
              <a:spLocks/>
            </p:cNvSpPr>
            <p:nvPr/>
          </p:nvSpPr>
          <p:spPr>
            <a:xfrm>
              <a:off x="1909229" y="0"/>
              <a:ext cx="3240000" cy="2880000"/>
            </a:xfrm>
            <a:prstGeom prst="flowChartInputOutput">
              <a:avLst/>
            </a:prstGeom>
            <a:solidFill>
              <a:schemeClr val="accent6">
                <a:lumMod val="60000"/>
                <a:lumOff val="40000"/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流程图: 数据 7">
              <a:extLst>
                <a:ext uri="{FF2B5EF4-FFF2-40B4-BE49-F238E27FC236}">
                  <a16:creationId xmlns:a16="http://schemas.microsoft.com/office/drawing/2014/main" id="{DE588D0F-277C-4174-9F47-BED7DEB9E159}"/>
                </a:ext>
              </a:extLst>
            </p:cNvPr>
            <p:cNvSpPr>
              <a:spLocks/>
            </p:cNvSpPr>
            <p:nvPr/>
          </p:nvSpPr>
          <p:spPr>
            <a:xfrm>
              <a:off x="-667950" y="0"/>
              <a:ext cx="3240000" cy="2880000"/>
            </a:xfrm>
            <a:prstGeom prst="flowChartInputOutput">
              <a:avLst/>
            </a:prstGeom>
            <a:solidFill>
              <a:schemeClr val="accent6">
                <a:lumMod val="50000"/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198D754C-01AA-43BA-96A2-BDBA3FB78399}"/>
              </a:ext>
            </a:extLst>
          </p:cNvPr>
          <p:cNvGrpSpPr/>
          <p:nvPr/>
        </p:nvGrpSpPr>
        <p:grpSpPr>
          <a:xfrm>
            <a:off x="9630356" y="6345238"/>
            <a:ext cx="2899579" cy="739711"/>
            <a:chOff x="-667950" y="0"/>
            <a:chExt cx="13548714" cy="2880000"/>
          </a:xfrm>
        </p:grpSpPr>
        <p:sp>
          <p:nvSpPr>
            <p:cNvPr id="10" name="流程图: 数据 9">
              <a:extLst>
                <a:ext uri="{FF2B5EF4-FFF2-40B4-BE49-F238E27FC236}">
                  <a16:creationId xmlns:a16="http://schemas.microsoft.com/office/drawing/2014/main" id="{59AF47EC-92A4-4209-AED1-94598FF9DE8E}"/>
                </a:ext>
              </a:extLst>
            </p:cNvPr>
            <p:cNvSpPr>
              <a:spLocks/>
            </p:cNvSpPr>
            <p:nvPr/>
          </p:nvSpPr>
          <p:spPr>
            <a:xfrm>
              <a:off x="9640764" y="0"/>
              <a:ext cx="3240000" cy="2880000"/>
            </a:xfrm>
            <a:prstGeom prst="flowChartInputOutpu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流程图: 数据 10">
              <a:extLst>
                <a:ext uri="{FF2B5EF4-FFF2-40B4-BE49-F238E27FC236}">
                  <a16:creationId xmlns:a16="http://schemas.microsoft.com/office/drawing/2014/main" id="{FC9EAA6B-3A1A-477A-A7E4-BD8A0923D6C5}"/>
                </a:ext>
              </a:extLst>
            </p:cNvPr>
            <p:cNvSpPr>
              <a:spLocks/>
            </p:cNvSpPr>
            <p:nvPr/>
          </p:nvSpPr>
          <p:spPr>
            <a:xfrm>
              <a:off x="4486408" y="0"/>
              <a:ext cx="3240000" cy="2880000"/>
            </a:xfrm>
            <a:prstGeom prst="flowChartInputOutpu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流程图: 数据 11">
              <a:extLst>
                <a:ext uri="{FF2B5EF4-FFF2-40B4-BE49-F238E27FC236}">
                  <a16:creationId xmlns:a16="http://schemas.microsoft.com/office/drawing/2014/main" id="{21B4E004-1461-4F0C-A6E7-DA73DCFD7D01}"/>
                </a:ext>
              </a:extLst>
            </p:cNvPr>
            <p:cNvSpPr>
              <a:spLocks/>
            </p:cNvSpPr>
            <p:nvPr/>
          </p:nvSpPr>
          <p:spPr>
            <a:xfrm>
              <a:off x="7063587" y="0"/>
              <a:ext cx="3240000" cy="2880000"/>
            </a:xfrm>
            <a:prstGeom prst="flowChartInputOutpu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流程图: 数据 12">
              <a:extLst>
                <a:ext uri="{FF2B5EF4-FFF2-40B4-BE49-F238E27FC236}">
                  <a16:creationId xmlns:a16="http://schemas.microsoft.com/office/drawing/2014/main" id="{906992B2-3D7F-4F8B-8A4D-FB9561CB8F89}"/>
                </a:ext>
              </a:extLst>
            </p:cNvPr>
            <p:cNvSpPr>
              <a:spLocks/>
            </p:cNvSpPr>
            <p:nvPr/>
          </p:nvSpPr>
          <p:spPr>
            <a:xfrm>
              <a:off x="1909229" y="0"/>
              <a:ext cx="3240000" cy="2880000"/>
            </a:xfrm>
            <a:prstGeom prst="flowChartInputOutpu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流程图: 数据 13">
              <a:extLst>
                <a:ext uri="{FF2B5EF4-FFF2-40B4-BE49-F238E27FC236}">
                  <a16:creationId xmlns:a16="http://schemas.microsoft.com/office/drawing/2014/main" id="{73C904AA-BD51-4120-874B-4CC9350AC17E}"/>
                </a:ext>
              </a:extLst>
            </p:cNvPr>
            <p:cNvSpPr>
              <a:spLocks/>
            </p:cNvSpPr>
            <p:nvPr/>
          </p:nvSpPr>
          <p:spPr>
            <a:xfrm>
              <a:off x="-667950" y="0"/>
              <a:ext cx="3240000" cy="2880000"/>
            </a:xfrm>
            <a:prstGeom prst="flowChartInputOutput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5" name="line01">
            <a:extLst>
              <a:ext uri="{FF2B5EF4-FFF2-40B4-BE49-F238E27FC236}">
                <a16:creationId xmlns:a16="http://schemas.microsoft.com/office/drawing/2014/main" id="{E03D1386-132A-4660-AB5C-5DF880E1187B}"/>
              </a:ext>
            </a:extLst>
          </p:cNvPr>
          <p:cNvCxnSpPr/>
          <p:nvPr/>
        </p:nvCxnSpPr>
        <p:spPr>
          <a:xfrm>
            <a:off x="4767478" y="4513588"/>
            <a:ext cx="0" cy="72000"/>
          </a:xfrm>
          <a:prstGeom prst="line">
            <a:avLst/>
          </a:prstGeom>
          <a:ln>
            <a:solidFill>
              <a:srgbClr val="FFFF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>
            <a:extLst>
              <a:ext uri="{FF2B5EF4-FFF2-40B4-BE49-F238E27FC236}">
                <a16:creationId xmlns:a16="http://schemas.microsoft.com/office/drawing/2014/main" id="{29C00D83-512C-4281-BC28-3114AFE39382}"/>
              </a:ext>
            </a:extLst>
          </p:cNvPr>
          <p:cNvSpPr txBox="1"/>
          <p:nvPr/>
        </p:nvSpPr>
        <p:spPr>
          <a:xfrm>
            <a:off x="600828" y="3136149"/>
            <a:ext cx="428835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0" dirty="0">
                <a:solidFill>
                  <a:schemeClr val="accent6">
                    <a:lumMod val="50000"/>
                  </a:schemeClr>
                </a:solidFill>
                <a:latin typeface="+mj-ea"/>
                <a:ea typeface="+mj-ea"/>
              </a:rPr>
              <a:t>谢谢观看</a:t>
            </a:r>
          </a:p>
        </p:txBody>
      </p:sp>
      <p:sp>
        <p:nvSpPr>
          <p:cNvPr id="17" name="object 5">
            <a:extLst>
              <a:ext uri="{FF2B5EF4-FFF2-40B4-BE49-F238E27FC236}">
                <a16:creationId xmlns:a16="http://schemas.microsoft.com/office/drawing/2014/main" id="{EC4982BD-6235-4418-BCD2-F8DE3D54E6D6}"/>
              </a:ext>
            </a:extLst>
          </p:cNvPr>
          <p:cNvSpPr txBox="1">
            <a:spLocks noGrp="1"/>
          </p:cNvSpPr>
          <p:nvPr/>
        </p:nvSpPr>
        <p:spPr>
          <a:xfrm>
            <a:off x="5369365" y="3289428"/>
            <a:ext cx="1933456" cy="996427"/>
          </a:xfrm>
          <a:prstGeom prst="rect">
            <a:avLst/>
          </a:prstGeom>
        </p:spPr>
        <p:txBody>
          <a:bodyPr vert="horz" wrap="square" lIns="0" tIns="11430" rIns="0" bIns="0" rtlCol="0" anchor="b">
            <a:sp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12700" marR="5080" algn="dist">
              <a:lnSpc>
                <a:spcPct val="100000"/>
              </a:lnSpc>
              <a:spcBef>
                <a:spcPts val="90"/>
              </a:spcBef>
            </a:pPr>
            <a:r>
              <a:rPr lang="en-US" altLang="zh-CN" sz="3200" dirty="0">
                <a:solidFill>
                  <a:schemeClr val="accent6">
                    <a:lumMod val="50000"/>
                  </a:schemeClr>
                </a:solidFill>
                <a:effectLst/>
                <a:latin typeface="+mn-lt"/>
                <a:cs typeface="+mn-lt"/>
                <a:sym typeface="+mn-ea"/>
              </a:rPr>
              <a:t>BUSINESS REPORT</a:t>
            </a:r>
            <a:endParaRPr lang="zh-CN" altLang="en-US" sz="3200" dirty="0">
              <a:solidFill>
                <a:schemeClr val="accent6">
                  <a:lumMod val="50000"/>
                </a:schemeClr>
              </a:solidFill>
              <a:effectLst/>
              <a:latin typeface="+mn-lt"/>
              <a:cs typeface="+mn-lt"/>
              <a:sym typeface="+mn-ea"/>
            </a:endParaRPr>
          </a:p>
        </p:txBody>
      </p:sp>
      <p:sp>
        <p:nvSpPr>
          <p:cNvPr id="18" name="object 7">
            <a:extLst>
              <a:ext uri="{FF2B5EF4-FFF2-40B4-BE49-F238E27FC236}">
                <a16:creationId xmlns:a16="http://schemas.microsoft.com/office/drawing/2014/main" id="{1379097B-6E87-4721-871B-3C4EC71E2F72}"/>
              </a:ext>
            </a:extLst>
          </p:cNvPr>
          <p:cNvSpPr txBox="1"/>
          <p:nvPr/>
        </p:nvSpPr>
        <p:spPr>
          <a:xfrm>
            <a:off x="698348" y="4928549"/>
            <a:ext cx="2541958" cy="38151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zh-CN" altLang="en-US" sz="2400" spc="-5" dirty="0">
                <a:solidFill>
                  <a:schemeClr val="accent6">
                    <a:lumMod val="50000"/>
                  </a:schemeClr>
                </a:solidFill>
                <a:latin typeface="+mn-ea"/>
                <a:cs typeface="微软雅黑" panose="020B0503020204020204" charset="-122"/>
              </a:rPr>
              <a:t>稿定设计工坊出品</a:t>
            </a:r>
            <a:endParaRPr lang="en-US" altLang="zh-CN" sz="2400" spc="-5" dirty="0">
              <a:solidFill>
                <a:schemeClr val="accent6">
                  <a:lumMod val="50000"/>
                </a:schemeClr>
              </a:solidFill>
              <a:latin typeface="+mn-ea"/>
              <a:cs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6721356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夜晚的雪地上&#10;&#10;中度可信度描述已自动生成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44" b="6044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10" name="图片 9" descr="QR 代码&#10;&#10;描述已自动生成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105" y="2880776"/>
            <a:ext cx="1106529" cy="1106529"/>
          </a:xfrm>
          <a:prstGeom prst="roundRect">
            <a:avLst>
              <a:gd name="adj" fmla="val 8707"/>
            </a:avLst>
          </a:prstGeom>
          <a:effectLst/>
        </p:spPr>
      </p:pic>
      <p:sp>
        <p:nvSpPr>
          <p:cNvPr id="11" name="文本框 10"/>
          <p:cNvSpPr txBox="1"/>
          <p:nvPr/>
        </p:nvSpPr>
        <p:spPr>
          <a:xfrm>
            <a:off x="1807272" y="2880776"/>
            <a:ext cx="1985661" cy="405111"/>
          </a:xfrm>
          <a:prstGeom prst="rect">
            <a:avLst/>
          </a:prstGeom>
          <a:noFill/>
          <a:effectLst/>
        </p:spPr>
        <p:txBody>
          <a:bodyPr wrap="square" lIns="92583" tIns="46291" rIns="92583" bIns="46291" rtlCol="0">
            <a:spAutoFit/>
          </a:bodyPr>
          <a:lstStyle/>
          <a:p>
            <a:r>
              <a:rPr lang="zh-CN" altLang="en-US" sz="2025" dirty="0">
                <a:solidFill>
                  <a:srgbClr val="191C78"/>
                </a:soli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</a:rPr>
              <a:t>稿定</a:t>
            </a:r>
            <a:r>
              <a:rPr lang="en-US" altLang="zh-CN" sz="2025" dirty="0">
                <a:solidFill>
                  <a:srgbClr val="191C78"/>
                </a:soli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</a:rPr>
              <a:t>PPT</a:t>
            </a:r>
            <a:r>
              <a:rPr lang="zh-CN" altLang="en-US" sz="2025" dirty="0">
                <a:solidFill>
                  <a:srgbClr val="191C78"/>
                </a:soli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</a:rPr>
              <a:t>实验室</a:t>
            </a:r>
          </a:p>
        </p:txBody>
      </p:sp>
      <p:cxnSp>
        <p:nvCxnSpPr>
          <p:cNvPr id="13" name="直接连接符 12"/>
          <p:cNvCxnSpPr/>
          <p:nvPr/>
        </p:nvCxnSpPr>
        <p:spPr>
          <a:xfrm>
            <a:off x="1912752" y="3285887"/>
            <a:ext cx="1684594" cy="0"/>
          </a:xfrm>
          <a:prstGeom prst="line">
            <a:avLst/>
          </a:prstGeom>
          <a:ln w="6430">
            <a:solidFill>
              <a:srgbClr val="0D0E53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/>
          <p:cNvSpPr txBox="1"/>
          <p:nvPr/>
        </p:nvSpPr>
        <p:spPr>
          <a:xfrm>
            <a:off x="1825950" y="3344831"/>
            <a:ext cx="2511031" cy="654410"/>
          </a:xfrm>
          <a:prstGeom prst="rect">
            <a:avLst/>
          </a:prstGeom>
          <a:noFill/>
          <a:effectLst/>
        </p:spPr>
        <p:txBody>
          <a:bodyPr wrap="square" lIns="92583" tIns="46291" rIns="92583" bIns="46291" rtlCol="0">
            <a:spAutoFit/>
          </a:bodyPr>
          <a:lstStyle/>
          <a:p>
            <a:r>
              <a:rPr lang="zh-CN" altLang="en-US" sz="1215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关注公众号</a:t>
            </a:r>
            <a:endParaRPr lang="en-US" altLang="zh-CN" sz="1215" dirty="0">
              <a:solidFill>
                <a:srgbClr val="191C78"/>
              </a:solidFill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  <a:p>
            <a:r>
              <a:rPr lang="zh-CN" altLang="en-US" sz="1215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后台回复</a:t>
            </a:r>
            <a:r>
              <a:rPr lang="en-US" altLang="zh-CN" sz="1215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【</a:t>
            </a:r>
            <a:r>
              <a:rPr lang="zh-CN" altLang="en-US" sz="1215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模板</a:t>
            </a:r>
            <a:r>
              <a:rPr lang="en-US" altLang="zh-CN" sz="1215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】</a:t>
            </a:r>
          </a:p>
          <a:p>
            <a:r>
              <a:rPr lang="zh-CN" altLang="en-US" sz="1215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即可获得</a:t>
            </a:r>
            <a:r>
              <a:rPr lang="en-US" altLang="zh-CN" sz="1215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10</a:t>
            </a:r>
            <a:r>
              <a:rPr lang="zh-CN" altLang="en-US" sz="1215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套免费年终回报模板</a:t>
            </a:r>
          </a:p>
        </p:txBody>
      </p:sp>
      <p:pic>
        <p:nvPicPr>
          <p:cNvPr id="20" name="图片 19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24105" y="4527863"/>
            <a:ext cx="1106529" cy="1106529"/>
          </a:xfrm>
          <a:prstGeom prst="roundRect">
            <a:avLst>
              <a:gd name="adj" fmla="val 8707"/>
            </a:avLst>
          </a:prstGeom>
          <a:effectLst/>
        </p:spPr>
      </p:pic>
      <p:sp>
        <p:nvSpPr>
          <p:cNvPr id="21" name="文本框 20"/>
          <p:cNvSpPr txBox="1"/>
          <p:nvPr/>
        </p:nvSpPr>
        <p:spPr>
          <a:xfrm>
            <a:off x="1807272" y="4527863"/>
            <a:ext cx="1985661" cy="405111"/>
          </a:xfrm>
          <a:prstGeom prst="rect">
            <a:avLst/>
          </a:prstGeom>
          <a:noFill/>
          <a:effectLst/>
        </p:spPr>
        <p:txBody>
          <a:bodyPr wrap="square" lIns="92583" tIns="46291" rIns="92583" bIns="46291" rtlCol="0">
            <a:spAutoFit/>
          </a:bodyPr>
          <a:lstStyle/>
          <a:p>
            <a:r>
              <a:rPr lang="zh-CN" altLang="en-US" sz="2025" dirty="0">
                <a:solidFill>
                  <a:srgbClr val="191C78"/>
                </a:soli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</a:rPr>
              <a:t>稿定</a:t>
            </a:r>
            <a:r>
              <a:rPr lang="en-US" altLang="zh-CN" sz="2025" dirty="0">
                <a:solidFill>
                  <a:srgbClr val="191C78"/>
                </a:soli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</a:rPr>
              <a:t>PPT</a:t>
            </a:r>
            <a:endParaRPr lang="zh-CN" altLang="en-US" sz="2025" dirty="0">
              <a:solidFill>
                <a:srgbClr val="191C78"/>
              </a:solidFill>
              <a:latin typeface="阿里巴巴普惠体 2.0 105 Heavy" panose="00020600040101010101" pitchFamily="18" charset="-122"/>
              <a:ea typeface="阿里巴巴普惠体 2.0 105 Heavy" panose="00020600040101010101" pitchFamily="18" charset="-122"/>
              <a:cs typeface="阿里巴巴普惠体 2.0 105 Heavy" panose="00020600040101010101" pitchFamily="18" charset="-122"/>
            </a:endParaRPr>
          </a:p>
        </p:txBody>
      </p:sp>
      <p:cxnSp>
        <p:nvCxnSpPr>
          <p:cNvPr id="22" name="直接连接符 21"/>
          <p:cNvCxnSpPr/>
          <p:nvPr/>
        </p:nvCxnSpPr>
        <p:spPr>
          <a:xfrm>
            <a:off x="1912752" y="4932974"/>
            <a:ext cx="1684594" cy="0"/>
          </a:xfrm>
          <a:prstGeom prst="line">
            <a:avLst/>
          </a:prstGeom>
          <a:ln w="6430">
            <a:solidFill>
              <a:srgbClr val="0D0E53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2"/>
          <p:cNvSpPr txBox="1"/>
          <p:nvPr/>
        </p:nvSpPr>
        <p:spPr>
          <a:xfrm>
            <a:off x="1825950" y="4991919"/>
            <a:ext cx="2511031" cy="585929"/>
          </a:xfrm>
          <a:prstGeom prst="rect">
            <a:avLst/>
          </a:prstGeom>
          <a:noFill/>
          <a:effectLst/>
        </p:spPr>
        <p:txBody>
          <a:bodyPr wrap="square" lIns="92583" tIns="46291" rIns="92583" bIns="46291" rtlCol="0">
            <a:spAutoFit/>
          </a:bodyPr>
          <a:lstStyle/>
          <a:p>
            <a:r>
              <a:rPr lang="zh-CN" altLang="en-US" sz="1600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让我们</a:t>
            </a:r>
            <a:endParaRPr lang="en-US" altLang="zh-CN" sz="1600" dirty="0">
              <a:solidFill>
                <a:srgbClr val="191C78"/>
              </a:solidFill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  <a:p>
            <a:r>
              <a:rPr lang="zh-CN" altLang="en-US" sz="1600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轻松稿定</a:t>
            </a:r>
            <a:r>
              <a:rPr lang="en-US" altLang="zh-CN" sz="1600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PPT</a:t>
            </a:r>
            <a:r>
              <a:rPr lang="zh-CN" altLang="en-US" sz="1600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！</a:t>
            </a:r>
          </a:p>
        </p:txBody>
      </p:sp>
      <p:cxnSp>
        <p:nvCxnSpPr>
          <p:cNvPr id="26" name="直接连接符 25"/>
          <p:cNvCxnSpPr/>
          <p:nvPr/>
        </p:nvCxnSpPr>
        <p:spPr>
          <a:xfrm>
            <a:off x="5735751" y="3285887"/>
            <a:ext cx="1684594" cy="0"/>
          </a:xfrm>
          <a:prstGeom prst="line">
            <a:avLst/>
          </a:prstGeom>
          <a:ln w="6430">
            <a:solidFill>
              <a:srgbClr val="0D0E53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3" name="组合 42"/>
          <p:cNvGrpSpPr/>
          <p:nvPr/>
        </p:nvGrpSpPr>
        <p:grpSpPr>
          <a:xfrm>
            <a:off x="4347103" y="2880776"/>
            <a:ext cx="3812878" cy="1106529"/>
            <a:chOff x="4408063" y="4781148"/>
            <a:chExt cx="3812878" cy="1106529"/>
          </a:xfrm>
        </p:grpSpPr>
        <p:pic>
          <p:nvPicPr>
            <p:cNvPr id="12" name="图片 11" descr="QR 代码&#10;&#10;描述已自动生成"/>
            <p:cNvPicPr>
              <a:picLocks noChangeAspect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4408063" y="4781148"/>
              <a:ext cx="1106529" cy="1106529"/>
            </a:xfrm>
            <a:prstGeom prst="roundRect">
              <a:avLst>
                <a:gd name="adj" fmla="val 8707"/>
              </a:avLst>
            </a:prstGeom>
            <a:effectLst/>
          </p:spPr>
        </p:pic>
        <p:sp>
          <p:nvSpPr>
            <p:cNvPr id="35" name="文本框 34"/>
            <p:cNvSpPr txBox="1"/>
            <p:nvPr/>
          </p:nvSpPr>
          <p:spPr>
            <a:xfrm>
              <a:off x="5691232" y="4781148"/>
              <a:ext cx="1985661" cy="405110"/>
            </a:xfrm>
            <a:prstGeom prst="rect">
              <a:avLst/>
            </a:prstGeom>
            <a:noFill/>
            <a:effectLst/>
          </p:spPr>
          <p:txBody>
            <a:bodyPr wrap="square" lIns="92583" tIns="46291" rIns="92583" bIns="46291" rtlCol="0">
              <a:spAutoFit/>
            </a:bodyPr>
            <a:lstStyle/>
            <a:p>
              <a:r>
                <a:rPr lang="zh-CN" altLang="en-US" sz="2025" dirty="0">
                  <a:solidFill>
                    <a:srgbClr val="191C78"/>
                  </a:solidFill>
                  <a:latin typeface="阿里巴巴普惠体 2.0 105 Heavy" panose="00020600040101010101" pitchFamily="18" charset="-122"/>
                  <a:ea typeface="阿里巴巴普惠体 2.0 105 Heavy" panose="00020600040101010101" pitchFamily="18" charset="-122"/>
                  <a:cs typeface="阿里巴巴普惠体 2.0 105 Heavy" panose="00020600040101010101" pitchFamily="18" charset="-122"/>
                </a:rPr>
                <a:t>微软</a:t>
              </a:r>
              <a:r>
                <a:rPr lang="en-US" altLang="zh-CN" sz="2025" dirty="0">
                  <a:solidFill>
                    <a:srgbClr val="191C78"/>
                  </a:solidFill>
                  <a:latin typeface="阿里巴巴普惠体 2.0 105 Heavy" panose="00020600040101010101" pitchFamily="18" charset="-122"/>
                  <a:ea typeface="阿里巴巴普惠体 2.0 105 Heavy" panose="00020600040101010101" pitchFamily="18" charset="-122"/>
                  <a:cs typeface="阿里巴巴普惠体 2.0 105 Heavy" panose="00020600040101010101" pitchFamily="18" charset="-122"/>
                </a:rPr>
                <a:t>Office</a:t>
              </a:r>
              <a:r>
                <a:rPr lang="zh-CN" altLang="en-US" sz="2025" dirty="0">
                  <a:solidFill>
                    <a:srgbClr val="191C78"/>
                  </a:solidFill>
                  <a:latin typeface="阿里巴巴普惠体 2.0 105 Heavy" panose="00020600040101010101" pitchFamily="18" charset="-122"/>
                  <a:ea typeface="阿里巴巴普惠体 2.0 105 Heavy" panose="00020600040101010101" pitchFamily="18" charset="-122"/>
                  <a:cs typeface="阿里巴巴普惠体 2.0 105 Heavy" panose="00020600040101010101" pitchFamily="18" charset="-122"/>
                </a:rPr>
                <a:t>文档</a:t>
              </a: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5709910" y="5245204"/>
              <a:ext cx="2511031" cy="585929"/>
            </a:xfrm>
            <a:prstGeom prst="rect">
              <a:avLst/>
            </a:prstGeom>
            <a:noFill/>
            <a:effectLst/>
          </p:spPr>
          <p:txBody>
            <a:bodyPr wrap="square" lIns="92583" tIns="46291" rIns="92583" bIns="46291" rtlCol="0">
              <a:spAutoFit/>
            </a:bodyPr>
            <a:lstStyle/>
            <a:p>
              <a:r>
                <a:rPr lang="zh-CN" altLang="en-US" sz="1600" dirty="0">
                  <a:solidFill>
                    <a:srgbClr val="191C78"/>
                  </a:solidFill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  <a:cs typeface="阿里巴巴普惠体 2.0 35 Thin" panose="00020600040101010101" pitchFamily="18" charset="-122"/>
                </a:rPr>
                <a:t>关注公众号，第一时间</a:t>
              </a:r>
              <a:endParaRPr lang="en-US" altLang="zh-CN" sz="1600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endParaRPr>
            </a:p>
            <a:p>
              <a:r>
                <a:rPr lang="zh-CN" altLang="en-US" sz="1600" dirty="0">
                  <a:solidFill>
                    <a:srgbClr val="191C78"/>
                  </a:solidFill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  <a:cs typeface="阿里巴巴普惠体 2.0 35 Thin" panose="00020600040101010101" pitchFamily="18" charset="-122"/>
                </a:rPr>
                <a:t>获得微软模版活动动向</a:t>
              </a:r>
            </a:p>
          </p:txBody>
        </p:sp>
      </p:grpSp>
      <p:cxnSp>
        <p:nvCxnSpPr>
          <p:cNvPr id="30" name="直接连接符 29"/>
          <p:cNvCxnSpPr/>
          <p:nvPr/>
        </p:nvCxnSpPr>
        <p:spPr>
          <a:xfrm>
            <a:off x="5735751" y="4932974"/>
            <a:ext cx="1684594" cy="0"/>
          </a:xfrm>
          <a:prstGeom prst="line">
            <a:avLst/>
          </a:prstGeom>
          <a:ln w="6430">
            <a:solidFill>
              <a:srgbClr val="0D0E53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2" name="组合 41"/>
          <p:cNvGrpSpPr/>
          <p:nvPr/>
        </p:nvGrpSpPr>
        <p:grpSpPr>
          <a:xfrm>
            <a:off x="4347103" y="4527863"/>
            <a:ext cx="3812878" cy="1106529"/>
            <a:chOff x="4408063" y="3134061"/>
            <a:chExt cx="3812878" cy="1106529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 rotWithShape="1">
            <a:blip r:embed="rId9"/>
            <a:srcRect l="798" r="800"/>
            <a:stretch>
              <a:fillRect/>
            </a:stretch>
          </p:blipFill>
          <p:spPr>
            <a:xfrm>
              <a:off x="4408063" y="3134061"/>
              <a:ext cx="1106529" cy="1106529"/>
            </a:xfrm>
            <a:prstGeom prst="roundRect">
              <a:avLst>
                <a:gd name="adj" fmla="val 8707"/>
              </a:avLst>
            </a:prstGeom>
            <a:effectLst/>
          </p:spPr>
        </p:pic>
        <p:sp>
          <p:nvSpPr>
            <p:cNvPr id="25" name="文本框 24"/>
            <p:cNvSpPr txBox="1"/>
            <p:nvPr/>
          </p:nvSpPr>
          <p:spPr>
            <a:xfrm>
              <a:off x="5691232" y="3134061"/>
              <a:ext cx="1985661" cy="405111"/>
            </a:xfrm>
            <a:prstGeom prst="rect">
              <a:avLst/>
            </a:prstGeom>
            <a:noFill/>
            <a:effectLst/>
          </p:spPr>
          <p:txBody>
            <a:bodyPr wrap="square" lIns="92583" tIns="46291" rIns="92583" bIns="46291" rtlCol="0">
              <a:spAutoFit/>
            </a:bodyPr>
            <a:lstStyle/>
            <a:p>
              <a:r>
                <a:rPr lang="zh-CN" altLang="en-US" sz="2025" dirty="0">
                  <a:solidFill>
                    <a:srgbClr val="191C78"/>
                  </a:solidFill>
                  <a:latin typeface="阿里巴巴普惠体 2.0 105 Heavy" panose="00020600040101010101" pitchFamily="18" charset="-122"/>
                  <a:ea typeface="阿里巴巴普惠体 2.0 105 Heavy" panose="00020600040101010101" pitchFamily="18" charset="-122"/>
                  <a:cs typeface="阿里巴巴普惠体 2.0 105 Heavy" panose="00020600040101010101" pitchFamily="18" charset="-122"/>
                </a:rPr>
                <a:t>轻站</a:t>
              </a: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5709910" y="3598116"/>
              <a:ext cx="2511031" cy="585929"/>
            </a:xfrm>
            <a:prstGeom prst="rect">
              <a:avLst/>
            </a:prstGeom>
            <a:noFill/>
            <a:effectLst/>
          </p:spPr>
          <p:txBody>
            <a:bodyPr wrap="square" lIns="92583" tIns="46291" rIns="92583" bIns="46291" rtlCol="0">
              <a:spAutoFit/>
            </a:bodyPr>
            <a:lstStyle/>
            <a:p>
              <a:r>
                <a:rPr lang="zh-CN" altLang="en-US" sz="1600" dirty="0">
                  <a:solidFill>
                    <a:srgbClr val="191C78"/>
                  </a:solidFill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  <a:cs typeface="阿里巴巴普惠体 2.0 35 Thin" panose="00020600040101010101" pitchFamily="18" charset="-122"/>
                </a:rPr>
                <a:t>一款完全免费的</a:t>
              </a:r>
              <a:endParaRPr lang="en-US" altLang="zh-CN" sz="1600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endParaRPr>
            </a:p>
            <a:p>
              <a:r>
                <a:rPr lang="zh-CN" altLang="en-US" sz="1600" dirty="0">
                  <a:solidFill>
                    <a:srgbClr val="191C78"/>
                  </a:solidFill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  <a:cs typeface="阿里巴巴普惠体 2.0 35 Thin" panose="00020600040101010101" pitchFamily="18" charset="-122"/>
                </a:rPr>
                <a:t>无代码建站工具</a:t>
              </a:r>
            </a:p>
          </p:txBody>
        </p:sp>
      </p:grpSp>
      <p:pic>
        <p:nvPicPr>
          <p:cNvPr id="7" name="图片 6" descr="QR 代码&#10;&#10;描述已自动生成"/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318162" y="2880776"/>
            <a:ext cx="1106529" cy="1106529"/>
          </a:xfrm>
          <a:prstGeom prst="roundRect">
            <a:avLst>
              <a:gd name="adj" fmla="val 8707"/>
            </a:avLst>
          </a:prstGeom>
          <a:effectLst/>
        </p:spPr>
      </p:pic>
      <p:sp>
        <p:nvSpPr>
          <p:cNvPr id="29" name="文本框 28"/>
          <p:cNvSpPr txBox="1"/>
          <p:nvPr/>
        </p:nvSpPr>
        <p:spPr>
          <a:xfrm>
            <a:off x="9601331" y="2880776"/>
            <a:ext cx="1985661" cy="405111"/>
          </a:xfrm>
          <a:prstGeom prst="rect">
            <a:avLst/>
          </a:prstGeom>
          <a:noFill/>
          <a:effectLst/>
        </p:spPr>
        <p:txBody>
          <a:bodyPr wrap="square" lIns="92583" tIns="46291" rIns="92583" bIns="46291" rtlCol="0">
            <a:spAutoFit/>
          </a:bodyPr>
          <a:lstStyle/>
          <a:p>
            <a:r>
              <a:rPr lang="zh-CN" altLang="en-US" sz="2025" dirty="0">
                <a:solidFill>
                  <a:srgbClr val="191C78"/>
                </a:soli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</a:rPr>
              <a:t>老秦</a:t>
            </a:r>
          </a:p>
        </p:txBody>
      </p:sp>
      <p:cxnSp>
        <p:nvCxnSpPr>
          <p:cNvPr id="36" name="直接连接符 35"/>
          <p:cNvCxnSpPr/>
          <p:nvPr/>
        </p:nvCxnSpPr>
        <p:spPr>
          <a:xfrm>
            <a:off x="9706810" y="3285887"/>
            <a:ext cx="1684594" cy="0"/>
          </a:xfrm>
          <a:prstGeom prst="line">
            <a:avLst/>
          </a:prstGeom>
          <a:ln w="6430">
            <a:solidFill>
              <a:srgbClr val="0D0E53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文本框 36"/>
          <p:cNvSpPr txBox="1"/>
          <p:nvPr/>
        </p:nvSpPr>
        <p:spPr>
          <a:xfrm>
            <a:off x="9620009" y="3344831"/>
            <a:ext cx="2511031" cy="654409"/>
          </a:xfrm>
          <a:prstGeom prst="rect">
            <a:avLst/>
          </a:prstGeom>
          <a:noFill/>
          <a:effectLst/>
        </p:spPr>
        <p:txBody>
          <a:bodyPr wrap="square" lIns="92583" tIns="46291" rIns="92583" bIns="46291" rtlCol="0">
            <a:spAutoFit/>
          </a:bodyPr>
          <a:lstStyle/>
          <a:p>
            <a:r>
              <a:rPr lang="zh-CN" altLang="en-US" sz="1215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关注公众号</a:t>
            </a:r>
            <a:endParaRPr lang="en-US" altLang="zh-CN" sz="1215" dirty="0">
              <a:solidFill>
                <a:srgbClr val="191C78"/>
              </a:solidFill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  <a:p>
            <a:r>
              <a:rPr lang="zh-CN" altLang="en-US" sz="1215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后台回复</a:t>
            </a:r>
            <a:r>
              <a:rPr lang="en-US" altLang="zh-CN" sz="1215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【</a:t>
            </a:r>
            <a:r>
              <a:rPr lang="zh-CN" altLang="en-US" sz="1215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福利</a:t>
            </a:r>
            <a:r>
              <a:rPr lang="en-US" altLang="zh-CN" sz="1215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】</a:t>
            </a:r>
          </a:p>
          <a:p>
            <a:r>
              <a:rPr lang="zh-CN" altLang="en-US" sz="1215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免费获取</a:t>
            </a:r>
            <a:r>
              <a:rPr lang="en-US" altLang="zh-CN" sz="1215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4.9G</a:t>
            </a:r>
            <a:r>
              <a:rPr lang="zh-CN" altLang="en-US" sz="1215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超大</a:t>
            </a:r>
            <a:r>
              <a:rPr lang="en-US" altLang="zh-CN" sz="1215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Office</a:t>
            </a:r>
            <a:r>
              <a:rPr lang="zh-CN" altLang="en-US" sz="1215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资料包</a:t>
            </a:r>
          </a:p>
        </p:txBody>
      </p:sp>
      <p:pic>
        <p:nvPicPr>
          <p:cNvPr id="32" name="图片 31"/>
          <p:cNvPicPr>
            <a:picLocks noChangeAspect="1"/>
          </p:cNvPicPr>
          <p:nvPr/>
        </p:nvPicPr>
        <p:blipFill rotWithShape="1">
          <a:blip r:embed="rId11"/>
          <a:srcRect/>
          <a:stretch>
            <a:fillRect/>
          </a:stretch>
        </p:blipFill>
        <p:spPr>
          <a:xfrm>
            <a:off x="8318162" y="4527863"/>
            <a:ext cx="1106529" cy="1106529"/>
          </a:xfrm>
          <a:prstGeom prst="rect">
            <a:avLst/>
          </a:prstGeom>
        </p:spPr>
      </p:pic>
      <p:sp>
        <p:nvSpPr>
          <p:cNvPr id="39" name="文本框 38"/>
          <p:cNvSpPr txBox="1"/>
          <p:nvPr/>
        </p:nvSpPr>
        <p:spPr>
          <a:xfrm>
            <a:off x="9601331" y="4527863"/>
            <a:ext cx="1985661" cy="405111"/>
          </a:xfrm>
          <a:prstGeom prst="rect">
            <a:avLst/>
          </a:prstGeom>
          <a:noFill/>
          <a:effectLst/>
        </p:spPr>
        <p:txBody>
          <a:bodyPr wrap="square" lIns="92583" tIns="46291" rIns="92583" bIns="46291" rtlCol="0">
            <a:spAutoFit/>
          </a:bodyPr>
          <a:lstStyle/>
          <a:p>
            <a:r>
              <a:rPr lang="zh-CN" altLang="en-US" sz="2025" dirty="0">
                <a:solidFill>
                  <a:srgbClr val="191C78"/>
                </a:soli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</a:rPr>
              <a:t>花瓣</a:t>
            </a:r>
          </a:p>
        </p:txBody>
      </p:sp>
      <p:cxnSp>
        <p:nvCxnSpPr>
          <p:cNvPr id="40" name="直接连接符 39"/>
          <p:cNvCxnSpPr/>
          <p:nvPr/>
        </p:nvCxnSpPr>
        <p:spPr>
          <a:xfrm>
            <a:off x="9706810" y="4932974"/>
            <a:ext cx="1684594" cy="0"/>
          </a:xfrm>
          <a:prstGeom prst="line">
            <a:avLst/>
          </a:prstGeom>
          <a:ln w="6430">
            <a:solidFill>
              <a:srgbClr val="0D0E53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文本框 40"/>
          <p:cNvSpPr txBox="1"/>
          <p:nvPr/>
        </p:nvSpPr>
        <p:spPr>
          <a:xfrm>
            <a:off x="9620009" y="4991919"/>
            <a:ext cx="2511031" cy="585929"/>
          </a:xfrm>
          <a:prstGeom prst="rect">
            <a:avLst/>
          </a:prstGeom>
          <a:noFill/>
          <a:effectLst/>
        </p:spPr>
        <p:txBody>
          <a:bodyPr wrap="square" lIns="92583" tIns="46291" rIns="92583" bIns="46291" rtlCol="0">
            <a:spAutoFit/>
          </a:bodyPr>
          <a:lstStyle/>
          <a:p>
            <a:r>
              <a:rPr lang="zh-CN" altLang="en-US" sz="1600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花瓣，</a:t>
            </a:r>
            <a:endParaRPr lang="en-US" altLang="zh-CN" sz="1600" dirty="0">
              <a:solidFill>
                <a:srgbClr val="191C78"/>
              </a:solidFill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  <a:p>
            <a:r>
              <a:rPr lang="zh-CN" altLang="en-US" sz="1600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陪你做生活的设计师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3465590" y="1719425"/>
            <a:ext cx="526082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dirty="0">
                <a:solidFill>
                  <a:srgbClr val="191C78"/>
                </a:solidFill>
                <a:effectLst>
                  <a:outerShdw blurRad="50800" dist="38100" dir="2700000" algn="tl" rotWithShape="0">
                    <a:prstClr val="black">
                      <a:alpha val="31000"/>
                    </a:prstClr>
                  </a:outerShdw>
                </a:effectLst>
                <a:latin typeface="江城律动宋" panose="02020700000000000000" pitchFamily="18" charset="-122"/>
                <a:ea typeface="江城律动宋" panose="02020700000000000000" pitchFamily="18" charset="-122"/>
                <a:sym typeface="演示新手书" panose="00000500000000000000" pitchFamily="2" charset="-122"/>
              </a:rPr>
              <a:t>大赛合作品牌</a:t>
            </a:r>
          </a:p>
        </p:txBody>
      </p:sp>
      <p:pic>
        <p:nvPicPr>
          <p:cNvPr id="47" name="图片 46" descr="日程表&#10;&#10;描述已自动生成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夜晚的雪地上&#10;&#10;中度可信度描述已自动生成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44" b="6044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2" name="文本框 1" hidden="1"/>
          <p:cNvSpPr txBox="1"/>
          <p:nvPr/>
        </p:nvSpPr>
        <p:spPr>
          <a:xfrm>
            <a:off x="3223260" y="2164080"/>
            <a:ext cx="574548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1500" dirty="0">
                <a:latin typeface="演示新手书" panose="00000500000000000000" pitchFamily="2" charset="-122"/>
                <a:ea typeface="演示新手书" panose="00000500000000000000" pitchFamily="2" charset="-122"/>
              </a:rPr>
              <a:t>明年再见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3284974" y="2085366"/>
            <a:ext cx="907913" cy="1187136"/>
          </a:xfrm>
          <a:custGeom>
            <a:avLst/>
            <a:gdLst/>
            <a:ahLst/>
            <a:cxnLst/>
            <a:rect l="l" t="t" r="r" b="b"/>
            <a:pathLst>
              <a:path w="907913" h="1187136">
                <a:moveTo>
                  <a:pt x="801529" y="1170232"/>
                </a:moveTo>
                <a:lnTo>
                  <a:pt x="798614" y="1174604"/>
                </a:lnTo>
                <a:cubicBezTo>
                  <a:pt x="801529" y="1175575"/>
                  <a:pt x="804443" y="1176789"/>
                  <a:pt x="807358" y="1178247"/>
                </a:cubicBezTo>
                <a:cubicBezTo>
                  <a:pt x="810273" y="1179704"/>
                  <a:pt x="813187" y="1180919"/>
                  <a:pt x="816102" y="1181890"/>
                </a:cubicBezTo>
                <a:lnTo>
                  <a:pt x="820474" y="1176061"/>
                </a:lnTo>
                <a:cubicBezTo>
                  <a:pt x="820474" y="1176061"/>
                  <a:pt x="820231" y="1175818"/>
                  <a:pt x="819745" y="1175332"/>
                </a:cubicBezTo>
                <a:cubicBezTo>
                  <a:pt x="819260" y="1174846"/>
                  <a:pt x="818531" y="1174604"/>
                  <a:pt x="817559" y="1174604"/>
                </a:cubicBezTo>
                <a:cubicBezTo>
                  <a:pt x="816588" y="1174604"/>
                  <a:pt x="814402" y="1173875"/>
                  <a:pt x="811001" y="1172418"/>
                </a:cubicBezTo>
                <a:cubicBezTo>
                  <a:pt x="807601" y="1170960"/>
                  <a:pt x="804443" y="1170232"/>
                  <a:pt x="801529" y="1170232"/>
                </a:cubicBezTo>
                <a:close/>
                <a:moveTo>
                  <a:pt x="246288" y="668912"/>
                </a:moveTo>
                <a:cubicBezTo>
                  <a:pt x="242402" y="672798"/>
                  <a:pt x="237544" y="680570"/>
                  <a:pt x="231715" y="692229"/>
                </a:cubicBezTo>
                <a:cubicBezTo>
                  <a:pt x="225886" y="703888"/>
                  <a:pt x="220542" y="712631"/>
                  <a:pt x="215684" y="718461"/>
                </a:cubicBezTo>
                <a:cubicBezTo>
                  <a:pt x="214713" y="718461"/>
                  <a:pt x="214227" y="718704"/>
                  <a:pt x="214227" y="719190"/>
                </a:cubicBezTo>
                <a:cubicBezTo>
                  <a:pt x="214227" y="719675"/>
                  <a:pt x="214713" y="719918"/>
                  <a:pt x="215684" y="719918"/>
                </a:cubicBezTo>
                <a:lnTo>
                  <a:pt x="241916" y="743235"/>
                </a:lnTo>
                <a:lnTo>
                  <a:pt x="244830" y="743235"/>
                </a:lnTo>
                <a:cubicBezTo>
                  <a:pt x="244830" y="711174"/>
                  <a:pt x="245316" y="686400"/>
                  <a:pt x="246288" y="668912"/>
                </a:cubicBezTo>
                <a:close/>
                <a:moveTo>
                  <a:pt x="652882" y="478002"/>
                </a:moveTo>
                <a:cubicBezTo>
                  <a:pt x="629564" y="486746"/>
                  <a:pt x="600904" y="492575"/>
                  <a:pt x="566899" y="495490"/>
                </a:cubicBezTo>
                <a:cubicBezTo>
                  <a:pt x="563013" y="495490"/>
                  <a:pt x="560584" y="495976"/>
                  <a:pt x="559613" y="496948"/>
                </a:cubicBezTo>
                <a:cubicBezTo>
                  <a:pt x="558641" y="497919"/>
                  <a:pt x="558156" y="499862"/>
                  <a:pt x="558156" y="502777"/>
                </a:cubicBezTo>
                <a:cubicBezTo>
                  <a:pt x="554269" y="517350"/>
                  <a:pt x="552326" y="533866"/>
                  <a:pt x="552326" y="552326"/>
                </a:cubicBezTo>
                <a:lnTo>
                  <a:pt x="536296" y="655796"/>
                </a:lnTo>
                <a:cubicBezTo>
                  <a:pt x="536296" y="664540"/>
                  <a:pt x="534838" y="670855"/>
                  <a:pt x="531924" y="674741"/>
                </a:cubicBezTo>
                <a:lnTo>
                  <a:pt x="534838" y="674741"/>
                </a:lnTo>
                <a:cubicBezTo>
                  <a:pt x="537753" y="673770"/>
                  <a:pt x="539696" y="671827"/>
                  <a:pt x="540668" y="668912"/>
                </a:cubicBezTo>
                <a:lnTo>
                  <a:pt x="562527" y="633936"/>
                </a:lnTo>
                <a:cubicBezTo>
                  <a:pt x="612077" y="557184"/>
                  <a:pt x="643652" y="506663"/>
                  <a:pt x="657254" y="482374"/>
                </a:cubicBezTo>
                <a:cubicBezTo>
                  <a:pt x="657254" y="482374"/>
                  <a:pt x="658225" y="481888"/>
                  <a:pt x="660168" y="480917"/>
                </a:cubicBezTo>
                <a:cubicBezTo>
                  <a:pt x="658225" y="481888"/>
                  <a:pt x="650453" y="484560"/>
                  <a:pt x="636851" y="488932"/>
                </a:cubicBezTo>
                <a:cubicBezTo>
                  <a:pt x="623249" y="493304"/>
                  <a:pt x="609648" y="495490"/>
                  <a:pt x="596046" y="495490"/>
                </a:cubicBezTo>
                <a:lnTo>
                  <a:pt x="628107" y="486746"/>
                </a:lnTo>
                <a:lnTo>
                  <a:pt x="657254" y="478002"/>
                </a:lnTo>
                <a:close/>
                <a:moveTo>
                  <a:pt x="734492" y="448856"/>
                </a:moveTo>
                <a:cubicBezTo>
                  <a:pt x="729634" y="452742"/>
                  <a:pt x="722347" y="457114"/>
                  <a:pt x="712632" y="461972"/>
                </a:cubicBezTo>
                <a:cubicBezTo>
                  <a:pt x="702916" y="466829"/>
                  <a:pt x="696116" y="471687"/>
                  <a:pt x="692229" y="476545"/>
                </a:cubicBezTo>
                <a:lnTo>
                  <a:pt x="639765" y="543582"/>
                </a:lnTo>
                <a:cubicBezTo>
                  <a:pt x="605762" y="590216"/>
                  <a:pt x="581473" y="630536"/>
                  <a:pt x="566899" y="664540"/>
                </a:cubicBezTo>
                <a:cubicBezTo>
                  <a:pt x="564956" y="670369"/>
                  <a:pt x="563985" y="675227"/>
                  <a:pt x="563985" y="679113"/>
                </a:cubicBezTo>
                <a:cubicBezTo>
                  <a:pt x="569814" y="679113"/>
                  <a:pt x="574672" y="677656"/>
                  <a:pt x="578558" y="674741"/>
                </a:cubicBezTo>
                <a:cubicBezTo>
                  <a:pt x="597989" y="667940"/>
                  <a:pt x="617420" y="659196"/>
                  <a:pt x="636851" y="648509"/>
                </a:cubicBezTo>
                <a:lnTo>
                  <a:pt x="677656" y="629564"/>
                </a:lnTo>
                <a:cubicBezTo>
                  <a:pt x="692229" y="620820"/>
                  <a:pt x="705831" y="617420"/>
                  <a:pt x="718461" y="619363"/>
                </a:cubicBezTo>
                <a:cubicBezTo>
                  <a:pt x="721376" y="620334"/>
                  <a:pt x="723562" y="620577"/>
                  <a:pt x="725019" y="620091"/>
                </a:cubicBezTo>
                <a:cubicBezTo>
                  <a:pt x="726477" y="619606"/>
                  <a:pt x="727448" y="618634"/>
                  <a:pt x="727934" y="617177"/>
                </a:cubicBezTo>
                <a:cubicBezTo>
                  <a:pt x="728420" y="615719"/>
                  <a:pt x="728662" y="614505"/>
                  <a:pt x="728662" y="613533"/>
                </a:cubicBezTo>
                <a:lnTo>
                  <a:pt x="730120" y="578558"/>
                </a:lnTo>
                <a:cubicBezTo>
                  <a:pt x="730120" y="564956"/>
                  <a:pt x="731091" y="541639"/>
                  <a:pt x="733034" y="508606"/>
                </a:cubicBezTo>
                <a:cubicBezTo>
                  <a:pt x="733034" y="485289"/>
                  <a:pt x="733520" y="465372"/>
                  <a:pt x="734492" y="448856"/>
                </a:cubicBezTo>
                <a:close/>
                <a:moveTo>
                  <a:pt x="250660" y="306766"/>
                </a:moveTo>
                <a:cubicBezTo>
                  <a:pt x="249688" y="306281"/>
                  <a:pt x="248231" y="306524"/>
                  <a:pt x="246288" y="307495"/>
                </a:cubicBezTo>
                <a:cubicBezTo>
                  <a:pt x="239487" y="311381"/>
                  <a:pt x="227343" y="315268"/>
                  <a:pt x="209855" y="319154"/>
                </a:cubicBezTo>
                <a:cubicBezTo>
                  <a:pt x="191395" y="324012"/>
                  <a:pt x="176822" y="328869"/>
                  <a:pt x="166135" y="333727"/>
                </a:cubicBezTo>
                <a:lnTo>
                  <a:pt x="104927" y="359959"/>
                </a:lnTo>
                <a:cubicBezTo>
                  <a:pt x="118529" y="402707"/>
                  <a:pt x="126302" y="459057"/>
                  <a:pt x="128245" y="529009"/>
                </a:cubicBezTo>
                <a:cubicBezTo>
                  <a:pt x="134074" y="527065"/>
                  <a:pt x="137960" y="525123"/>
                  <a:pt x="139903" y="523179"/>
                </a:cubicBezTo>
                <a:cubicBezTo>
                  <a:pt x="145733" y="520265"/>
                  <a:pt x="151076" y="517107"/>
                  <a:pt x="155934" y="513707"/>
                </a:cubicBezTo>
                <a:cubicBezTo>
                  <a:pt x="160792" y="510306"/>
                  <a:pt x="165164" y="507635"/>
                  <a:pt x="169050" y="505691"/>
                </a:cubicBezTo>
                <a:cubicBezTo>
                  <a:pt x="173907" y="500834"/>
                  <a:pt x="180708" y="498405"/>
                  <a:pt x="189452" y="498405"/>
                </a:cubicBezTo>
                <a:cubicBezTo>
                  <a:pt x="195282" y="498405"/>
                  <a:pt x="201111" y="499862"/>
                  <a:pt x="206940" y="502777"/>
                </a:cubicBezTo>
                <a:lnTo>
                  <a:pt x="215684" y="502777"/>
                </a:lnTo>
                <a:cubicBezTo>
                  <a:pt x="224428" y="502777"/>
                  <a:pt x="232201" y="500834"/>
                  <a:pt x="239001" y="496948"/>
                </a:cubicBezTo>
                <a:cubicBezTo>
                  <a:pt x="241916" y="495976"/>
                  <a:pt x="245316" y="495490"/>
                  <a:pt x="249202" y="495490"/>
                </a:cubicBezTo>
                <a:cubicBezTo>
                  <a:pt x="243373" y="511035"/>
                  <a:pt x="231229" y="524151"/>
                  <a:pt x="212770" y="534838"/>
                </a:cubicBezTo>
                <a:cubicBezTo>
                  <a:pt x="206940" y="536781"/>
                  <a:pt x="191395" y="543582"/>
                  <a:pt x="166135" y="555240"/>
                </a:cubicBezTo>
                <a:lnTo>
                  <a:pt x="138446" y="568356"/>
                </a:lnTo>
                <a:cubicBezTo>
                  <a:pt x="134560" y="572243"/>
                  <a:pt x="132617" y="575157"/>
                  <a:pt x="132617" y="577100"/>
                </a:cubicBezTo>
                <a:cubicBezTo>
                  <a:pt x="132617" y="586816"/>
                  <a:pt x="132131" y="606733"/>
                  <a:pt x="131159" y="636851"/>
                </a:cubicBezTo>
                <a:cubicBezTo>
                  <a:pt x="130188" y="666969"/>
                  <a:pt x="128245" y="694658"/>
                  <a:pt x="125330" y="719918"/>
                </a:cubicBezTo>
                <a:cubicBezTo>
                  <a:pt x="125330" y="721861"/>
                  <a:pt x="126787" y="724290"/>
                  <a:pt x="129702" y="727205"/>
                </a:cubicBezTo>
                <a:cubicBezTo>
                  <a:pt x="151076" y="709717"/>
                  <a:pt x="167106" y="699030"/>
                  <a:pt x="177794" y="695144"/>
                </a:cubicBezTo>
                <a:cubicBezTo>
                  <a:pt x="179737" y="691257"/>
                  <a:pt x="182651" y="689314"/>
                  <a:pt x="186538" y="689314"/>
                </a:cubicBezTo>
                <a:cubicBezTo>
                  <a:pt x="211798" y="676684"/>
                  <a:pt x="230743" y="666483"/>
                  <a:pt x="243373" y="658711"/>
                </a:cubicBezTo>
                <a:cubicBezTo>
                  <a:pt x="244345" y="658711"/>
                  <a:pt x="245559" y="657739"/>
                  <a:pt x="247017" y="655796"/>
                </a:cubicBezTo>
                <a:cubicBezTo>
                  <a:pt x="248474" y="653853"/>
                  <a:pt x="249202" y="651910"/>
                  <a:pt x="249202" y="649967"/>
                </a:cubicBezTo>
                <a:cubicBezTo>
                  <a:pt x="249202" y="620820"/>
                  <a:pt x="251146" y="595074"/>
                  <a:pt x="255032" y="572728"/>
                </a:cubicBezTo>
                <a:cubicBezTo>
                  <a:pt x="255032" y="533866"/>
                  <a:pt x="256489" y="495490"/>
                  <a:pt x="259404" y="457600"/>
                </a:cubicBezTo>
                <a:lnTo>
                  <a:pt x="260861" y="426996"/>
                </a:lnTo>
                <a:cubicBezTo>
                  <a:pt x="260861" y="414366"/>
                  <a:pt x="261833" y="394449"/>
                  <a:pt x="263776" y="367245"/>
                </a:cubicBezTo>
                <a:cubicBezTo>
                  <a:pt x="263776" y="357530"/>
                  <a:pt x="263290" y="348058"/>
                  <a:pt x="262319" y="338828"/>
                </a:cubicBezTo>
                <a:cubicBezTo>
                  <a:pt x="261347" y="329598"/>
                  <a:pt x="258918" y="321583"/>
                  <a:pt x="255032" y="314782"/>
                </a:cubicBezTo>
                <a:cubicBezTo>
                  <a:pt x="255032" y="313810"/>
                  <a:pt x="254546" y="312353"/>
                  <a:pt x="253574" y="310410"/>
                </a:cubicBezTo>
                <a:cubicBezTo>
                  <a:pt x="252603" y="308467"/>
                  <a:pt x="251631" y="307252"/>
                  <a:pt x="250660" y="306766"/>
                </a:cubicBezTo>
                <a:close/>
                <a:moveTo>
                  <a:pt x="719918" y="0"/>
                </a:moveTo>
                <a:cubicBezTo>
                  <a:pt x="734492" y="0"/>
                  <a:pt x="748094" y="1943"/>
                  <a:pt x="760724" y="5829"/>
                </a:cubicBezTo>
                <a:cubicBezTo>
                  <a:pt x="777240" y="14573"/>
                  <a:pt x="790356" y="28175"/>
                  <a:pt x="800071" y="46634"/>
                </a:cubicBezTo>
                <a:lnTo>
                  <a:pt x="824846" y="91811"/>
                </a:lnTo>
                <a:lnTo>
                  <a:pt x="852535" y="134073"/>
                </a:lnTo>
                <a:cubicBezTo>
                  <a:pt x="859336" y="143789"/>
                  <a:pt x="864437" y="154233"/>
                  <a:pt x="867837" y="165406"/>
                </a:cubicBezTo>
                <a:cubicBezTo>
                  <a:pt x="871237" y="176579"/>
                  <a:pt x="874395" y="187995"/>
                  <a:pt x="877310" y="199653"/>
                </a:cubicBezTo>
                <a:cubicBezTo>
                  <a:pt x="887997" y="254060"/>
                  <a:pt x="892854" y="299237"/>
                  <a:pt x="891883" y="335184"/>
                </a:cubicBezTo>
                <a:lnTo>
                  <a:pt x="894798" y="502777"/>
                </a:lnTo>
                <a:cubicBezTo>
                  <a:pt x="893826" y="528037"/>
                  <a:pt x="894798" y="557669"/>
                  <a:pt x="897712" y="591674"/>
                </a:cubicBezTo>
                <a:lnTo>
                  <a:pt x="899170" y="636851"/>
                </a:lnTo>
                <a:cubicBezTo>
                  <a:pt x="899170" y="654339"/>
                  <a:pt x="899655" y="674741"/>
                  <a:pt x="900627" y="698058"/>
                </a:cubicBezTo>
                <a:cubicBezTo>
                  <a:pt x="901598" y="721376"/>
                  <a:pt x="902570" y="739349"/>
                  <a:pt x="903541" y="751979"/>
                </a:cubicBezTo>
                <a:lnTo>
                  <a:pt x="907913" y="811730"/>
                </a:lnTo>
                <a:lnTo>
                  <a:pt x="904999" y="926858"/>
                </a:lnTo>
                <a:cubicBezTo>
                  <a:pt x="904999" y="939488"/>
                  <a:pt x="904027" y="958434"/>
                  <a:pt x="902084" y="983694"/>
                </a:cubicBezTo>
                <a:cubicBezTo>
                  <a:pt x="900141" y="999239"/>
                  <a:pt x="899170" y="1011383"/>
                  <a:pt x="899170" y="1020127"/>
                </a:cubicBezTo>
                <a:cubicBezTo>
                  <a:pt x="899170" y="1039558"/>
                  <a:pt x="897226" y="1056560"/>
                  <a:pt x="893340" y="1071134"/>
                </a:cubicBezTo>
                <a:cubicBezTo>
                  <a:pt x="893340" y="1090565"/>
                  <a:pt x="885568" y="1112424"/>
                  <a:pt x="870023" y="1136713"/>
                </a:cubicBezTo>
                <a:cubicBezTo>
                  <a:pt x="867108" y="1139628"/>
                  <a:pt x="858364" y="1149343"/>
                  <a:pt x="843791" y="1165860"/>
                </a:cubicBezTo>
                <a:cubicBezTo>
                  <a:pt x="843791" y="1166831"/>
                  <a:pt x="843062" y="1167803"/>
                  <a:pt x="841605" y="1168774"/>
                </a:cubicBezTo>
                <a:cubicBezTo>
                  <a:pt x="840148" y="1169746"/>
                  <a:pt x="838933" y="1170717"/>
                  <a:pt x="837962" y="1171689"/>
                </a:cubicBezTo>
                <a:cubicBezTo>
                  <a:pt x="831161" y="1175575"/>
                  <a:pt x="826303" y="1178976"/>
                  <a:pt x="823389" y="1181890"/>
                </a:cubicBezTo>
                <a:cubicBezTo>
                  <a:pt x="822417" y="1184805"/>
                  <a:pt x="820231" y="1186505"/>
                  <a:pt x="816831" y="1186991"/>
                </a:cubicBezTo>
                <a:cubicBezTo>
                  <a:pt x="813430" y="1187477"/>
                  <a:pt x="810759" y="1186748"/>
                  <a:pt x="808815" y="1184805"/>
                </a:cubicBezTo>
                <a:cubicBezTo>
                  <a:pt x="803958" y="1180919"/>
                  <a:pt x="798128" y="1177761"/>
                  <a:pt x="791328" y="1175332"/>
                </a:cubicBezTo>
                <a:cubicBezTo>
                  <a:pt x="784527" y="1172904"/>
                  <a:pt x="779669" y="1171203"/>
                  <a:pt x="776754" y="1170232"/>
                </a:cubicBezTo>
                <a:cubicBezTo>
                  <a:pt x="773840" y="1169260"/>
                  <a:pt x="769710" y="1166831"/>
                  <a:pt x="764367" y="1162945"/>
                </a:cubicBezTo>
                <a:cubicBezTo>
                  <a:pt x="759023" y="1159059"/>
                  <a:pt x="754409" y="1156630"/>
                  <a:pt x="750522" y="1155658"/>
                </a:cubicBezTo>
                <a:cubicBezTo>
                  <a:pt x="749551" y="1154687"/>
                  <a:pt x="748822" y="1153472"/>
                  <a:pt x="748336" y="1152015"/>
                </a:cubicBezTo>
                <a:cubicBezTo>
                  <a:pt x="747851" y="1150558"/>
                  <a:pt x="746636" y="1149343"/>
                  <a:pt x="744693" y="1148372"/>
                </a:cubicBezTo>
                <a:cubicBezTo>
                  <a:pt x="735949" y="1146429"/>
                  <a:pt x="728662" y="1142785"/>
                  <a:pt x="722833" y="1137442"/>
                </a:cubicBezTo>
                <a:cubicBezTo>
                  <a:pt x="717004" y="1132098"/>
                  <a:pt x="713118" y="1128941"/>
                  <a:pt x="711175" y="1127969"/>
                </a:cubicBezTo>
                <a:cubicBezTo>
                  <a:pt x="691744" y="1103680"/>
                  <a:pt x="677656" y="1079392"/>
                  <a:pt x="668912" y="1055103"/>
                </a:cubicBezTo>
                <a:lnTo>
                  <a:pt x="613534" y="923944"/>
                </a:lnTo>
                <a:cubicBezTo>
                  <a:pt x="597989" y="893826"/>
                  <a:pt x="586816" y="870994"/>
                  <a:pt x="580015" y="855449"/>
                </a:cubicBezTo>
                <a:cubicBezTo>
                  <a:pt x="569328" y="836018"/>
                  <a:pt x="563499" y="825331"/>
                  <a:pt x="562527" y="823388"/>
                </a:cubicBezTo>
                <a:cubicBezTo>
                  <a:pt x="598475" y="866136"/>
                  <a:pt x="654825" y="920058"/>
                  <a:pt x="731577" y="985151"/>
                </a:cubicBezTo>
                <a:cubicBezTo>
                  <a:pt x="732549" y="987094"/>
                  <a:pt x="734492" y="988066"/>
                  <a:pt x="737407" y="988066"/>
                </a:cubicBezTo>
                <a:lnTo>
                  <a:pt x="724290" y="687857"/>
                </a:lnTo>
                <a:cubicBezTo>
                  <a:pt x="719433" y="687857"/>
                  <a:pt x="716032" y="688343"/>
                  <a:pt x="714089" y="689314"/>
                </a:cubicBezTo>
                <a:cubicBezTo>
                  <a:pt x="680085" y="707774"/>
                  <a:pt x="647052" y="722347"/>
                  <a:pt x="614991" y="733034"/>
                </a:cubicBezTo>
                <a:cubicBezTo>
                  <a:pt x="611105" y="734006"/>
                  <a:pt x="606490" y="734977"/>
                  <a:pt x="601146" y="735949"/>
                </a:cubicBezTo>
                <a:cubicBezTo>
                  <a:pt x="595803" y="736920"/>
                  <a:pt x="589731" y="737406"/>
                  <a:pt x="582930" y="737406"/>
                </a:cubicBezTo>
                <a:cubicBezTo>
                  <a:pt x="575158" y="737406"/>
                  <a:pt x="568842" y="736435"/>
                  <a:pt x="563985" y="734491"/>
                </a:cubicBezTo>
                <a:cubicBezTo>
                  <a:pt x="566899" y="735463"/>
                  <a:pt x="571757" y="735949"/>
                  <a:pt x="578558" y="735949"/>
                </a:cubicBezTo>
                <a:cubicBezTo>
                  <a:pt x="596046" y="735949"/>
                  <a:pt x="614505" y="731091"/>
                  <a:pt x="633936" y="721376"/>
                </a:cubicBezTo>
                <a:cubicBezTo>
                  <a:pt x="627136" y="723319"/>
                  <a:pt x="620578" y="725019"/>
                  <a:pt x="614263" y="726476"/>
                </a:cubicBezTo>
                <a:cubicBezTo>
                  <a:pt x="607947" y="727933"/>
                  <a:pt x="601390" y="729634"/>
                  <a:pt x="594589" y="731577"/>
                </a:cubicBezTo>
                <a:cubicBezTo>
                  <a:pt x="583902" y="730605"/>
                  <a:pt x="570300" y="730119"/>
                  <a:pt x="553784" y="730119"/>
                </a:cubicBezTo>
                <a:cubicBezTo>
                  <a:pt x="546011" y="730119"/>
                  <a:pt x="540182" y="729148"/>
                  <a:pt x="536296" y="727205"/>
                </a:cubicBezTo>
                <a:cubicBezTo>
                  <a:pt x="532409" y="725262"/>
                  <a:pt x="528523" y="720890"/>
                  <a:pt x="524637" y="714089"/>
                </a:cubicBezTo>
                <a:cubicBezTo>
                  <a:pt x="522694" y="720890"/>
                  <a:pt x="520751" y="726719"/>
                  <a:pt x="518808" y="731577"/>
                </a:cubicBezTo>
                <a:cubicBezTo>
                  <a:pt x="516865" y="736435"/>
                  <a:pt x="515407" y="740807"/>
                  <a:pt x="514436" y="744693"/>
                </a:cubicBezTo>
                <a:cubicBezTo>
                  <a:pt x="486261" y="839905"/>
                  <a:pt x="444970" y="918114"/>
                  <a:pt x="390563" y="979322"/>
                </a:cubicBezTo>
                <a:cubicBezTo>
                  <a:pt x="371132" y="1001668"/>
                  <a:pt x="349758" y="1019641"/>
                  <a:pt x="326441" y="1033243"/>
                </a:cubicBezTo>
                <a:cubicBezTo>
                  <a:pt x="325469" y="1033243"/>
                  <a:pt x="323526" y="1033729"/>
                  <a:pt x="320612" y="1034700"/>
                </a:cubicBezTo>
                <a:cubicBezTo>
                  <a:pt x="317697" y="1035672"/>
                  <a:pt x="315754" y="1036643"/>
                  <a:pt x="314782" y="1037615"/>
                </a:cubicBezTo>
                <a:lnTo>
                  <a:pt x="314782" y="1034700"/>
                </a:lnTo>
                <a:lnTo>
                  <a:pt x="319154" y="1033243"/>
                </a:lnTo>
                <a:cubicBezTo>
                  <a:pt x="314296" y="1031300"/>
                  <a:pt x="306281" y="1030328"/>
                  <a:pt x="295108" y="1030328"/>
                </a:cubicBezTo>
                <a:cubicBezTo>
                  <a:pt x="283936" y="1030328"/>
                  <a:pt x="274949" y="1027899"/>
                  <a:pt x="268148" y="1023042"/>
                </a:cubicBezTo>
                <a:cubicBezTo>
                  <a:pt x="253574" y="1012355"/>
                  <a:pt x="239973" y="1003125"/>
                  <a:pt x="227343" y="995353"/>
                </a:cubicBezTo>
                <a:lnTo>
                  <a:pt x="230257" y="995353"/>
                </a:lnTo>
                <a:lnTo>
                  <a:pt x="256489" y="1004097"/>
                </a:lnTo>
                <a:cubicBezTo>
                  <a:pt x="258432" y="1006040"/>
                  <a:pt x="261347" y="1005068"/>
                  <a:pt x="265233" y="1001182"/>
                </a:cubicBezTo>
                <a:lnTo>
                  <a:pt x="287093" y="963291"/>
                </a:lnTo>
                <a:cubicBezTo>
                  <a:pt x="289036" y="955519"/>
                  <a:pt x="293894" y="941917"/>
                  <a:pt x="301666" y="922486"/>
                </a:cubicBezTo>
                <a:cubicBezTo>
                  <a:pt x="301666" y="919572"/>
                  <a:pt x="300695" y="915686"/>
                  <a:pt x="298752" y="910828"/>
                </a:cubicBezTo>
                <a:cubicBezTo>
                  <a:pt x="296809" y="905970"/>
                  <a:pt x="294380" y="903055"/>
                  <a:pt x="291465" y="902084"/>
                </a:cubicBezTo>
                <a:lnTo>
                  <a:pt x="287093" y="902084"/>
                </a:lnTo>
                <a:lnTo>
                  <a:pt x="281264" y="903541"/>
                </a:lnTo>
                <a:cubicBezTo>
                  <a:pt x="277378" y="903541"/>
                  <a:pt x="273734" y="902570"/>
                  <a:pt x="270334" y="900626"/>
                </a:cubicBezTo>
                <a:cubicBezTo>
                  <a:pt x="266933" y="898683"/>
                  <a:pt x="264262" y="896255"/>
                  <a:pt x="262319" y="893340"/>
                </a:cubicBezTo>
                <a:cubicBezTo>
                  <a:pt x="260375" y="890425"/>
                  <a:pt x="257946" y="887996"/>
                  <a:pt x="255032" y="886053"/>
                </a:cubicBezTo>
                <a:cubicBezTo>
                  <a:pt x="252117" y="884110"/>
                  <a:pt x="250174" y="881681"/>
                  <a:pt x="249202" y="878767"/>
                </a:cubicBezTo>
                <a:lnTo>
                  <a:pt x="241916" y="878767"/>
                </a:lnTo>
                <a:cubicBezTo>
                  <a:pt x="239973" y="878767"/>
                  <a:pt x="236087" y="877309"/>
                  <a:pt x="230257" y="874395"/>
                </a:cubicBezTo>
                <a:cubicBezTo>
                  <a:pt x="215684" y="854964"/>
                  <a:pt x="207426" y="833104"/>
                  <a:pt x="205483" y="808815"/>
                </a:cubicBezTo>
                <a:cubicBezTo>
                  <a:pt x="202568" y="787441"/>
                  <a:pt x="199168" y="767038"/>
                  <a:pt x="195282" y="747607"/>
                </a:cubicBezTo>
                <a:cubicBezTo>
                  <a:pt x="196253" y="746636"/>
                  <a:pt x="196739" y="742750"/>
                  <a:pt x="196739" y="735949"/>
                </a:cubicBezTo>
                <a:cubicBezTo>
                  <a:pt x="183137" y="744693"/>
                  <a:pt x="170993" y="751493"/>
                  <a:pt x="160306" y="756351"/>
                </a:cubicBezTo>
                <a:cubicBezTo>
                  <a:pt x="149619" y="761209"/>
                  <a:pt x="137474" y="764124"/>
                  <a:pt x="123873" y="765095"/>
                </a:cubicBezTo>
                <a:lnTo>
                  <a:pt x="123873" y="824846"/>
                </a:lnTo>
                <a:cubicBezTo>
                  <a:pt x="123873" y="829703"/>
                  <a:pt x="120472" y="837961"/>
                  <a:pt x="113671" y="849620"/>
                </a:cubicBezTo>
                <a:cubicBezTo>
                  <a:pt x="109785" y="852535"/>
                  <a:pt x="105656" y="857392"/>
                  <a:pt x="101284" y="864193"/>
                </a:cubicBezTo>
                <a:cubicBezTo>
                  <a:pt x="96912" y="870994"/>
                  <a:pt x="92783" y="876338"/>
                  <a:pt x="88897" y="880224"/>
                </a:cubicBezTo>
                <a:lnTo>
                  <a:pt x="71409" y="888968"/>
                </a:lnTo>
                <a:lnTo>
                  <a:pt x="69952" y="893340"/>
                </a:lnTo>
                <a:cubicBezTo>
                  <a:pt x="67037" y="883624"/>
                  <a:pt x="64608" y="877795"/>
                  <a:pt x="62665" y="875852"/>
                </a:cubicBezTo>
                <a:cubicBezTo>
                  <a:pt x="55864" y="880710"/>
                  <a:pt x="50521" y="883139"/>
                  <a:pt x="46634" y="883139"/>
                </a:cubicBezTo>
                <a:cubicBezTo>
                  <a:pt x="41777" y="883139"/>
                  <a:pt x="37162" y="880710"/>
                  <a:pt x="32790" y="875852"/>
                </a:cubicBezTo>
                <a:cubicBezTo>
                  <a:pt x="28418" y="870994"/>
                  <a:pt x="24289" y="866136"/>
                  <a:pt x="20402" y="861279"/>
                </a:cubicBezTo>
                <a:lnTo>
                  <a:pt x="8744" y="862736"/>
                </a:lnTo>
                <a:cubicBezTo>
                  <a:pt x="7772" y="860793"/>
                  <a:pt x="6315" y="858607"/>
                  <a:pt x="4372" y="856178"/>
                </a:cubicBezTo>
                <a:cubicBezTo>
                  <a:pt x="2429" y="853749"/>
                  <a:pt x="1457" y="851078"/>
                  <a:pt x="1457" y="848163"/>
                </a:cubicBezTo>
                <a:cubicBezTo>
                  <a:pt x="1457" y="840390"/>
                  <a:pt x="2429" y="827760"/>
                  <a:pt x="4372" y="810272"/>
                </a:cubicBezTo>
                <a:cubicBezTo>
                  <a:pt x="6315" y="794728"/>
                  <a:pt x="7286" y="782583"/>
                  <a:pt x="7286" y="773839"/>
                </a:cubicBezTo>
                <a:cubicBezTo>
                  <a:pt x="7286" y="765095"/>
                  <a:pt x="8258" y="751008"/>
                  <a:pt x="10201" y="731577"/>
                </a:cubicBezTo>
                <a:lnTo>
                  <a:pt x="11658" y="690772"/>
                </a:lnTo>
                <a:lnTo>
                  <a:pt x="17488" y="600417"/>
                </a:lnTo>
                <a:cubicBezTo>
                  <a:pt x="19431" y="582930"/>
                  <a:pt x="21374" y="557669"/>
                  <a:pt x="23317" y="524637"/>
                </a:cubicBezTo>
                <a:cubicBezTo>
                  <a:pt x="24289" y="514921"/>
                  <a:pt x="26232" y="489175"/>
                  <a:pt x="29147" y="447398"/>
                </a:cubicBezTo>
                <a:cubicBezTo>
                  <a:pt x="32061" y="405622"/>
                  <a:pt x="32547" y="366274"/>
                  <a:pt x="30604" y="329355"/>
                </a:cubicBezTo>
                <a:cubicBezTo>
                  <a:pt x="30604" y="313810"/>
                  <a:pt x="29147" y="303123"/>
                  <a:pt x="26232" y="297294"/>
                </a:cubicBezTo>
                <a:cubicBezTo>
                  <a:pt x="18459" y="292436"/>
                  <a:pt x="13116" y="284664"/>
                  <a:pt x="10201" y="273977"/>
                </a:cubicBezTo>
                <a:lnTo>
                  <a:pt x="0" y="265233"/>
                </a:lnTo>
                <a:cubicBezTo>
                  <a:pt x="5829" y="267176"/>
                  <a:pt x="11173" y="269362"/>
                  <a:pt x="16030" y="271791"/>
                </a:cubicBezTo>
                <a:cubicBezTo>
                  <a:pt x="20888" y="274220"/>
                  <a:pt x="25260" y="276406"/>
                  <a:pt x="29147" y="278349"/>
                </a:cubicBezTo>
                <a:cubicBezTo>
                  <a:pt x="38862" y="286121"/>
                  <a:pt x="46149" y="291465"/>
                  <a:pt x="51006" y="294379"/>
                </a:cubicBezTo>
                <a:cubicBezTo>
                  <a:pt x="76267" y="307009"/>
                  <a:pt x="92783" y="324983"/>
                  <a:pt x="100555" y="348300"/>
                </a:cubicBezTo>
                <a:lnTo>
                  <a:pt x="107842" y="342471"/>
                </a:lnTo>
                <a:cubicBezTo>
                  <a:pt x="112700" y="339556"/>
                  <a:pt x="124358" y="331784"/>
                  <a:pt x="142818" y="319154"/>
                </a:cubicBezTo>
                <a:cubicBezTo>
                  <a:pt x="161277" y="306524"/>
                  <a:pt x="178765" y="296808"/>
                  <a:pt x="195282" y="290007"/>
                </a:cubicBezTo>
                <a:cubicBezTo>
                  <a:pt x="201111" y="286121"/>
                  <a:pt x="208154" y="282721"/>
                  <a:pt x="216413" y="279806"/>
                </a:cubicBezTo>
                <a:cubicBezTo>
                  <a:pt x="224671" y="276892"/>
                  <a:pt x="231715" y="273977"/>
                  <a:pt x="237544" y="271062"/>
                </a:cubicBezTo>
                <a:lnTo>
                  <a:pt x="241916" y="271062"/>
                </a:lnTo>
                <a:cubicBezTo>
                  <a:pt x="247745" y="271062"/>
                  <a:pt x="252603" y="273005"/>
                  <a:pt x="256489" y="276892"/>
                </a:cubicBezTo>
                <a:cubicBezTo>
                  <a:pt x="259404" y="277863"/>
                  <a:pt x="263776" y="278349"/>
                  <a:pt x="269605" y="278349"/>
                </a:cubicBezTo>
                <a:cubicBezTo>
                  <a:pt x="275435" y="278349"/>
                  <a:pt x="282478" y="277134"/>
                  <a:pt x="290736" y="274706"/>
                </a:cubicBezTo>
                <a:cubicBezTo>
                  <a:pt x="298995" y="272277"/>
                  <a:pt x="306038" y="270091"/>
                  <a:pt x="311868" y="268147"/>
                </a:cubicBezTo>
                <a:cubicBezTo>
                  <a:pt x="313811" y="268147"/>
                  <a:pt x="317697" y="269605"/>
                  <a:pt x="323526" y="272519"/>
                </a:cubicBezTo>
                <a:cubicBezTo>
                  <a:pt x="327412" y="276406"/>
                  <a:pt x="331784" y="284178"/>
                  <a:pt x="336642" y="295837"/>
                </a:cubicBezTo>
                <a:cubicBezTo>
                  <a:pt x="347329" y="320125"/>
                  <a:pt x="355587" y="340771"/>
                  <a:pt x="361417" y="357773"/>
                </a:cubicBezTo>
                <a:cubicBezTo>
                  <a:pt x="367246" y="374775"/>
                  <a:pt x="371132" y="392992"/>
                  <a:pt x="373075" y="412423"/>
                </a:cubicBezTo>
                <a:lnTo>
                  <a:pt x="377447" y="454685"/>
                </a:lnTo>
                <a:cubicBezTo>
                  <a:pt x="377447" y="462457"/>
                  <a:pt x="378419" y="474116"/>
                  <a:pt x="380362" y="489661"/>
                </a:cubicBezTo>
                <a:cubicBezTo>
                  <a:pt x="382305" y="526580"/>
                  <a:pt x="383277" y="554269"/>
                  <a:pt x="383277" y="572728"/>
                </a:cubicBezTo>
                <a:lnTo>
                  <a:pt x="384734" y="614991"/>
                </a:lnTo>
                <a:cubicBezTo>
                  <a:pt x="384734" y="633450"/>
                  <a:pt x="385705" y="649481"/>
                  <a:pt x="387649" y="663082"/>
                </a:cubicBezTo>
                <a:lnTo>
                  <a:pt x="396392" y="631021"/>
                </a:lnTo>
                <a:cubicBezTo>
                  <a:pt x="401250" y="610619"/>
                  <a:pt x="404165" y="599446"/>
                  <a:pt x="405136" y="597503"/>
                </a:cubicBezTo>
                <a:cubicBezTo>
                  <a:pt x="407079" y="583901"/>
                  <a:pt x="410966" y="563499"/>
                  <a:pt x="416795" y="536295"/>
                </a:cubicBezTo>
                <a:lnTo>
                  <a:pt x="428454" y="475088"/>
                </a:lnTo>
                <a:cubicBezTo>
                  <a:pt x="436226" y="452742"/>
                  <a:pt x="440112" y="426996"/>
                  <a:pt x="440112" y="397849"/>
                </a:cubicBezTo>
                <a:cubicBezTo>
                  <a:pt x="442055" y="378418"/>
                  <a:pt x="443998" y="364331"/>
                  <a:pt x="445941" y="355587"/>
                </a:cubicBezTo>
                <a:cubicBezTo>
                  <a:pt x="449828" y="318668"/>
                  <a:pt x="452257" y="290979"/>
                  <a:pt x="453228" y="272519"/>
                </a:cubicBezTo>
                <a:cubicBezTo>
                  <a:pt x="454200" y="256003"/>
                  <a:pt x="454685" y="230743"/>
                  <a:pt x="454685" y="196739"/>
                </a:cubicBezTo>
                <a:cubicBezTo>
                  <a:pt x="455657" y="185080"/>
                  <a:pt x="456143" y="167592"/>
                  <a:pt x="456143" y="144275"/>
                </a:cubicBezTo>
                <a:cubicBezTo>
                  <a:pt x="453228" y="142332"/>
                  <a:pt x="453228" y="139903"/>
                  <a:pt x="456143" y="136988"/>
                </a:cubicBezTo>
                <a:cubicBezTo>
                  <a:pt x="456143" y="132130"/>
                  <a:pt x="456386" y="129459"/>
                  <a:pt x="456871" y="128973"/>
                </a:cubicBezTo>
                <a:cubicBezTo>
                  <a:pt x="457357" y="128487"/>
                  <a:pt x="460029" y="128730"/>
                  <a:pt x="464887" y="129701"/>
                </a:cubicBezTo>
                <a:lnTo>
                  <a:pt x="489661" y="129701"/>
                </a:lnTo>
                <a:cubicBezTo>
                  <a:pt x="492576" y="127759"/>
                  <a:pt x="498405" y="126787"/>
                  <a:pt x="507149" y="126787"/>
                </a:cubicBezTo>
                <a:cubicBezTo>
                  <a:pt x="522694" y="201596"/>
                  <a:pt x="534595" y="262561"/>
                  <a:pt x="542854" y="309681"/>
                </a:cubicBezTo>
                <a:cubicBezTo>
                  <a:pt x="551112" y="356801"/>
                  <a:pt x="556212" y="405622"/>
                  <a:pt x="558156" y="456142"/>
                </a:cubicBezTo>
                <a:cubicBezTo>
                  <a:pt x="559127" y="456142"/>
                  <a:pt x="560342" y="455414"/>
                  <a:pt x="561799" y="453957"/>
                </a:cubicBezTo>
                <a:cubicBezTo>
                  <a:pt x="563256" y="452499"/>
                  <a:pt x="564470" y="451771"/>
                  <a:pt x="565442" y="451771"/>
                </a:cubicBezTo>
                <a:cubicBezTo>
                  <a:pt x="578072" y="443026"/>
                  <a:pt x="599932" y="430882"/>
                  <a:pt x="631022" y="415337"/>
                </a:cubicBezTo>
                <a:lnTo>
                  <a:pt x="664540" y="397849"/>
                </a:lnTo>
                <a:cubicBezTo>
                  <a:pt x="669398" y="396878"/>
                  <a:pt x="674013" y="394935"/>
                  <a:pt x="678385" y="392020"/>
                </a:cubicBezTo>
                <a:cubicBezTo>
                  <a:pt x="682757" y="389105"/>
                  <a:pt x="685914" y="387162"/>
                  <a:pt x="687857" y="386191"/>
                </a:cubicBezTo>
                <a:cubicBezTo>
                  <a:pt x="691744" y="382305"/>
                  <a:pt x="699030" y="380361"/>
                  <a:pt x="709717" y="380361"/>
                </a:cubicBezTo>
                <a:lnTo>
                  <a:pt x="712632" y="383276"/>
                </a:lnTo>
                <a:cubicBezTo>
                  <a:pt x="716518" y="387162"/>
                  <a:pt x="720647" y="390563"/>
                  <a:pt x="725019" y="393477"/>
                </a:cubicBezTo>
                <a:cubicBezTo>
                  <a:pt x="729391" y="396392"/>
                  <a:pt x="732549" y="398821"/>
                  <a:pt x="734492" y="400764"/>
                </a:cubicBezTo>
                <a:cubicBezTo>
                  <a:pt x="734492" y="399793"/>
                  <a:pt x="735221" y="398821"/>
                  <a:pt x="736678" y="397849"/>
                </a:cubicBezTo>
                <a:cubicBezTo>
                  <a:pt x="738135" y="396878"/>
                  <a:pt x="738864" y="395420"/>
                  <a:pt x="738864" y="393477"/>
                </a:cubicBezTo>
                <a:cubicBezTo>
                  <a:pt x="740807" y="298266"/>
                  <a:pt x="743236" y="226371"/>
                  <a:pt x="746150" y="177793"/>
                </a:cubicBezTo>
                <a:cubicBezTo>
                  <a:pt x="749065" y="134073"/>
                  <a:pt x="750522" y="109785"/>
                  <a:pt x="750522" y="104927"/>
                </a:cubicBezTo>
                <a:cubicBezTo>
                  <a:pt x="751494" y="85496"/>
                  <a:pt x="747608" y="62179"/>
                  <a:pt x="738864" y="34975"/>
                </a:cubicBezTo>
                <a:cubicBezTo>
                  <a:pt x="737892" y="26232"/>
                  <a:pt x="734735" y="19916"/>
                  <a:pt x="729391" y="16030"/>
                </a:cubicBezTo>
                <a:cubicBezTo>
                  <a:pt x="724048" y="12144"/>
                  <a:pt x="717490" y="11172"/>
                  <a:pt x="709717" y="13115"/>
                </a:cubicBezTo>
                <a:cubicBezTo>
                  <a:pt x="703888" y="13115"/>
                  <a:pt x="700002" y="13601"/>
                  <a:pt x="698059" y="14573"/>
                </a:cubicBezTo>
                <a:cubicBezTo>
                  <a:pt x="668912" y="23317"/>
                  <a:pt x="634422" y="39347"/>
                  <a:pt x="594589" y="62665"/>
                </a:cubicBezTo>
                <a:cubicBezTo>
                  <a:pt x="590702" y="65579"/>
                  <a:pt x="586088" y="68494"/>
                  <a:pt x="580744" y="71409"/>
                </a:cubicBezTo>
                <a:cubicBezTo>
                  <a:pt x="575400" y="74323"/>
                  <a:pt x="570786" y="76752"/>
                  <a:pt x="566899" y="78695"/>
                </a:cubicBezTo>
                <a:lnTo>
                  <a:pt x="594589" y="53921"/>
                </a:lnTo>
                <a:cubicBezTo>
                  <a:pt x="620820" y="30603"/>
                  <a:pt x="648995" y="15058"/>
                  <a:pt x="679114" y="7286"/>
                </a:cubicBezTo>
                <a:cubicBezTo>
                  <a:pt x="689800" y="2428"/>
                  <a:pt x="703402" y="0"/>
                  <a:pt x="719918" y="0"/>
                </a:cubicBezTo>
                <a:close/>
              </a:path>
            </a:pathLst>
          </a:custGeom>
          <a:gradFill>
            <a:gsLst>
              <a:gs pos="100000">
                <a:srgbClr val="0D0E53"/>
              </a:gs>
              <a:gs pos="0">
                <a:srgbClr val="3B0593"/>
              </a:gs>
            </a:gsLst>
            <a:lin ang="54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ctr"/>
            <a:endParaRPr lang="zh-CN" altLang="en-US" sz="11500" dirty="0">
              <a:gradFill>
                <a:gsLst>
                  <a:gs pos="100000">
                    <a:srgbClr val="0D0E53"/>
                  </a:gs>
                  <a:gs pos="0">
                    <a:srgbClr val="3B0593"/>
                  </a:gs>
                </a:gsLst>
                <a:lin ang="5400000" scaled="1"/>
              </a:gradFill>
              <a:effectLst/>
              <a:latin typeface="演示新手书" panose="00000500000000000000" pitchFamily="2" charset="-122"/>
              <a:ea typeface="演示新手书" panose="00000500000000000000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201846" y="1652962"/>
            <a:ext cx="1874174" cy="2361838"/>
          </a:xfrm>
          <a:custGeom>
            <a:avLst/>
            <a:gdLst/>
            <a:ahLst/>
            <a:cxnLst/>
            <a:rect l="l" t="t" r="r" b="b"/>
            <a:pathLst>
              <a:path w="1874174" h="2361838">
                <a:moveTo>
                  <a:pt x="1733138" y="1235649"/>
                </a:moveTo>
                <a:cubicBezTo>
                  <a:pt x="1723314" y="1235649"/>
                  <a:pt x="1714894" y="1238456"/>
                  <a:pt x="1707877" y="1244070"/>
                </a:cubicBezTo>
                <a:cubicBezTo>
                  <a:pt x="1721911" y="1246876"/>
                  <a:pt x="1728928" y="1248280"/>
                  <a:pt x="1728928" y="1248280"/>
                </a:cubicBezTo>
                <a:cubicBezTo>
                  <a:pt x="1742961" y="1251086"/>
                  <a:pt x="1752785" y="1252490"/>
                  <a:pt x="1758398" y="1252490"/>
                </a:cubicBezTo>
                <a:cubicBezTo>
                  <a:pt x="1761204" y="1252490"/>
                  <a:pt x="1763660" y="1251788"/>
                  <a:pt x="1765765" y="1250385"/>
                </a:cubicBezTo>
                <a:cubicBezTo>
                  <a:pt x="1767870" y="1248981"/>
                  <a:pt x="1769625" y="1247578"/>
                  <a:pt x="1771028" y="1246175"/>
                </a:cubicBezTo>
                <a:cubicBezTo>
                  <a:pt x="1769625" y="1246175"/>
                  <a:pt x="1767870" y="1245473"/>
                  <a:pt x="1765765" y="1244070"/>
                </a:cubicBezTo>
                <a:cubicBezTo>
                  <a:pt x="1763660" y="1242666"/>
                  <a:pt x="1761906" y="1241965"/>
                  <a:pt x="1760503" y="1241965"/>
                </a:cubicBezTo>
                <a:cubicBezTo>
                  <a:pt x="1752083" y="1237755"/>
                  <a:pt x="1742961" y="1235649"/>
                  <a:pt x="1733138" y="1235649"/>
                </a:cubicBezTo>
                <a:close/>
                <a:moveTo>
                  <a:pt x="1484745" y="1180919"/>
                </a:moveTo>
                <a:cubicBezTo>
                  <a:pt x="1392124" y="1180919"/>
                  <a:pt x="1289679" y="1190041"/>
                  <a:pt x="1177411" y="1208284"/>
                </a:cubicBezTo>
                <a:lnTo>
                  <a:pt x="1166886" y="1218809"/>
                </a:lnTo>
                <a:cubicBezTo>
                  <a:pt x="1172499" y="1221616"/>
                  <a:pt x="1176709" y="1222318"/>
                  <a:pt x="1179516" y="1220914"/>
                </a:cubicBezTo>
                <a:cubicBezTo>
                  <a:pt x="1288977" y="1201267"/>
                  <a:pt x="1394930" y="1191444"/>
                  <a:pt x="1497375" y="1191444"/>
                </a:cubicBezTo>
                <a:lnTo>
                  <a:pt x="1560525" y="1191444"/>
                </a:lnTo>
                <a:lnTo>
                  <a:pt x="1560525" y="1189339"/>
                </a:lnTo>
                <a:cubicBezTo>
                  <a:pt x="1552105" y="1183726"/>
                  <a:pt x="1542282" y="1180919"/>
                  <a:pt x="1531056" y="1180919"/>
                </a:cubicBezTo>
                <a:close/>
                <a:moveTo>
                  <a:pt x="1286872" y="961996"/>
                </a:moveTo>
                <a:cubicBezTo>
                  <a:pt x="1286872" y="961996"/>
                  <a:pt x="1286521" y="962347"/>
                  <a:pt x="1285820" y="963049"/>
                </a:cubicBezTo>
                <a:cubicBezTo>
                  <a:pt x="1285118" y="963750"/>
                  <a:pt x="1284767" y="964101"/>
                  <a:pt x="1284767" y="964101"/>
                </a:cubicBezTo>
                <a:cubicBezTo>
                  <a:pt x="1266524" y="978135"/>
                  <a:pt x="1228633" y="1010412"/>
                  <a:pt x="1171096" y="1060933"/>
                </a:cubicBezTo>
                <a:cubicBezTo>
                  <a:pt x="1168289" y="1060933"/>
                  <a:pt x="1166886" y="1063037"/>
                  <a:pt x="1166886" y="1067247"/>
                </a:cubicBezTo>
                <a:lnTo>
                  <a:pt x="1166886" y="1105138"/>
                </a:lnTo>
                <a:cubicBezTo>
                  <a:pt x="1207583" y="1098121"/>
                  <a:pt x="1267225" y="1091806"/>
                  <a:pt x="1345813" y="1086193"/>
                </a:cubicBezTo>
                <a:lnTo>
                  <a:pt x="1390019" y="1081983"/>
                </a:lnTo>
                <a:cubicBezTo>
                  <a:pt x="1364758" y="1053916"/>
                  <a:pt x="1345813" y="1032164"/>
                  <a:pt x="1333183" y="1016727"/>
                </a:cubicBezTo>
                <a:close/>
                <a:moveTo>
                  <a:pt x="1164781" y="783069"/>
                </a:moveTo>
                <a:lnTo>
                  <a:pt x="1154256" y="791489"/>
                </a:lnTo>
                <a:lnTo>
                  <a:pt x="1158466" y="844115"/>
                </a:lnTo>
                <a:cubicBezTo>
                  <a:pt x="1164079" y="832888"/>
                  <a:pt x="1166886" y="820960"/>
                  <a:pt x="1166886" y="808329"/>
                </a:cubicBezTo>
                <a:cubicBezTo>
                  <a:pt x="1166886" y="797103"/>
                  <a:pt x="1166184" y="788683"/>
                  <a:pt x="1164781" y="783069"/>
                </a:cubicBezTo>
                <a:close/>
                <a:moveTo>
                  <a:pt x="1244772" y="671503"/>
                </a:moveTo>
                <a:lnTo>
                  <a:pt x="1245240" y="671971"/>
                </a:lnTo>
                <a:lnTo>
                  <a:pt x="1242246" y="672345"/>
                </a:lnTo>
                <a:close/>
                <a:moveTo>
                  <a:pt x="1270032" y="378904"/>
                </a:moveTo>
                <a:cubicBezTo>
                  <a:pt x="1265822" y="378904"/>
                  <a:pt x="1259507" y="381009"/>
                  <a:pt x="1251087" y="385219"/>
                </a:cubicBezTo>
                <a:cubicBezTo>
                  <a:pt x="1258104" y="388026"/>
                  <a:pt x="1268629" y="391534"/>
                  <a:pt x="1282662" y="395744"/>
                </a:cubicBezTo>
                <a:cubicBezTo>
                  <a:pt x="1284066" y="397148"/>
                  <a:pt x="1285820" y="397850"/>
                  <a:pt x="1287925" y="397850"/>
                </a:cubicBezTo>
                <a:cubicBezTo>
                  <a:pt x="1290030" y="397850"/>
                  <a:pt x="1291784" y="397148"/>
                  <a:pt x="1293187" y="395744"/>
                </a:cubicBezTo>
                <a:lnTo>
                  <a:pt x="1291083" y="391534"/>
                </a:lnTo>
                <a:cubicBezTo>
                  <a:pt x="1285469" y="383114"/>
                  <a:pt x="1278452" y="378904"/>
                  <a:pt x="1270032" y="378904"/>
                </a:cubicBezTo>
                <a:close/>
                <a:moveTo>
                  <a:pt x="705885" y="0"/>
                </a:moveTo>
                <a:cubicBezTo>
                  <a:pt x="818154" y="85604"/>
                  <a:pt x="876393" y="201381"/>
                  <a:pt x="880603" y="347329"/>
                </a:cubicBezTo>
                <a:lnTo>
                  <a:pt x="889022" y="345224"/>
                </a:lnTo>
                <a:cubicBezTo>
                  <a:pt x="956383" y="321367"/>
                  <a:pt x="1038479" y="298913"/>
                  <a:pt x="1135310" y="277863"/>
                </a:cubicBezTo>
                <a:cubicBezTo>
                  <a:pt x="1143731" y="276460"/>
                  <a:pt x="1152502" y="276109"/>
                  <a:pt x="1161623" y="276811"/>
                </a:cubicBezTo>
                <a:cubicBezTo>
                  <a:pt x="1170745" y="277512"/>
                  <a:pt x="1180218" y="277161"/>
                  <a:pt x="1190041" y="275758"/>
                </a:cubicBezTo>
                <a:lnTo>
                  <a:pt x="1257402" y="271548"/>
                </a:lnTo>
                <a:cubicBezTo>
                  <a:pt x="1267225" y="271548"/>
                  <a:pt x="1276698" y="270846"/>
                  <a:pt x="1285820" y="269443"/>
                </a:cubicBezTo>
                <a:cubicBezTo>
                  <a:pt x="1294941" y="268040"/>
                  <a:pt x="1305116" y="267338"/>
                  <a:pt x="1316343" y="267338"/>
                </a:cubicBezTo>
                <a:cubicBezTo>
                  <a:pt x="1331780" y="267338"/>
                  <a:pt x="1343006" y="269443"/>
                  <a:pt x="1350023" y="273653"/>
                </a:cubicBezTo>
                <a:cubicBezTo>
                  <a:pt x="1359846" y="275056"/>
                  <a:pt x="1372477" y="281371"/>
                  <a:pt x="1387913" y="292598"/>
                </a:cubicBezTo>
                <a:lnTo>
                  <a:pt x="1364758" y="328384"/>
                </a:lnTo>
                <a:cubicBezTo>
                  <a:pt x="1363355" y="331190"/>
                  <a:pt x="1361952" y="333646"/>
                  <a:pt x="1360548" y="335751"/>
                </a:cubicBezTo>
                <a:cubicBezTo>
                  <a:pt x="1359145" y="337856"/>
                  <a:pt x="1357741" y="340312"/>
                  <a:pt x="1356339" y="343119"/>
                </a:cubicBezTo>
                <a:cubicBezTo>
                  <a:pt x="1352128" y="345925"/>
                  <a:pt x="1346865" y="350837"/>
                  <a:pt x="1340550" y="357854"/>
                </a:cubicBezTo>
                <a:cubicBezTo>
                  <a:pt x="1334235" y="364871"/>
                  <a:pt x="1328973" y="370484"/>
                  <a:pt x="1324763" y="374694"/>
                </a:cubicBezTo>
                <a:cubicBezTo>
                  <a:pt x="1321956" y="380308"/>
                  <a:pt x="1317044" y="383816"/>
                  <a:pt x="1310028" y="385219"/>
                </a:cubicBezTo>
                <a:cubicBezTo>
                  <a:pt x="1303011" y="386623"/>
                  <a:pt x="1298801" y="387324"/>
                  <a:pt x="1297397" y="387324"/>
                </a:cubicBezTo>
                <a:lnTo>
                  <a:pt x="1297397" y="389429"/>
                </a:lnTo>
                <a:cubicBezTo>
                  <a:pt x="1297397" y="402060"/>
                  <a:pt x="1295292" y="408375"/>
                  <a:pt x="1291083" y="408375"/>
                </a:cubicBezTo>
                <a:cubicBezTo>
                  <a:pt x="1288276" y="408375"/>
                  <a:pt x="1285469" y="407322"/>
                  <a:pt x="1282662" y="405217"/>
                </a:cubicBezTo>
                <a:cubicBezTo>
                  <a:pt x="1279856" y="403112"/>
                  <a:pt x="1277049" y="401358"/>
                  <a:pt x="1274243" y="399954"/>
                </a:cubicBezTo>
                <a:lnTo>
                  <a:pt x="1221617" y="376799"/>
                </a:lnTo>
                <a:lnTo>
                  <a:pt x="1200566" y="370484"/>
                </a:lnTo>
                <a:cubicBezTo>
                  <a:pt x="1194953" y="357854"/>
                  <a:pt x="1180919" y="348732"/>
                  <a:pt x="1158466" y="343119"/>
                </a:cubicBezTo>
                <a:cubicBezTo>
                  <a:pt x="1154256" y="341715"/>
                  <a:pt x="1146537" y="342417"/>
                  <a:pt x="1135310" y="345224"/>
                </a:cubicBezTo>
                <a:cubicBezTo>
                  <a:pt x="1114260" y="350837"/>
                  <a:pt x="1096718" y="359608"/>
                  <a:pt x="1082685" y="371537"/>
                </a:cubicBezTo>
                <a:cubicBezTo>
                  <a:pt x="1068651" y="383465"/>
                  <a:pt x="1054618" y="399253"/>
                  <a:pt x="1040584" y="418900"/>
                </a:cubicBezTo>
                <a:cubicBezTo>
                  <a:pt x="1004097" y="473630"/>
                  <a:pt x="968312" y="550113"/>
                  <a:pt x="933228" y="648348"/>
                </a:cubicBezTo>
                <a:lnTo>
                  <a:pt x="893233" y="747284"/>
                </a:lnTo>
                <a:cubicBezTo>
                  <a:pt x="893233" y="748687"/>
                  <a:pt x="891829" y="752195"/>
                  <a:pt x="889022" y="757809"/>
                </a:cubicBezTo>
                <a:cubicBezTo>
                  <a:pt x="910073" y="750792"/>
                  <a:pt x="946560" y="735355"/>
                  <a:pt x="998484" y="711498"/>
                </a:cubicBezTo>
                <a:cubicBezTo>
                  <a:pt x="1001291" y="708692"/>
                  <a:pt x="1002694" y="704482"/>
                  <a:pt x="1002694" y="698868"/>
                </a:cubicBezTo>
                <a:lnTo>
                  <a:pt x="1000589" y="602037"/>
                </a:lnTo>
                <a:cubicBezTo>
                  <a:pt x="1000589" y="592214"/>
                  <a:pt x="1001992" y="583092"/>
                  <a:pt x="1004799" y="574672"/>
                </a:cubicBezTo>
                <a:cubicBezTo>
                  <a:pt x="1004799" y="569058"/>
                  <a:pt x="1007606" y="566252"/>
                  <a:pt x="1013219" y="566252"/>
                </a:cubicBezTo>
                <a:cubicBezTo>
                  <a:pt x="1014622" y="563445"/>
                  <a:pt x="1016728" y="563445"/>
                  <a:pt x="1019534" y="566252"/>
                </a:cubicBezTo>
                <a:cubicBezTo>
                  <a:pt x="1022341" y="569058"/>
                  <a:pt x="1025148" y="570462"/>
                  <a:pt x="1027954" y="570462"/>
                </a:cubicBezTo>
                <a:lnTo>
                  <a:pt x="1023744" y="574672"/>
                </a:lnTo>
                <a:cubicBezTo>
                  <a:pt x="1025148" y="573268"/>
                  <a:pt x="1026551" y="572567"/>
                  <a:pt x="1027954" y="572567"/>
                </a:cubicBezTo>
                <a:cubicBezTo>
                  <a:pt x="1029358" y="572567"/>
                  <a:pt x="1030059" y="571865"/>
                  <a:pt x="1030059" y="570462"/>
                </a:cubicBezTo>
                <a:cubicBezTo>
                  <a:pt x="1031463" y="563445"/>
                  <a:pt x="1036374" y="559937"/>
                  <a:pt x="1044794" y="559937"/>
                </a:cubicBezTo>
                <a:lnTo>
                  <a:pt x="1107945" y="559937"/>
                </a:lnTo>
                <a:lnTo>
                  <a:pt x="1114260" y="578882"/>
                </a:lnTo>
                <a:lnTo>
                  <a:pt x="1124785" y="566252"/>
                </a:lnTo>
                <a:cubicBezTo>
                  <a:pt x="1127592" y="562042"/>
                  <a:pt x="1133908" y="557832"/>
                  <a:pt x="1143731" y="553621"/>
                </a:cubicBezTo>
                <a:lnTo>
                  <a:pt x="1143731" y="570462"/>
                </a:lnTo>
                <a:cubicBezTo>
                  <a:pt x="1143731" y="595722"/>
                  <a:pt x="1145134" y="635016"/>
                  <a:pt x="1147941" y="688343"/>
                </a:cubicBezTo>
                <a:cubicBezTo>
                  <a:pt x="1149344" y="696763"/>
                  <a:pt x="1154957" y="698868"/>
                  <a:pt x="1164781" y="694658"/>
                </a:cubicBezTo>
                <a:cubicBezTo>
                  <a:pt x="1174605" y="691851"/>
                  <a:pt x="1186182" y="687992"/>
                  <a:pt x="1199514" y="683080"/>
                </a:cubicBezTo>
                <a:cubicBezTo>
                  <a:pt x="1212846" y="678169"/>
                  <a:pt x="1223721" y="675011"/>
                  <a:pt x="1232142" y="673608"/>
                </a:cubicBezTo>
                <a:lnTo>
                  <a:pt x="1242246" y="672345"/>
                </a:lnTo>
                <a:lnTo>
                  <a:pt x="1162676" y="698868"/>
                </a:lnTo>
                <a:lnTo>
                  <a:pt x="1162676" y="705183"/>
                </a:lnTo>
                <a:lnTo>
                  <a:pt x="1248982" y="675713"/>
                </a:lnTo>
                <a:lnTo>
                  <a:pt x="1245240" y="671971"/>
                </a:lnTo>
                <a:lnTo>
                  <a:pt x="1282662" y="667293"/>
                </a:lnTo>
                <a:cubicBezTo>
                  <a:pt x="1302309" y="667293"/>
                  <a:pt x="1319851" y="670100"/>
                  <a:pt x="1335288" y="675713"/>
                </a:cubicBezTo>
                <a:cubicBezTo>
                  <a:pt x="1361952" y="685536"/>
                  <a:pt x="1380195" y="698517"/>
                  <a:pt x="1390019" y="714656"/>
                </a:cubicBezTo>
                <a:cubicBezTo>
                  <a:pt x="1399842" y="730794"/>
                  <a:pt x="1403350" y="752195"/>
                  <a:pt x="1400543" y="778859"/>
                </a:cubicBezTo>
                <a:cubicBezTo>
                  <a:pt x="1400543" y="794296"/>
                  <a:pt x="1395632" y="810434"/>
                  <a:pt x="1385808" y="827275"/>
                </a:cubicBezTo>
                <a:cubicBezTo>
                  <a:pt x="1366162" y="859552"/>
                  <a:pt x="1345813" y="888320"/>
                  <a:pt x="1324763" y="913581"/>
                </a:cubicBezTo>
                <a:cubicBezTo>
                  <a:pt x="1323359" y="914984"/>
                  <a:pt x="1321956" y="917089"/>
                  <a:pt x="1320553" y="919896"/>
                </a:cubicBezTo>
                <a:cubicBezTo>
                  <a:pt x="1319149" y="922703"/>
                  <a:pt x="1317044" y="926211"/>
                  <a:pt x="1314238" y="930421"/>
                </a:cubicBezTo>
                <a:cubicBezTo>
                  <a:pt x="1319851" y="934631"/>
                  <a:pt x="1335288" y="942349"/>
                  <a:pt x="1360548" y="953576"/>
                </a:cubicBezTo>
                <a:cubicBezTo>
                  <a:pt x="1418085" y="981643"/>
                  <a:pt x="1486148" y="1008307"/>
                  <a:pt x="1564736" y="1033567"/>
                </a:cubicBezTo>
                <a:cubicBezTo>
                  <a:pt x="1571753" y="1034970"/>
                  <a:pt x="1577717" y="1036725"/>
                  <a:pt x="1582628" y="1038830"/>
                </a:cubicBezTo>
                <a:cubicBezTo>
                  <a:pt x="1587540" y="1040935"/>
                  <a:pt x="1592101" y="1042689"/>
                  <a:pt x="1596312" y="1044092"/>
                </a:cubicBezTo>
                <a:cubicBezTo>
                  <a:pt x="1611748" y="1052512"/>
                  <a:pt x="1627535" y="1058827"/>
                  <a:pt x="1643674" y="1063037"/>
                </a:cubicBezTo>
                <a:cubicBezTo>
                  <a:pt x="1659813" y="1067247"/>
                  <a:pt x="1676302" y="1070054"/>
                  <a:pt x="1693142" y="1071458"/>
                </a:cubicBezTo>
                <a:cubicBezTo>
                  <a:pt x="1709982" y="1072861"/>
                  <a:pt x="1723314" y="1074264"/>
                  <a:pt x="1733138" y="1075668"/>
                </a:cubicBezTo>
                <a:cubicBezTo>
                  <a:pt x="1780851" y="1079878"/>
                  <a:pt x="1820847" y="1090403"/>
                  <a:pt x="1853125" y="1107243"/>
                </a:cubicBezTo>
                <a:cubicBezTo>
                  <a:pt x="1867157" y="1112856"/>
                  <a:pt x="1874174" y="1120575"/>
                  <a:pt x="1874174" y="1130398"/>
                </a:cubicBezTo>
                <a:cubicBezTo>
                  <a:pt x="1874174" y="1134608"/>
                  <a:pt x="1870666" y="1141625"/>
                  <a:pt x="1863649" y="1151449"/>
                </a:cubicBezTo>
                <a:cubicBezTo>
                  <a:pt x="1853826" y="1169692"/>
                  <a:pt x="1846107" y="1180919"/>
                  <a:pt x="1840494" y="1185129"/>
                </a:cubicBezTo>
                <a:cubicBezTo>
                  <a:pt x="1836284" y="1193549"/>
                  <a:pt x="1829267" y="1201267"/>
                  <a:pt x="1819444" y="1208284"/>
                </a:cubicBezTo>
                <a:cubicBezTo>
                  <a:pt x="1813830" y="1219511"/>
                  <a:pt x="1802603" y="1230036"/>
                  <a:pt x="1785763" y="1239859"/>
                </a:cubicBezTo>
                <a:lnTo>
                  <a:pt x="1781553" y="1246175"/>
                </a:lnTo>
                <a:cubicBezTo>
                  <a:pt x="1775940" y="1257401"/>
                  <a:pt x="1768923" y="1262313"/>
                  <a:pt x="1760503" y="1260910"/>
                </a:cubicBezTo>
                <a:cubicBezTo>
                  <a:pt x="1747873" y="1259507"/>
                  <a:pt x="1732436" y="1255998"/>
                  <a:pt x="1714192" y="1250385"/>
                </a:cubicBezTo>
                <a:lnTo>
                  <a:pt x="1602626" y="1208284"/>
                </a:lnTo>
                <a:cubicBezTo>
                  <a:pt x="1588593" y="1202671"/>
                  <a:pt x="1574559" y="1199864"/>
                  <a:pt x="1560525" y="1199864"/>
                </a:cubicBezTo>
                <a:cubicBezTo>
                  <a:pt x="1462291" y="1195654"/>
                  <a:pt x="1359145" y="1201267"/>
                  <a:pt x="1251087" y="1216704"/>
                </a:cubicBezTo>
                <a:cubicBezTo>
                  <a:pt x="1220213" y="1222318"/>
                  <a:pt x="1196356" y="1225826"/>
                  <a:pt x="1179516" y="1227229"/>
                </a:cubicBezTo>
                <a:cubicBezTo>
                  <a:pt x="1171096" y="1227229"/>
                  <a:pt x="1166886" y="1232141"/>
                  <a:pt x="1166886" y="1241965"/>
                </a:cubicBezTo>
                <a:lnTo>
                  <a:pt x="1166886" y="1524038"/>
                </a:lnTo>
                <a:cubicBezTo>
                  <a:pt x="1165482" y="1545088"/>
                  <a:pt x="1163728" y="1558420"/>
                  <a:pt x="1161623" y="1564033"/>
                </a:cubicBezTo>
                <a:cubicBezTo>
                  <a:pt x="1159518" y="1569647"/>
                  <a:pt x="1158466" y="1582277"/>
                  <a:pt x="1158466" y="1601924"/>
                </a:cubicBezTo>
                <a:cubicBezTo>
                  <a:pt x="1154256" y="1660864"/>
                  <a:pt x="1146537" y="1726822"/>
                  <a:pt x="1135310" y="1799796"/>
                </a:cubicBezTo>
                <a:cubicBezTo>
                  <a:pt x="1129697" y="1827863"/>
                  <a:pt x="1126189" y="1848913"/>
                  <a:pt x="1124785" y="1862947"/>
                </a:cubicBezTo>
                <a:cubicBezTo>
                  <a:pt x="1119172" y="1910661"/>
                  <a:pt x="1103735" y="1980828"/>
                  <a:pt x="1078475" y="2073449"/>
                </a:cubicBezTo>
                <a:cubicBezTo>
                  <a:pt x="1068651" y="2104323"/>
                  <a:pt x="1063038" y="2124672"/>
                  <a:pt x="1061635" y="2134495"/>
                </a:cubicBezTo>
                <a:cubicBezTo>
                  <a:pt x="1054618" y="2159755"/>
                  <a:pt x="1045496" y="2197646"/>
                  <a:pt x="1034270" y="2248166"/>
                </a:cubicBezTo>
                <a:lnTo>
                  <a:pt x="1017430" y="2315527"/>
                </a:lnTo>
                <a:cubicBezTo>
                  <a:pt x="1014622" y="2330964"/>
                  <a:pt x="1011114" y="2344998"/>
                  <a:pt x="1006904" y="2357628"/>
                </a:cubicBezTo>
                <a:lnTo>
                  <a:pt x="1002694" y="2361838"/>
                </a:lnTo>
                <a:lnTo>
                  <a:pt x="1000589" y="2361838"/>
                </a:lnTo>
                <a:lnTo>
                  <a:pt x="1000589" y="2319737"/>
                </a:lnTo>
                <a:cubicBezTo>
                  <a:pt x="1000589" y="2227116"/>
                  <a:pt x="999888" y="2159755"/>
                  <a:pt x="998484" y="2117655"/>
                </a:cubicBezTo>
                <a:cubicBezTo>
                  <a:pt x="998484" y="2096605"/>
                  <a:pt x="997081" y="2067836"/>
                  <a:pt x="994274" y="2031349"/>
                </a:cubicBezTo>
                <a:lnTo>
                  <a:pt x="992169" y="1947148"/>
                </a:lnTo>
                <a:cubicBezTo>
                  <a:pt x="990765" y="1924694"/>
                  <a:pt x="990064" y="1890312"/>
                  <a:pt x="990064" y="1844002"/>
                </a:cubicBezTo>
                <a:cubicBezTo>
                  <a:pt x="990064" y="1790674"/>
                  <a:pt x="991467" y="1712087"/>
                  <a:pt x="994274" y="1608239"/>
                </a:cubicBezTo>
                <a:cubicBezTo>
                  <a:pt x="994274" y="1584382"/>
                  <a:pt x="994625" y="1565437"/>
                  <a:pt x="995326" y="1551403"/>
                </a:cubicBezTo>
                <a:cubicBezTo>
                  <a:pt x="996028" y="1537370"/>
                  <a:pt x="996379" y="1526143"/>
                  <a:pt x="996379" y="1517723"/>
                </a:cubicBezTo>
                <a:cubicBezTo>
                  <a:pt x="996379" y="1514916"/>
                  <a:pt x="997782" y="1484043"/>
                  <a:pt x="1000589" y="1425102"/>
                </a:cubicBezTo>
                <a:lnTo>
                  <a:pt x="1000589" y="1273540"/>
                </a:lnTo>
                <a:lnTo>
                  <a:pt x="1000589" y="1267225"/>
                </a:lnTo>
                <a:cubicBezTo>
                  <a:pt x="987959" y="1271435"/>
                  <a:pt x="976732" y="1273540"/>
                  <a:pt x="966908" y="1273540"/>
                </a:cubicBezTo>
                <a:cubicBezTo>
                  <a:pt x="899548" y="1297397"/>
                  <a:pt x="802015" y="1328972"/>
                  <a:pt x="674310" y="1368266"/>
                </a:cubicBezTo>
                <a:lnTo>
                  <a:pt x="537484" y="1414577"/>
                </a:lnTo>
                <a:cubicBezTo>
                  <a:pt x="467316" y="1439837"/>
                  <a:pt x="414691" y="1458080"/>
                  <a:pt x="379606" y="1469307"/>
                </a:cubicBezTo>
                <a:cubicBezTo>
                  <a:pt x="275759" y="1508601"/>
                  <a:pt x="197872" y="1539475"/>
                  <a:pt x="145948" y="1561928"/>
                </a:cubicBezTo>
                <a:cubicBezTo>
                  <a:pt x="136125" y="1561928"/>
                  <a:pt x="129108" y="1562630"/>
                  <a:pt x="124898" y="1564033"/>
                </a:cubicBezTo>
                <a:cubicBezTo>
                  <a:pt x="122091" y="1565437"/>
                  <a:pt x="117881" y="1566138"/>
                  <a:pt x="112268" y="1566138"/>
                </a:cubicBezTo>
                <a:lnTo>
                  <a:pt x="112268" y="1559823"/>
                </a:lnTo>
                <a:cubicBezTo>
                  <a:pt x="113671" y="1561227"/>
                  <a:pt x="115776" y="1561928"/>
                  <a:pt x="118583" y="1561928"/>
                </a:cubicBezTo>
                <a:cubicBezTo>
                  <a:pt x="122793" y="1561928"/>
                  <a:pt x="131915" y="1558420"/>
                  <a:pt x="145948" y="1551403"/>
                </a:cubicBezTo>
                <a:lnTo>
                  <a:pt x="419602" y="1450362"/>
                </a:lnTo>
                <a:cubicBezTo>
                  <a:pt x="456090" y="1439135"/>
                  <a:pt x="496787" y="1425102"/>
                  <a:pt x="541693" y="1408262"/>
                </a:cubicBezTo>
                <a:cubicBezTo>
                  <a:pt x="595021" y="1388615"/>
                  <a:pt x="644138" y="1371775"/>
                  <a:pt x="689045" y="1357741"/>
                </a:cubicBezTo>
                <a:cubicBezTo>
                  <a:pt x="767633" y="1329674"/>
                  <a:pt x="867271" y="1298800"/>
                  <a:pt x="987959" y="1265120"/>
                </a:cubicBezTo>
                <a:cubicBezTo>
                  <a:pt x="994975" y="1262313"/>
                  <a:pt x="999186" y="1258805"/>
                  <a:pt x="1000589" y="1254595"/>
                </a:cubicBezTo>
                <a:lnTo>
                  <a:pt x="1000589" y="1250385"/>
                </a:lnTo>
                <a:lnTo>
                  <a:pt x="983749" y="1254595"/>
                </a:lnTo>
                <a:cubicBezTo>
                  <a:pt x="951472" y="1265821"/>
                  <a:pt x="903056" y="1281259"/>
                  <a:pt x="838502" y="1300905"/>
                </a:cubicBezTo>
                <a:cubicBezTo>
                  <a:pt x="820258" y="1305115"/>
                  <a:pt x="786578" y="1314939"/>
                  <a:pt x="737461" y="1330376"/>
                </a:cubicBezTo>
                <a:cubicBezTo>
                  <a:pt x="681327" y="1350023"/>
                  <a:pt x="597126" y="1380896"/>
                  <a:pt x="484858" y="1422997"/>
                </a:cubicBezTo>
                <a:cubicBezTo>
                  <a:pt x="453984" y="1432820"/>
                  <a:pt x="407674" y="1448959"/>
                  <a:pt x="345926" y="1471412"/>
                </a:cubicBezTo>
                <a:cubicBezTo>
                  <a:pt x="295406" y="1491059"/>
                  <a:pt x="257516" y="1505093"/>
                  <a:pt x="232254" y="1513513"/>
                </a:cubicBezTo>
                <a:lnTo>
                  <a:pt x="122793" y="1551403"/>
                </a:lnTo>
                <a:lnTo>
                  <a:pt x="112268" y="1555613"/>
                </a:lnTo>
                <a:cubicBezTo>
                  <a:pt x="112268" y="1551403"/>
                  <a:pt x="114373" y="1548596"/>
                  <a:pt x="118583" y="1547193"/>
                </a:cubicBezTo>
                <a:lnTo>
                  <a:pt x="101743" y="1542983"/>
                </a:lnTo>
                <a:cubicBezTo>
                  <a:pt x="97533" y="1542983"/>
                  <a:pt x="91218" y="1544386"/>
                  <a:pt x="82797" y="1547193"/>
                </a:cubicBezTo>
                <a:cubicBezTo>
                  <a:pt x="78588" y="1548596"/>
                  <a:pt x="74377" y="1548596"/>
                  <a:pt x="70167" y="1547193"/>
                </a:cubicBezTo>
                <a:cubicBezTo>
                  <a:pt x="65957" y="1545790"/>
                  <a:pt x="63151" y="1544386"/>
                  <a:pt x="61748" y="1542983"/>
                </a:cubicBezTo>
                <a:cubicBezTo>
                  <a:pt x="56134" y="1540176"/>
                  <a:pt x="50170" y="1535616"/>
                  <a:pt x="43855" y="1529300"/>
                </a:cubicBezTo>
                <a:cubicBezTo>
                  <a:pt x="37540" y="1522985"/>
                  <a:pt x="32277" y="1517723"/>
                  <a:pt x="28067" y="1513513"/>
                </a:cubicBezTo>
                <a:lnTo>
                  <a:pt x="9122" y="1513513"/>
                </a:lnTo>
                <a:cubicBezTo>
                  <a:pt x="7718" y="1510706"/>
                  <a:pt x="5613" y="1507549"/>
                  <a:pt x="2807" y="1504040"/>
                </a:cubicBezTo>
                <a:cubicBezTo>
                  <a:pt x="0" y="1500532"/>
                  <a:pt x="-702" y="1495971"/>
                  <a:pt x="702" y="1490357"/>
                </a:cubicBezTo>
                <a:cubicBezTo>
                  <a:pt x="3508" y="1480534"/>
                  <a:pt x="14033" y="1472816"/>
                  <a:pt x="32277" y="1467202"/>
                </a:cubicBezTo>
                <a:cubicBezTo>
                  <a:pt x="47714" y="1460185"/>
                  <a:pt x="88411" y="1443345"/>
                  <a:pt x="154369" y="1416682"/>
                </a:cubicBezTo>
                <a:lnTo>
                  <a:pt x="215414" y="1391421"/>
                </a:lnTo>
                <a:lnTo>
                  <a:pt x="449072" y="1298800"/>
                </a:lnTo>
                <a:cubicBezTo>
                  <a:pt x="456090" y="1294590"/>
                  <a:pt x="465211" y="1291082"/>
                  <a:pt x="476438" y="1288275"/>
                </a:cubicBezTo>
                <a:cubicBezTo>
                  <a:pt x="517135" y="1275645"/>
                  <a:pt x="557832" y="1257752"/>
                  <a:pt x="598529" y="1234597"/>
                </a:cubicBezTo>
                <a:cubicBezTo>
                  <a:pt x="639226" y="1211442"/>
                  <a:pt x="665188" y="1197057"/>
                  <a:pt x="676415" y="1191444"/>
                </a:cubicBezTo>
                <a:lnTo>
                  <a:pt x="731146" y="1159869"/>
                </a:lnTo>
                <a:cubicBezTo>
                  <a:pt x="823767" y="1105138"/>
                  <a:pt x="904459" y="1054617"/>
                  <a:pt x="973224" y="1008307"/>
                </a:cubicBezTo>
                <a:cubicBezTo>
                  <a:pt x="992871" y="994273"/>
                  <a:pt x="1002694" y="977433"/>
                  <a:pt x="1002694" y="957786"/>
                </a:cubicBezTo>
                <a:lnTo>
                  <a:pt x="1002694" y="856745"/>
                </a:lnTo>
                <a:lnTo>
                  <a:pt x="1002694" y="850430"/>
                </a:lnTo>
                <a:cubicBezTo>
                  <a:pt x="999888" y="851833"/>
                  <a:pt x="996730" y="853237"/>
                  <a:pt x="993222" y="854640"/>
                </a:cubicBezTo>
                <a:cubicBezTo>
                  <a:pt x="989713" y="856043"/>
                  <a:pt x="986555" y="858148"/>
                  <a:pt x="983749" y="860955"/>
                </a:cubicBezTo>
                <a:lnTo>
                  <a:pt x="933228" y="894636"/>
                </a:lnTo>
                <a:cubicBezTo>
                  <a:pt x="891128" y="919896"/>
                  <a:pt x="857447" y="942349"/>
                  <a:pt x="832187" y="961996"/>
                </a:cubicBezTo>
                <a:cubicBezTo>
                  <a:pt x="825170" y="967610"/>
                  <a:pt x="820258" y="971820"/>
                  <a:pt x="817452" y="974626"/>
                </a:cubicBezTo>
                <a:cubicBezTo>
                  <a:pt x="804822" y="1012517"/>
                  <a:pt x="785175" y="1049706"/>
                  <a:pt x="758511" y="1086193"/>
                </a:cubicBezTo>
                <a:cubicBezTo>
                  <a:pt x="757108" y="1088999"/>
                  <a:pt x="745881" y="1102331"/>
                  <a:pt x="724831" y="1126188"/>
                </a:cubicBezTo>
                <a:lnTo>
                  <a:pt x="718515" y="1130398"/>
                </a:lnTo>
                <a:cubicBezTo>
                  <a:pt x="712902" y="1133205"/>
                  <a:pt x="708341" y="1136362"/>
                  <a:pt x="704833" y="1139871"/>
                </a:cubicBezTo>
                <a:cubicBezTo>
                  <a:pt x="701324" y="1143379"/>
                  <a:pt x="698167" y="1146537"/>
                  <a:pt x="695361" y="1149343"/>
                </a:cubicBezTo>
                <a:lnTo>
                  <a:pt x="686940" y="1153554"/>
                </a:lnTo>
                <a:lnTo>
                  <a:pt x="682730" y="1153554"/>
                </a:lnTo>
                <a:lnTo>
                  <a:pt x="680625" y="1145133"/>
                </a:lnTo>
                <a:cubicBezTo>
                  <a:pt x="683432" y="1139520"/>
                  <a:pt x="683081" y="1134959"/>
                  <a:pt x="679573" y="1131451"/>
                </a:cubicBezTo>
                <a:cubicBezTo>
                  <a:pt x="676064" y="1127942"/>
                  <a:pt x="674310" y="1126188"/>
                  <a:pt x="674310" y="1126188"/>
                </a:cubicBezTo>
                <a:lnTo>
                  <a:pt x="661680" y="1126188"/>
                </a:lnTo>
                <a:cubicBezTo>
                  <a:pt x="653260" y="1130398"/>
                  <a:pt x="645541" y="1132503"/>
                  <a:pt x="638525" y="1132503"/>
                </a:cubicBezTo>
                <a:cubicBezTo>
                  <a:pt x="631508" y="1132503"/>
                  <a:pt x="623789" y="1128995"/>
                  <a:pt x="615369" y="1121978"/>
                </a:cubicBezTo>
                <a:cubicBezTo>
                  <a:pt x="612563" y="1117768"/>
                  <a:pt x="609405" y="1114611"/>
                  <a:pt x="605897" y="1112505"/>
                </a:cubicBezTo>
                <a:cubicBezTo>
                  <a:pt x="602388" y="1110401"/>
                  <a:pt x="600634" y="1108646"/>
                  <a:pt x="600634" y="1107243"/>
                </a:cubicBezTo>
                <a:cubicBezTo>
                  <a:pt x="599231" y="1107243"/>
                  <a:pt x="597126" y="1103735"/>
                  <a:pt x="594319" y="1096718"/>
                </a:cubicBezTo>
                <a:cubicBezTo>
                  <a:pt x="592916" y="1091104"/>
                  <a:pt x="590811" y="1086894"/>
                  <a:pt x="588004" y="1084088"/>
                </a:cubicBezTo>
                <a:lnTo>
                  <a:pt x="581689" y="1086193"/>
                </a:lnTo>
                <a:cubicBezTo>
                  <a:pt x="577479" y="1093210"/>
                  <a:pt x="573970" y="1096718"/>
                  <a:pt x="571164" y="1096718"/>
                </a:cubicBezTo>
                <a:cubicBezTo>
                  <a:pt x="568357" y="1096718"/>
                  <a:pt x="564849" y="1093210"/>
                  <a:pt x="560639" y="1086193"/>
                </a:cubicBezTo>
                <a:cubicBezTo>
                  <a:pt x="555026" y="1079176"/>
                  <a:pt x="552218" y="1070054"/>
                  <a:pt x="552218" y="1058827"/>
                </a:cubicBezTo>
                <a:cubicBezTo>
                  <a:pt x="552218" y="1054617"/>
                  <a:pt x="553622" y="1046899"/>
                  <a:pt x="556429" y="1035672"/>
                </a:cubicBezTo>
                <a:cubicBezTo>
                  <a:pt x="566252" y="1007605"/>
                  <a:pt x="580987" y="985152"/>
                  <a:pt x="600634" y="968311"/>
                </a:cubicBezTo>
                <a:cubicBezTo>
                  <a:pt x="624491" y="947261"/>
                  <a:pt x="645541" y="925158"/>
                  <a:pt x="663785" y="902003"/>
                </a:cubicBezTo>
                <a:cubicBezTo>
                  <a:pt x="682028" y="878848"/>
                  <a:pt x="704482" y="846922"/>
                  <a:pt x="731146" y="806224"/>
                </a:cubicBezTo>
                <a:lnTo>
                  <a:pt x="779561" y="738864"/>
                </a:lnTo>
                <a:lnTo>
                  <a:pt x="836397" y="660978"/>
                </a:lnTo>
                <a:lnTo>
                  <a:pt x="1021639" y="414690"/>
                </a:lnTo>
                <a:cubicBezTo>
                  <a:pt x="1042689" y="385219"/>
                  <a:pt x="1071458" y="360661"/>
                  <a:pt x="1107945" y="341014"/>
                </a:cubicBezTo>
                <a:cubicBezTo>
                  <a:pt x="1112155" y="338207"/>
                  <a:pt x="1116366" y="334348"/>
                  <a:pt x="1120575" y="329436"/>
                </a:cubicBezTo>
                <a:cubicBezTo>
                  <a:pt x="1124785" y="324524"/>
                  <a:pt x="1130399" y="319964"/>
                  <a:pt x="1137415" y="315753"/>
                </a:cubicBezTo>
                <a:cubicBezTo>
                  <a:pt x="1130399" y="317157"/>
                  <a:pt x="1119874" y="318560"/>
                  <a:pt x="1105840" y="319964"/>
                </a:cubicBezTo>
                <a:cubicBezTo>
                  <a:pt x="1091807" y="321367"/>
                  <a:pt x="1079878" y="324174"/>
                  <a:pt x="1070055" y="328384"/>
                </a:cubicBezTo>
                <a:cubicBezTo>
                  <a:pt x="1004097" y="341014"/>
                  <a:pt x="942350" y="359959"/>
                  <a:pt x="884812" y="385219"/>
                </a:cubicBezTo>
                <a:cubicBezTo>
                  <a:pt x="882006" y="386623"/>
                  <a:pt x="877796" y="390131"/>
                  <a:pt x="872182" y="395744"/>
                </a:cubicBezTo>
                <a:cubicBezTo>
                  <a:pt x="855342" y="464509"/>
                  <a:pt x="820258" y="544500"/>
                  <a:pt x="766931" y="635717"/>
                </a:cubicBezTo>
                <a:lnTo>
                  <a:pt x="710095" y="732549"/>
                </a:lnTo>
                <a:cubicBezTo>
                  <a:pt x="705885" y="739565"/>
                  <a:pt x="699921" y="747635"/>
                  <a:pt x="692203" y="756756"/>
                </a:cubicBezTo>
                <a:cubicBezTo>
                  <a:pt x="684484" y="765878"/>
                  <a:pt x="679222" y="771842"/>
                  <a:pt x="676415" y="774649"/>
                </a:cubicBezTo>
                <a:cubicBezTo>
                  <a:pt x="676415" y="776052"/>
                  <a:pt x="674310" y="777456"/>
                  <a:pt x="670100" y="778859"/>
                </a:cubicBezTo>
                <a:cubicBezTo>
                  <a:pt x="665890" y="780262"/>
                  <a:pt x="663083" y="781666"/>
                  <a:pt x="661680" y="783069"/>
                </a:cubicBezTo>
                <a:lnTo>
                  <a:pt x="636420" y="806224"/>
                </a:lnTo>
                <a:cubicBezTo>
                  <a:pt x="635016" y="804821"/>
                  <a:pt x="633613" y="799558"/>
                  <a:pt x="632209" y="790437"/>
                </a:cubicBezTo>
                <a:cubicBezTo>
                  <a:pt x="630806" y="781315"/>
                  <a:pt x="625193" y="776052"/>
                  <a:pt x="615369" y="774649"/>
                </a:cubicBezTo>
                <a:lnTo>
                  <a:pt x="611159" y="776754"/>
                </a:lnTo>
                <a:cubicBezTo>
                  <a:pt x="599932" y="782368"/>
                  <a:pt x="592214" y="785174"/>
                  <a:pt x="588004" y="785174"/>
                </a:cubicBezTo>
                <a:cubicBezTo>
                  <a:pt x="582391" y="785174"/>
                  <a:pt x="574672" y="781666"/>
                  <a:pt x="564849" y="774649"/>
                </a:cubicBezTo>
                <a:cubicBezTo>
                  <a:pt x="562043" y="770439"/>
                  <a:pt x="559586" y="767281"/>
                  <a:pt x="557481" y="765176"/>
                </a:cubicBezTo>
                <a:cubicBezTo>
                  <a:pt x="555377" y="763071"/>
                  <a:pt x="553622" y="760616"/>
                  <a:pt x="552218" y="757809"/>
                </a:cubicBezTo>
                <a:cubicBezTo>
                  <a:pt x="549412" y="752195"/>
                  <a:pt x="545202" y="747284"/>
                  <a:pt x="539588" y="743074"/>
                </a:cubicBezTo>
                <a:lnTo>
                  <a:pt x="537484" y="734654"/>
                </a:lnTo>
                <a:lnTo>
                  <a:pt x="533273" y="734654"/>
                </a:lnTo>
                <a:cubicBezTo>
                  <a:pt x="531870" y="736057"/>
                  <a:pt x="529765" y="738864"/>
                  <a:pt x="526958" y="743074"/>
                </a:cubicBezTo>
                <a:cubicBezTo>
                  <a:pt x="524152" y="747284"/>
                  <a:pt x="521345" y="747985"/>
                  <a:pt x="518538" y="745179"/>
                </a:cubicBezTo>
                <a:cubicBezTo>
                  <a:pt x="507311" y="736759"/>
                  <a:pt x="501698" y="728339"/>
                  <a:pt x="501698" y="719918"/>
                </a:cubicBezTo>
                <a:cubicBezTo>
                  <a:pt x="501698" y="705885"/>
                  <a:pt x="503804" y="689746"/>
                  <a:pt x="508013" y="671503"/>
                </a:cubicBezTo>
                <a:cubicBezTo>
                  <a:pt x="517836" y="619579"/>
                  <a:pt x="542395" y="573268"/>
                  <a:pt x="581689" y="532571"/>
                </a:cubicBezTo>
                <a:cubicBezTo>
                  <a:pt x="581689" y="532571"/>
                  <a:pt x="585197" y="529063"/>
                  <a:pt x="592214" y="522046"/>
                </a:cubicBezTo>
                <a:cubicBezTo>
                  <a:pt x="613265" y="512223"/>
                  <a:pt x="627999" y="491172"/>
                  <a:pt x="636420" y="458895"/>
                </a:cubicBezTo>
                <a:cubicBezTo>
                  <a:pt x="649050" y="418198"/>
                  <a:pt x="658873" y="383114"/>
                  <a:pt x="665890" y="353644"/>
                </a:cubicBezTo>
                <a:lnTo>
                  <a:pt x="680625" y="301018"/>
                </a:lnTo>
                <a:cubicBezTo>
                  <a:pt x="683432" y="289792"/>
                  <a:pt x="687993" y="274355"/>
                  <a:pt x="694308" y="254708"/>
                </a:cubicBezTo>
                <a:cubicBezTo>
                  <a:pt x="700623" y="235061"/>
                  <a:pt x="704482" y="218221"/>
                  <a:pt x="705885" y="204187"/>
                </a:cubicBezTo>
                <a:cubicBezTo>
                  <a:pt x="707289" y="195767"/>
                  <a:pt x="710095" y="176822"/>
                  <a:pt x="714306" y="147352"/>
                </a:cubicBezTo>
                <a:cubicBezTo>
                  <a:pt x="718515" y="117881"/>
                  <a:pt x="720621" y="89814"/>
                  <a:pt x="720621" y="63150"/>
                </a:cubicBezTo>
                <a:cubicBezTo>
                  <a:pt x="720621" y="51924"/>
                  <a:pt x="718515" y="39644"/>
                  <a:pt x="714306" y="26313"/>
                </a:cubicBezTo>
                <a:cubicBezTo>
                  <a:pt x="710095" y="12981"/>
                  <a:pt x="707289" y="4210"/>
                  <a:pt x="705885" y="0"/>
                </a:cubicBezTo>
                <a:close/>
              </a:path>
            </a:pathLst>
          </a:custGeom>
          <a:gradFill>
            <a:gsLst>
              <a:gs pos="100000">
                <a:srgbClr val="0D0E53"/>
              </a:gs>
              <a:gs pos="0">
                <a:srgbClr val="3B0593"/>
              </a:gs>
            </a:gsLst>
            <a:lin ang="54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ctr"/>
            <a:endParaRPr lang="zh-CN" altLang="en-US" sz="16600" dirty="0">
              <a:gradFill>
                <a:gsLst>
                  <a:gs pos="100000">
                    <a:srgbClr val="0D0E53"/>
                  </a:gs>
                  <a:gs pos="0">
                    <a:srgbClr val="3B0593"/>
                  </a:gs>
                </a:gsLst>
                <a:lin ang="5400000" scaled="1"/>
              </a:gradFill>
              <a:effectLst/>
              <a:latin typeface="演示新手书" panose="00000500000000000000" pitchFamily="2" charset="-122"/>
              <a:ea typeface="演示新手书" panose="00000500000000000000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837827" y="2054763"/>
            <a:ext cx="1339136" cy="1215409"/>
          </a:xfrm>
          <a:custGeom>
            <a:avLst/>
            <a:gdLst/>
            <a:ahLst/>
            <a:cxnLst/>
            <a:rect l="l" t="t" r="r" b="b"/>
            <a:pathLst>
              <a:path w="1339136" h="1215409">
                <a:moveTo>
                  <a:pt x="442153" y="1036158"/>
                </a:moveTo>
                <a:cubicBezTo>
                  <a:pt x="438267" y="1040044"/>
                  <a:pt x="436324" y="1042959"/>
                  <a:pt x="436324" y="1044902"/>
                </a:cubicBezTo>
                <a:cubicBezTo>
                  <a:pt x="436324" y="1045873"/>
                  <a:pt x="436810" y="1046845"/>
                  <a:pt x="437781" y="1047816"/>
                </a:cubicBezTo>
                <a:cubicBezTo>
                  <a:pt x="438753" y="1048788"/>
                  <a:pt x="439724" y="1049760"/>
                  <a:pt x="440696" y="1050731"/>
                </a:cubicBezTo>
                <a:cubicBezTo>
                  <a:pt x="445554" y="1046845"/>
                  <a:pt x="447982" y="1043930"/>
                  <a:pt x="447982" y="1041987"/>
                </a:cubicBezTo>
                <a:close/>
                <a:moveTo>
                  <a:pt x="328482" y="833590"/>
                </a:moveTo>
                <a:cubicBezTo>
                  <a:pt x="308079" y="840390"/>
                  <a:pt x="287191" y="844762"/>
                  <a:pt x="265817" y="846706"/>
                </a:cubicBezTo>
                <a:cubicBezTo>
                  <a:pt x="244443" y="848649"/>
                  <a:pt x="217726" y="850106"/>
                  <a:pt x="185664" y="851078"/>
                </a:cubicBezTo>
                <a:lnTo>
                  <a:pt x="134657" y="853992"/>
                </a:lnTo>
                <a:cubicBezTo>
                  <a:pt x="136601" y="854964"/>
                  <a:pt x="139029" y="855935"/>
                  <a:pt x="141945" y="856907"/>
                </a:cubicBezTo>
                <a:cubicBezTo>
                  <a:pt x="144859" y="857878"/>
                  <a:pt x="148259" y="858364"/>
                  <a:pt x="152145" y="858364"/>
                </a:cubicBezTo>
                <a:lnTo>
                  <a:pt x="197322" y="858364"/>
                </a:lnTo>
                <a:cubicBezTo>
                  <a:pt x="235213" y="858364"/>
                  <a:pt x="263388" y="856421"/>
                  <a:pt x="281847" y="852535"/>
                </a:cubicBezTo>
                <a:lnTo>
                  <a:pt x="325567" y="840876"/>
                </a:lnTo>
                <a:lnTo>
                  <a:pt x="331396" y="837962"/>
                </a:lnTo>
                <a:cubicBezTo>
                  <a:pt x="330425" y="836990"/>
                  <a:pt x="329939" y="836018"/>
                  <a:pt x="329939" y="835047"/>
                </a:cubicBezTo>
                <a:cubicBezTo>
                  <a:pt x="329939" y="834075"/>
                  <a:pt x="329453" y="833590"/>
                  <a:pt x="328482" y="833590"/>
                </a:cubicBezTo>
                <a:close/>
                <a:moveTo>
                  <a:pt x="899389" y="719372"/>
                </a:moveTo>
                <a:cubicBezTo>
                  <a:pt x="898660" y="719250"/>
                  <a:pt x="897810" y="719433"/>
                  <a:pt x="896838" y="719918"/>
                </a:cubicBezTo>
                <a:lnTo>
                  <a:pt x="847289" y="725748"/>
                </a:lnTo>
                <a:cubicBezTo>
                  <a:pt x="802598" y="733520"/>
                  <a:pt x="768594" y="739835"/>
                  <a:pt x="745277" y="744693"/>
                </a:cubicBezTo>
                <a:lnTo>
                  <a:pt x="653465" y="763638"/>
                </a:lnTo>
                <a:cubicBezTo>
                  <a:pt x="596144" y="777240"/>
                  <a:pt x="557767" y="785984"/>
                  <a:pt x="538336" y="789870"/>
                </a:cubicBezTo>
                <a:lnTo>
                  <a:pt x="504818" y="797157"/>
                </a:lnTo>
                <a:cubicBezTo>
                  <a:pt x="502875" y="797157"/>
                  <a:pt x="500932" y="800071"/>
                  <a:pt x="498989" y="805901"/>
                </a:cubicBezTo>
                <a:cubicBezTo>
                  <a:pt x="499960" y="805901"/>
                  <a:pt x="500689" y="806144"/>
                  <a:pt x="501175" y="806629"/>
                </a:cubicBezTo>
                <a:cubicBezTo>
                  <a:pt x="501661" y="807115"/>
                  <a:pt x="502389" y="807358"/>
                  <a:pt x="503361" y="807358"/>
                </a:cubicBezTo>
                <a:cubicBezTo>
                  <a:pt x="518905" y="801529"/>
                  <a:pt x="537851" y="796185"/>
                  <a:pt x="560196" y="791327"/>
                </a:cubicBezTo>
                <a:cubicBezTo>
                  <a:pt x="568940" y="790356"/>
                  <a:pt x="588371" y="786469"/>
                  <a:pt x="618489" y="779669"/>
                </a:cubicBezTo>
                <a:lnTo>
                  <a:pt x="646178" y="775297"/>
                </a:lnTo>
                <a:cubicBezTo>
                  <a:pt x="676297" y="766553"/>
                  <a:pt x="696213" y="761209"/>
                  <a:pt x="705929" y="759266"/>
                </a:cubicBezTo>
                <a:lnTo>
                  <a:pt x="748191" y="750522"/>
                </a:lnTo>
                <a:lnTo>
                  <a:pt x="841460" y="735949"/>
                </a:lnTo>
                <a:lnTo>
                  <a:pt x="898296" y="728662"/>
                </a:lnTo>
                <a:cubicBezTo>
                  <a:pt x="899267" y="728662"/>
                  <a:pt x="900239" y="728177"/>
                  <a:pt x="901210" y="727205"/>
                </a:cubicBezTo>
                <a:cubicBezTo>
                  <a:pt x="902182" y="726233"/>
                  <a:pt x="903153" y="725262"/>
                  <a:pt x="904125" y="724290"/>
                </a:cubicBezTo>
                <a:cubicBezTo>
                  <a:pt x="903153" y="723319"/>
                  <a:pt x="902182" y="722104"/>
                  <a:pt x="901210" y="720647"/>
                </a:cubicBezTo>
                <a:cubicBezTo>
                  <a:pt x="900725" y="719918"/>
                  <a:pt x="900117" y="719493"/>
                  <a:pt x="899389" y="719372"/>
                </a:cubicBezTo>
                <a:close/>
                <a:moveTo>
                  <a:pt x="1102321" y="708260"/>
                </a:moveTo>
                <a:cubicBezTo>
                  <a:pt x="1101350" y="708260"/>
                  <a:pt x="1100378" y="708746"/>
                  <a:pt x="1099407" y="709717"/>
                </a:cubicBezTo>
                <a:cubicBezTo>
                  <a:pt x="1098435" y="710689"/>
                  <a:pt x="1097949" y="711660"/>
                  <a:pt x="1097949" y="712632"/>
                </a:cubicBezTo>
                <a:cubicBezTo>
                  <a:pt x="1097949" y="713603"/>
                  <a:pt x="1098678" y="714332"/>
                  <a:pt x="1100135" y="714818"/>
                </a:cubicBezTo>
                <a:cubicBezTo>
                  <a:pt x="1101593" y="715303"/>
                  <a:pt x="1102807" y="715546"/>
                  <a:pt x="1103779" y="715546"/>
                </a:cubicBezTo>
                <a:lnTo>
                  <a:pt x="1115437" y="714089"/>
                </a:lnTo>
                <a:lnTo>
                  <a:pt x="1115437" y="711174"/>
                </a:lnTo>
                <a:cubicBezTo>
                  <a:pt x="1109608" y="709231"/>
                  <a:pt x="1105236" y="708260"/>
                  <a:pt x="1102321" y="708260"/>
                </a:cubicBezTo>
                <a:close/>
                <a:moveTo>
                  <a:pt x="501903" y="577101"/>
                </a:moveTo>
                <a:cubicBezTo>
                  <a:pt x="502875" y="605276"/>
                  <a:pt x="503361" y="647538"/>
                  <a:pt x="503361" y="703888"/>
                </a:cubicBezTo>
                <a:cubicBezTo>
                  <a:pt x="561654" y="690286"/>
                  <a:pt x="604888" y="679599"/>
                  <a:pt x="633063" y="671827"/>
                </a:cubicBezTo>
                <a:cubicBezTo>
                  <a:pt x="632091" y="668912"/>
                  <a:pt x="630634" y="666483"/>
                  <a:pt x="628691" y="664540"/>
                </a:cubicBezTo>
                <a:cubicBezTo>
                  <a:pt x="624804" y="641223"/>
                  <a:pt x="622861" y="624221"/>
                  <a:pt x="622861" y="613534"/>
                </a:cubicBezTo>
                <a:cubicBezTo>
                  <a:pt x="621890" y="608676"/>
                  <a:pt x="620918" y="605761"/>
                  <a:pt x="619947" y="604790"/>
                </a:cubicBezTo>
                <a:cubicBezTo>
                  <a:pt x="618975" y="603818"/>
                  <a:pt x="615575" y="603818"/>
                  <a:pt x="609745" y="604790"/>
                </a:cubicBezTo>
                <a:lnTo>
                  <a:pt x="582056" y="607704"/>
                </a:lnTo>
                <a:cubicBezTo>
                  <a:pt x="587886" y="605761"/>
                  <a:pt x="594444" y="604304"/>
                  <a:pt x="601730" y="603332"/>
                </a:cubicBezTo>
                <a:cubicBezTo>
                  <a:pt x="609017" y="602361"/>
                  <a:pt x="615089" y="600904"/>
                  <a:pt x="619947" y="598960"/>
                </a:cubicBezTo>
                <a:cubicBezTo>
                  <a:pt x="618975" y="597989"/>
                  <a:pt x="617032" y="597503"/>
                  <a:pt x="614117" y="597503"/>
                </a:cubicBezTo>
                <a:cubicBezTo>
                  <a:pt x="606345" y="597503"/>
                  <a:pt x="598573" y="597989"/>
                  <a:pt x="590800" y="598960"/>
                </a:cubicBezTo>
                <a:cubicBezTo>
                  <a:pt x="583028" y="599932"/>
                  <a:pt x="575255" y="600418"/>
                  <a:pt x="567483" y="600418"/>
                </a:cubicBezTo>
                <a:cubicBezTo>
                  <a:pt x="555824" y="600418"/>
                  <a:pt x="543680" y="597989"/>
                  <a:pt x="531050" y="593131"/>
                </a:cubicBezTo>
                <a:cubicBezTo>
                  <a:pt x="523277" y="591188"/>
                  <a:pt x="513562" y="585844"/>
                  <a:pt x="501903" y="577101"/>
                </a:cubicBezTo>
                <a:close/>
                <a:moveTo>
                  <a:pt x="891009" y="520265"/>
                </a:moveTo>
                <a:cubicBezTo>
                  <a:pt x="882265" y="523179"/>
                  <a:pt x="873035" y="525608"/>
                  <a:pt x="863320" y="527552"/>
                </a:cubicBezTo>
                <a:cubicBezTo>
                  <a:pt x="853604" y="529495"/>
                  <a:pt x="843889" y="531924"/>
                  <a:pt x="834173" y="534838"/>
                </a:cubicBezTo>
                <a:cubicBezTo>
                  <a:pt x="822515" y="538724"/>
                  <a:pt x="790939" y="550383"/>
                  <a:pt x="739447" y="569814"/>
                </a:cubicBezTo>
                <a:cubicBezTo>
                  <a:pt x="733618" y="570785"/>
                  <a:pt x="730218" y="574672"/>
                  <a:pt x="729246" y="581473"/>
                </a:cubicBezTo>
                <a:lnTo>
                  <a:pt x="707386" y="661625"/>
                </a:lnTo>
                <a:lnTo>
                  <a:pt x="711758" y="661625"/>
                </a:lnTo>
                <a:lnTo>
                  <a:pt x="749649" y="654339"/>
                </a:lnTo>
                <a:cubicBezTo>
                  <a:pt x="767136" y="652396"/>
                  <a:pt x="779281" y="650453"/>
                  <a:pt x="786082" y="648509"/>
                </a:cubicBezTo>
                <a:cubicBezTo>
                  <a:pt x="813285" y="645595"/>
                  <a:pt x="840488" y="641223"/>
                  <a:pt x="867692" y="635393"/>
                </a:cubicBezTo>
                <a:cubicBezTo>
                  <a:pt x="877407" y="635393"/>
                  <a:pt x="887609" y="633450"/>
                  <a:pt x="898296" y="629564"/>
                </a:cubicBezTo>
                <a:cubicBezTo>
                  <a:pt x="899267" y="629564"/>
                  <a:pt x="900482" y="628836"/>
                  <a:pt x="901939" y="627378"/>
                </a:cubicBezTo>
                <a:cubicBezTo>
                  <a:pt x="903396" y="625921"/>
                  <a:pt x="904125" y="624221"/>
                  <a:pt x="904125" y="622278"/>
                </a:cubicBezTo>
                <a:lnTo>
                  <a:pt x="902668" y="604790"/>
                </a:lnTo>
                <a:lnTo>
                  <a:pt x="899753" y="529009"/>
                </a:lnTo>
                <a:cubicBezTo>
                  <a:pt x="899753" y="525123"/>
                  <a:pt x="899267" y="522694"/>
                  <a:pt x="898296" y="521722"/>
                </a:cubicBezTo>
                <a:cubicBezTo>
                  <a:pt x="897324" y="520751"/>
                  <a:pt x="894895" y="520265"/>
                  <a:pt x="891009" y="520265"/>
                </a:cubicBezTo>
                <a:close/>
                <a:moveTo>
                  <a:pt x="893924" y="508606"/>
                </a:moveTo>
                <a:lnTo>
                  <a:pt x="879351" y="512978"/>
                </a:lnTo>
                <a:lnTo>
                  <a:pt x="844375" y="520265"/>
                </a:lnTo>
                <a:lnTo>
                  <a:pt x="775880" y="549411"/>
                </a:lnTo>
                <a:cubicBezTo>
                  <a:pt x="768108" y="551354"/>
                  <a:pt x="760336" y="553298"/>
                  <a:pt x="752563" y="555241"/>
                </a:cubicBezTo>
                <a:cubicBezTo>
                  <a:pt x="744791" y="557184"/>
                  <a:pt x="737990" y="559127"/>
                  <a:pt x="732161" y="561070"/>
                </a:cubicBezTo>
                <a:lnTo>
                  <a:pt x="733618" y="565442"/>
                </a:lnTo>
                <a:cubicBezTo>
                  <a:pt x="736533" y="565442"/>
                  <a:pt x="738961" y="564470"/>
                  <a:pt x="740905" y="562527"/>
                </a:cubicBezTo>
                <a:cubicBezTo>
                  <a:pt x="749649" y="559613"/>
                  <a:pt x="769565" y="552812"/>
                  <a:pt x="800655" y="542125"/>
                </a:cubicBezTo>
                <a:cubicBezTo>
                  <a:pt x="807456" y="540182"/>
                  <a:pt x="815714" y="537753"/>
                  <a:pt x="825429" y="534838"/>
                </a:cubicBezTo>
                <a:cubicBezTo>
                  <a:pt x="835145" y="531924"/>
                  <a:pt x="846318" y="528037"/>
                  <a:pt x="858948" y="523179"/>
                </a:cubicBezTo>
                <a:lnTo>
                  <a:pt x="896838" y="514435"/>
                </a:lnTo>
                <a:cubicBezTo>
                  <a:pt x="898781" y="514435"/>
                  <a:pt x="899753" y="512978"/>
                  <a:pt x="899753" y="510064"/>
                </a:cubicBezTo>
                <a:close/>
                <a:moveTo>
                  <a:pt x="630148" y="380362"/>
                </a:moveTo>
                <a:lnTo>
                  <a:pt x="619947" y="384734"/>
                </a:lnTo>
                <a:lnTo>
                  <a:pt x="603916" y="392020"/>
                </a:lnTo>
                <a:cubicBezTo>
                  <a:pt x="595172" y="395906"/>
                  <a:pt x="575741" y="407079"/>
                  <a:pt x="545623" y="425539"/>
                </a:cubicBezTo>
                <a:lnTo>
                  <a:pt x="517934" y="443027"/>
                </a:lnTo>
                <a:cubicBezTo>
                  <a:pt x="504332" y="450799"/>
                  <a:pt x="497531" y="460514"/>
                  <a:pt x="497531" y="472173"/>
                </a:cubicBezTo>
                <a:cubicBezTo>
                  <a:pt x="497531" y="476059"/>
                  <a:pt x="498017" y="479460"/>
                  <a:pt x="498989" y="482375"/>
                </a:cubicBezTo>
                <a:cubicBezTo>
                  <a:pt x="500932" y="490147"/>
                  <a:pt x="501903" y="503263"/>
                  <a:pt x="501903" y="521722"/>
                </a:cubicBezTo>
                <a:lnTo>
                  <a:pt x="501903" y="534838"/>
                </a:lnTo>
                <a:lnTo>
                  <a:pt x="501903" y="571271"/>
                </a:lnTo>
                <a:cubicBezTo>
                  <a:pt x="504818" y="569328"/>
                  <a:pt x="508704" y="567628"/>
                  <a:pt x="513562" y="566171"/>
                </a:cubicBezTo>
                <a:cubicBezTo>
                  <a:pt x="518420" y="564713"/>
                  <a:pt x="522306" y="563013"/>
                  <a:pt x="525221" y="561070"/>
                </a:cubicBezTo>
                <a:cubicBezTo>
                  <a:pt x="526192" y="560099"/>
                  <a:pt x="527649" y="559613"/>
                  <a:pt x="529593" y="559613"/>
                </a:cubicBezTo>
                <a:lnTo>
                  <a:pt x="560196" y="545039"/>
                </a:lnTo>
                <a:lnTo>
                  <a:pt x="603916" y="527552"/>
                </a:lnTo>
                <a:cubicBezTo>
                  <a:pt x="616546" y="521722"/>
                  <a:pt x="622861" y="513950"/>
                  <a:pt x="622861" y="504234"/>
                </a:cubicBezTo>
                <a:lnTo>
                  <a:pt x="622861" y="501320"/>
                </a:lnTo>
                <a:lnTo>
                  <a:pt x="624319" y="472173"/>
                </a:lnTo>
                <a:lnTo>
                  <a:pt x="630148" y="399307"/>
                </a:lnTo>
                <a:close/>
                <a:moveTo>
                  <a:pt x="870880" y="327534"/>
                </a:moveTo>
                <a:cubicBezTo>
                  <a:pt x="870455" y="327534"/>
                  <a:pt x="870364" y="327655"/>
                  <a:pt x="870607" y="327898"/>
                </a:cubicBezTo>
                <a:lnTo>
                  <a:pt x="845832" y="329355"/>
                </a:lnTo>
                <a:cubicBezTo>
                  <a:pt x="842917" y="330327"/>
                  <a:pt x="840003" y="330570"/>
                  <a:pt x="837088" y="330084"/>
                </a:cubicBezTo>
                <a:cubicBezTo>
                  <a:pt x="834173" y="329598"/>
                  <a:pt x="831259" y="329841"/>
                  <a:pt x="828344" y="330813"/>
                </a:cubicBezTo>
                <a:cubicBezTo>
                  <a:pt x="805027" y="333727"/>
                  <a:pt x="778795" y="338099"/>
                  <a:pt x="749649" y="343928"/>
                </a:cubicBezTo>
                <a:lnTo>
                  <a:pt x="726331" y="349758"/>
                </a:lnTo>
                <a:cubicBezTo>
                  <a:pt x="728274" y="350729"/>
                  <a:pt x="729246" y="351701"/>
                  <a:pt x="729246" y="352673"/>
                </a:cubicBezTo>
                <a:cubicBezTo>
                  <a:pt x="745762" y="348786"/>
                  <a:pt x="759364" y="346357"/>
                  <a:pt x="770051" y="345386"/>
                </a:cubicBezTo>
                <a:lnTo>
                  <a:pt x="770051" y="346843"/>
                </a:lnTo>
                <a:cubicBezTo>
                  <a:pt x="750620" y="351701"/>
                  <a:pt x="737504" y="355101"/>
                  <a:pt x="730703" y="357045"/>
                </a:cubicBezTo>
                <a:lnTo>
                  <a:pt x="735075" y="469258"/>
                </a:lnTo>
                <a:cubicBezTo>
                  <a:pt x="743819" y="466344"/>
                  <a:pt x="762764" y="460514"/>
                  <a:pt x="791911" y="451771"/>
                </a:cubicBezTo>
                <a:lnTo>
                  <a:pt x="821057" y="444484"/>
                </a:lnTo>
                <a:lnTo>
                  <a:pt x="771508" y="408051"/>
                </a:lnTo>
                <a:cubicBezTo>
                  <a:pt x="775395" y="409022"/>
                  <a:pt x="785110" y="413394"/>
                  <a:pt x="800655" y="421167"/>
                </a:cubicBezTo>
                <a:cubicBezTo>
                  <a:pt x="805513" y="423110"/>
                  <a:pt x="812799" y="425539"/>
                  <a:pt x="822515" y="428453"/>
                </a:cubicBezTo>
                <a:cubicBezTo>
                  <a:pt x="832230" y="431368"/>
                  <a:pt x="840974" y="433311"/>
                  <a:pt x="848747" y="434283"/>
                </a:cubicBezTo>
                <a:cubicBezTo>
                  <a:pt x="864291" y="438169"/>
                  <a:pt x="874979" y="440112"/>
                  <a:pt x="880808" y="440112"/>
                </a:cubicBezTo>
                <a:lnTo>
                  <a:pt x="886637" y="440112"/>
                </a:lnTo>
                <a:cubicBezTo>
                  <a:pt x="887609" y="440112"/>
                  <a:pt x="889795" y="439383"/>
                  <a:pt x="893195" y="437926"/>
                </a:cubicBezTo>
                <a:cubicBezTo>
                  <a:pt x="896595" y="436469"/>
                  <a:pt x="898296" y="434769"/>
                  <a:pt x="898296" y="432825"/>
                </a:cubicBezTo>
                <a:lnTo>
                  <a:pt x="898296" y="428453"/>
                </a:lnTo>
                <a:cubicBezTo>
                  <a:pt x="897324" y="425539"/>
                  <a:pt x="896838" y="421652"/>
                  <a:pt x="896838" y="416795"/>
                </a:cubicBezTo>
                <a:cubicBezTo>
                  <a:pt x="896838" y="409994"/>
                  <a:pt x="896838" y="399307"/>
                  <a:pt x="896838" y="384734"/>
                </a:cubicBezTo>
                <a:cubicBezTo>
                  <a:pt x="896838" y="370160"/>
                  <a:pt x="894895" y="357530"/>
                  <a:pt x="891009" y="346843"/>
                </a:cubicBezTo>
                <a:cubicBezTo>
                  <a:pt x="888094" y="342957"/>
                  <a:pt x="883237" y="341014"/>
                  <a:pt x="876436" y="341014"/>
                </a:cubicBezTo>
                <a:lnTo>
                  <a:pt x="826887" y="341014"/>
                </a:lnTo>
                <a:cubicBezTo>
                  <a:pt x="821057" y="341014"/>
                  <a:pt x="817171" y="341500"/>
                  <a:pt x="815228" y="342471"/>
                </a:cubicBezTo>
                <a:lnTo>
                  <a:pt x="777338" y="346843"/>
                </a:lnTo>
                <a:lnTo>
                  <a:pt x="775880" y="343928"/>
                </a:lnTo>
                <a:cubicBezTo>
                  <a:pt x="795311" y="340042"/>
                  <a:pt x="816686" y="337613"/>
                  <a:pt x="840003" y="336642"/>
                </a:cubicBezTo>
                <a:cubicBezTo>
                  <a:pt x="863320" y="335670"/>
                  <a:pt x="877893" y="335184"/>
                  <a:pt x="883722" y="335184"/>
                </a:cubicBezTo>
                <a:lnTo>
                  <a:pt x="883722" y="330813"/>
                </a:lnTo>
                <a:cubicBezTo>
                  <a:pt x="876436" y="328627"/>
                  <a:pt x="872155" y="327534"/>
                  <a:pt x="870880" y="327534"/>
                </a:cubicBezTo>
                <a:close/>
                <a:moveTo>
                  <a:pt x="873521" y="106385"/>
                </a:moveTo>
                <a:cubicBezTo>
                  <a:pt x="868663" y="106385"/>
                  <a:pt x="864777" y="106870"/>
                  <a:pt x="861863" y="107842"/>
                </a:cubicBezTo>
                <a:cubicBezTo>
                  <a:pt x="849232" y="108814"/>
                  <a:pt x="835631" y="112699"/>
                  <a:pt x="821057" y="119500"/>
                </a:cubicBezTo>
                <a:lnTo>
                  <a:pt x="788996" y="125330"/>
                </a:lnTo>
                <a:cubicBezTo>
                  <a:pt x="774423" y="128244"/>
                  <a:pt x="753535" y="133588"/>
                  <a:pt x="726331" y="141360"/>
                </a:cubicBezTo>
                <a:lnTo>
                  <a:pt x="689898" y="148647"/>
                </a:lnTo>
                <a:cubicBezTo>
                  <a:pt x="686984" y="149618"/>
                  <a:pt x="667067" y="153991"/>
                  <a:pt x="630148" y="161763"/>
                </a:cubicBezTo>
                <a:cubicBezTo>
                  <a:pt x="618489" y="164677"/>
                  <a:pt x="600516" y="167106"/>
                  <a:pt x="576227" y="169049"/>
                </a:cubicBezTo>
                <a:cubicBezTo>
                  <a:pt x="573312" y="169049"/>
                  <a:pt x="570641" y="169535"/>
                  <a:pt x="568212" y="170507"/>
                </a:cubicBezTo>
                <a:cubicBezTo>
                  <a:pt x="565783" y="171478"/>
                  <a:pt x="563597" y="172450"/>
                  <a:pt x="561654" y="173421"/>
                </a:cubicBezTo>
                <a:cubicBezTo>
                  <a:pt x="561654" y="173421"/>
                  <a:pt x="561897" y="173664"/>
                  <a:pt x="562382" y="174150"/>
                </a:cubicBezTo>
                <a:cubicBezTo>
                  <a:pt x="562868" y="174636"/>
                  <a:pt x="563111" y="174879"/>
                  <a:pt x="563111" y="174879"/>
                </a:cubicBezTo>
                <a:lnTo>
                  <a:pt x="614117" y="171964"/>
                </a:lnTo>
                <a:cubicBezTo>
                  <a:pt x="630634" y="169049"/>
                  <a:pt x="655408" y="163706"/>
                  <a:pt x="688441" y="155934"/>
                </a:cubicBezTo>
                <a:lnTo>
                  <a:pt x="806484" y="128244"/>
                </a:lnTo>
                <a:cubicBezTo>
                  <a:pt x="840488" y="121443"/>
                  <a:pt x="861863" y="116586"/>
                  <a:pt x="870607" y="113671"/>
                </a:cubicBezTo>
                <a:lnTo>
                  <a:pt x="891009" y="109299"/>
                </a:lnTo>
                <a:lnTo>
                  <a:pt x="891009" y="107842"/>
                </a:lnTo>
                <a:cubicBezTo>
                  <a:pt x="886151" y="106870"/>
                  <a:pt x="880322" y="106385"/>
                  <a:pt x="873521" y="106385"/>
                </a:cubicBezTo>
                <a:close/>
                <a:moveTo>
                  <a:pt x="978449" y="0"/>
                </a:moveTo>
                <a:cubicBezTo>
                  <a:pt x="986221" y="0"/>
                  <a:pt x="992050" y="2429"/>
                  <a:pt x="995936" y="7286"/>
                </a:cubicBezTo>
                <a:cubicBezTo>
                  <a:pt x="997880" y="8258"/>
                  <a:pt x="997880" y="10687"/>
                  <a:pt x="995936" y="14573"/>
                </a:cubicBezTo>
                <a:cubicBezTo>
                  <a:pt x="993993" y="18459"/>
                  <a:pt x="993022" y="20888"/>
                  <a:pt x="993022" y="21860"/>
                </a:cubicBezTo>
                <a:cubicBezTo>
                  <a:pt x="991079" y="24774"/>
                  <a:pt x="988650" y="28661"/>
                  <a:pt x="985735" y="33518"/>
                </a:cubicBezTo>
                <a:cubicBezTo>
                  <a:pt x="982821" y="38376"/>
                  <a:pt x="979420" y="43719"/>
                  <a:pt x="975534" y="49549"/>
                </a:cubicBezTo>
                <a:cubicBezTo>
                  <a:pt x="975534" y="50520"/>
                  <a:pt x="975291" y="51735"/>
                  <a:pt x="974805" y="53192"/>
                </a:cubicBezTo>
                <a:cubicBezTo>
                  <a:pt x="974320" y="54650"/>
                  <a:pt x="973105" y="56350"/>
                  <a:pt x="971162" y="58293"/>
                </a:cubicBezTo>
                <a:cubicBezTo>
                  <a:pt x="961446" y="64122"/>
                  <a:pt x="954646" y="72866"/>
                  <a:pt x="950759" y="84525"/>
                </a:cubicBezTo>
                <a:cubicBezTo>
                  <a:pt x="947845" y="88411"/>
                  <a:pt x="941530" y="91325"/>
                  <a:pt x="931814" y="93269"/>
                </a:cubicBezTo>
                <a:cubicBezTo>
                  <a:pt x="927928" y="94240"/>
                  <a:pt x="915298" y="97641"/>
                  <a:pt x="893924" y="103470"/>
                </a:cubicBezTo>
                <a:cubicBezTo>
                  <a:pt x="895867" y="105413"/>
                  <a:pt x="900239" y="106385"/>
                  <a:pt x="907040" y="106385"/>
                </a:cubicBezTo>
                <a:lnTo>
                  <a:pt x="917241" y="106385"/>
                </a:lnTo>
                <a:lnTo>
                  <a:pt x="924528" y="107842"/>
                </a:lnTo>
                <a:cubicBezTo>
                  <a:pt x="922585" y="109785"/>
                  <a:pt x="920641" y="110756"/>
                  <a:pt x="918698" y="110756"/>
                </a:cubicBezTo>
                <a:cubicBezTo>
                  <a:pt x="906068" y="112699"/>
                  <a:pt x="897810" y="114643"/>
                  <a:pt x="893924" y="116586"/>
                </a:cubicBezTo>
                <a:lnTo>
                  <a:pt x="809399" y="135531"/>
                </a:lnTo>
                <a:lnTo>
                  <a:pt x="730703" y="151562"/>
                </a:lnTo>
                <a:cubicBezTo>
                  <a:pt x="714187" y="154476"/>
                  <a:pt x="690384" y="159820"/>
                  <a:pt x="659294" y="167592"/>
                </a:cubicBezTo>
                <a:cubicBezTo>
                  <a:pt x="651522" y="169535"/>
                  <a:pt x="642049" y="171235"/>
                  <a:pt x="630877" y="172693"/>
                </a:cubicBezTo>
                <a:cubicBezTo>
                  <a:pt x="619704" y="174150"/>
                  <a:pt x="611203" y="175365"/>
                  <a:pt x="605373" y="176336"/>
                </a:cubicBezTo>
                <a:cubicBezTo>
                  <a:pt x="600516" y="177308"/>
                  <a:pt x="594201" y="177793"/>
                  <a:pt x="586428" y="177793"/>
                </a:cubicBezTo>
                <a:cubicBezTo>
                  <a:pt x="578656" y="177793"/>
                  <a:pt x="569912" y="178765"/>
                  <a:pt x="560196" y="180708"/>
                </a:cubicBezTo>
                <a:cubicBezTo>
                  <a:pt x="557282" y="180708"/>
                  <a:pt x="554124" y="181437"/>
                  <a:pt x="550724" y="182894"/>
                </a:cubicBezTo>
                <a:cubicBezTo>
                  <a:pt x="547323" y="184352"/>
                  <a:pt x="544652" y="185566"/>
                  <a:pt x="542708" y="186538"/>
                </a:cubicBezTo>
                <a:cubicBezTo>
                  <a:pt x="541737" y="187509"/>
                  <a:pt x="533479" y="194310"/>
                  <a:pt x="517934" y="206940"/>
                </a:cubicBezTo>
                <a:cubicBezTo>
                  <a:pt x="508218" y="215684"/>
                  <a:pt x="499475" y="231229"/>
                  <a:pt x="491702" y="253574"/>
                </a:cubicBezTo>
                <a:cubicBezTo>
                  <a:pt x="489759" y="260375"/>
                  <a:pt x="487816" y="266933"/>
                  <a:pt x="485873" y="273248"/>
                </a:cubicBezTo>
                <a:cubicBezTo>
                  <a:pt x="483930" y="279563"/>
                  <a:pt x="481987" y="286121"/>
                  <a:pt x="480044" y="292922"/>
                </a:cubicBezTo>
                <a:cubicBezTo>
                  <a:pt x="479072" y="296808"/>
                  <a:pt x="478586" y="303609"/>
                  <a:pt x="478586" y="313325"/>
                </a:cubicBezTo>
                <a:lnTo>
                  <a:pt x="478586" y="320611"/>
                </a:lnTo>
                <a:lnTo>
                  <a:pt x="484415" y="378904"/>
                </a:lnTo>
                <a:cubicBezTo>
                  <a:pt x="485387" y="387648"/>
                  <a:pt x="487816" y="401736"/>
                  <a:pt x="491702" y="421167"/>
                </a:cubicBezTo>
                <a:cubicBezTo>
                  <a:pt x="494617" y="418252"/>
                  <a:pt x="497774" y="415823"/>
                  <a:pt x="501175" y="413880"/>
                </a:cubicBezTo>
                <a:cubicBezTo>
                  <a:pt x="504575" y="411937"/>
                  <a:pt x="507733" y="409994"/>
                  <a:pt x="510647" y="408051"/>
                </a:cubicBezTo>
                <a:cubicBezTo>
                  <a:pt x="525221" y="392506"/>
                  <a:pt x="542223" y="377204"/>
                  <a:pt x="561654" y="362145"/>
                </a:cubicBezTo>
                <a:cubicBezTo>
                  <a:pt x="581085" y="347086"/>
                  <a:pt x="593715" y="337613"/>
                  <a:pt x="599544" y="333727"/>
                </a:cubicBezTo>
                <a:cubicBezTo>
                  <a:pt x="603430" y="330813"/>
                  <a:pt x="608531" y="327898"/>
                  <a:pt x="614846" y="324983"/>
                </a:cubicBezTo>
                <a:cubicBezTo>
                  <a:pt x="621161" y="322069"/>
                  <a:pt x="625776" y="320125"/>
                  <a:pt x="628691" y="319154"/>
                </a:cubicBezTo>
                <a:cubicBezTo>
                  <a:pt x="633548" y="318182"/>
                  <a:pt x="636949" y="315753"/>
                  <a:pt x="638892" y="311867"/>
                </a:cubicBezTo>
                <a:cubicBezTo>
                  <a:pt x="640835" y="307981"/>
                  <a:pt x="641807" y="304095"/>
                  <a:pt x="641807" y="300209"/>
                </a:cubicBezTo>
                <a:cubicBezTo>
                  <a:pt x="642778" y="297294"/>
                  <a:pt x="643264" y="294137"/>
                  <a:pt x="643264" y="290736"/>
                </a:cubicBezTo>
                <a:cubicBezTo>
                  <a:pt x="643264" y="287336"/>
                  <a:pt x="643750" y="284178"/>
                  <a:pt x="644721" y="281264"/>
                </a:cubicBezTo>
                <a:cubicBezTo>
                  <a:pt x="646664" y="257946"/>
                  <a:pt x="647636" y="240944"/>
                  <a:pt x="647636" y="230257"/>
                </a:cubicBezTo>
                <a:cubicBezTo>
                  <a:pt x="647636" y="224428"/>
                  <a:pt x="649579" y="219327"/>
                  <a:pt x="653465" y="214955"/>
                </a:cubicBezTo>
                <a:cubicBezTo>
                  <a:pt x="657351" y="210583"/>
                  <a:pt x="662209" y="208397"/>
                  <a:pt x="668038" y="208397"/>
                </a:cubicBezTo>
                <a:lnTo>
                  <a:pt x="675325" y="209855"/>
                </a:lnTo>
                <a:cubicBezTo>
                  <a:pt x="676297" y="209855"/>
                  <a:pt x="677268" y="210583"/>
                  <a:pt x="678240" y="212041"/>
                </a:cubicBezTo>
                <a:cubicBezTo>
                  <a:pt x="679211" y="213498"/>
                  <a:pt x="680183" y="214712"/>
                  <a:pt x="681154" y="215684"/>
                </a:cubicBezTo>
                <a:cubicBezTo>
                  <a:pt x="693784" y="231229"/>
                  <a:pt x="702528" y="249202"/>
                  <a:pt x="707386" y="269605"/>
                </a:cubicBezTo>
                <a:lnTo>
                  <a:pt x="708843" y="278349"/>
                </a:lnTo>
                <a:cubicBezTo>
                  <a:pt x="709815" y="281264"/>
                  <a:pt x="711029" y="283449"/>
                  <a:pt x="712487" y="284907"/>
                </a:cubicBezTo>
                <a:cubicBezTo>
                  <a:pt x="713944" y="286364"/>
                  <a:pt x="716130" y="287093"/>
                  <a:pt x="719045" y="287093"/>
                </a:cubicBezTo>
                <a:lnTo>
                  <a:pt x="726331" y="287093"/>
                </a:lnTo>
                <a:lnTo>
                  <a:pt x="783167" y="282721"/>
                </a:lnTo>
                <a:lnTo>
                  <a:pt x="810856" y="278349"/>
                </a:lnTo>
                <a:cubicBezTo>
                  <a:pt x="826401" y="274463"/>
                  <a:pt x="843646" y="271791"/>
                  <a:pt x="862591" y="270334"/>
                </a:cubicBezTo>
                <a:cubicBezTo>
                  <a:pt x="881537" y="268876"/>
                  <a:pt x="893924" y="267662"/>
                  <a:pt x="899753" y="266690"/>
                </a:cubicBezTo>
                <a:cubicBezTo>
                  <a:pt x="932786" y="264747"/>
                  <a:pt x="958046" y="263776"/>
                  <a:pt x="975534" y="263776"/>
                </a:cubicBezTo>
                <a:cubicBezTo>
                  <a:pt x="978449" y="263776"/>
                  <a:pt x="985492" y="264261"/>
                  <a:pt x="996665" y="265233"/>
                </a:cubicBezTo>
                <a:cubicBezTo>
                  <a:pt x="1007838" y="266204"/>
                  <a:pt x="1018768" y="268633"/>
                  <a:pt x="1029455" y="272520"/>
                </a:cubicBezTo>
                <a:cubicBezTo>
                  <a:pt x="1044028" y="278349"/>
                  <a:pt x="1054229" y="287093"/>
                  <a:pt x="1060059" y="298751"/>
                </a:cubicBezTo>
                <a:cubicBezTo>
                  <a:pt x="1075604" y="337613"/>
                  <a:pt x="1084348" y="367731"/>
                  <a:pt x="1086291" y="389106"/>
                </a:cubicBezTo>
                <a:cubicBezTo>
                  <a:pt x="1087262" y="407565"/>
                  <a:pt x="1089691" y="435254"/>
                  <a:pt x="1093577" y="472173"/>
                </a:cubicBezTo>
                <a:lnTo>
                  <a:pt x="1095035" y="543582"/>
                </a:lnTo>
                <a:cubicBezTo>
                  <a:pt x="1096006" y="549411"/>
                  <a:pt x="1096492" y="557184"/>
                  <a:pt x="1096492" y="566899"/>
                </a:cubicBezTo>
                <a:lnTo>
                  <a:pt x="1095035" y="612076"/>
                </a:lnTo>
                <a:cubicBezTo>
                  <a:pt x="1099892" y="614019"/>
                  <a:pt x="1103050" y="614505"/>
                  <a:pt x="1104507" y="613534"/>
                </a:cubicBezTo>
                <a:cubicBezTo>
                  <a:pt x="1105964" y="612562"/>
                  <a:pt x="1107179" y="610133"/>
                  <a:pt x="1108150" y="606247"/>
                </a:cubicBezTo>
                <a:cubicBezTo>
                  <a:pt x="1115923" y="588759"/>
                  <a:pt x="1121266" y="571757"/>
                  <a:pt x="1124181" y="555241"/>
                </a:cubicBezTo>
                <a:cubicBezTo>
                  <a:pt x="1125153" y="548440"/>
                  <a:pt x="1126610" y="541396"/>
                  <a:pt x="1128553" y="534110"/>
                </a:cubicBezTo>
                <a:cubicBezTo>
                  <a:pt x="1130496" y="526823"/>
                  <a:pt x="1131953" y="519779"/>
                  <a:pt x="1132925" y="512978"/>
                </a:cubicBezTo>
                <a:cubicBezTo>
                  <a:pt x="1135840" y="485775"/>
                  <a:pt x="1137297" y="471687"/>
                  <a:pt x="1137297" y="470716"/>
                </a:cubicBezTo>
                <a:lnTo>
                  <a:pt x="1141669" y="486746"/>
                </a:lnTo>
                <a:lnTo>
                  <a:pt x="1141669" y="495490"/>
                </a:lnTo>
                <a:cubicBezTo>
                  <a:pt x="1147498" y="519779"/>
                  <a:pt x="1156242" y="543096"/>
                  <a:pt x="1167901" y="565442"/>
                </a:cubicBezTo>
                <a:cubicBezTo>
                  <a:pt x="1171787" y="575157"/>
                  <a:pt x="1180045" y="583416"/>
                  <a:pt x="1192675" y="590216"/>
                </a:cubicBezTo>
                <a:cubicBezTo>
                  <a:pt x="1196562" y="594103"/>
                  <a:pt x="1201662" y="598232"/>
                  <a:pt x="1207977" y="602604"/>
                </a:cubicBezTo>
                <a:cubicBezTo>
                  <a:pt x="1214292" y="606976"/>
                  <a:pt x="1218907" y="611105"/>
                  <a:pt x="1221822" y="614991"/>
                </a:cubicBezTo>
                <a:cubicBezTo>
                  <a:pt x="1228623" y="620820"/>
                  <a:pt x="1238095" y="624464"/>
                  <a:pt x="1250240" y="625921"/>
                </a:cubicBezTo>
                <a:cubicBezTo>
                  <a:pt x="1262384" y="627378"/>
                  <a:pt x="1270399" y="628593"/>
                  <a:pt x="1274286" y="629564"/>
                </a:cubicBezTo>
                <a:lnTo>
                  <a:pt x="1283029" y="629564"/>
                </a:lnTo>
                <a:lnTo>
                  <a:pt x="1288859" y="635393"/>
                </a:lnTo>
                <a:cubicBezTo>
                  <a:pt x="1294688" y="638308"/>
                  <a:pt x="1299546" y="641709"/>
                  <a:pt x="1303432" y="645595"/>
                </a:cubicBezTo>
                <a:lnTo>
                  <a:pt x="1336950" y="668912"/>
                </a:lnTo>
                <a:cubicBezTo>
                  <a:pt x="1339865" y="671827"/>
                  <a:pt x="1339865" y="677170"/>
                  <a:pt x="1336950" y="684943"/>
                </a:cubicBezTo>
                <a:cubicBezTo>
                  <a:pt x="1334036" y="691743"/>
                  <a:pt x="1330150" y="697573"/>
                  <a:pt x="1325292" y="702431"/>
                </a:cubicBezTo>
                <a:cubicBezTo>
                  <a:pt x="1319463" y="712146"/>
                  <a:pt x="1316062" y="719433"/>
                  <a:pt x="1315091" y="724290"/>
                </a:cubicBezTo>
                <a:lnTo>
                  <a:pt x="1312176" y="725748"/>
                </a:lnTo>
                <a:cubicBezTo>
                  <a:pt x="1307318" y="726719"/>
                  <a:pt x="1303432" y="729148"/>
                  <a:pt x="1300517" y="733034"/>
                </a:cubicBezTo>
                <a:cubicBezTo>
                  <a:pt x="1297603" y="736920"/>
                  <a:pt x="1295660" y="740807"/>
                  <a:pt x="1294688" y="744693"/>
                </a:cubicBezTo>
                <a:cubicBezTo>
                  <a:pt x="1287887" y="756352"/>
                  <a:pt x="1278658" y="762181"/>
                  <a:pt x="1266999" y="762181"/>
                </a:cubicBezTo>
                <a:lnTo>
                  <a:pt x="1264084" y="762181"/>
                </a:lnTo>
                <a:cubicBezTo>
                  <a:pt x="1261170" y="760238"/>
                  <a:pt x="1256798" y="759266"/>
                  <a:pt x="1250968" y="759266"/>
                </a:cubicBezTo>
                <a:cubicBezTo>
                  <a:pt x="1250968" y="759266"/>
                  <a:pt x="1250725" y="759509"/>
                  <a:pt x="1250240" y="759995"/>
                </a:cubicBezTo>
                <a:cubicBezTo>
                  <a:pt x="1249754" y="760481"/>
                  <a:pt x="1249511" y="761209"/>
                  <a:pt x="1249511" y="762181"/>
                </a:cubicBezTo>
                <a:lnTo>
                  <a:pt x="1258255" y="769467"/>
                </a:lnTo>
                <a:cubicBezTo>
                  <a:pt x="1260198" y="769467"/>
                  <a:pt x="1262141" y="771896"/>
                  <a:pt x="1264084" y="776754"/>
                </a:cubicBezTo>
                <a:lnTo>
                  <a:pt x="1262627" y="778211"/>
                </a:lnTo>
                <a:cubicBezTo>
                  <a:pt x="1260684" y="777240"/>
                  <a:pt x="1258498" y="776754"/>
                  <a:pt x="1256069" y="776754"/>
                </a:cubicBezTo>
                <a:cubicBezTo>
                  <a:pt x="1253640" y="776754"/>
                  <a:pt x="1251454" y="776268"/>
                  <a:pt x="1249511" y="775297"/>
                </a:cubicBezTo>
                <a:cubicBezTo>
                  <a:pt x="1242710" y="770439"/>
                  <a:pt x="1233480" y="766796"/>
                  <a:pt x="1221822" y="764367"/>
                </a:cubicBezTo>
                <a:cubicBezTo>
                  <a:pt x="1210163" y="761938"/>
                  <a:pt x="1200934" y="759266"/>
                  <a:pt x="1194133" y="756352"/>
                </a:cubicBezTo>
                <a:cubicBezTo>
                  <a:pt x="1189275" y="753437"/>
                  <a:pt x="1184660" y="750522"/>
                  <a:pt x="1180288" y="747607"/>
                </a:cubicBezTo>
                <a:cubicBezTo>
                  <a:pt x="1175916" y="744693"/>
                  <a:pt x="1170815" y="742264"/>
                  <a:pt x="1164986" y="740321"/>
                </a:cubicBezTo>
                <a:cubicBezTo>
                  <a:pt x="1159157" y="736435"/>
                  <a:pt x="1145555" y="729148"/>
                  <a:pt x="1124181" y="718461"/>
                </a:cubicBezTo>
                <a:cubicBezTo>
                  <a:pt x="1117380" y="718461"/>
                  <a:pt x="1109122" y="720890"/>
                  <a:pt x="1099407" y="725748"/>
                </a:cubicBezTo>
                <a:lnTo>
                  <a:pt x="1097949" y="725748"/>
                </a:lnTo>
                <a:lnTo>
                  <a:pt x="1097949" y="768010"/>
                </a:lnTo>
                <a:cubicBezTo>
                  <a:pt x="1097949" y="777726"/>
                  <a:pt x="1097463" y="786955"/>
                  <a:pt x="1096492" y="795699"/>
                </a:cubicBezTo>
                <a:cubicBezTo>
                  <a:pt x="1095520" y="804443"/>
                  <a:pt x="1095035" y="813187"/>
                  <a:pt x="1095035" y="821931"/>
                </a:cubicBezTo>
                <a:lnTo>
                  <a:pt x="1095035" y="897712"/>
                </a:lnTo>
                <a:cubicBezTo>
                  <a:pt x="1095035" y="923944"/>
                  <a:pt x="1096006" y="943375"/>
                  <a:pt x="1097949" y="956005"/>
                </a:cubicBezTo>
                <a:lnTo>
                  <a:pt x="1103779" y="1050731"/>
                </a:lnTo>
                <a:cubicBezTo>
                  <a:pt x="1104750" y="1061418"/>
                  <a:pt x="1105236" y="1077935"/>
                  <a:pt x="1105236" y="1100280"/>
                </a:cubicBezTo>
                <a:cubicBezTo>
                  <a:pt x="1106207" y="1111939"/>
                  <a:pt x="1101835" y="1123597"/>
                  <a:pt x="1092120" y="1135256"/>
                </a:cubicBezTo>
                <a:cubicBezTo>
                  <a:pt x="1087262" y="1142057"/>
                  <a:pt x="1082404" y="1149101"/>
                  <a:pt x="1077547" y="1156387"/>
                </a:cubicBezTo>
                <a:cubicBezTo>
                  <a:pt x="1072689" y="1163674"/>
                  <a:pt x="1067831" y="1170718"/>
                  <a:pt x="1062973" y="1177519"/>
                </a:cubicBezTo>
                <a:lnTo>
                  <a:pt x="1060059" y="1180433"/>
                </a:lnTo>
                <a:cubicBezTo>
                  <a:pt x="1058116" y="1188205"/>
                  <a:pt x="1053744" y="1193063"/>
                  <a:pt x="1046943" y="1195006"/>
                </a:cubicBezTo>
                <a:cubicBezTo>
                  <a:pt x="1040142" y="1196949"/>
                  <a:pt x="1035284" y="1198407"/>
                  <a:pt x="1032370" y="1199378"/>
                </a:cubicBezTo>
                <a:cubicBezTo>
                  <a:pt x="1032370" y="1204236"/>
                  <a:pt x="1031884" y="1208608"/>
                  <a:pt x="1030912" y="1212494"/>
                </a:cubicBezTo>
                <a:cubicBezTo>
                  <a:pt x="1029941" y="1214437"/>
                  <a:pt x="1028483" y="1215409"/>
                  <a:pt x="1026540" y="1215409"/>
                </a:cubicBezTo>
                <a:cubicBezTo>
                  <a:pt x="1024597" y="1215409"/>
                  <a:pt x="1022654" y="1214437"/>
                  <a:pt x="1020711" y="1212494"/>
                </a:cubicBezTo>
                <a:lnTo>
                  <a:pt x="1010510" y="1197921"/>
                </a:lnTo>
                <a:cubicBezTo>
                  <a:pt x="1009538" y="1195006"/>
                  <a:pt x="1005652" y="1194035"/>
                  <a:pt x="998851" y="1195006"/>
                </a:cubicBezTo>
                <a:cubicBezTo>
                  <a:pt x="990107" y="1197921"/>
                  <a:pt x="985250" y="1199378"/>
                  <a:pt x="984278" y="1199378"/>
                </a:cubicBezTo>
                <a:cubicBezTo>
                  <a:pt x="981363" y="1199378"/>
                  <a:pt x="977963" y="1198407"/>
                  <a:pt x="974077" y="1196464"/>
                </a:cubicBezTo>
                <a:cubicBezTo>
                  <a:pt x="972134" y="1196464"/>
                  <a:pt x="969219" y="1195492"/>
                  <a:pt x="965333" y="1193549"/>
                </a:cubicBezTo>
                <a:lnTo>
                  <a:pt x="930357" y="1167317"/>
                </a:lnTo>
                <a:cubicBezTo>
                  <a:pt x="926471" y="1171203"/>
                  <a:pt x="923556" y="1172661"/>
                  <a:pt x="921613" y="1171689"/>
                </a:cubicBezTo>
                <a:cubicBezTo>
                  <a:pt x="919670" y="1170718"/>
                  <a:pt x="915784" y="1166831"/>
                  <a:pt x="909954" y="1160030"/>
                </a:cubicBezTo>
                <a:cubicBezTo>
                  <a:pt x="891495" y="1131856"/>
                  <a:pt x="874493" y="1103195"/>
                  <a:pt x="858948" y="1074048"/>
                </a:cubicBezTo>
                <a:cubicBezTo>
                  <a:pt x="856033" y="1068219"/>
                  <a:pt x="850690" y="1057775"/>
                  <a:pt x="842917" y="1042716"/>
                </a:cubicBezTo>
                <a:cubicBezTo>
                  <a:pt x="835145" y="1027657"/>
                  <a:pt x="827858" y="1015269"/>
                  <a:pt x="821057" y="1005554"/>
                </a:cubicBezTo>
                <a:cubicBezTo>
                  <a:pt x="815228" y="996810"/>
                  <a:pt x="809885" y="986852"/>
                  <a:pt x="805027" y="975679"/>
                </a:cubicBezTo>
                <a:cubicBezTo>
                  <a:pt x="800169" y="964506"/>
                  <a:pt x="796769" y="956491"/>
                  <a:pt x="794826" y="951633"/>
                </a:cubicBezTo>
                <a:cubicBezTo>
                  <a:pt x="778309" y="912771"/>
                  <a:pt x="762764" y="885568"/>
                  <a:pt x="748191" y="870023"/>
                </a:cubicBezTo>
                <a:lnTo>
                  <a:pt x="742362" y="859822"/>
                </a:lnTo>
                <a:lnTo>
                  <a:pt x="739447" y="853992"/>
                </a:lnTo>
                <a:cubicBezTo>
                  <a:pt x="741390" y="853992"/>
                  <a:pt x="743333" y="853750"/>
                  <a:pt x="745277" y="853264"/>
                </a:cubicBezTo>
                <a:cubicBezTo>
                  <a:pt x="747220" y="852778"/>
                  <a:pt x="749649" y="853021"/>
                  <a:pt x="752563" y="853992"/>
                </a:cubicBezTo>
                <a:cubicBezTo>
                  <a:pt x="756449" y="854964"/>
                  <a:pt x="759607" y="856421"/>
                  <a:pt x="762036" y="858364"/>
                </a:cubicBezTo>
                <a:cubicBezTo>
                  <a:pt x="764465" y="860307"/>
                  <a:pt x="766651" y="861765"/>
                  <a:pt x="768594" y="862736"/>
                </a:cubicBezTo>
                <a:lnTo>
                  <a:pt x="812314" y="887511"/>
                </a:lnTo>
                <a:cubicBezTo>
                  <a:pt x="820086" y="894312"/>
                  <a:pt x="829801" y="900141"/>
                  <a:pt x="841460" y="904999"/>
                </a:cubicBezTo>
                <a:cubicBezTo>
                  <a:pt x="848261" y="909856"/>
                  <a:pt x="857248" y="914957"/>
                  <a:pt x="868421" y="920301"/>
                </a:cubicBezTo>
                <a:cubicBezTo>
                  <a:pt x="879593" y="925644"/>
                  <a:pt x="889552" y="930745"/>
                  <a:pt x="898296" y="935602"/>
                </a:cubicBezTo>
                <a:lnTo>
                  <a:pt x="901210" y="937060"/>
                </a:lnTo>
                <a:lnTo>
                  <a:pt x="902668" y="934145"/>
                </a:lnTo>
                <a:cubicBezTo>
                  <a:pt x="902668" y="897226"/>
                  <a:pt x="902182" y="870509"/>
                  <a:pt x="901210" y="853992"/>
                </a:cubicBezTo>
                <a:lnTo>
                  <a:pt x="902668" y="846706"/>
                </a:lnTo>
                <a:cubicBezTo>
                  <a:pt x="902668" y="800071"/>
                  <a:pt x="903153" y="765095"/>
                  <a:pt x="904125" y="741778"/>
                </a:cubicBezTo>
                <a:cubicBezTo>
                  <a:pt x="904125" y="736920"/>
                  <a:pt x="902182" y="734492"/>
                  <a:pt x="898296" y="734492"/>
                </a:cubicBezTo>
                <a:lnTo>
                  <a:pt x="867692" y="738864"/>
                </a:lnTo>
                <a:cubicBezTo>
                  <a:pt x="858948" y="740807"/>
                  <a:pt x="844860" y="742750"/>
                  <a:pt x="825429" y="744693"/>
                </a:cubicBezTo>
                <a:lnTo>
                  <a:pt x="799198" y="749065"/>
                </a:lnTo>
                <a:cubicBezTo>
                  <a:pt x="782681" y="751008"/>
                  <a:pt x="756449" y="755866"/>
                  <a:pt x="720502" y="763638"/>
                </a:cubicBezTo>
                <a:cubicBezTo>
                  <a:pt x="701071" y="767524"/>
                  <a:pt x="686012" y="770925"/>
                  <a:pt x="675325" y="773839"/>
                </a:cubicBezTo>
                <a:cubicBezTo>
                  <a:pt x="654922" y="777726"/>
                  <a:pt x="629662" y="783069"/>
                  <a:pt x="599544" y="789870"/>
                </a:cubicBezTo>
                <a:lnTo>
                  <a:pt x="509190" y="808815"/>
                </a:lnTo>
                <a:cubicBezTo>
                  <a:pt x="505304" y="809787"/>
                  <a:pt x="502632" y="811001"/>
                  <a:pt x="501175" y="812458"/>
                </a:cubicBezTo>
                <a:cubicBezTo>
                  <a:pt x="499717" y="813916"/>
                  <a:pt x="498989" y="817073"/>
                  <a:pt x="498989" y="821931"/>
                </a:cubicBezTo>
                <a:cubicBezTo>
                  <a:pt x="499960" y="828732"/>
                  <a:pt x="500203" y="837233"/>
                  <a:pt x="499717" y="847434"/>
                </a:cubicBezTo>
                <a:cubicBezTo>
                  <a:pt x="499232" y="857635"/>
                  <a:pt x="498989" y="865165"/>
                  <a:pt x="498989" y="870023"/>
                </a:cubicBezTo>
                <a:cubicBezTo>
                  <a:pt x="498989" y="876824"/>
                  <a:pt x="502389" y="885568"/>
                  <a:pt x="509190" y="896255"/>
                </a:cubicBezTo>
                <a:lnTo>
                  <a:pt x="520849" y="928316"/>
                </a:lnTo>
                <a:cubicBezTo>
                  <a:pt x="521820" y="931230"/>
                  <a:pt x="522306" y="935117"/>
                  <a:pt x="522306" y="939974"/>
                </a:cubicBezTo>
                <a:cubicBezTo>
                  <a:pt x="522306" y="952605"/>
                  <a:pt x="515991" y="968635"/>
                  <a:pt x="503361" y="988066"/>
                </a:cubicBezTo>
                <a:lnTo>
                  <a:pt x="480044" y="1024499"/>
                </a:lnTo>
                <a:cubicBezTo>
                  <a:pt x="478100" y="1025471"/>
                  <a:pt x="476400" y="1026685"/>
                  <a:pt x="474943" y="1028143"/>
                </a:cubicBezTo>
                <a:cubicBezTo>
                  <a:pt x="473486" y="1029600"/>
                  <a:pt x="471785" y="1031300"/>
                  <a:pt x="469842" y="1033243"/>
                </a:cubicBezTo>
                <a:lnTo>
                  <a:pt x="453812" y="1049274"/>
                </a:lnTo>
                <a:cubicBezTo>
                  <a:pt x="449925" y="1052189"/>
                  <a:pt x="446039" y="1053646"/>
                  <a:pt x="442153" y="1053646"/>
                </a:cubicBezTo>
                <a:lnTo>
                  <a:pt x="440696" y="1053646"/>
                </a:lnTo>
                <a:cubicBezTo>
                  <a:pt x="435838" y="1051703"/>
                  <a:pt x="432438" y="1048788"/>
                  <a:pt x="430494" y="1044902"/>
                </a:cubicBezTo>
                <a:cubicBezTo>
                  <a:pt x="429523" y="1039073"/>
                  <a:pt x="428308" y="1035915"/>
                  <a:pt x="426851" y="1035429"/>
                </a:cubicBezTo>
                <a:cubicBezTo>
                  <a:pt x="425394" y="1034943"/>
                  <a:pt x="422722" y="1035672"/>
                  <a:pt x="418836" y="1037615"/>
                </a:cubicBezTo>
                <a:cubicBezTo>
                  <a:pt x="413007" y="1040530"/>
                  <a:pt x="408149" y="1041987"/>
                  <a:pt x="404263" y="1041987"/>
                </a:cubicBezTo>
                <a:cubicBezTo>
                  <a:pt x="398433" y="1041987"/>
                  <a:pt x="391147" y="1038587"/>
                  <a:pt x="382403" y="1031786"/>
                </a:cubicBezTo>
                <a:lnTo>
                  <a:pt x="364915" y="1015755"/>
                </a:lnTo>
                <a:cubicBezTo>
                  <a:pt x="362972" y="1013812"/>
                  <a:pt x="360057" y="1013812"/>
                  <a:pt x="356171" y="1015755"/>
                </a:cubicBezTo>
                <a:cubicBezTo>
                  <a:pt x="350342" y="1017698"/>
                  <a:pt x="344998" y="1014784"/>
                  <a:pt x="340140" y="1007012"/>
                </a:cubicBezTo>
                <a:cubicBezTo>
                  <a:pt x="332368" y="1001182"/>
                  <a:pt x="328482" y="992438"/>
                  <a:pt x="328482" y="980779"/>
                </a:cubicBezTo>
                <a:cubicBezTo>
                  <a:pt x="328482" y="943861"/>
                  <a:pt x="327996" y="917143"/>
                  <a:pt x="327024" y="900627"/>
                </a:cubicBezTo>
                <a:lnTo>
                  <a:pt x="327024" y="846706"/>
                </a:lnTo>
                <a:cubicBezTo>
                  <a:pt x="325081" y="846706"/>
                  <a:pt x="319252" y="848649"/>
                  <a:pt x="309536" y="852535"/>
                </a:cubicBezTo>
                <a:cubicBezTo>
                  <a:pt x="301764" y="853506"/>
                  <a:pt x="290105" y="855207"/>
                  <a:pt x="274561" y="857635"/>
                </a:cubicBezTo>
                <a:cubicBezTo>
                  <a:pt x="259016" y="860064"/>
                  <a:pt x="244443" y="860793"/>
                  <a:pt x="230841" y="859822"/>
                </a:cubicBezTo>
                <a:cubicBezTo>
                  <a:pt x="222098" y="859822"/>
                  <a:pt x="211167" y="860064"/>
                  <a:pt x="198051" y="860550"/>
                </a:cubicBezTo>
                <a:cubicBezTo>
                  <a:pt x="184935" y="861036"/>
                  <a:pt x="169633" y="860793"/>
                  <a:pt x="152145" y="859822"/>
                </a:cubicBezTo>
                <a:cubicBezTo>
                  <a:pt x="143401" y="859822"/>
                  <a:pt x="127857" y="856421"/>
                  <a:pt x="105511" y="849620"/>
                </a:cubicBezTo>
                <a:cubicBezTo>
                  <a:pt x="96767" y="847677"/>
                  <a:pt x="81222" y="842334"/>
                  <a:pt x="58877" y="833590"/>
                </a:cubicBezTo>
                <a:cubicBezTo>
                  <a:pt x="54991" y="833590"/>
                  <a:pt x="51104" y="831647"/>
                  <a:pt x="47218" y="827761"/>
                </a:cubicBezTo>
                <a:cubicBezTo>
                  <a:pt x="45275" y="826789"/>
                  <a:pt x="43089" y="825574"/>
                  <a:pt x="40660" y="824117"/>
                </a:cubicBezTo>
                <a:cubicBezTo>
                  <a:pt x="38231" y="822660"/>
                  <a:pt x="35559" y="821931"/>
                  <a:pt x="32645" y="821931"/>
                </a:cubicBezTo>
                <a:cubicBezTo>
                  <a:pt x="19043" y="813187"/>
                  <a:pt x="9813" y="804443"/>
                  <a:pt x="4956" y="795699"/>
                </a:cubicBezTo>
                <a:lnTo>
                  <a:pt x="584" y="778211"/>
                </a:lnTo>
                <a:cubicBezTo>
                  <a:pt x="-388" y="776268"/>
                  <a:pt x="-145" y="774568"/>
                  <a:pt x="1312" y="773111"/>
                </a:cubicBezTo>
                <a:cubicBezTo>
                  <a:pt x="2770" y="771653"/>
                  <a:pt x="4956" y="771411"/>
                  <a:pt x="7870" y="772382"/>
                </a:cubicBezTo>
                <a:cubicBezTo>
                  <a:pt x="17586" y="777240"/>
                  <a:pt x="27787" y="780640"/>
                  <a:pt x="38474" y="782583"/>
                </a:cubicBezTo>
                <a:cubicBezTo>
                  <a:pt x="49161" y="784526"/>
                  <a:pt x="61548" y="785255"/>
                  <a:pt x="75636" y="784769"/>
                </a:cubicBezTo>
                <a:cubicBezTo>
                  <a:pt x="89724" y="784284"/>
                  <a:pt x="99682" y="784041"/>
                  <a:pt x="105511" y="784041"/>
                </a:cubicBezTo>
                <a:lnTo>
                  <a:pt x="174005" y="778211"/>
                </a:lnTo>
                <a:cubicBezTo>
                  <a:pt x="177891" y="778211"/>
                  <a:pt x="183964" y="778454"/>
                  <a:pt x="192222" y="778940"/>
                </a:cubicBezTo>
                <a:cubicBezTo>
                  <a:pt x="200480" y="779426"/>
                  <a:pt x="207524" y="779183"/>
                  <a:pt x="213353" y="778211"/>
                </a:cubicBezTo>
                <a:cubicBezTo>
                  <a:pt x="236670" y="776268"/>
                  <a:pt x="254644" y="774325"/>
                  <a:pt x="267274" y="772382"/>
                </a:cubicBezTo>
                <a:cubicBezTo>
                  <a:pt x="293506" y="764610"/>
                  <a:pt x="310508" y="759752"/>
                  <a:pt x="318280" y="757809"/>
                </a:cubicBezTo>
                <a:cubicBezTo>
                  <a:pt x="321195" y="755866"/>
                  <a:pt x="324838" y="754166"/>
                  <a:pt x="329210" y="752708"/>
                </a:cubicBezTo>
                <a:cubicBezTo>
                  <a:pt x="333582" y="751251"/>
                  <a:pt x="336740" y="750036"/>
                  <a:pt x="338683" y="749065"/>
                </a:cubicBezTo>
                <a:cubicBezTo>
                  <a:pt x="341598" y="747122"/>
                  <a:pt x="343055" y="744693"/>
                  <a:pt x="343055" y="741778"/>
                </a:cubicBezTo>
                <a:cubicBezTo>
                  <a:pt x="344998" y="734977"/>
                  <a:pt x="345970" y="725262"/>
                  <a:pt x="345970" y="712632"/>
                </a:cubicBezTo>
                <a:cubicBezTo>
                  <a:pt x="352770" y="674741"/>
                  <a:pt x="357142" y="652882"/>
                  <a:pt x="359086" y="647052"/>
                </a:cubicBezTo>
                <a:lnTo>
                  <a:pt x="376573" y="558155"/>
                </a:lnTo>
                <a:lnTo>
                  <a:pt x="392604" y="494033"/>
                </a:lnTo>
                <a:cubicBezTo>
                  <a:pt x="403291" y="448370"/>
                  <a:pt x="414464" y="411451"/>
                  <a:pt x="426122" y="383276"/>
                </a:cubicBezTo>
                <a:cubicBezTo>
                  <a:pt x="430009" y="374532"/>
                  <a:pt x="433409" y="362388"/>
                  <a:pt x="436324" y="346843"/>
                </a:cubicBezTo>
                <a:lnTo>
                  <a:pt x="445068" y="314782"/>
                </a:lnTo>
                <a:lnTo>
                  <a:pt x="459641" y="273977"/>
                </a:lnTo>
                <a:cubicBezTo>
                  <a:pt x="466442" y="256489"/>
                  <a:pt x="472271" y="244345"/>
                  <a:pt x="477129" y="237544"/>
                </a:cubicBezTo>
                <a:cubicBezTo>
                  <a:pt x="481987" y="228800"/>
                  <a:pt x="491702" y="218113"/>
                  <a:pt x="506275" y="205483"/>
                </a:cubicBezTo>
                <a:cubicBezTo>
                  <a:pt x="511133" y="200625"/>
                  <a:pt x="516234" y="196496"/>
                  <a:pt x="521577" y="193095"/>
                </a:cubicBezTo>
                <a:cubicBezTo>
                  <a:pt x="526921" y="189695"/>
                  <a:pt x="531536" y="186538"/>
                  <a:pt x="535422" y="183623"/>
                </a:cubicBezTo>
                <a:cubicBezTo>
                  <a:pt x="504332" y="178765"/>
                  <a:pt x="486359" y="176336"/>
                  <a:pt x="481501" y="176336"/>
                </a:cubicBezTo>
                <a:lnTo>
                  <a:pt x="481501" y="173421"/>
                </a:lnTo>
                <a:cubicBezTo>
                  <a:pt x="496074" y="176336"/>
                  <a:pt x="509676" y="177793"/>
                  <a:pt x="522306" y="177793"/>
                </a:cubicBezTo>
                <a:cubicBezTo>
                  <a:pt x="532993" y="177793"/>
                  <a:pt x="541251" y="176822"/>
                  <a:pt x="547080" y="174879"/>
                </a:cubicBezTo>
                <a:lnTo>
                  <a:pt x="547080" y="171964"/>
                </a:lnTo>
                <a:lnTo>
                  <a:pt x="517934" y="171964"/>
                </a:lnTo>
                <a:cubicBezTo>
                  <a:pt x="509190" y="171964"/>
                  <a:pt x="502389" y="172450"/>
                  <a:pt x="497531" y="173421"/>
                </a:cubicBezTo>
                <a:cubicBezTo>
                  <a:pt x="472271" y="173421"/>
                  <a:pt x="453812" y="171478"/>
                  <a:pt x="442153" y="167592"/>
                </a:cubicBezTo>
                <a:cubicBezTo>
                  <a:pt x="424665" y="159820"/>
                  <a:pt x="409606" y="152047"/>
                  <a:pt x="396976" y="144275"/>
                </a:cubicBezTo>
                <a:cubicBezTo>
                  <a:pt x="391147" y="139417"/>
                  <a:pt x="388232" y="134074"/>
                  <a:pt x="388232" y="128244"/>
                </a:cubicBezTo>
                <a:cubicBezTo>
                  <a:pt x="388232" y="125330"/>
                  <a:pt x="388718" y="122901"/>
                  <a:pt x="389689" y="120958"/>
                </a:cubicBezTo>
                <a:cubicBezTo>
                  <a:pt x="395519" y="105413"/>
                  <a:pt x="399405" y="93754"/>
                  <a:pt x="401348" y="85982"/>
                </a:cubicBezTo>
                <a:lnTo>
                  <a:pt x="407177" y="87439"/>
                </a:lnTo>
                <a:lnTo>
                  <a:pt x="407177" y="103470"/>
                </a:lnTo>
                <a:cubicBezTo>
                  <a:pt x="407177" y="115128"/>
                  <a:pt x="413492" y="122415"/>
                  <a:pt x="426122" y="125330"/>
                </a:cubicBezTo>
                <a:cubicBezTo>
                  <a:pt x="430009" y="127273"/>
                  <a:pt x="436324" y="128244"/>
                  <a:pt x="445068" y="128244"/>
                </a:cubicBezTo>
                <a:cubicBezTo>
                  <a:pt x="449925" y="128244"/>
                  <a:pt x="456483" y="127516"/>
                  <a:pt x="464742" y="126058"/>
                </a:cubicBezTo>
                <a:cubicBezTo>
                  <a:pt x="473000" y="124601"/>
                  <a:pt x="479558" y="123387"/>
                  <a:pt x="484415" y="122415"/>
                </a:cubicBezTo>
                <a:lnTo>
                  <a:pt x="500446" y="119500"/>
                </a:lnTo>
                <a:cubicBezTo>
                  <a:pt x="512105" y="114643"/>
                  <a:pt x="525221" y="110513"/>
                  <a:pt x="539794" y="107113"/>
                </a:cubicBezTo>
                <a:cubicBezTo>
                  <a:pt x="554367" y="103713"/>
                  <a:pt x="564568" y="101527"/>
                  <a:pt x="570398" y="100555"/>
                </a:cubicBezTo>
                <a:cubicBezTo>
                  <a:pt x="587886" y="94726"/>
                  <a:pt x="601001" y="89868"/>
                  <a:pt x="609745" y="85982"/>
                </a:cubicBezTo>
                <a:lnTo>
                  <a:pt x="662209" y="68494"/>
                </a:lnTo>
                <a:cubicBezTo>
                  <a:pt x="699128" y="54892"/>
                  <a:pt x="726817" y="45662"/>
                  <a:pt x="745277" y="40805"/>
                </a:cubicBezTo>
                <a:cubicBezTo>
                  <a:pt x="753049" y="38862"/>
                  <a:pt x="762764" y="36190"/>
                  <a:pt x="774423" y="32790"/>
                </a:cubicBezTo>
                <a:cubicBezTo>
                  <a:pt x="786082" y="29389"/>
                  <a:pt x="795797" y="27203"/>
                  <a:pt x="803570" y="26232"/>
                </a:cubicBezTo>
                <a:cubicBezTo>
                  <a:pt x="815228" y="22345"/>
                  <a:pt x="825915" y="25746"/>
                  <a:pt x="835631" y="36433"/>
                </a:cubicBezTo>
                <a:lnTo>
                  <a:pt x="872064" y="24774"/>
                </a:lnTo>
                <a:cubicBezTo>
                  <a:pt x="876922" y="23803"/>
                  <a:pt x="884451" y="21617"/>
                  <a:pt x="894652" y="18216"/>
                </a:cubicBezTo>
                <a:cubicBezTo>
                  <a:pt x="904854" y="14816"/>
                  <a:pt x="914326" y="12630"/>
                  <a:pt x="923070" y="11658"/>
                </a:cubicBezTo>
                <a:cubicBezTo>
                  <a:pt x="951245" y="4857"/>
                  <a:pt x="969705" y="971"/>
                  <a:pt x="978449" y="0"/>
                </a:cubicBezTo>
                <a:close/>
              </a:path>
            </a:pathLst>
          </a:custGeom>
          <a:gradFill>
            <a:gsLst>
              <a:gs pos="100000">
                <a:srgbClr val="0D0E53"/>
              </a:gs>
              <a:gs pos="0">
                <a:srgbClr val="3B0593"/>
              </a:gs>
            </a:gsLst>
            <a:lin ang="54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ctr"/>
            <a:endParaRPr lang="zh-CN" altLang="en-US" sz="11500" dirty="0">
              <a:gradFill>
                <a:gsLst>
                  <a:gs pos="100000">
                    <a:srgbClr val="0D0E53"/>
                  </a:gs>
                  <a:gs pos="0">
                    <a:srgbClr val="3B0593"/>
                  </a:gs>
                </a:gsLst>
                <a:lin ang="5400000" scaled="1"/>
              </a:gradFill>
              <a:effectLst/>
              <a:latin typeface="演示新手书" panose="00000500000000000000" pitchFamily="2" charset="-122"/>
              <a:ea typeface="演示新手书" panose="00000500000000000000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266451" y="1958064"/>
            <a:ext cx="1374389" cy="1310944"/>
          </a:xfrm>
          <a:custGeom>
            <a:avLst/>
            <a:gdLst/>
            <a:ahLst/>
            <a:cxnLst/>
            <a:rect l="l" t="t" r="r" b="b"/>
            <a:pathLst>
              <a:path w="1374389" h="1310944">
                <a:moveTo>
                  <a:pt x="1241191" y="1267129"/>
                </a:moveTo>
                <a:cubicBezTo>
                  <a:pt x="1236517" y="1267129"/>
                  <a:pt x="1233597" y="1267714"/>
                  <a:pt x="1232428" y="1268882"/>
                </a:cubicBezTo>
                <a:cubicBezTo>
                  <a:pt x="1196208" y="1281734"/>
                  <a:pt x="1151809" y="1289329"/>
                  <a:pt x="1099231" y="1291666"/>
                </a:cubicBezTo>
                <a:cubicBezTo>
                  <a:pt x="1061842" y="1292834"/>
                  <a:pt x="1004590" y="1293418"/>
                  <a:pt x="927476" y="1293418"/>
                </a:cubicBezTo>
                <a:lnTo>
                  <a:pt x="732937" y="1293418"/>
                </a:lnTo>
                <a:lnTo>
                  <a:pt x="680359" y="1291666"/>
                </a:lnTo>
                <a:lnTo>
                  <a:pt x="680359" y="1293418"/>
                </a:lnTo>
                <a:cubicBezTo>
                  <a:pt x="688538" y="1294587"/>
                  <a:pt x="699930" y="1296632"/>
                  <a:pt x="714535" y="1299553"/>
                </a:cubicBezTo>
                <a:cubicBezTo>
                  <a:pt x="729140" y="1302473"/>
                  <a:pt x="741700" y="1303934"/>
                  <a:pt x="752216" y="1303934"/>
                </a:cubicBezTo>
                <a:cubicBezTo>
                  <a:pt x="772079" y="1305102"/>
                  <a:pt x="789313" y="1305394"/>
                  <a:pt x="803918" y="1304810"/>
                </a:cubicBezTo>
                <a:cubicBezTo>
                  <a:pt x="818523" y="1304226"/>
                  <a:pt x="831083" y="1303934"/>
                  <a:pt x="841599" y="1303934"/>
                </a:cubicBezTo>
                <a:lnTo>
                  <a:pt x="885413" y="1303934"/>
                </a:lnTo>
                <a:cubicBezTo>
                  <a:pt x="967201" y="1303934"/>
                  <a:pt x="1028543" y="1302766"/>
                  <a:pt x="1069437" y="1300429"/>
                </a:cubicBezTo>
                <a:cubicBezTo>
                  <a:pt x="1122014" y="1300429"/>
                  <a:pt x="1178097" y="1291082"/>
                  <a:pt x="1237686" y="1272387"/>
                </a:cubicBezTo>
                <a:cubicBezTo>
                  <a:pt x="1238854" y="1272387"/>
                  <a:pt x="1240023" y="1270635"/>
                  <a:pt x="1241191" y="1267129"/>
                </a:cubicBezTo>
                <a:close/>
                <a:moveTo>
                  <a:pt x="694380" y="0"/>
                </a:moveTo>
                <a:cubicBezTo>
                  <a:pt x="710738" y="0"/>
                  <a:pt x="727680" y="1752"/>
                  <a:pt x="745205" y="5257"/>
                </a:cubicBezTo>
                <a:cubicBezTo>
                  <a:pt x="755721" y="6426"/>
                  <a:pt x="764484" y="10223"/>
                  <a:pt x="771494" y="16649"/>
                </a:cubicBezTo>
                <a:cubicBezTo>
                  <a:pt x="778505" y="23075"/>
                  <a:pt x="787268" y="32130"/>
                  <a:pt x="797784" y="43815"/>
                </a:cubicBezTo>
                <a:cubicBezTo>
                  <a:pt x="805962" y="54330"/>
                  <a:pt x="812973" y="59588"/>
                  <a:pt x="818815" y="59588"/>
                </a:cubicBezTo>
                <a:cubicBezTo>
                  <a:pt x="819983" y="59588"/>
                  <a:pt x="821151" y="60464"/>
                  <a:pt x="822320" y="62217"/>
                </a:cubicBezTo>
                <a:cubicBezTo>
                  <a:pt x="823488" y="63970"/>
                  <a:pt x="824072" y="65430"/>
                  <a:pt x="824072" y="66598"/>
                </a:cubicBezTo>
                <a:cubicBezTo>
                  <a:pt x="826409" y="77114"/>
                  <a:pt x="828746" y="95224"/>
                  <a:pt x="831083" y="120929"/>
                </a:cubicBezTo>
                <a:cubicBezTo>
                  <a:pt x="832251" y="130276"/>
                  <a:pt x="833712" y="139039"/>
                  <a:pt x="835464" y="147218"/>
                </a:cubicBezTo>
                <a:cubicBezTo>
                  <a:pt x="837217" y="155397"/>
                  <a:pt x="838677" y="164160"/>
                  <a:pt x="839846" y="173507"/>
                </a:cubicBezTo>
                <a:lnTo>
                  <a:pt x="855619" y="345262"/>
                </a:lnTo>
                <a:cubicBezTo>
                  <a:pt x="862630" y="444576"/>
                  <a:pt x="866719" y="520522"/>
                  <a:pt x="867888" y="573100"/>
                </a:cubicBezTo>
                <a:cubicBezTo>
                  <a:pt x="869056" y="594131"/>
                  <a:pt x="869640" y="625678"/>
                  <a:pt x="869640" y="667740"/>
                </a:cubicBezTo>
                <a:cubicBezTo>
                  <a:pt x="870809" y="681761"/>
                  <a:pt x="871393" y="703377"/>
                  <a:pt x="871393" y="732587"/>
                </a:cubicBezTo>
                <a:lnTo>
                  <a:pt x="873145" y="830732"/>
                </a:lnTo>
                <a:cubicBezTo>
                  <a:pt x="873145" y="835406"/>
                  <a:pt x="873729" y="837742"/>
                  <a:pt x="874898" y="837742"/>
                </a:cubicBezTo>
                <a:cubicBezTo>
                  <a:pt x="883077" y="845921"/>
                  <a:pt x="887166" y="855268"/>
                  <a:pt x="887166" y="865784"/>
                </a:cubicBezTo>
                <a:cubicBezTo>
                  <a:pt x="887166" y="875131"/>
                  <a:pt x="883661" y="884478"/>
                  <a:pt x="876651" y="893826"/>
                </a:cubicBezTo>
                <a:cubicBezTo>
                  <a:pt x="873145" y="897331"/>
                  <a:pt x="869640" y="902297"/>
                  <a:pt x="866135" y="908723"/>
                </a:cubicBezTo>
                <a:cubicBezTo>
                  <a:pt x="862630" y="915149"/>
                  <a:pt x="858540" y="920115"/>
                  <a:pt x="853867" y="923620"/>
                </a:cubicBezTo>
                <a:cubicBezTo>
                  <a:pt x="850361" y="925957"/>
                  <a:pt x="846856" y="929754"/>
                  <a:pt x="843351" y="935012"/>
                </a:cubicBezTo>
                <a:cubicBezTo>
                  <a:pt x="839846" y="940270"/>
                  <a:pt x="836925" y="944067"/>
                  <a:pt x="834588" y="946404"/>
                </a:cubicBezTo>
                <a:cubicBezTo>
                  <a:pt x="826409" y="954582"/>
                  <a:pt x="821151" y="959256"/>
                  <a:pt x="818815" y="960424"/>
                </a:cubicBezTo>
                <a:cubicBezTo>
                  <a:pt x="810636" y="965098"/>
                  <a:pt x="803625" y="964514"/>
                  <a:pt x="797784" y="958672"/>
                </a:cubicBezTo>
                <a:lnTo>
                  <a:pt x="794278" y="962177"/>
                </a:lnTo>
                <a:lnTo>
                  <a:pt x="796031" y="983208"/>
                </a:lnTo>
                <a:lnTo>
                  <a:pt x="794278" y="983208"/>
                </a:lnTo>
                <a:cubicBezTo>
                  <a:pt x="790773" y="979703"/>
                  <a:pt x="789021" y="977951"/>
                  <a:pt x="789021" y="977951"/>
                </a:cubicBezTo>
                <a:lnTo>
                  <a:pt x="778505" y="960424"/>
                </a:lnTo>
                <a:cubicBezTo>
                  <a:pt x="777336" y="958088"/>
                  <a:pt x="775876" y="956627"/>
                  <a:pt x="774123" y="956043"/>
                </a:cubicBezTo>
                <a:cubicBezTo>
                  <a:pt x="772371" y="955459"/>
                  <a:pt x="770910" y="955751"/>
                  <a:pt x="769742" y="956919"/>
                </a:cubicBezTo>
                <a:cubicBezTo>
                  <a:pt x="761563" y="960424"/>
                  <a:pt x="754553" y="962177"/>
                  <a:pt x="748711" y="962177"/>
                </a:cubicBezTo>
                <a:cubicBezTo>
                  <a:pt x="738195" y="962177"/>
                  <a:pt x="728264" y="956919"/>
                  <a:pt x="718917" y="946404"/>
                </a:cubicBezTo>
                <a:cubicBezTo>
                  <a:pt x="710738" y="934720"/>
                  <a:pt x="704896" y="928293"/>
                  <a:pt x="701390" y="927125"/>
                </a:cubicBezTo>
                <a:cubicBezTo>
                  <a:pt x="699054" y="924788"/>
                  <a:pt x="694380" y="923620"/>
                  <a:pt x="687370" y="923620"/>
                </a:cubicBezTo>
                <a:cubicBezTo>
                  <a:pt x="681528" y="925957"/>
                  <a:pt x="676854" y="924788"/>
                  <a:pt x="673349" y="920115"/>
                </a:cubicBezTo>
                <a:cubicBezTo>
                  <a:pt x="659328" y="897915"/>
                  <a:pt x="647644" y="876884"/>
                  <a:pt x="638297" y="857021"/>
                </a:cubicBezTo>
                <a:lnTo>
                  <a:pt x="603245" y="776401"/>
                </a:lnTo>
                <a:cubicBezTo>
                  <a:pt x="598571" y="767054"/>
                  <a:pt x="589224" y="743686"/>
                  <a:pt x="575203" y="706297"/>
                </a:cubicBezTo>
                <a:lnTo>
                  <a:pt x="538399" y="622173"/>
                </a:lnTo>
                <a:cubicBezTo>
                  <a:pt x="534894" y="610489"/>
                  <a:pt x="529636" y="600557"/>
                  <a:pt x="522625" y="592378"/>
                </a:cubicBezTo>
                <a:cubicBezTo>
                  <a:pt x="510941" y="704545"/>
                  <a:pt x="471216" y="832485"/>
                  <a:pt x="403449" y="976198"/>
                </a:cubicBezTo>
                <a:lnTo>
                  <a:pt x="406954" y="977951"/>
                </a:lnTo>
                <a:lnTo>
                  <a:pt x="427985" y="962177"/>
                </a:lnTo>
                <a:cubicBezTo>
                  <a:pt x="474721" y="928293"/>
                  <a:pt x="515615" y="907846"/>
                  <a:pt x="550667" y="900836"/>
                </a:cubicBezTo>
                <a:cubicBezTo>
                  <a:pt x="561182" y="897331"/>
                  <a:pt x="569361" y="895578"/>
                  <a:pt x="575203" y="895578"/>
                </a:cubicBezTo>
                <a:cubicBezTo>
                  <a:pt x="585719" y="895578"/>
                  <a:pt x="596234" y="903173"/>
                  <a:pt x="606750" y="918362"/>
                </a:cubicBezTo>
                <a:cubicBezTo>
                  <a:pt x="630118" y="947572"/>
                  <a:pt x="645891" y="988466"/>
                  <a:pt x="654070" y="1041044"/>
                </a:cubicBezTo>
                <a:cubicBezTo>
                  <a:pt x="655239" y="1049223"/>
                  <a:pt x="656407" y="1062660"/>
                  <a:pt x="657576" y="1081354"/>
                </a:cubicBezTo>
                <a:cubicBezTo>
                  <a:pt x="658744" y="1100048"/>
                  <a:pt x="662833" y="1116990"/>
                  <a:pt x="669844" y="1132179"/>
                </a:cubicBezTo>
                <a:cubicBezTo>
                  <a:pt x="686201" y="1170737"/>
                  <a:pt x="714827" y="1193520"/>
                  <a:pt x="755721" y="1200531"/>
                </a:cubicBezTo>
                <a:cubicBezTo>
                  <a:pt x="783763" y="1206373"/>
                  <a:pt x="825241" y="1209294"/>
                  <a:pt x="880156" y="1209294"/>
                </a:cubicBezTo>
                <a:lnTo>
                  <a:pt x="971291" y="1209294"/>
                </a:lnTo>
                <a:cubicBezTo>
                  <a:pt x="1012185" y="1209294"/>
                  <a:pt x="1042563" y="1208710"/>
                  <a:pt x="1062426" y="1207541"/>
                </a:cubicBezTo>
                <a:cubicBezTo>
                  <a:pt x="1076447" y="1207541"/>
                  <a:pt x="1088131" y="1206373"/>
                  <a:pt x="1097478" y="1204036"/>
                </a:cubicBezTo>
                <a:cubicBezTo>
                  <a:pt x="1095141" y="1201699"/>
                  <a:pt x="1093389" y="1199362"/>
                  <a:pt x="1092220" y="1197025"/>
                </a:cubicBezTo>
                <a:cubicBezTo>
                  <a:pt x="1091052" y="1194689"/>
                  <a:pt x="1089299" y="1192936"/>
                  <a:pt x="1086962" y="1191768"/>
                </a:cubicBezTo>
                <a:cubicBezTo>
                  <a:pt x="1077615" y="1180084"/>
                  <a:pt x="1071773" y="1165479"/>
                  <a:pt x="1069437" y="1147953"/>
                </a:cubicBezTo>
                <a:cubicBezTo>
                  <a:pt x="1067100" y="1130427"/>
                  <a:pt x="1065931" y="1119911"/>
                  <a:pt x="1065931" y="1116406"/>
                </a:cubicBezTo>
                <a:cubicBezTo>
                  <a:pt x="1056584" y="1059154"/>
                  <a:pt x="1050158" y="1008329"/>
                  <a:pt x="1046653" y="963930"/>
                </a:cubicBezTo>
                <a:lnTo>
                  <a:pt x="1046653" y="953414"/>
                </a:lnTo>
                <a:cubicBezTo>
                  <a:pt x="1046653" y="947572"/>
                  <a:pt x="1047821" y="937641"/>
                  <a:pt x="1050158" y="923620"/>
                </a:cubicBezTo>
                <a:lnTo>
                  <a:pt x="1085210" y="778154"/>
                </a:lnTo>
                <a:cubicBezTo>
                  <a:pt x="1087547" y="768807"/>
                  <a:pt x="1092220" y="753034"/>
                  <a:pt x="1099231" y="730834"/>
                </a:cubicBezTo>
                <a:cubicBezTo>
                  <a:pt x="1102736" y="723824"/>
                  <a:pt x="1105073" y="719734"/>
                  <a:pt x="1106241" y="718566"/>
                </a:cubicBezTo>
                <a:lnTo>
                  <a:pt x="1109746" y="722071"/>
                </a:lnTo>
                <a:cubicBezTo>
                  <a:pt x="1129609" y="762965"/>
                  <a:pt x="1166413" y="802690"/>
                  <a:pt x="1220160" y="841248"/>
                </a:cubicBezTo>
                <a:lnTo>
                  <a:pt x="1281501" y="879805"/>
                </a:lnTo>
                <a:cubicBezTo>
                  <a:pt x="1286175" y="883310"/>
                  <a:pt x="1290264" y="887399"/>
                  <a:pt x="1293769" y="892073"/>
                </a:cubicBezTo>
                <a:cubicBezTo>
                  <a:pt x="1304285" y="906094"/>
                  <a:pt x="1313048" y="918654"/>
                  <a:pt x="1320058" y="929754"/>
                </a:cubicBezTo>
                <a:cubicBezTo>
                  <a:pt x="1327068" y="940854"/>
                  <a:pt x="1332910" y="950493"/>
                  <a:pt x="1337584" y="958672"/>
                </a:cubicBezTo>
                <a:cubicBezTo>
                  <a:pt x="1344595" y="970356"/>
                  <a:pt x="1350437" y="986129"/>
                  <a:pt x="1355110" y="1005992"/>
                </a:cubicBezTo>
                <a:cubicBezTo>
                  <a:pt x="1360952" y="1027023"/>
                  <a:pt x="1366794" y="1055649"/>
                  <a:pt x="1372636" y="1091870"/>
                </a:cubicBezTo>
                <a:cubicBezTo>
                  <a:pt x="1373805" y="1095375"/>
                  <a:pt x="1374389" y="1100048"/>
                  <a:pt x="1374389" y="1105890"/>
                </a:cubicBezTo>
                <a:cubicBezTo>
                  <a:pt x="1374389" y="1117574"/>
                  <a:pt x="1370883" y="1128674"/>
                  <a:pt x="1363873" y="1139190"/>
                </a:cubicBezTo>
                <a:cubicBezTo>
                  <a:pt x="1360368" y="1145032"/>
                  <a:pt x="1354818" y="1154671"/>
                  <a:pt x="1347223" y="1168108"/>
                </a:cubicBezTo>
                <a:cubicBezTo>
                  <a:pt x="1339629" y="1181544"/>
                  <a:pt x="1331158" y="1192936"/>
                  <a:pt x="1321811" y="1202283"/>
                </a:cubicBezTo>
                <a:cubicBezTo>
                  <a:pt x="1318305" y="1208125"/>
                  <a:pt x="1312755" y="1215428"/>
                  <a:pt x="1305161" y="1224191"/>
                </a:cubicBezTo>
                <a:cubicBezTo>
                  <a:pt x="1297567" y="1232954"/>
                  <a:pt x="1291432" y="1240840"/>
                  <a:pt x="1286759" y="1247851"/>
                </a:cubicBezTo>
                <a:cubicBezTo>
                  <a:pt x="1284422" y="1251356"/>
                  <a:pt x="1280040" y="1253985"/>
                  <a:pt x="1273614" y="1255738"/>
                </a:cubicBezTo>
                <a:cubicBezTo>
                  <a:pt x="1267188" y="1257490"/>
                  <a:pt x="1262807" y="1258951"/>
                  <a:pt x="1260470" y="1260119"/>
                </a:cubicBezTo>
                <a:cubicBezTo>
                  <a:pt x="1253459" y="1262456"/>
                  <a:pt x="1249954" y="1265961"/>
                  <a:pt x="1249954" y="1270635"/>
                </a:cubicBezTo>
                <a:cubicBezTo>
                  <a:pt x="1249954" y="1275308"/>
                  <a:pt x="1248786" y="1278229"/>
                  <a:pt x="1246449" y="1279398"/>
                </a:cubicBezTo>
                <a:cubicBezTo>
                  <a:pt x="1244112" y="1280566"/>
                  <a:pt x="1240607" y="1281150"/>
                  <a:pt x="1235933" y="1281150"/>
                </a:cubicBezTo>
                <a:lnTo>
                  <a:pt x="1232428" y="1281150"/>
                </a:lnTo>
                <a:cubicBezTo>
                  <a:pt x="1227755" y="1281150"/>
                  <a:pt x="1220160" y="1282903"/>
                  <a:pt x="1209644" y="1286408"/>
                </a:cubicBezTo>
                <a:cubicBezTo>
                  <a:pt x="1162908" y="1300429"/>
                  <a:pt x="1114420" y="1307439"/>
                  <a:pt x="1064179" y="1307439"/>
                </a:cubicBezTo>
                <a:cubicBezTo>
                  <a:pt x="1024453" y="1308608"/>
                  <a:pt x="963696" y="1309192"/>
                  <a:pt x="881908" y="1309192"/>
                </a:cubicBezTo>
                <a:lnTo>
                  <a:pt x="785515" y="1310944"/>
                </a:lnTo>
                <a:cubicBezTo>
                  <a:pt x="731769" y="1310944"/>
                  <a:pt x="678607" y="1299260"/>
                  <a:pt x="626029" y="1275892"/>
                </a:cubicBezTo>
                <a:cubicBezTo>
                  <a:pt x="619018" y="1272387"/>
                  <a:pt x="610547" y="1267714"/>
                  <a:pt x="600616" y="1261872"/>
                </a:cubicBezTo>
                <a:cubicBezTo>
                  <a:pt x="590685" y="1256030"/>
                  <a:pt x="582798" y="1251356"/>
                  <a:pt x="576956" y="1247851"/>
                </a:cubicBezTo>
                <a:cubicBezTo>
                  <a:pt x="571114" y="1244346"/>
                  <a:pt x="565272" y="1241425"/>
                  <a:pt x="559430" y="1239088"/>
                </a:cubicBezTo>
                <a:cubicBezTo>
                  <a:pt x="553588" y="1236751"/>
                  <a:pt x="547746" y="1233830"/>
                  <a:pt x="541904" y="1230325"/>
                </a:cubicBezTo>
                <a:cubicBezTo>
                  <a:pt x="504515" y="1202283"/>
                  <a:pt x="485821" y="1163726"/>
                  <a:pt x="485821" y="1114653"/>
                </a:cubicBezTo>
                <a:cubicBezTo>
                  <a:pt x="485821" y="1071423"/>
                  <a:pt x="495752" y="1028776"/>
                  <a:pt x="515615" y="986713"/>
                </a:cubicBezTo>
                <a:cubicBezTo>
                  <a:pt x="529636" y="962177"/>
                  <a:pt x="542488" y="936472"/>
                  <a:pt x="554172" y="909599"/>
                </a:cubicBezTo>
                <a:lnTo>
                  <a:pt x="534894" y="914857"/>
                </a:lnTo>
                <a:cubicBezTo>
                  <a:pt x="494000" y="930046"/>
                  <a:pt x="460116" y="951077"/>
                  <a:pt x="433243" y="977951"/>
                </a:cubicBezTo>
                <a:cubicBezTo>
                  <a:pt x="428569" y="980287"/>
                  <a:pt x="423311" y="984377"/>
                  <a:pt x="417469" y="990219"/>
                </a:cubicBezTo>
                <a:cubicBezTo>
                  <a:pt x="411627" y="996061"/>
                  <a:pt x="406369" y="1000734"/>
                  <a:pt x="401696" y="1004239"/>
                </a:cubicBezTo>
                <a:cubicBezTo>
                  <a:pt x="384170" y="1018260"/>
                  <a:pt x="368689" y="1035494"/>
                  <a:pt x="355252" y="1055941"/>
                </a:cubicBezTo>
                <a:cubicBezTo>
                  <a:pt x="341815" y="1076388"/>
                  <a:pt x="332760" y="1090701"/>
                  <a:pt x="328087" y="1098880"/>
                </a:cubicBezTo>
                <a:cubicBezTo>
                  <a:pt x="316403" y="1116406"/>
                  <a:pt x="305303" y="1129842"/>
                  <a:pt x="294787" y="1139190"/>
                </a:cubicBezTo>
                <a:cubicBezTo>
                  <a:pt x="283103" y="1152042"/>
                  <a:pt x="263825" y="1171321"/>
                  <a:pt x="236952" y="1197025"/>
                </a:cubicBezTo>
                <a:cubicBezTo>
                  <a:pt x="210078" y="1222730"/>
                  <a:pt x="193721" y="1236751"/>
                  <a:pt x="187879" y="1239088"/>
                </a:cubicBezTo>
                <a:lnTo>
                  <a:pt x="142311" y="1253109"/>
                </a:lnTo>
                <a:cubicBezTo>
                  <a:pt x="89733" y="1268298"/>
                  <a:pt x="64028" y="1275308"/>
                  <a:pt x="65197" y="1274140"/>
                </a:cubicBezTo>
                <a:cubicBezTo>
                  <a:pt x="61692" y="1272971"/>
                  <a:pt x="57602" y="1271803"/>
                  <a:pt x="52929" y="1270635"/>
                </a:cubicBezTo>
                <a:cubicBezTo>
                  <a:pt x="48255" y="1269466"/>
                  <a:pt x="44166" y="1269466"/>
                  <a:pt x="40660" y="1270635"/>
                </a:cubicBezTo>
                <a:cubicBezTo>
                  <a:pt x="38324" y="1271803"/>
                  <a:pt x="35110" y="1272095"/>
                  <a:pt x="31021" y="1271511"/>
                </a:cubicBezTo>
                <a:cubicBezTo>
                  <a:pt x="26932" y="1270927"/>
                  <a:pt x="23719" y="1270635"/>
                  <a:pt x="21382" y="1270635"/>
                </a:cubicBezTo>
                <a:cubicBezTo>
                  <a:pt x="13203" y="1260119"/>
                  <a:pt x="6777" y="1253109"/>
                  <a:pt x="2103" y="1249603"/>
                </a:cubicBezTo>
                <a:cubicBezTo>
                  <a:pt x="-4907" y="1253109"/>
                  <a:pt x="5608" y="1245514"/>
                  <a:pt x="33650" y="1226820"/>
                </a:cubicBezTo>
                <a:cubicBezTo>
                  <a:pt x="136469" y="1156716"/>
                  <a:pt x="187879" y="1118743"/>
                  <a:pt x="187879" y="1112901"/>
                </a:cubicBezTo>
                <a:cubicBezTo>
                  <a:pt x="187879" y="1105890"/>
                  <a:pt x="190216" y="1098880"/>
                  <a:pt x="194889" y="1091870"/>
                </a:cubicBezTo>
                <a:lnTo>
                  <a:pt x="221178" y="1049807"/>
                </a:lnTo>
                <a:cubicBezTo>
                  <a:pt x="238704" y="1024102"/>
                  <a:pt x="249220" y="1007745"/>
                  <a:pt x="252725" y="1000734"/>
                </a:cubicBezTo>
                <a:lnTo>
                  <a:pt x="347365" y="830732"/>
                </a:lnTo>
                <a:cubicBezTo>
                  <a:pt x="392933" y="739597"/>
                  <a:pt x="429738" y="672998"/>
                  <a:pt x="457779" y="630936"/>
                </a:cubicBezTo>
                <a:lnTo>
                  <a:pt x="506852" y="553821"/>
                </a:lnTo>
                <a:cubicBezTo>
                  <a:pt x="512694" y="543306"/>
                  <a:pt x="523794" y="538048"/>
                  <a:pt x="540151" y="538048"/>
                </a:cubicBezTo>
                <a:cubicBezTo>
                  <a:pt x="541320" y="538048"/>
                  <a:pt x="542488" y="538924"/>
                  <a:pt x="543657" y="540677"/>
                </a:cubicBezTo>
                <a:cubicBezTo>
                  <a:pt x="544825" y="542429"/>
                  <a:pt x="545409" y="543890"/>
                  <a:pt x="545409" y="545058"/>
                </a:cubicBezTo>
                <a:cubicBezTo>
                  <a:pt x="545409" y="557911"/>
                  <a:pt x="548330" y="569010"/>
                  <a:pt x="554172" y="578358"/>
                </a:cubicBezTo>
                <a:cubicBezTo>
                  <a:pt x="560014" y="587705"/>
                  <a:pt x="569946" y="599973"/>
                  <a:pt x="583966" y="615162"/>
                </a:cubicBezTo>
                <a:cubicBezTo>
                  <a:pt x="613176" y="642035"/>
                  <a:pt x="641802" y="664235"/>
                  <a:pt x="669844" y="681761"/>
                </a:cubicBezTo>
                <a:lnTo>
                  <a:pt x="680359" y="687019"/>
                </a:lnTo>
                <a:lnTo>
                  <a:pt x="680359" y="676503"/>
                </a:lnTo>
                <a:lnTo>
                  <a:pt x="690875" y="427634"/>
                </a:lnTo>
                <a:lnTo>
                  <a:pt x="694380" y="378561"/>
                </a:lnTo>
                <a:cubicBezTo>
                  <a:pt x="696717" y="331825"/>
                  <a:pt x="699054" y="296773"/>
                  <a:pt x="701390" y="273405"/>
                </a:cubicBezTo>
                <a:cubicBezTo>
                  <a:pt x="703727" y="250037"/>
                  <a:pt x="706064" y="232511"/>
                  <a:pt x="708401" y="220827"/>
                </a:cubicBezTo>
                <a:lnTo>
                  <a:pt x="715411" y="145465"/>
                </a:lnTo>
                <a:lnTo>
                  <a:pt x="715411" y="131445"/>
                </a:lnTo>
                <a:cubicBezTo>
                  <a:pt x="715411" y="115087"/>
                  <a:pt x="714827" y="102235"/>
                  <a:pt x="713659" y="92887"/>
                </a:cubicBezTo>
                <a:cubicBezTo>
                  <a:pt x="713659" y="78867"/>
                  <a:pt x="717748" y="68351"/>
                  <a:pt x="725927" y="61341"/>
                </a:cubicBezTo>
                <a:cubicBezTo>
                  <a:pt x="728264" y="59004"/>
                  <a:pt x="729432" y="56667"/>
                  <a:pt x="729432" y="54330"/>
                </a:cubicBezTo>
                <a:cubicBezTo>
                  <a:pt x="729432" y="51993"/>
                  <a:pt x="728264" y="48780"/>
                  <a:pt x="725927" y="44691"/>
                </a:cubicBezTo>
                <a:cubicBezTo>
                  <a:pt x="723590" y="40602"/>
                  <a:pt x="721838" y="36804"/>
                  <a:pt x="720669" y="33299"/>
                </a:cubicBezTo>
                <a:cubicBezTo>
                  <a:pt x="718332" y="25120"/>
                  <a:pt x="714243" y="20447"/>
                  <a:pt x="708401" y="19278"/>
                </a:cubicBezTo>
                <a:cubicBezTo>
                  <a:pt x="704896" y="18110"/>
                  <a:pt x="699054" y="17526"/>
                  <a:pt x="690875" y="17526"/>
                </a:cubicBezTo>
                <a:cubicBezTo>
                  <a:pt x="672180" y="17526"/>
                  <a:pt x="654654" y="22783"/>
                  <a:pt x="638297" y="33299"/>
                </a:cubicBezTo>
                <a:cubicBezTo>
                  <a:pt x="609087" y="47320"/>
                  <a:pt x="579877" y="64262"/>
                  <a:pt x="550667" y="84124"/>
                </a:cubicBezTo>
                <a:cubicBezTo>
                  <a:pt x="519120" y="108661"/>
                  <a:pt x="495168" y="130860"/>
                  <a:pt x="478810" y="150723"/>
                </a:cubicBezTo>
                <a:cubicBezTo>
                  <a:pt x="457779" y="170586"/>
                  <a:pt x="438501" y="193954"/>
                  <a:pt x="420974" y="220827"/>
                </a:cubicBezTo>
                <a:cubicBezTo>
                  <a:pt x="390596" y="272237"/>
                  <a:pt x="368981" y="310794"/>
                  <a:pt x="356128" y="336499"/>
                </a:cubicBezTo>
                <a:cubicBezTo>
                  <a:pt x="339771" y="378561"/>
                  <a:pt x="329255" y="409524"/>
                  <a:pt x="324582" y="429387"/>
                </a:cubicBezTo>
                <a:cubicBezTo>
                  <a:pt x="314066" y="476123"/>
                  <a:pt x="308808" y="525195"/>
                  <a:pt x="308808" y="576605"/>
                </a:cubicBezTo>
                <a:cubicBezTo>
                  <a:pt x="308808" y="610489"/>
                  <a:pt x="305303" y="662482"/>
                  <a:pt x="298293" y="732587"/>
                </a:cubicBezTo>
                <a:cubicBezTo>
                  <a:pt x="294787" y="767638"/>
                  <a:pt x="288361" y="809117"/>
                  <a:pt x="279014" y="857021"/>
                </a:cubicBezTo>
                <a:cubicBezTo>
                  <a:pt x="275509" y="876884"/>
                  <a:pt x="261488" y="899083"/>
                  <a:pt x="236952" y="923620"/>
                </a:cubicBezTo>
                <a:cubicBezTo>
                  <a:pt x="234615" y="923620"/>
                  <a:pt x="232278" y="925957"/>
                  <a:pt x="229941" y="930630"/>
                </a:cubicBezTo>
                <a:cubicBezTo>
                  <a:pt x="222931" y="941146"/>
                  <a:pt x="215336" y="948741"/>
                  <a:pt x="207157" y="953414"/>
                </a:cubicBezTo>
                <a:cubicBezTo>
                  <a:pt x="203652" y="953414"/>
                  <a:pt x="200439" y="955459"/>
                  <a:pt x="197518" y="959548"/>
                </a:cubicBezTo>
                <a:cubicBezTo>
                  <a:pt x="194597" y="963637"/>
                  <a:pt x="192552" y="966266"/>
                  <a:pt x="191384" y="967435"/>
                </a:cubicBezTo>
                <a:cubicBezTo>
                  <a:pt x="191384" y="967435"/>
                  <a:pt x="190216" y="970940"/>
                  <a:pt x="187879" y="977951"/>
                </a:cubicBezTo>
                <a:lnTo>
                  <a:pt x="184374" y="970940"/>
                </a:lnTo>
                <a:lnTo>
                  <a:pt x="173858" y="942898"/>
                </a:lnTo>
                <a:lnTo>
                  <a:pt x="154579" y="949909"/>
                </a:lnTo>
                <a:cubicBezTo>
                  <a:pt x="152242" y="951077"/>
                  <a:pt x="148737" y="951661"/>
                  <a:pt x="144064" y="951661"/>
                </a:cubicBezTo>
                <a:cubicBezTo>
                  <a:pt x="133548" y="951661"/>
                  <a:pt x="125954" y="948156"/>
                  <a:pt x="121280" y="941146"/>
                </a:cubicBezTo>
                <a:cubicBezTo>
                  <a:pt x="116606" y="938809"/>
                  <a:pt x="114270" y="935888"/>
                  <a:pt x="114270" y="932383"/>
                </a:cubicBezTo>
                <a:cubicBezTo>
                  <a:pt x="107259" y="927709"/>
                  <a:pt x="101417" y="921867"/>
                  <a:pt x="96744" y="914857"/>
                </a:cubicBezTo>
                <a:cubicBezTo>
                  <a:pt x="94407" y="914857"/>
                  <a:pt x="91486" y="916025"/>
                  <a:pt x="87981" y="918362"/>
                </a:cubicBezTo>
                <a:cubicBezTo>
                  <a:pt x="84475" y="920699"/>
                  <a:pt x="82139" y="921283"/>
                  <a:pt x="80970" y="920115"/>
                </a:cubicBezTo>
                <a:cubicBezTo>
                  <a:pt x="79802" y="918946"/>
                  <a:pt x="77173" y="915733"/>
                  <a:pt x="73083" y="910475"/>
                </a:cubicBezTo>
                <a:cubicBezTo>
                  <a:pt x="68994" y="905217"/>
                  <a:pt x="66949" y="900252"/>
                  <a:pt x="66949" y="895578"/>
                </a:cubicBezTo>
                <a:cubicBezTo>
                  <a:pt x="65781" y="885063"/>
                  <a:pt x="65197" y="869289"/>
                  <a:pt x="65197" y="848258"/>
                </a:cubicBezTo>
                <a:cubicBezTo>
                  <a:pt x="65197" y="833069"/>
                  <a:pt x="65781" y="821969"/>
                  <a:pt x="66949" y="814959"/>
                </a:cubicBezTo>
                <a:cubicBezTo>
                  <a:pt x="69286" y="784580"/>
                  <a:pt x="73960" y="744855"/>
                  <a:pt x="80970" y="695782"/>
                </a:cubicBezTo>
                <a:lnTo>
                  <a:pt x="91486" y="639699"/>
                </a:lnTo>
                <a:cubicBezTo>
                  <a:pt x="96159" y="612825"/>
                  <a:pt x="99080" y="594131"/>
                  <a:pt x="100249" y="583615"/>
                </a:cubicBezTo>
                <a:lnTo>
                  <a:pt x="131796" y="389077"/>
                </a:lnTo>
                <a:cubicBezTo>
                  <a:pt x="141143" y="340004"/>
                  <a:pt x="146985" y="306705"/>
                  <a:pt x="149322" y="289179"/>
                </a:cubicBezTo>
                <a:cubicBezTo>
                  <a:pt x="150490" y="286842"/>
                  <a:pt x="150490" y="283921"/>
                  <a:pt x="149322" y="280416"/>
                </a:cubicBezTo>
                <a:cubicBezTo>
                  <a:pt x="148153" y="276911"/>
                  <a:pt x="147569" y="274574"/>
                  <a:pt x="147569" y="273405"/>
                </a:cubicBezTo>
                <a:cubicBezTo>
                  <a:pt x="140559" y="259384"/>
                  <a:pt x="128290" y="244779"/>
                  <a:pt x="110764" y="229590"/>
                </a:cubicBezTo>
                <a:lnTo>
                  <a:pt x="82723" y="206806"/>
                </a:lnTo>
                <a:cubicBezTo>
                  <a:pt x="80386" y="199796"/>
                  <a:pt x="79218" y="196291"/>
                  <a:pt x="79218" y="196291"/>
                </a:cubicBezTo>
                <a:cubicBezTo>
                  <a:pt x="81554" y="195122"/>
                  <a:pt x="84475" y="194538"/>
                  <a:pt x="87981" y="194538"/>
                </a:cubicBezTo>
                <a:cubicBezTo>
                  <a:pt x="96159" y="194538"/>
                  <a:pt x="104338" y="197459"/>
                  <a:pt x="112517" y="203301"/>
                </a:cubicBezTo>
                <a:lnTo>
                  <a:pt x="186126" y="257632"/>
                </a:lnTo>
                <a:cubicBezTo>
                  <a:pt x="221178" y="288010"/>
                  <a:pt x="245130" y="327152"/>
                  <a:pt x="257983" y="375056"/>
                </a:cubicBezTo>
                <a:cubicBezTo>
                  <a:pt x="259151" y="380898"/>
                  <a:pt x="260904" y="388201"/>
                  <a:pt x="263241" y="396964"/>
                </a:cubicBezTo>
                <a:cubicBezTo>
                  <a:pt x="265577" y="405727"/>
                  <a:pt x="267914" y="415950"/>
                  <a:pt x="270251" y="427634"/>
                </a:cubicBezTo>
                <a:cubicBezTo>
                  <a:pt x="273756" y="424129"/>
                  <a:pt x="277261" y="418871"/>
                  <a:pt x="280767" y="411861"/>
                </a:cubicBezTo>
                <a:cubicBezTo>
                  <a:pt x="314650" y="339420"/>
                  <a:pt x="359049" y="265226"/>
                  <a:pt x="413964" y="189280"/>
                </a:cubicBezTo>
                <a:cubicBezTo>
                  <a:pt x="472384" y="112166"/>
                  <a:pt x="536646" y="56083"/>
                  <a:pt x="606750" y="21031"/>
                </a:cubicBezTo>
                <a:cubicBezTo>
                  <a:pt x="634792" y="7010"/>
                  <a:pt x="664002" y="0"/>
                  <a:pt x="694380" y="0"/>
                </a:cubicBezTo>
                <a:close/>
              </a:path>
            </a:pathLst>
          </a:custGeom>
          <a:gradFill>
            <a:gsLst>
              <a:gs pos="100000">
                <a:srgbClr val="0D0E53"/>
              </a:gs>
              <a:gs pos="0">
                <a:srgbClr val="3B0593"/>
              </a:gs>
            </a:gsLst>
            <a:lin ang="54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ctr"/>
            <a:endParaRPr lang="zh-CN" altLang="en-US" sz="13800" dirty="0">
              <a:gradFill>
                <a:gsLst>
                  <a:gs pos="100000">
                    <a:srgbClr val="0D0E53"/>
                  </a:gs>
                  <a:gs pos="0">
                    <a:srgbClr val="3B0593"/>
                  </a:gs>
                </a:gsLst>
                <a:lin ang="5400000" scaled="1"/>
              </a:gradFill>
              <a:effectLst/>
              <a:latin typeface="演示新手书" panose="00000500000000000000" pitchFamily="2" charset="-122"/>
              <a:ea typeface="演示新手书" panose="00000500000000000000" pitchFamily="2" charset="-122"/>
            </a:endParaRPr>
          </a:p>
        </p:txBody>
      </p:sp>
      <p:pic>
        <p:nvPicPr>
          <p:cNvPr id="10" name="图片 9" descr="QR 代码&#10;&#10;描述已自动生成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0190" y="4136142"/>
            <a:ext cx="1531620" cy="1531620"/>
          </a:xfrm>
          <a:prstGeom prst="roundRect">
            <a:avLst>
              <a:gd name="adj" fmla="val 8707"/>
            </a:avLst>
          </a:prstGeom>
        </p:spPr>
      </p:pic>
      <p:sp>
        <p:nvSpPr>
          <p:cNvPr id="18" name="文本框 17"/>
          <p:cNvSpPr txBox="1"/>
          <p:nvPr/>
        </p:nvSpPr>
        <p:spPr>
          <a:xfrm>
            <a:off x="4811834" y="5869508"/>
            <a:ext cx="256833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/>
              <a:t>扫码预约 下一次遇见</a:t>
            </a:r>
          </a:p>
        </p:txBody>
      </p:sp>
      <p:pic>
        <p:nvPicPr>
          <p:cNvPr id="4" name="图片 3"/>
          <p:cNvPicPr/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372CF15A-6125-4CA1-A670-93D478C33FD5}"/>
              </a:ext>
            </a:extLst>
          </p:cNvPr>
          <p:cNvSpPr txBox="1"/>
          <p:nvPr/>
        </p:nvSpPr>
        <p:spPr>
          <a:xfrm>
            <a:off x="3048856" y="3246902"/>
            <a:ext cx="6097712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b="1" i="0" u="sng" dirty="0">
                <a:solidFill>
                  <a:srgbClr val="0033CC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稿定年终</a:t>
            </a:r>
            <a:r>
              <a:rPr lang="en-US" altLang="zh-CN" b="1" i="0" u="sng" dirty="0">
                <a:solidFill>
                  <a:srgbClr val="0033CC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PPT</a:t>
            </a:r>
            <a:r>
              <a:rPr lang="zh-CN" altLang="en-US" b="1" i="0" u="sng" dirty="0">
                <a:solidFill>
                  <a:srgbClr val="0033CC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模板大赛</a:t>
            </a:r>
            <a:r>
              <a:rPr lang="zh-CN" altLang="en-US" b="1" i="0" u="sng" dirty="0">
                <a:solidFill>
                  <a:srgbClr val="0033CC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土拨鼠先生   作品</a:t>
            </a:r>
            <a:endParaRPr lang="en-US" altLang="zh-CN" b="1" i="0" u="sng" dirty="0">
              <a:solidFill>
                <a:srgbClr val="0033CC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b="1" u="sng" dirty="0">
              <a:solidFill>
                <a:srgbClr val="0033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b="1" u="sng" dirty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51PPT</a:t>
            </a:r>
            <a:r>
              <a:rPr lang="zh-CN" altLang="en-US" b="1" u="sng" dirty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   </a:t>
            </a:r>
            <a:r>
              <a:rPr lang="en-US" altLang="zh-CN" b="1" u="sng" dirty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www.51pptmoban.com</a:t>
            </a:r>
            <a:r>
              <a:rPr lang="en-US" altLang="zh-CN" b="1" u="sng" dirty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b="1" u="sng" dirty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352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3000">
        <p14:prism/>
      </p:transition>
    </mc:Choice>
    <mc:Fallback xmlns="">
      <p:transition spd="slow" advClick="0" advTm="3000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>
            <a:extLst>
              <a:ext uri="{FF2B5EF4-FFF2-40B4-BE49-F238E27FC236}">
                <a16:creationId xmlns:a16="http://schemas.microsoft.com/office/drawing/2014/main" id="{291177DF-54E4-48B8-98D0-2ADCDFF91F3E}"/>
              </a:ext>
            </a:extLst>
          </p:cNvPr>
          <p:cNvSpPr/>
          <p:nvPr/>
        </p:nvSpPr>
        <p:spPr>
          <a:xfrm>
            <a:off x="711022" y="2855097"/>
            <a:ext cx="602271" cy="144020"/>
          </a:xfrm>
          <a:prstGeom prst="rect">
            <a:avLst/>
          </a:prstGeom>
          <a:solidFill>
            <a:srgbClr val="5482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F5C84C79-7828-417B-B008-E545F173C6B0}"/>
              </a:ext>
            </a:extLst>
          </p:cNvPr>
          <p:cNvGrpSpPr/>
          <p:nvPr/>
        </p:nvGrpSpPr>
        <p:grpSpPr>
          <a:xfrm>
            <a:off x="729542" y="1211807"/>
            <a:ext cx="1693515" cy="1777731"/>
            <a:chOff x="1253489" y="868897"/>
            <a:chExt cx="1693515" cy="1777731"/>
          </a:xfrm>
        </p:grpSpPr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5E2B7189-9BC2-46DA-B86A-AC43C38E0B23}"/>
                </a:ext>
              </a:extLst>
            </p:cNvPr>
            <p:cNvSpPr/>
            <p:nvPr/>
          </p:nvSpPr>
          <p:spPr>
            <a:xfrm>
              <a:off x="1253489" y="1326203"/>
              <a:ext cx="914400" cy="1093811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A054F0C9-EAD8-4317-9E5A-22D9B8AD79DE}"/>
                </a:ext>
              </a:extLst>
            </p:cNvPr>
            <p:cNvSpPr txBox="1"/>
            <p:nvPr/>
          </p:nvSpPr>
          <p:spPr>
            <a:xfrm>
              <a:off x="1571593" y="868897"/>
              <a:ext cx="1375411" cy="17777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8000" b="1" dirty="0">
                  <a:solidFill>
                    <a:schemeClr val="bg1"/>
                  </a:solidFill>
                </a:rPr>
                <a:t>0</a:t>
              </a:r>
              <a:r>
                <a:rPr lang="en-US" altLang="zh-CN" sz="8000" b="1" dirty="0">
                  <a:solidFill>
                    <a:schemeClr val="accent6">
                      <a:lumMod val="75000"/>
                    </a:schemeClr>
                  </a:solidFill>
                </a:rPr>
                <a:t>1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420F19DE-8E13-44DA-A6FC-8E43E4A7E3FA}"/>
              </a:ext>
            </a:extLst>
          </p:cNvPr>
          <p:cNvGrpSpPr/>
          <p:nvPr/>
        </p:nvGrpSpPr>
        <p:grpSpPr>
          <a:xfrm>
            <a:off x="2376225" y="1362008"/>
            <a:ext cx="3405027" cy="1777379"/>
            <a:chOff x="710667" y="1655932"/>
            <a:chExt cx="3405027" cy="1777379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A94F6943-A608-430C-B2B8-33D2E0B9D2FD}"/>
                </a:ext>
              </a:extLst>
            </p:cNvPr>
            <p:cNvSpPr txBox="1"/>
            <p:nvPr/>
          </p:nvSpPr>
          <p:spPr>
            <a:xfrm>
              <a:off x="710667" y="2634566"/>
              <a:ext cx="3405027" cy="7987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锐字云字库细圆GB" panose="02010604000000000000" pitchFamily="2" charset="-122"/>
                  <a:ea typeface="锐字云字库细圆GB" panose="02010604000000000000" pitchFamily="2" charset="-122"/>
                  <a:cs typeface="+mn-ea"/>
                  <a:sym typeface="Arial" panose="020B0604020202020204" pitchFamily="34" charset="0"/>
                </a:rPr>
                <a:t>单击添加详细文字说明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锐字云字库细圆GB" panose="02010604000000000000" pitchFamily="2" charset="-122"/>
                <a:ea typeface="锐字云字库细圆GB" panose="02010604000000000000" pitchFamily="2" charset="-122"/>
                <a:cs typeface="+mn-ea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锐字云字库细圆GB" panose="02010604000000000000" pitchFamily="2" charset="-122"/>
                  <a:ea typeface="锐字云字库细圆GB" panose="02010604000000000000" pitchFamily="2" charset="-122"/>
                  <a:cs typeface="+mn-ea"/>
                  <a:sym typeface="Arial" panose="020B0604020202020204" pitchFamily="34" charset="0"/>
                </a:rPr>
                <a:t>单击添加详细文字说明</a:t>
              </a:r>
              <a:endParaRPr lang="en-US" altLang="zh-CN" sz="1600" dirty="0"/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44480D61-C160-469B-A400-F9335A89E100}"/>
                </a:ext>
              </a:extLst>
            </p:cNvPr>
            <p:cNvSpPr txBox="1"/>
            <p:nvPr/>
          </p:nvSpPr>
          <p:spPr>
            <a:xfrm>
              <a:off x="710667" y="1655932"/>
              <a:ext cx="3405027" cy="10193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4400" b="1" dirty="0">
                  <a:solidFill>
                    <a:schemeClr val="accent6">
                      <a:lumMod val="75000"/>
                    </a:schemeClr>
                  </a:solidFill>
                  <a:latin typeface="+mj-ea"/>
                  <a:ea typeface="+mj-ea"/>
                </a:rPr>
                <a:t>工作概述</a:t>
              </a:r>
              <a:endParaRPr lang="en-US" altLang="zh-CN" sz="4400" b="1" dirty="0">
                <a:solidFill>
                  <a:schemeClr val="accent6">
                    <a:lumMod val="75000"/>
                  </a:schemeClr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B392ED97-128B-4611-89F8-70942962F8DD}"/>
              </a:ext>
            </a:extLst>
          </p:cNvPr>
          <p:cNvGrpSpPr/>
          <p:nvPr/>
        </p:nvGrpSpPr>
        <p:grpSpPr>
          <a:xfrm>
            <a:off x="729542" y="3988915"/>
            <a:ext cx="1693515" cy="1777731"/>
            <a:chOff x="1253489" y="868897"/>
            <a:chExt cx="1693515" cy="1777731"/>
          </a:xfrm>
        </p:grpSpPr>
        <p:sp>
          <p:nvSpPr>
            <p:cNvPr id="35" name="矩形 34">
              <a:extLst>
                <a:ext uri="{FF2B5EF4-FFF2-40B4-BE49-F238E27FC236}">
                  <a16:creationId xmlns:a16="http://schemas.microsoft.com/office/drawing/2014/main" id="{3DDCD1F4-1CBC-4CFA-818F-16385E1BC422}"/>
                </a:ext>
              </a:extLst>
            </p:cNvPr>
            <p:cNvSpPr/>
            <p:nvPr/>
          </p:nvSpPr>
          <p:spPr>
            <a:xfrm>
              <a:off x="1253489" y="1326203"/>
              <a:ext cx="914400" cy="1093811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44E69C1B-EC0C-4D07-9C1D-D4471CADFFDA}"/>
                </a:ext>
              </a:extLst>
            </p:cNvPr>
            <p:cNvSpPr txBox="1"/>
            <p:nvPr/>
          </p:nvSpPr>
          <p:spPr>
            <a:xfrm>
              <a:off x="1571593" y="868897"/>
              <a:ext cx="1375411" cy="17777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8000" b="1" dirty="0">
                  <a:solidFill>
                    <a:schemeClr val="bg1"/>
                  </a:solidFill>
                </a:rPr>
                <a:t>0</a:t>
              </a:r>
              <a:r>
                <a:rPr lang="en-US" altLang="zh-CN" sz="8000" b="1" dirty="0">
                  <a:solidFill>
                    <a:srgbClr val="70AD47"/>
                  </a:solidFill>
                </a:rPr>
                <a:t>3</a:t>
              </a: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926A4EC9-ABA5-4B8B-B077-7D6F4AD4A1BE}"/>
              </a:ext>
            </a:extLst>
          </p:cNvPr>
          <p:cNvGrpSpPr/>
          <p:nvPr/>
        </p:nvGrpSpPr>
        <p:grpSpPr>
          <a:xfrm>
            <a:off x="6311192" y="3988915"/>
            <a:ext cx="1693515" cy="1777731"/>
            <a:chOff x="1253489" y="868897"/>
            <a:chExt cx="1693515" cy="1777731"/>
          </a:xfrm>
        </p:grpSpPr>
        <p:sp>
          <p:nvSpPr>
            <p:cNvPr id="43" name="矩形 42">
              <a:extLst>
                <a:ext uri="{FF2B5EF4-FFF2-40B4-BE49-F238E27FC236}">
                  <a16:creationId xmlns:a16="http://schemas.microsoft.com/office/drawing/2014/main" id="{9402935D-8043-487D-B2B7-F8038D90DE42}"/>
                </a:ext>
              </a:extLst>
            </p:cNvPr>
            <p:cNvSpPr/>
            <p:nvPr/>
          </p:nvSpPr>
          <p:spPr>
            <a:xfrm>
              <a:off x="1253489" y="1326203"/>
              <a:ext cx="914400" cy="1093811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DEB2A226-9EB8-41B2-BE88-4564E79E2A0A}"/>
                </a:ext>
              </a:extLst>
            </p:cNvPr>
            <p:cNvSpPr txBox="1"/>
            <p:nvPr/>
          </p:nvSpPr>
          <p:spPr>
            <a:xfrm>
              <a:off x="1571593" y="868897"/>
              <a:ext cx="1375411" cy="17777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8000" b="1" dirty="0">
                  <a:solidFill>
                    <a:schemeClr val="bg1"/>
                  </a:solidFill>
                </a:rPr>
                <a:t>0</a:t>
              </a:r>
              <a:r>
                <a:rPr lang="en-US" altLang="zh-CN" sz="8000" b="1" dirty="0">
                  <a:solidFill>
                    <a:srgbClr val="A9D18E"/>
                  </a:solidFill>
                </a:rPr>
                <a:t>4</a:t>
              </a: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09705316-CF19-403A-A839-A60A72E394AF}"/>
              </a:ext>
            </a:extLst>
          </p:cNvPr>
          <p:cNvGrpSpPr/>
          <p:nvPr/>
        </p:nvGrpSpPr>
        <p:grpSpPr>
          <a:xfrm>
            <a:off x="6311192" y="1211807"/>
            <a:ext cx="1693515" cy="1777731"/>
            <a:chOff x="1253489" y="868897"/>
            <a:chExt cx="1693515" cy="1777731"/>
          </a:xfrm>
        </p:grpSpPr>
        <p:sp>
          <p:nvSpPr>
            <p:cNvPr id="51" name="矩形 50">
              <a:extLst>
                <a:ext uri="{FF2B5EF4-FFF2-40B4-BE49-F238E27FC236}">
                  <a16:creationId xmlns:a16="http://schemas.microsoft.com/office/drawing/2014/main" id="{BE38D00E-0C48-4865-B729-1BB0DA4EA11E}"/>
                </a:ext>
              </a:extLst>
            </p:cNvPr>
            <p:cNvSpPr/>
            <p:nvPr/>
          </p:nvSpPr>
          <p:spPr>
            <a:xfrm>
              <a:off x="1253489" y="1326203"/>
              <a:ext cx="914400" cy="1093811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503DCC8C-535A-4D1E-9EF7-FD500C7BCF33}"/>
                </a:ext>
              </a:extLst>
            </p:cNvPr>
            <p:cNvSpPr txBox="1"/>
            <p:nvPr/>
          </p:nvSpPr>
          <p:spPr>
            <a:xfrm>
              <a:off x="1571593" y="868897"/>
              <a:ext cx="1375411" cy="17777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8000" b="1" dirty="0">
                  <a:solidFill>
                    <a:schemeClr val="bg1"/>
                  </a:solidFill>
                </a:rPr>
                <a:t>0</a:t>
              </a:r>
              <a:r>
                <a:rPr lang="en-US" altLang="zh-CN" sz="8000" b="1" dirty="0">
                  <a:solidFill>
                    <a:schemeClr val="accent6"/>
                  </a:solidFill>
                </a:rPr>
                <a:t>2</a:t>
              </a:r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82000C60-EDFF-4B89-89DA-0225812B6243}"/>
              </a:ext>
            </a:extLst>
          </p:cNvPr>
          <p:cNvGrpSpPr/>
          <p:nvPr/>
        </p:nvGrpSpPr>
        <p:grpSpPr>
          <a:xfrm>
            <a:off x="2376225" y="4050744"/>
            <a:ext cx="3405027" cy="1777379"/>
            <a:chOff x="710667" y="1655932"/>
            <a:chExt cx="3405027" cy="1777379"/>
          </a:xfrm>
        </p:grpSpPr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903D693F-F8D2-4C08-A36A-68441DD04974}"/>
                </a:ext>
              </a:extLst>
            </p:cNvPr>
            <p:cNvSpPr txBox="1"/>
            <p:nvPr/>
          </p:nvSpPr>
          <p:spPr>
            <a:xfrm>
              <a:off x="710667" y="2634566"/>
              <a:ext cx="3405027" cy="7987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锐字云字库细圆GB" panose="02010604000000000000" pitchFamily="2" charset="-122"/>
                  <a:ea typeface="锐字云字库细圆GB" panose="02010604000000000000" pitchFamily="2" charset="-122"/>
                  <a:cs typeface="+mn-ea"/>
                  <a:sym typeface="Arial" panose="020B0604020202020204" pitchFamily="34" charset="0"/>
                </a:rPr>
                <a:t>单击添加详细文字说明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锐字云字库细圆GB" panose="02010604000000000000" pitchFamily="2" charset="-122"/>
                <a:ea typeface="锐字云字库细圆GB" panose="02010604000000000000" pitchFamily="2" charset="-122"/>
                <a:cs typeface="+mn-ea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锐字云字库细圆GB" panose="02010604000000000000" pitchFamily="2" charset="-122"/>
                  <a:ea typeface="锐字云字库细圆GB" panose="02010604000000000000" pitchFamily="2" charset="-122"/>
                  <a:cs typeface="+mn-ea"/>
                  <a:sym typeface="Arial" panose="020B0604020202020204" pitchFamily="34" charset="0"/>
                </a:rPr>
                <a:t>单击添加详细文字说明</a:t>
              </a:r>
              <a:endParaRPr lang="en-US" altLang="zh-CN" sz="1600" dirty="0"/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44AEA6A3-FFF0-4CD0-94EA-70785C0B75DD}"/>
                </a:ext>
              </a:extLst>
            </p:cNvPr>
            <p:cNvSpPr txBox="1"/>
            <p:nvPr/>
          </p:nvSpPr>
          <p:spPr>
            <a:xfrm>
              <a:off x="710667" y="1655932"/>
              <a:ext cx="3405027" cy="10193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4400" b="1" dirty="0">
                  <a:solidFill>
                    <a:schemeClr val="accent6"/>
                  </a:solidFill>
                  <a:latin typeface="+mj-ea"/>
                  <a:ea typeface="+mj-ea"/>
                </a:rPr>
                <a:t>不足与提升</a:t>
              </a:r>
              <a:endParaRPr lang="en-US" altLang="zh-CN" sz="4400" b="1" dirty="0">
                <a:solidFill>
                  <a:schemeClr val="accent6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DBCDC464-B5C3-4FCB-8786-7D5D6D7C0889}"/>
              </a:ext>
            </a:extLst>
          </p:cNvPr>
          <p:cNvGrpSpPr/>
          <p:nvPr/>
        </p:nvGrpSpPr>
        <p:grpSpPr>
          <a:xfrm>
            <a:off x="8128161" y="4050744"/>
            <a:ext cx="3405027" cy="1777379"/>
            <a:chOff x="710667" y="1655932"/>
            <a:chExt cx="3405027" cy="1777379"/>
          </a:xfrm>
        </p:grpSpPr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BB37091C-49F7-414C-A474-96DDDC9CA9FA}"/>
                </a:ext>
              </a:extLst>
            </p:cNvPr>
            <p:cNvSpPr txBox="1"/>
            <p:nvPr/>
          </p:nvSpPr>
          <p:spPr>
            <a:xfrm>
              <a:off x="710667" y="2634566"/>
              <a:ext cx="3405027" cy="7987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锐字云字库细圆GB" panose="02010604000000000000" pitchFamily="2" charset="-122"/>
                  <a:ea typeface="锐字云字库细圆GB" panose="02010604000000000000" pitchFamily="2" charset="-122"/>
                  <a:cs typeface="+mn-ea"/>
                  <a:sym typeface="Arial" panose="020B0604020202020204" pitchFamily="34" charset="0"/>
                </a:rPr>
                <a:t>单击添加详细文字说明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锐字云字库细圆GB" panose="02010604000000000000" pitchFamily="2" charset="-122"/>
                <a:ea typeface="锐字云字库细圆GB" panose="02010604000000000000" pitchFamily="2" charset="-122"/>
                <a:cs typeface="+mn-ea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锐字云字库细圆GB" panose="02010604000000000000" pitchFamily="2" charset="-122"/>
                  <a:ea typeface="锐字云字库细圆GB" panose="02010604000000000000" pitchFamily="2" charset="-122"/>
                  <a:cs typeface="+mn-ea"/>
                  <a:sym typeface="Arial" panose="020B0604020202020204" pitchFamily="34" charset="0"/>
                </a:rPr>
                <a:t>单击添加详细文字说明</a:t>
              </a:r>
              <a:endParaRPr lang="en-US" altLang="zh-CN" sz="1600" dirty="0"/>
            </a:p>
          </p:txBody>
        </p: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46CD5E16-0220-4679-8079-E29E395F2711}"/>
                </a:ext>
              </a:extLst>
            </p:cNvPr>
            <p:cNvSpPr txBox="1"/>
            <p:nvPr/>
          </p:nvSpPr>
          <p:spPr>
            <a:xfrm>
              <a:off x="710667" y="1655932"/>
              <a:ext cx="3405027" cy="10193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4400" b="1" dirty="0">
                  <a:solidFill>
                    <a:schemeClr val="accent6">
                      <a:lumMod val="60000"/>
                      <a:lumOff val="40000"/>
                    </a:schemeClr>
                  </a:solidFill>
                  <a:latin typeface="+mj-ea"/>
                  <a:ea typeface="+mj-ea"/>
                </a:rPr>
                <a:t>明年规划</a:t>
              </a:r>
              <a:endParaRPr lang="en-US" altLang="zh-CN" sz="4400" b="1" dirty="0">
                <a:solidFill>
                  <a:schemeClr val="accent6">
                    <a:lumMod val="60000"/>
                    <a:lumOff val="40000"/>
                  </a:schemeClr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9B573E39-14E4-4A57-9C30-B3780716C0CA}"/>
              </a:ext>
            </a:extLst>
          </p:cNvPr>
          <p:cNvGrpSpPr/>
          <p:nvPr/>
        </p:nvGrpSpPr>
        <p:grpSpPr>
          <a:xfrm>
            <a:off x="8075685" y="1355753"/>
            <a:ext cx="3405027" cy="1777379"/>
            <a:chOff x="710667" y="1655932"/>
            <a:chExt cx="3405027" cy="1777379"/>
          </a:xfrm>
        </p:grpSpPr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8D38CFD0-BD3C-4D24-AFD3-305F708DFECD}"/>
                </a:ext>
              </a:extLst>
            </p:cNvPr>
            <p:cNvSpPr txBox="1"/>
            <p:nvPr/>
          </p:nvSpPr>
          <p:spPr>
            <a:xfrm>
              <a:off x="710667" y="2634566"/>
              <a:ext cx="3405027" cy="7987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锐字云字库细圆GB" panose="02010604000000000000" pitchFamily="2" charset="-122"/>
                  <a:ea typeface="锐字云字库细圆GB" panose="02010604000000000000" pitchFamily="2" charset="-122"/>
                  <a:cs typeface="+mn-ea"/>
                  <a:sym typeface="Arial" panose="020B0604020202020204" pitchFamily="34" charset="0"/>
                </a:rPr>
                <a:t>单击添加详细文字说明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锐字云字库细圆GB" panose="02010604000000000000" pitchFamily="2" charset="-122"/>
                <a:ea typeface="锐字云字库细圆GB" panose="02010604000000000000" pitchFamily="2" charset="-122"/>
                <a:cs typeface="+mn-ea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锐字云字库细圆GB" panose="02010604000000000000" pitchFamily="2" charset="-122"/>
                  <a:ea typeface="锐字云字库细圆GB" panose="02010604000000000000" pitchFamily="2" charset="-122"/>
                  <a:cs typeface="+mn-ea"/>
                  <a:sym typeface="Arial" panose="020B0604020202020204" pitchFamily="34" charset="0"/>
                </a:rPr>
                <a:t>单击添加详细文字说明</a:t>
              </a:r>
              <a:endParaRPr lang="en-US" altLang="zh-CN" sz="1600" dirty="0"/>
            </a:p>
          </p:txBody>
        </p:sp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418D60F8-403E-4282-8DCC-84EF0D5E8CF0}"/>
                </a:ext>
              </a:extLst>
            </p:cNvPr>
            <p:cNvSpPr txBox="1"/>
            <p:nvPr/>
          </p:nvSpPr>
          <p:spPr>
            <a:xfrm>
              <a:off x="710667" y="1655932"/>
              <a:ext cx="3405027" cy="10193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4400" b="1" dirty="0">
                  <a:solidFill>
                    <a:schemeClr val="accent6"/>
                  </a:solidFill>
                  <a:latin typeface="+mj-ea"/>
                  <a:ea typeface="+mj-ea"/>
                </a:rPr>
                <a:t>工作回顾</a:t>
              </a:r>
              <a:endParaRPr lang="en-US" altLang="zh-CN" sz="4400" b="1" dirty="0">
                <a:solidFill>
                  <a:schemeClr val="accent6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63" name="矩形 62">
            <a:extLst>
              <a:ext uri="{FF2B5EF4-FFF2-40B4-BE49-F238E27FC236}">
                <a16:creationId xmlns:a16="http://schemas.microsoft.com/office/drawing/2014/main" id="{679656BD-6B34-4031-BBA1-B85994A52E68}"/>
              </a:ext>
            </a:extLst>
          </p:cNvPr>
          <p:cNvSpPr/>
          <p:nvPr/>
        </p:nvSpPr>
        <p:spPr>
          <a:xfrm>
            <a:off x="711022" y="5622626"/>
            <a:ext cx="602271" cy="14402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矩形 63">
            <a:extLst>
              <a:ext uri="{FF2B5EF4-FFF2-40B4-BE49-F238E27FC236}">
                <a16:creationId xmlns:a16="http://schemas.microsoft.com/office/drawing/2014/main" id="{C8E290FC-B12F-4DAC-B7F7-FBAFCA990EDF}"/>
              </a:ext>
            </a:extLst>
          </p:cNvPr>
          <p:cNvSpPr/>
          <p:nvPr/>
        </p:nvSpPr>
        <p:spPr>
          <a:xfrm>
            <a:off x="6311192" y="2855097"/>
            <a:ext cx="602271" cy="14402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矩形 64">
            <a:extLst>
              <a:ext uri="{FF2B5EF4-FFF2-40B4-BE49-F238E27FC236}">
                <a16:creationId xmlns:a16="http://schemas.microsoft.com/office/drawing/2014/main" id="{840595A7-BFB5-4059-A24A-C5B4A859C7DA}"/>
              </a:ext>
            </a:extLst>
          </p:cNvPr>
          <p:cNvSpPr/>
          <p:nvPr/>
        </p:nvSpPr>
        <p:spPr>
          <a:xfrm>
            <a:off x="6311191" y="5622626"/>
            <a:ext cx="602271" cy="14402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文本框 66">
            <a:extLst>
              <a:ext uri="{FF2B5EF4-FFF2-40B4-BE49-F238E27FC236}">
                <a16:creationId xmlns:a16="http://schemas.microsoft.com/office/drawing/2014/main" id="{CF47A109-A4FA-4434-82F4-298FD33985A4}"/>
              </a:ext>
            </a:extLst>
          </p:cNvPr>
          <p:cNvSpPr txBox="1"/>
          <p:nvPr/>
        </p:nvSpPr>
        <p:spPr>
          <a:xfrm>
            <a:off x="658813" y="396300"/>
            <a:ext cx="340502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accent6">
                    <a:lumMod val="75000"/>
                  </a:schemeClr>
                </a:solidFill>
                <a:latin typeface="+mj-ea"/>
                <a:ea typeface="+mj-ea"/>
              </a:rPr>
              <a:t>目录  </a:t>
            </a:r>
            <a:r>
              <a:rPr lang="en-US" altLang="zh-CN" sz="2400" dirty="0">
                <a:solidFill>
                  <a:schemeClr val="accent6">
                    <a:lumMod val="75000"/>
                  </a:schemeClr>
                </a:solidFill>
                <a:latin typeface="+mn-ea"/>
              </a:rPr>
              <a:t>CONTENT</a:t>
            </a:r>
          </a:p>
        </p:txBody>
      </p:sp>
    </p:spTree>
    <p:extLst>
      <p:ext uri="{BB962C8B-B14F-4D97-AF65-F5344CB8AC3E}">
        <p14:creationId xmlns:p14="http://schemas.microsoft.com/office/powerpoint/2010/main" val="32398844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3C2955EE-9D34-4F1E-9CF0-7C13DD5087D0}"/>
              </a:ext>
            </a:extLst>
          </p:cNvPr>
          <p:cNvSpPr/>
          <p:nvPr/>
        </p:nvSpPr>
        <p:spPr>
          <a:xfrm>
            <a:off x="1661087" y="2827030"/>
            <a:ext cx="602271" cy="144020"/>
          </a:xfrm>
          <a:prstGeom prst="rect">
            <a:avLst/>
          </a:prstGeom>
          <a:solidFill>
            <a:srgbClr val="5482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F2A78EF4-D871-4C22-BAA9-941BF671ECF9}"/>
              </a:ext>
            </a:extLst>
          </p:cNvPr>
          <p:cNvGrpSpPr/>
          <p:nvPr/>
        </p:nvGrpSpPr>
        <p:grpSpPr>
          <a:xfrm>
            <a:off x="1479899" y="1384797"/>
            <a:ext cx="3655351" cy="2569493"/>
            <a:chOff x="-834589" y="1678721"/>
            <a:chExt cx="3655351" cy="2569493"/>
          </a:xfrm>
        </p:grpSpPr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717CCAE4-E11E-408F-8CE2-7A0E477C85D2}"/>
                </a:ext>
              </a:extLst>
            </p:cNvPr>
            <p:cNvSpPr txBox="1"/>
            <p:nvPr/>
          </p:nvSpPr>
          <p:spPr>
            <a:xfrm>
              <a:off x="-584265" y="3449469"/>
              <a:ext cx="3405027" cy="7987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锐字云字库细圆GB" panose="02010604000000000000" pitchFamily="2" charset="-122"/>
                  <a:ea typeface="锐字云字库细圆GB" panose="02010604000000000000" pitchFamily="2" charset="-122"/>
                  <a:cs typeface="+mn-ea"/>
                  <a:sym typeface="Arial" panose="020B0604020202020204" pitchFamily="34" charset="0"/>
                </a:rPr>
                <a:t>单击添加详细文字说明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锐字云字库细圆GB" panose="02010604000000000000" pitchFamily="2" charset="-122"/>
                <a:ea typeface="锐字云字库细圆GB" panose="02010604000000000000" pitchFamily="2" charset="-122"/>
                <a:cs typeface="+mn-ea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锐字云字库细圆GB" panose="02010604000000000000" pitchFamily="2" charset="-122"/>
                  <a:ea typeface="锐字云字库细圆GB" panose="02010604000000000000" pitchFamily="2" charset="-122"/>
                  <a:cs typeface="+mn-ea"/>
                  <a:sym typeface="Arial" panose="020B0604020202020204" pitchFamily="34" charset="0"/>
                </a:rPr>
                <a:t>单击添加详细文字说明</a:t>
              </a:r>
              <a:endParaRPr lang="en-US" altLang="zh-CN" sz="1600" dirty="0"/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8BCCD3C0-5F2C-44F1-9A19-73A54D280E8D}"/>
                </a:ext>
              </a:extLst>
            </p:cNvPr>
            <p:cNvSpPr txBox="1"/>
            <p:nvPr/>
          </p:nvSpPr>
          <p:spPr>
            <a:xfrm>
              <a:off x="-834589" y="1678721"/>
              <a:ext cx="3405027" cy="12299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5400" b="1" dirty="0">
                  <a:solidFill>
                    <a:schemeClr val="accent6">
                      <a:lumMod val="75000"/>
                    </a:schemeClr>
                  </a:solidFill>
                  <a:latin typeface="+mj-ea"/>
                  <a:ea typeface="+mj-ea"/>
                </a:rPr>
                <a:t>工作概述</a:t>
              </a:r>
              <a:endParaRPr lang="en-US" altLang="zh-CN" sz="5400" b="1" dirty="0">
                <a:solidFill>
                  <a:schemeClr val="accent6">
                    <a:lumMod val="75000"/>
                  </a:schemeClr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A59A1C3E-26F6-481D-B13B-40B07890F059}"/>
              </a:ext>
            </a:extLst>
          </p:cNvPr>
          <p:cNvGrpSpPr/>
          <p:nvPr/>
        </p:nvGrpSpPr>
        <p:grpSpPr>
          <a:xfrm>
            <a:off x="1661087" y="4378853"/>
            <a:ext cx="3543300" cy="273879"/>
            <a:chOff x="-667950" y="0"/>
            <a:chExt cx="13548714" cy="2880000"/>
          </a:xfrm>
        </p:grpSpPr>
        <p:sp>
          <p:nvSpPr>
            <p:cNvPr id="18" name="流程图: 数据 17">
              <a:extLst>
                <a:ext uri="{FF2B5EF4-FFF2-40B4-BE49-F238E27FC236}">
                  <a16:creationId xmlns:a16="http://schemas.microsoft.com/office/drawing/2014/main" id="{236B554C-0CB9-4C75-AF57-764BD3E348CA}"/>
                </a:ext>
              </a:extLst>
            </p:cNvPr>
            <p:cNvSpPr>
              <a:spLocks/>
            </p:cNvSpPr>
            <p:nvPr/>
          </p:nvSpPr>
          <p:spPr>
            <a:xfrm>
              <a:off x="9640764" y="0"/>
              <a:ext cx="3240000" cy="2880000"/>
            </a:xfrm>
            <a:prstGeom prst="flowChartInputOutpu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流程图: 数据 18">
              <a:extLst>
                <a:ext uri="{FF2B5EF4-FFF2-40B4-BE49-F238E27FC236}">
                  <a16:creationId xmlns:a16="http://schemas.microsoft.com/office/drawing/2014/main" id="{E8C47D80-BCA3-4006-A085-023966DC4B79}"/>
                </a:ext>
              </a:extLst>
            </p:cNvPr>
            <p:cNvSpPr>
              <a:spLocks/>
            </p:cNvSpPr>
            <p:nvPr/>
          </p:nvSpPr>
          <p:spPr>
            <a:xfrm>
              <a:off x="4486408" y="0"/>
              <a:ext cx="3240000" cy="2880000"/>
            </a:xfrm>
            <a:prstGeom prst="flowChartInputOutpu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流程图: 数据 19">
              <a:extLst>
                <a:ext uri="{FF2B5EF4-FFF2-40B4-BE49-F238E27FC236}">
                  <a16:creationId xmlns:a16="http://schemas.microsoft.com/office/drawing/2014/main" id="{1FA8D363-0931-4497-8757-D0FE73F9260E}"/>
                </a:ext>
              </a:extLst>
            </p:cNvPr>
            <p:cNvSpPr>
              <a:spLocks/>
            </p:cNvSpPr>
            <p:nvPr/>
          </p:nvSpPr>
          <p:spPr>
            <a:xfrm>
              <a:off x="7063587" y="0"/>
              <a:ext cx="3240000" cy="2880000"/>
            </a:xfrm>
            <a:prstGeom prst="flowChartInputOutpu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流程图: 数据 20">
              <a:extLst>
                <a:ext uri="{FF2B5EF4-FFF2-40B4-BE49-F238E27FC236}">
                  <a16:creationId xmlns:a16="http://schemas.microsoft.com/office/drawing/2014/main" id="{5AA7F898-22B0-4225-8ED2-F258718B8FE7}"/>
                </a:ext>
              </a:extLst>
            </p:cNvPr>
            <p:cNvSpPr>
              <a:spLocks/>
            </p:cNvSpPr>
            <p:nvPr/>
          </p:nvSpPr>
          <p:spPr>
            <a:xfrm>
              <a:off x="1909229" y="0"/>
              <a:ext cx="3240000" cy="2880000"/>
            </a:xfrm>
            <a:prstGeom prst="flowChartInputOutpu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流程图: 数据 21">
              <a:extLst>
                <a:ext uri="{FF2B5EF4-FFF2-40B4-BE49-F238E27FC236}">
                  <a16:creationId xmlns:a16="http://schemas.microsoft.com/office/drawing/2014/main" id="{FA56BAB5-DDF3-47F0-A91F-A10120457F60}"/>
                </a:ext>
              </a:extLst>
            </p:cNvPr>
            <p:cNvSpPr>
              <a:spLocks/>
            </p:cNvSpPr>
            <p:nvPr/>
          </p:nvSpPr>
          <p:spPr>
            <a:xfrm>
              <a:off x="-667950" y="0"/>
              <a:ext cx="3240000" cy="2880000"/>
            </a:xfrm>
            <a:prstGeom prst="flowChartInputOutput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0" name="流程图: 数据 29">
            <a:extLst>
              <a:ext uri="{FF2B5EF4-FFF2-40B4-BE49-F238E27FC236}">
                <a16:creationId xmlns:a16="http://schemas.microsoft.com/office/drawing/2014/main" id="{4CC464A7-5F3A-46C1-8E0D-38BB6141B573}"/>
              </a:ext>
            </a:extLst>
          </p:cNvPr>
          <p:cNvSpPr>
            <a:spLocks/>
          </p:cNvSpPr>
          <p:nvPr/>
        </p:nvSpPr>
        <p:spPr>
          <a:xfrm>
            <a:off x="6328733" y="-83766"/>
            <a:ext cx="8047305" cy="6965622"/>
          </a:xfrm>
          <a:prstGeom prst="flowChartInputOutpu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2" name="图片 31">
            <a:extLst>
              <a:ext uri="{FF2B5EF4-FFF2-40B4-BE49-F238E27FC236}">
                <a16:creationId xmlns:a16="http://schemas.microsoft.com/office/drawing/2014/main" id="{F88A4A40-7D2C-4BC3-AE70-0A20702040F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356881"/>
            <a:ext cx="7120745" cy="68524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78749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>
            <a:extLst>
              <a:ext uri="{FF2B5EF4-FFF2-40B4-BE49-F238E27FC236}">
                <a16:creationId xmlns:a16="http://schemas.microsoft.com/office/drawing/2014/main" id="{E436ED87-35E6-4868-84AA-CCE66C092C70}"/>
              </a:ext>
            </a:extLst>
          </p:cNvPr>
          <p:cNvGrpSpPr/>
          <p:nvPr/>
        </p:nvGrpSpPr>
        <p:grpSpPr>
          <a:xfrm>
            <a:off x="1" y="115888"/>
            <a:ext cx="12191999" cy="6630988"/>
            <a:chOff x="1" y="115888"/>
            <a:chExt cx="12191999" cy="6630988"/>
          </a:xfrm>
        </p:grpSpPr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D7ECACE9-6F03-45B5-A9B4-34BEDA8AC74F}"/>
                </a:ext>
              </a:extLst>
            </p:cNvPr>
            <p:cNvGrpSpPr/>
            <p:nvPr/>
          </p:nvGrpSpPr>
          <p:grpSpPr>
            <a:xfrm>
              <a:off x="10837520" y="6308725"/>
              <a:ext cx="1354480" cy="438151"/>
              <a:chOff x="10837520" y="6308725"/>
              <a:chExt cx="1354480" cy="438151"/>
            </a:xfrm>
          </p:grpSpPr>
          <p:sp>
            <p:nvSpPr>
              <p:cNvPr id="30" name="任意多边形: 形状 29">
                <a:extLst>
                  <a:ext uri="{FF2B5EF4-FFF2-40B4-BE49-F238E27FC236}">
                    <a16:creationId xmlns:a16="http://schemas.microsoft.com/office/drawing/2014/main" id="{8E5651EF-2655-42E1-95A6-E2AF4E2D857C}"/>
                  </a:ext>
                </a:extLst>
              </p:cNvPr>
              <p:cNvSpPr>
                <a:spLocks/>
              </p:cNvSpPr>
              <p:nvPr/>
            </p:nvSpPr>
            <p:spPr>
              <a:xfrm flipH="1">
                <a:off x="11328836" y="6308725"/>
                <a:ext cx="863164" cy="438151"/>
              </a:xfrm>
              <a:custGeom>
                <a:avLst/>
                <a:gdLst>
                  <a:gd name="connsiteX0" fmla="*/ 863164 w 863164"/>
                  <a:gd name="connsiteY0" fmla="*/ 0 h 438151"/>
                  <a:gd name="connsiteX1" fmla="*/ 0 w 863164"/>
                  <a:gd name="connsiteY1" fmla="*/ 0 h 438151"/>
                  <a:gd name="connsiteX2" fmla="*/ 0 w 863164"/>
                  <a:gd name="connsiteY2" fmla="*/ 438151 h 438151"/>
                  <a:gd name="connsiteX3" fmla="*/ 605378 w 863164"/>
                  <a:gd name="connsiteY3" fmla="*/ 438151 h 4381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63164" h="438151">
                    <a:moveTo>
                      <a:pt x="863164" y="0"/>
                    </a:moveTo>
                    <a:lnTo>
                      <a:pt x="0" y="0"/>
                    </a:lnTo>
                    <a:lnTo>
                      <a:pt x="0" y="438151"/>
                    </a:lnTo>
                    <a:lnTo>
                      <a:pt x="605378" y="438151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52" name="任意多边形: 形状 51">
                <a:extLst>
                  <a:ext uri="{FF2B5EF4-FFF2-40B4-BE49-F238E27FC236}">
                    <a16:creationId xmlns:a16="http://schemas.microsoft.com/office/drawing/2014/main" id="{3B0A487B-FC3D-42C8-BC0F-A041C7D234C4}"/>
                  </a:ext>
                </a:extLst>
              </p:cNvPr>
              <p:cNvSpPr>
                <a:spLocks/>
              </p:cNvSpPr>
              <p:nvPr/>
            </p:nvSpPr>
            <p:spPr>
              <a:xfrm flipH="1">
                <a:off x="11083178" y="6308725"/>
                <a:ext cx="430188" cy="438151"/>
              </a:xfrm>
              <a:custGeom>
                <a:avLst/>
                <a:gdLst>
                  <a:gd name="connsiteX0" fmla="*/ 416682 w 695350"/>
                  <a:gd name="connsiteY0" fmla="*/ 0 h 343534"/>
                  <a:gd name="connsiteX1" fmla="*/ 695350 w 695350"/>
                  <a:gd name="connsiteY1" fmla="*/ 0 h 343534"/>
                  <a:gd name="connsiteX2" fmla="*/ 278668 w 695350"/>
                  <a:gd name="connsiteY2" fmla="*/ 343534 h 343534"/>
                  <a:gd name="connsiteX3" fmla="*/ 0 w 695350"/>
                  <a:gd name="connsiteY3" fmla="*/ 343534 h 343534"/>
                  <a:gd name="connsiteX4" fmla="*/ 416682 w 695350"/>
                  <a:gd name="connsiteY4" fmla="*/ 0 h 3435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95350" h="343534">
                    <a:moveTo>
                      <a:pt x="416682" y="0"/>
                    </a:moveTo>
                    <a:lnTo>
                      <a:pt x="695350" y="0"/>
                    </a:lnTo>
                    <a:lnTo>
                      <a:pt x="278668" y="343534"/>
                    </a:lnTo>
                    <a:lnTo>
                      <a:pt x="0" y="343534"/>
                    </a:lnTo>
                    <a:lnTo>
                      <a:pt x="416682" y="0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53" name="任意多边形: 形状 52">
                <a:extLst>
                  <a:ext uri="{FF2B5EF4-FFF2-40B4-BE49-F238E27FC236}">
                    <a16:creationId xmlns:a16="http://schemas.microsoft.com/office/drawing/2014/main" id="{41B66A24-4237-414F-856D-44AE731F3018}"/>
                  </a:ext>
                </a:extLst>
              </p:cNvPr>
              <p:cNvSpPr>
                <a:spLocks/>
              </p:cNvSpPr>
              <p:nvPr/>
            </p:nvSpPr>
            <p:spPr>
              <a:xfrm flipH="1">
                <a:off x="10837520" y="6308725"/>
                <a:ext cx="430188" cy="438151"/>
              </a:xfrm>
              <a:custGeom>
                <a:avLst/>
                <a:gdLst>
                  <a:gd name="connsiteX0" fmla="*/ 416682 w 695350"/>
                  <a:gd name="connsiteY0" fmla="*/ 0 h 343534"/>
                  <a:gd name="connsiteX1" fmla="*/ 695350 w 695350"/>
                  <a:gd name="connsiteY1" fmla="*/ 0 h 343534"/>
                  <a:gd name="connsiteX2" fmla="*/ 278668 w 695350"/>
                  <a:gd name="connsiteY2" fmla="*/ 343534 h 343534"/>
                  <a:gd name="connsiteX3" fmla="*/ 0 w 695350"/>
                  <a:gd name="connsiteY3" fmla="*/ 343534 h 343534"/>
                  <a:gd name="connsiteX4" fmla="*/ 416682 w 695350"/>
                  <a:gd name="connsiteY4" fmla="*/ 0 h 3435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95350" h="343534">
                    <a:moveTo>
                      <a:pt x="416682" y="0"/>
                    </a:moveTo>
                    <a:lnTo>
                      <a:pt x="695350" y="0"/>
                    </a:lnTo>
                    <a:lnTo>
                      <a:pt x="278668" y="343534"/>
                    </a:lnTo>
                    <a:lnTo>
                      <a:pt x="0" y="343534"/>
                    </a:lnTo>
                    <a:lnTo>
                      <a:pt x="416682" y="0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id="{592F704B-6DAF-4BB1-BE4B-DF449B193361}"/>
                </a:ext>
              </a:extLst>
            </p:cNvPr>
            <p:cNvGrpSpPr/>
            <p:nvPr/>
          </p:nvGrpSpPr>
          <p:grpSpPr>
            <a:xfrm>
              <a:off x="1" y="115888"/>
              <a:ext cx="3942607" cy="504625"/>
              <a:chOff x="1" y="115888"/>
              <a:chExt cx="3942607" cy="504625"/>
            </a:xfrm>
          </p:grpSpPr>
          <p:sp>
            <p:nvSpPr>
              <p:cNvPr id="28" name="任意多边形: 形状 27">
                <a:extLst>
                  <a:ext uri="{FF2B5EF4-FFF2-40B4-BE49-F238E27FC236}">
                    <a16:creationId xmlns:a16="http://schemas.microsoft.com/office/drawing/2014/main" id="{F4BC659F-E8F4-4609-9546-6F5BB3446DC8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1" y="115888"/>
                <a:ext cx="676391" cy="438151"/>
              </a:xfrm>
              <a:custGeom>
                <a:avLst/>
                <a:gdLst>
                  <a:gd name="connsiteX0" fmla="*/ 0 w 676391"/>
                  <a:gd name="connsiteY0" fmla="*/ 0 h 438151"/>
                  <a:gd name="connsiteX1" fmla="*/ 676391 w 676391"/>
                  <a:gd name="connsiteY1" fmla="*/ 0 h 438151"/>
                  <a:gd name="connsiteX2" fmla="*/ 418605 w 676391"/>
                  <a:gd name="connsiteY2" fmla="*/ 438151 h 438151"/>
                  <a:gd name="connsiteX3" fmla="*/ 0 w 676391"/>
                  <a:gd name="connsiteY3" fmla="*/ 438151 h 4381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6391" h="438151">
                    <a:moveTo>
                      <a:pt x="0" y="0"/>
                    </a:moveTo>
                    <a:lnTo>
                      <a:pt x="676391" y="0"/>
                    </a:lnTo>
                    <a:lnTo>
                      <a:pt x="418605" y="438151"/>
                    </a:lnTo>
                    <a:lnTo>
                      <a:pt x="0" y="438151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任意多边形: 形状 34">
                <a:extLst>
                  <a:ext uri="{FF2B5EF4-FFF2-40B4-BE49-F238E27FC236}">
                    <a16:creationId xmlns:a16="http://schemas.microsoft.com/office/drawing/2014/main" id="{6ECF7E98-6B9E-4B3D-AB22-F1DDB7EF01CE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491861" y="115888"/>
                <a:ext cx="430188" cy="438151"/>
              </a:xfrm>
              <a:custGeom>
                <a:avLst/>
                <a:gdLst>
                  <a:gd name="connsiteX0" fmla="*/ 416682 w 695350"/>
                  <a:gd name="connsiteY0" fmla="*/ 0 h 343534"/>
                  <a:gd name="connsiteX1" fmla="*/ 695350 w 695350"/>
                  <a:gd name="connsiteY1" fmla="*/ 0 h 343534"/>
                  <a:gd name="connsiteX2" fmla="*/ 278668 w 695350"/>
                  <a:gd name="connsiteY2" fmla="*/ 343534 h 343534"/>
                  <a:gd name="connsiteX3" fmla="*/ 0 w 695350"/>
                  <a:gd name="connsiteY3" fmla="*/ 343534 h 343534"/>
                  <a:gd name="connsiteX4" fmla="*/ 416682 w 695350"/>
                  <a:gd name="connsiteY4" fmla="*/ 0 h 3435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95350" h="343534">
                    <a:moveTo>
                      <a:pt x="416682" y="0"/>
                    </a:moveTo>
                    <a:lnTo>
                      <a:pt x="695350" y="0"/>
                    </a:lnTo>
                    <a:lnTo>
                      <a:pt x="278668" y="343534"/>
                    </a:lnTo>
                    <a:lnTo>
                      <a:pt x="0" y="343534"/>
                    </a:lnTo>
                    <a:lnTo>
                      <a:pt x="416682" y="0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A809203B-DC61-4EFB-B76D-145C9DBB8FF8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737519" y="115888"/>
                <a:ext cx="430188" cy="438151"/>
              </a:xfrm>
              <a:custGeom>
                <a:avLst/>
                <a:gdLst>
                  <a:gd name="connsiteX0" fmla="*/ 416682 w 695350"/>
                  <a:gd name="connsiteY0" fmla="*/ 0 h 343534"/>
                  <a:gd name="connsiteX1" fmla="*/ 695350 w 695350"/>
                  <a:gd name="connsiteY1" fmla="*/ 0 h 343534"/>
                  <a:gd name="connsiteX2" fmla="*/ 278668 w 695350"/>
                  <a:gd name="connsiteY2" fmla="*/ 343534 h 343534"/>
                  <a:gd name="connsiteX3" fmla="*/ 0 w 695350"/>
                  <a:gd name="connsiteY3" fmla="*/ 343534 h 343534"/>
                  <a:gd name="connsiteX4" fmla="*/ 416682 w 695350"/>
                  <a:gd name="connsiteY4" fmla="*/ 0 h 3435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95350" h="343534">
                    <a:moveTo>
                      <a:pt x="416682" y="0"/>
                    </a:moveTo>
                    <a:lnTo>
                      <a:pt x="695350" y="0"/>
                    </a:lnTo>
                    <a:lnTo>
                      <a:pt x="278668" y="343534"/>
                    </a:lnTo>
                    <a:lnTo>
                      <a:pt x="0" y="343534"/>
                    </a:lnTo>
                    <a:lnTo>
                      <a:pt x="416682" y="0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54" name="object 7">
                <a:extLst>
                  <a:ext uri="{FF2B5EF4-FFF2-40B4-BE49-F238E27FC236}">
                    <a16:creationId xmlns:a16="http://schemas.microsoft.com/office/drawing/2014/main" id="{3417D01C-6250-4D17-8385-FBA2EE13895E}"/>
                  </a:ext>
                </a:extLst>
              </p:cNvPr>
              <p:cNvSpPr txBox="1"/>
              <p:nvPr/>
            </p:nvSpPr>
            <p:spPr>
              <a:xfrm>
                <a:off x="1400650" y="115888"/>
                <a:ext cx="2541958" cy="504625"/>
              </a:xfrm>
              <a:prstGeom prst="rect">
                <a:avLst/>
              </a:prstGeom>
            </p:spPr>
            <p:txBody>
              <a:bodyPr vert="horz" wrap="square" lIns="0" tIns="12065" rIns="0" bIns="0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12700">
                  <a:lnSpc>
                    <a:spcPct val="100000"/>
                  </a:lnSpc>
                  <a:spcBef>
                    <a:spcPts val="95"/>
                  </a:spcBef>
                </a:pPr>
                <a:r>
                  <a:rPr lang="zh-CN" altLang="en-US" sz="3200" spc="-5" dirty="0">
                    <a:solidFill>
                      <a:schemeClr val="accent6">
                        <a:lumMod val="50000"/>
                      </a:schemeClr>
                    </a:solidFill>
                    <a:latin typeface="+mj-ea"/>
                    <a:ea typeface="+mj-ea"/>
                    <a:cs typeface="微软雅黑" panose="020B0503020204020204" charset="-122"/>
                  </a:rPr>
                  <a:t>工作概述</a:t>
                </a:r>
                <a:endParaRPr lang="en-US" altLang="zh-CN" sz="3200" spc="-5" dirty="0">
                  <a:solidFill>
                    <a:schemeClr val="accent6">
                      <a:lumMod val="50000"/>
                    </a:schemeClr>
                  </a:solidFill>
                  <a:latin typeface="+mj-ea"/>
                  <a:ea typeface="+mj-ea"/>
                  <a:cs typeface="微软雅黑" panose="020B0503020204020204" charset="-122"/>
                </a:endParaRPr>
              </a:p>
            </p:txBody>
          </p:sp>
        </p:grp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FBA923DC-D0C8-4BCE-BDEE-16DDE2126321}"/>
              </a:ext>
            </a:extLst>
          </p:cNvPr>
          <p:cNvGrpSpPr/>
          <p:nvPr/>
        </p:nvGrpSpPr>
        <p:grpSpPr>
          <a:xfrm>
            <a:off x="5223313" y="928234"/>
            <a:ext cx="6484273" cy="2012528"/>
            <a:chOff x="5507817" y="1876448"/>
            <a:chExt cx="6484273" cy="2012528"/>
          </a:xfrm>
        </p:grpSpPr>
        <p:sp>
          <p:nvSpPr>
            <p:cNvPr id="6" name="矩形: 圆角 5">
              <a:extLst>
                <a:ext uri="{FF2B5EF4-FFF2-40B4-BE49-F238E27FC236}">
                  <a16:creationId xmlns:a16="http://schemas.microsoft.com/office/drawing/2014/main" id="{FE675F56-474B-428D-8F62-DE09B78A13AC}"/>
                </a:ext>
              </a:extLst>
            </p:cNvPr>
            <p:cNvSpPr/>
            <p:nvPr/>
          </p:nvSpPr>
          <p:spPr>
            <a:xfrm>
              <a:off x="5507817" y="1876448"/>
              <a:ext cx="4362450" cy="587102"/>
            </a:xfrm>
            <a:prstGeom prst="roundRect">
              <a:avLst>
                <a:gd name="adj" fmla="val 8875"/>
              </a:avLst>
            </a:prstGeom>
            <a:gradFill flip="none" rotWithShape="1">
              <a:gsLst>
                <a:gs pos="0">
                  <a:schemeClr val="accent6">
                    <a:lumMod val="50000"/>
                  </a:schemeClr>
                </a:gs>
                <a:gs pos="99000">
                  <a:schemeClr val="accent6">
                    <a:lumMod val="60000"/>
                    <a:lumOff val="40000"/>
                  </a:schemeClr>
                </a:gs>
              </a:gsLst>
              <a:lin ang="0" scaled="1"/>
              <a:tileRect/>
            </a:gradFill>
            <a:ln>
              <a:noFill/>
            </a:ln>
            <a:effectLst>
              <a:outerShdw blurRad="1016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84C079EF-E78B-4158-85FE-7CDB239B0829}"/>
                </a:ext>
              </a:extLst>
            </p:cNvPr>
            <p:cNvSpPr txBox="1"/>
            <p:nvPr/>
          </p:nvSpPr>
          <p:spPr>
            <a:xfrm>
              <a:off x="5507817" y="2586440"/>
              <a:ext cx="6484273" cy="13025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lnSpc>
                  <a:spcPct val="150000"/>
                </a:lnSpc>
                <a:buClr>
                  <a:schemeClr val="accent6">
                    <a:lumMod val="50000"/>
                  </a:schemeClr>
                </a:buClr>
                <a:buFont typeface="Wingdings" panose="05000000000000000000" pitchFamily="2" charset="2"/>
                <a:buChar char="Ø"/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锐字云字库细圆GB" panose="02010604000000000000" pitchFamily="2" charset="-122"/>
                  <a:ea typeface="锐字云字库细圆GB" panose="02010604000000000000" pitchFamily="2" charset="-122"/>
                  <a:cs typeface="+mn-ea"/>
                  <a:sym typeface="Arial" panose="020B0604020202020204" pitchFamily="34" charset="0"/>
                </a:rPr>
                <a:t>单击添加详细文字说明，或复制文本粘贴至此右键只保留文字单击添加详情文字说明</a:t>
              </a:r>
              <a:endPara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锐字云字库细圆GB" panose="02010604000000000000" pitchFamily="2" charset="-122"/>
                <a:ea typeface="锐字云字库细圆GB" panose="02010604000000000000" pitchFamily="2" charset="-122"/>
                <a:cs typeface="+mn-ea"/>
                <a:sym typeface="Arial" panose="020B0604020202020204" pitchFamily="34" charset="0"/>
              </a:endParaRPr>
            </a:p>
            <a:p>
              <a:pPr marL="285750" indent="-285750">
                <a:lnSpc>
                  <a:spcPct val="150000"/>
                </a:lnSpc>
                <a:buClr>
                  <a:schemeClr val="accent6">
                    <a:lumMod val="50000"/>
                  </a:schemeClr>
                </a:buClr>
                <a:buFont typeface="Wingdings" panose="05000000000000000000" pitchFamily="2" charset="2"/>
                <a:buChar char="Ø"/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锐字云字库细圆GB" panose="02010604000000000000" pitchFamily="2" charset="-122"/>
                  <a:ea typeface="锐字云字库细圆GB" panose="02010604000000000000" pitchFamily="2" charset="-122"/>
                  <a:cs typeface="+mn-ea"/>
                  <a:sym typeface="Arial" panose="020B0604020202020204" pitchFamily="34" charset="0"/>
                </a:rPr>
                <a:t>复制文本粘贴至此右键只保留文字</a:t>
              </a:r>
              <a:endPara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锐字云字库细圆GB" panose="02010604000000000000" pitchFamily="2" charset="-122"/>
                <a:ea typeface="锐字云字库细圆GB" panose="02010604000000000000" pitchFamily="2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DE6A0A64-B6D8-494F-AA6B-D59B13D30221}"/>
                </a:ext>
              </a:extLst>
            </p:cNvPr>
            <p:cNvSpPr txBox="1"/>
            <p:nvPr/>
          </p:nvSpPr>
          <p:spPr>
            <a:xfrm>
              <a:off x="5741180" y="1876448"/>
              <a:ext cx="3895723" cy="5806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800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Arial" panose="020B0604020202020204" pitchFamily="34" charset="0"/>
                </a:rPr>
                <a:t>工作内容</a:t>
              </a:r>
              <a:endParaRPr lang="en-GB" altLang="zh-CN" sz="28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D62CF8E2-5DCC-458B-B270-A8F4EBB52F58}"/>
              </a:ext>
            </a:extLst>
          </p:cNvPr>
          <p:cNvSpPr/>
          <p:nvPr/>
        </p:nvSpPr>
        <p:spPr>
          <a:xfrm>
            <a:off x="723768" y="908050"/>
            <a:ext cx="3895723" cy="5021716"/>
          </a:xfrm>
          <a:prstGeom prst="roundRect">
            <a:avLst>
              <a:gd name="adj" fmla="val 1997"/>
            </a:avLst>
          </a:prstGeom>
          <a:blipFill>
            <a:blip r:embed="rId2"/>
            <a:stretch>
              <a:fillRect/>
            </a:stretch>
          </a:blipFill>
          <a:ln>
            <a:noFill/>
          </a:ln>
          <a:effectLst>
            <a:outerShdw blurRad="355600" dist="76200" dir="1500000" sx="98000" sy="98000" algn="tl" rotWithShape="0">
              <a:prstClr val="black">
                <a:alpha val="4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2" name="组合 71">
            <a:extLst>
              <a:ext uri="{FF2B5EF4-FFF2-40B4-BE49-F238E27FC236}">
                <a16:creationId xmlns:a16="http://schemas.microsoft.com/office/drawing/2014/main" id="{6490B763-829D-49F8-9E40-9BBEC9653088}"/>
              </a:ext>
            </a:extLst>
          </p:cNvPr>
          <p:cNvGrpSpPr/>
          <p:nvPr/>
        </p:nvGrpSpPr>
        <p:grpSpPr>
          <a:xfrm>
            <a:off x="5223313" y="3429000"/>
            <a:ext cx="6484273" cy="2012528"/>
            <a:chOff x="5507817" y="1876448"/>
            <a:chExt cx="6484273" cy="2012528"/>
          </a:xfrm>
        </p:grpSpPr>
        <p:sp>
          <p:nvSpPr>
            <p:cNvPr id="73" name="矩形: 圆角 72">
              <a:extLst>
                <a:ext uri="{FF2B5EF4-FFF2-40B4-BE49-F238E27FC236}">
                  <a16:creationId xmlns:a16="http://schemas.microsoft.com/office/drawing/2014/main" id="{D00ED6C0-9385-4550-8710-AB661A1B028E}"/>
                </a:ext>
              </a:extLst>
            </p:cNvPr>
            <p:cNvSpPr/>
            <p:nvPr/>
          </p:nvSpPr>
          <p:spPr>
            <a:xfrm>
              <a:off x="5507817" y="1876448"/>
              <a:ext cx="4362450" cy="587102"/>
            </a:xfrm>
            <a:prstGeom prst="roundRect">
              <a:avLst>
                <a:gd name="adj" fmla="val 8875"/>
              </a:avLst>
            </a:prstGeom>
            <a:gradFill flip="none" rotWithShape="1">
              <a:gsLst>
                <a:gs pos="0">
                  <a:schemeClr val="accent6">
                    <a:lumMod val="50000"/>
                  </a:schemeClr>
                </a:gs>
                <a:gs pos="99000">
                  <a:schemeClr val="accent6">
                    <a:lumMod val="60000"/>
                    <a:lumOff val="40000"/>
                  </a:schemeClr>
                </a:gs>
              </a:gsLst>
              <a:lin ang="0" scaled="1"/>
              <a:tileRect/>
            </a:gradFill>
            <a:ln>
              <a:noFill/>
            </a:ln>
            <a:effectLst>
              <a:outerShdw blurRad="1016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文本框 73">
              <a:extLst>
                <a:ext uri="{FF2B5EF4-FFF2-40B4-BE49-F238E27FC236}">
                  <a16:creationId xmlns:a16="http://schemas.microsoft.com/office/drawing/2014/main" id="{C19DC8AC-A3FB-4C18-91C5-BD01E41D6476}"/>
                </a:ext>
              </a:extLst>
            </p:cNvPr>
            <p:cNvSpPr txBox="1"/>
            <p:nvPr/>
          </p:nvSpPr>
          <p:spPr>
            <a:xfrm>
              <a:off x="5507817" y="2586440"/>
              <a:ext cx="6484273" cy="13025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lnSpc>
                  <a:spcPct val="150000"/>
                </a:lnSpc>
                <a:buClr>
                  <a:schemeClr val="accent6">
                    <a:lumMod val="50000"/>
                  </a:schemeClr>
                </a:buClr>
                <a:buFont typeface="Wingdings" panose="05000000000000000000" pitchFamily="2" charset="2"/>
                <a:buChar char="Ø"/>
              </a:pPr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锐字云字库细圆GB" panose="02010604000000000000" pitchFamily="2" charset="-122"/>
                  <a:ea typeface="锐字云字库细圆GB" panose="02010604000000000000" pitchFamily="2" charset="-122"/>
                  <a:cs typeface="+mn-ea"/>
                  <a:sym typeface="Arial" panose="020B0604020202020204" pitchFamily="34" charset="0"/>
                </a:rPr>
                <a:t>单击添加详细文字说明，或复制文本粘贴至此右键只保留文字单击添加详情文字说明</a:t>
              </a:r>
              <a:endPara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锐字云字库细圆GB" panose="02010604000000000000" pitchFamily="2" charset="-122"/>
                <a:ea typeface="锐字云字库细圆GB" panose="02010604000000000000" pitchFamily="2" charset="-122"/>
                <a:cs typeface="+mn-ea"/>
                <a:sym typeface="Arial" panose="020B0604020202020204" pitchFamily="34" charset="0"/>
              </a:endParaRPr>
            </a:p>
            <a:p>
              <a:pPr marL="285750" indent="-285750">
                <a:lnSpc>
                  <a:spcPct val="150000"/>
                </a:lnSpc>
                <a:buClr>
                  <a:schemeClr val="accent6">
                    <a:lumMod val="50000"/>
                  </a:schemeClr>
                </a:buClr>
                <a:buFont typeface="Wingdings" panose="05000000000000000000" pitchFamily="2" charset="2"/>
                <a:buChar char="Ø"/>
              </a:pPr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锐字云字库细圆GB" panose="02010604000000000000" pitchFamily="2" charset="-122"/>
                  <a:ea typeface="锐字云字库细圆GB" panose="02010604000000000000" pitchFamily="2" charset="-122"/>
                  <a:cs typeface="+mn-ea"/>
                  <a:sym typeface="Arial" panose="020B0604020202020204" pitchFamily="34" charset="0"/>
                </a:rPr>
                <a:t>复制文本粘贴至此右键只保留文字</a:t>
              </a:r>
              <a:endPara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锐字云字库细圆GB" panose="02010604000000000000" pitchFamily="2" charset="-122"/>
                <a:ea typeface="锐字云字库细圆GB" panose="02010604000000000000" pitchFamily="2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5" name="文本框 74">
              <a:extLst>
                <a:ext uri="{FF2B5EF4-FFF2-40B4-BE49-F238E27FC236}">
                  <a16:creationId xmlns:a16="http://schemas.microsoft.com/office/drawing/2014/main" id="{3BDD117E-7451-479E-9CCA-4C161DA07646}"/>
                </a:ext>
              </a:extLst>
            </p:cNvPr>
            <p:cNvSpPr txBox="1"/>
            <p:nvPr/>
          </p:nvSpPr>
          <p:spPr>
            <a:xfrm>
              <a:off x="5741180" y="1876448"/>
              <a:ext cx="3895723" cy="5806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800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Arial" panose="020B0604020202020204" pitchFamily="34" charset="0"/>
                </a:rPr>
                <a:t>工作内容</a:t>
              </a:r>
              <a:endParaRPr lang="en-GB" altLang="zh-CN" sz="28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8858029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23">
            <a:extLst>
              <a:ext uri="{FF2B5EF4-FFF2-40B4-BE49-F238E27FC236}">
                <a16:creationId xmlns:a16="http://schemas.microsoft.com/office/drawing/2014/main" id="{A709B76E-06B6-4D82-9714-D7E61F22A3DE}"/>
              </a:ext>
            </a:extLst>
          </p:cNvPr>
          <p:cNvGrpSpPr/>
          <p:nvPr/>
        </p:nvGrpSpPr>
        <p:grpSpPr>
          <a:xfrm>
            <a:off x="1" y="115888"/>
            <a:ext cx="12191999" cy="6630988"/>
            <a:chOff x="1" y="115888"/>
            <a:chExt cx="12191999" cy="6630988"/>
          </a:xfrm>
        </p:grpSpPr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id="{0C0EE9E1-51A4-4F85-BD80-5C26E2D0C723}"/>
                </a:ext>
              </a:extLst>
            </p:cNvPr>
            <p:cNvGrpSpPr/>
            <p:nvPr/>
          </p:nvGrpSpPr>
          <p:grpSpPr>
            <a:xfrm>
              <a:off x="10837520" y="6308725"/>
              <a:ext cx="1354480" cy="438151"/>
              <a:chOff x="10837520" y="6308725"/>
              <a:chExt cx="1354480" cy="438151"/>
            </a:xfrm>
          </p:grpSpPr>
          <p:sp>
            <p:nvSpPr>
              <p:cNvPr id="33" name="任意多边形: 形状 32">
                <a:extLst>
                  <a:ext uri="{FF2B5EF4-FFF2-40B4-BE49-F238E27FC236}">
                    <a16:creationId xmlns:a16="http://schemas.microsoft.com/office/drawing/2014/main" id="{C6680E87-DAD8-45F3-8854-C340C8D7C744}"/>
                  </a:ext>
                </a:extLst>
              </p:cNvPr>
              <p:cNvSpPr>
                <a:spLocks/>
              </p:cNvSpPr>
              <p:nvPr/>
            </p:nvSpPr>
            <p:spPr>
              <a:xfrm flipH="1">
                <a:off x="11328836" y="6308725"/>
                <a:ext cx="863164" cy="438151"/>
              </a:xfrm>
              <a:custGeom>
                <a:avLst/>
                <a:gdLst>
                  <a:gd name="connsiteX0" fmla="*/ 863164 w 863164"/>
                  <a:gd name="connsiteY0" fmla="*/ 0 h 438151"/>
                  <a:gd name="connsiteX1" fmla="*/ 0 w 863164"/>
                  <a:gd name="connsiteY1" fmla="*/ 0 h 438151"/>
                  <a:gd name="connsiteX2" fmla="*/ 0 w 863164"/>
                  <a:gd name="connsiteY2" fmla="*/ 438151 h 438151"/>
                  <a:gd name="connsiteX3" fmla="*/ 605378 w 863164"/>
                  <a:gd name="connsiteY3" fmla="*/ 438151 h 4381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63164" h="438151">
                    <a:moveTo>
                      <a:pt x="863164" y="0"/>
                    </a:moveTo>
                    <a:lnTo>
                      <a:pt x="0" y="0"/>
                    </a:lnTo>
                    <a:lnTo>
                      <a:pt x="0" y="438151"/>
                    </a:lnTo>
                    <a:lnTo>
                      <a:pt x="605378" y="438151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任意多边形: 形状 33">
                <a:extLst>
                  <a:ext uri="{FF2B5EF4-FFF2-40B4-BE49-F238E27FC236}">
                    <a16:creationId xmlns:a16="http://schemas.microsoft.com/office/drawing/2014/main" id="{5F245457-BD4B-469F-A302-C07F33497DAA}"/>
                  </a:ext>
                </a:extLst>
              </p:cNvPr>
              <p:cNvSpPr>
                <a:spLocks/>
              </p:cNvSpPr>
              <p:nvPr/>
            </p:nvSpPr>
            <p:spPr>
              <a:xfrm flipH="1">
                <a:off x="11083178" y="6308725"/>
                <a:ext cx="430188" cy="438151"/>
              </a:xfrm>
              <a:custGeom>
                <a:avLst/>
                <a:gdLst>
                  <a:gd name="connsiteX0" fmla="*/ 416682 w 695350"/>
                  <a:gd name="connsiteY0" fmla="*/ 0 h 343534"/>
                  <a:gd name="connsiteX1" fmla="*/ 695350 w 695350"/>
                  <a:gd name="connsiteY1" fmla="*/ 0 h 343534"/>
                  <a:gd name="connsiteX2" fmla="*/ 278668 w 695350"/>
                  <a:gd name="connsiteY2" fmla="*/ 343534 h 343534"/>
                  <a:gd name="connsiteX3" fmla="*/ 0 w 695350"/>
                  <a:gd name="connsiteY3" fmla="*/ 343534 h 343534"/>
                  <a:gd name="connsiteX4" fmla="*/ 416682 w 695350"/>
                  <a:gd name="connsiteY4" fmla="*/ 0 h 3435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95350" h="343534">
                    <a:moveTo>
                      <a:pt x="416682" y="0"/>
                    </a:moveTo>
                    <a:lnTo>
                      <a:pt x="695350" y="0"/>
                    </a:lnTo>
                    <a:lnTo>
                      <a:pt x="278668" y="343534"/>
                    </a:lnTo>
                    <a:lnTo>
                      <a:pt x="0" y="343534"/>
                    </a:lnTo>
                    <a:lnTo>
                      <a:pt x="416682" y="0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任意多边形: 形状 34">
                <a:extLst>
                  <a:ext uri="{FF2B5EF4-FFF2-40B4-BE49-F238E27FC236}">
                    <a16:creationId xmlns:a16="http://schemas.microsoft.com/office/drawing/2014/main" id="{F72D434C-399E-4549-91D5-AEB639D2F966}"/>
                  </a:ext>
                </a:extLst>
              </p:cNvPr>
              <p:cNvSpPr>
                <a:spLocks/>
              </p:cNvSpPr>
              <p:nvPr/>
            </p:nvSpPr>
            <p:spPr>
              <a:xfrm flipH="1">
                <a:off x="10837520" y="6308725"/>
                <a:ext cx="430188" cy="438151"/>
              </a:xfrm>
              <a:custGeom>
                <a:avLst/>
                <a:gdLst>
                  <a:gd name="connsiteX0" fmla="*/ 416682 w 695350"/>
                  <a:gd name="connsiteY0" fmla="*/ 0 h 343534"/>
                  <a:gd name="connsiteX1" fmla="*/ 695350 w 695350"/>
                  <a:gd name="connsiteY1" fmla="*/ 0 h 343534"/>
                  <a:gd name="connsiteX2" fmla="*/ 278668 w 695350"/>
                  <a:gd name="connsiteY2" fmla="*/ 343534 h 343534"/>
                  <a:gd name="connsiteX3" fmla="*/ 0 w 695350"/>
                  <a:gd name="connsiteY3" fmla="*/ 343534 h 343534"/>
                  <a:gd name="connsiteX4" fmla="*/ 416682 w 695350"/>
                  <a:gd name="connsiteY4" fmla="*/ 0 h 3435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95350" h="343534">
                    <a:moveTo>
                      <a:pt x="416682" y="0"/>
                    </a:moveTo>
                    <a:lnTo>
                      <a:pt x="695350" y="0"/>
                    </a:lnTo>
                    <a:lnTo>
                      <a:pt x="278668" y="343534"/>
                    </a:lnTo>
                    <a:lnTo>
                      <a:pt x="0" y="343534"/>
                    </a:lnTo>
                    <a:lnTo>
                      <a:pt x="416682" y="0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BE2A44D0-500C-42AB-A258-D500E66D9C4A}"/>
                </a:ext>
              </a:extLst>
            </p:cNvPr>
            <p:cNvGrpSpPr/>
            <p:nvPr/>
          </p:nvGrpSpPr>
          <p:grpSpPr>
            <a:xfrm>
              <a:off x="1" y="115888"/>
              <a:ext cx="3942607" cy="504625"/>
              <a:chOff x="1" y="115888"/>
              <a:chExt cx="3942607" cy="504625"/>
            </a:xfrm>
          </p:grpSpPr>
          <p:sp>
            <p:nvSpPr>
              <p:cNvPr id="27" name="任意多边形: 形状 26">
                <a:extLst>
                  <a:ext uri="{FF2B5EF4-FFF2-40B4-BE49-F238E27FC236}">
                    <a16:creationId xmlns:a16="http://schemas.microsoft.com/office/drawing/2014/main" id="{A3BCA7A7-5538-4F15-B0B5-7161C0E59968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1" y="115888"/>
                <a:ext cx="676391" cy="438151"/>
              </a:xfrm>
              <a:custGeom>
                <a:avLst/>
                <a:gdLst>
                  <a:gd name="connsiteX0" fmla="*/ 0 w 676391"/>
                  <a:gd name="connsiteY0" fmla="*/ 0 h 438151"/>
                  <a:gd name="connsiteX1" fmla="*/ 676391 w 676391"/>
                  <a:gd name="connsiteY1" fmla="*/ 0 h 438151"/>
                  <a:gd name="connsiteX2" fmla="*/ 418605 w 676391"/>
                  <a:gd name="connsiteY2" fmla="*/ 438151 h 438151"/>
                  <a:gd name="connsiteX3" fmla="*/ 0 w 676391"/>
                  <a:gd name="connsiteY3" fmla="*/ 438151 h 4381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6391" h="438151">
                    <a:moveTo>
                      <a:pt x="0" y="0"/>
                    </a:moveTo>
                    <a:lnTo>
                      <a:pt x="676391" y="0"/>
                    </a:lnTo>
                    <a:lnTo>
                      <a:pt x="418605" y="438151"/>
                    </a:lnTo>
                    <a:lnTo>
                      <a:pt x="0" y="438151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任意多边形: 形状 27">
                <a:extLst>
                  <a:ext uri="{FF2B5EF4-FFF2-40B4-BE49-F238E27FC236}">
                    <a16:creationId xmlns:a16="http://schemas.microsoft.com/office/drawing/2014/main" id="{1772954B-B0F3-4116-8052-8A37342077C4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491861" y="115888"/>
                <a:ext cx="430188" cy="438151"/>
              </a:xfrm>
              <a:custGeom>
                <a:avLst/>
                <a:gdLst>
                  <a:gd name="connsiteX0" fmla="*/ 416682 w 695350"/>
                  <a:gd name="connsiteY0" fmla="*/ 0 h 343534"/>
                  <a:gd name="connsiteX1" fmla="*/ 695350 w 695350"/>
                  <a:gd name="connsiteY1" fmla="*/ 0 h 343534"/>
                  <a:gd name="connsiteX2" fmla="*/ 278668 w 695350"/>
                  <a:gd name="connsiteY2" fmla="*/ 343534 h 343534"/>
                  <a:gd name="connsiteX3" fmla="*/ 0 w 695350"/>
                  <a:gd name="connsiteY3" fmla="*/ 343534 h 343534"/>
                  <a:gd name="connsiteX4" fmla="*/ 416682 w 695350"/>
                  <a:gd name="connsiteY4" fmla="*/ 0 h 3435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95350" h="343534">
                    <a:moveTo>
                      <a:pt x="416682" y="0"/>
                    </a:moveTo>
                    <a:lnTo>
                      <a:pt x="695350" y="0"/>
                    </a:lnTo>
                    <a:lnTo>
                      <a:pt x="278668" y="343534"/>
                    </a:lnTo>
                    <a:lnTo>
                      <a:pt x="0" y="343534"/>
                    </a:lnTo>
                    <a:lnTo>
                      <a:pt x="416682" y="0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任意多边形: 形状 28">
                <a:extLst>
                  <a:ext uri="{FF2B5EF4-FFF2-40B4-BE49-F238E27FC236}">
                    <a16:creationId xmlns:a16="http://schemas.microsoft.com/office/drawing/2014/main" id="{300C62FA-35D7-4CCC-92F9-AE84573845BE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737519" y="115888"/>
                <a:ext cx="430188" cy="438151"/>
              </a:xfrm>
              <a:custGeom>
                <a:avLst/>
                <a:gdLst>
                  <a:gd name="connsiteX0" fmla="*/ 416682 w 695350"/>
                  <a:gd name="connsiteY0" fmla="*/ 0 h 343534"/>
                  <a:gd name="connsiteX1" fmla="*/ 695350 w 695350"/>
                  <a:gd name="connsiteY1" fmla="*/ 0 h 343534"/>
                  <a:gd name="connsiteX2" fmla="*/ 278668 w 695350"/>
                  <a:gd name="connsiteY2" fmla="*/ 343534 h 343534"/>
                  <a:gd name="connsiteX3" fmla="*/ 0 w 695350"/>
                  <a:gd name="connsiteY3" fmla="*/ 343534 h 343534"/>
                  <a:gd name="connsiteX4" fmla="*/ 416682 w 695350"/>
                  <a:gd name="connsiteY4" fmla="*/ 0 h 3435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95350" h="343534">
                    <a:moveTo>
                      <a:pt x="416682" y="0"/>
                    </a:moveTo>
                    <a:lnTo>
                      <a:pt x="695350" y="0"/>
                    </a:lnTo>
                    <a:lnTo>
                      <a:pt x="278668" y="343534"/>
                    </a:lnTo>
                    <a:lnTo>
                      <a:pt x="0" y="343534"/>
                    </a:lnTo>
                    <a:lnTo>
                      <a:pt x="416682" y="0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object 7">
                <a:extLst>
                  <a:ext uri="{FF2B5EF4-FFF2-40B4-BE49-F238E27FC236}">
                    <a16:creationId xmlns:a16="http://schemas.microsoft.com/office/drawing/2014/main" id="{3AC54C56-AAF9-4411-BB52-116EDC330308}"/>
                  </a:ext>
                </a:extLst>
              </p:cNvPr>
              <p:cNvSpPr txBox="1"/>
              <p:nvPr/>
            </p:nvSpPr>
            <p:spPr>
              <a:xfrm>
                <a:off x="1400650" y="115888"/>
                <a:ext cx="2541958" cy="504625"/>
              </a:xfrm>
              <a:prstGeom prst="rect">
                <a:avLst/>
              </a:prstGeom>
            </p:spPr>
            <p:txBody>
              <a:bodyPr vert="horz" wrap="square" lIns="0" tIns="12065" rIns="0" bIns="0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12700">
                  <a:lnSpc>
                    <a:spcPct val="100000"/>
                  </a:lnSpc>
                  <a:spcBef>
                    <a:spcPts val="95"/>
                  </a:spcBef>
                </a:pPr>
                <a:r>
                  <a:rPr lang="zh-CN" altLang="en-US" sz="3200" spc="-5" dirty="0">
                    <a:solidFill>
                      <a:schemeClr val="accent6">
                        <a:lumMod val="50000"/>
                      </a:schemeClr>
                    </a:solidFill>
                    <a:latin typeface="+mj-ea"/>
                    <a:ea typeface="+mj-ea"/>
                    <a:cs typeface="微软雅黑" panose="020B0503020204020204" charset="-122"/>
                  </a:rPr>
                  <a:t>工作概述</a:t>
                </a:r>
                <a:endParaRPr lang="en-US" altLang="zh-CN" sz="3200" spc="-5" dirty="0">
                  <a:solidFill>
                    <a:schemeClr val="accent6">
                      <a:lumMod val="50000"/>
                    </a:schemeClr>
                  </a:solidFill>
                  <a:latin typeface="+mj-ea"/>
                  <a:ea typeface="+mj-ea"/>
                  <a:cs typeface="微软雅黑" panose="020B0503020204020204" charset="-122"/>
                </a:endParaRPr>
              </a:p>
            </p:txBody>
          </p:sp>
        </p:grp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508F9369-85D5-45A4-8844-DD861AF10674}"/>
              </a:ext>
            </a:extLst>
          </p:cNvPr>
          <p:cNvGrpSpPr/>
          <p:nvPr/>
        </p:nvGrpSpPr>
        <p:grpSpPr>
          <a:xfrm>
            <a:off x="525194" y="975102"/>
            <a:ext cx="4490715" cy="1533368"/>
            <a:chOff x="469196" y="1876802"/>
            <a:chExt cx="4490715" cy="1533368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45249EDE-CC79-499D-89AF-45FFE6309269}"/>
                </a:ext>
              </a:extLst>
            </p:cNvPr>
            <p:cNvSpPr txBox="1"/>
            <p:nvPr/>
          </p:nvSpPr>
          <p:spPr>
            <a:xfrm>
              <a:off x="1785883" y="1876802"/>
              <a:ext cx="3174028" cy="15333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  <a:buClr>
                  <a:schemeClr val="accent6">
                    <a:lumMod val="50000"/>
                  </a:schemeClr>
                </a:buClr>
              </a:pPr>
              <a:r>
                <a:rPr lang="zh-CN" altLang="en-US" sz="2800" dirty="0">
                  <a:solidFill>
                    <a:schemeClr val="accent6">
                      <a:lumMod val="50000"/>
                    </a:schemeClr>
                  </a:solidFill>
                  <a:latin typeface="+mj-ea"/>
                  <a:ea typeface="+mj-ea"/>
                  <a:cs typeface="+mn-ea"/>
                  <a:sym typeface="Arial" panose="020B0604020202020204" pitchFamily="34" charset="0"/>
                </a:rPr>
                <a:t>工作板块</a:t>
              </a:r>
              <a:endParaRPr lang="en-US" altLang="zh-CN" sz="2800" dirty="0">
                <a:solidFill>
                  <a:schemeClr val="accent6">
                    <a:lumMod val="50000"/>
                  </a:schemeClr>
                </a:solidFill>
                <a:latin typeface="+mj-ea"/>
                <a:ea typeface="+mj-ea"/>
                <a:cs typeface="+mn-ea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  <a:buClr>
                  <a:schemeClr val="accent6">
                    <a:lumMod val="50000"/>
                  </a:schemeClr>
                </a:buClr>
              </a:pPr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cs typeface="+mn-ea"/>
                  <a:sym typeface="Arial" panose="020B0604020202020204" pitchFamily="34" charset="0"/>
                </a:rPr>
                <a:t>添加详细文字说明，复制文本粘贴至此，添加详情文字说明</a:t>
              </a:r>
              <a:endPara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07710C09-8EDA-4C19-A7FC-D15BDA991168}"/>
                </a:ext>
              </a:extLst>
            </p:cNvPr>
            <p:cNvSpPr txBox="1"/>
            <p:nvPr/>
          </p:nvSpPr>
          <p:spPr>
            <a:xfrm>
              <a:off x="469196" y="1939168"/>
              <a:ext cx="1316687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b="1" dirty="0">
                  <a:solidFill>
                    <a:schemeClr val="accent6">
                      <a:lumMod val="50000"/>
                    </a:schemeClr>
                  </a:solidFill>
                  <a:ea typeface="+mj-ea"/>
                </a:rPr>
                <a:t>20%</a:t>
              </a:r>
            </a:p>
          </p:txBody>
        </p:sp>
      </p:grpSp>
      <p:sp>
        <p:nvSpPr>
          <p:cNvPr id="31" name="矩形: 圆角 30">
            <a:extLst>
              <a:ext uri="{FF2B5EF4-FFF2-40B4-BE49-F238E27FC236}">
                <a16:creationId xmlns:a16="http://schemas.microsoft.com/office/drawing/2014/main" id="{FF931ABD-3975-4E62-9E0C-C78EAA0C877E}"/>
              </a:ext>
            </a:extLst>
          </p:cNvPr>
          <p:cNvSpPr/>
          <p:nvPr/>
        </p:nvSpPr>
        <p:spPr>
          <a:xfrm>
            <a:off x="5422560" y="928234"/>
            <a:ext cx="3895723" cy="5021716"/>
          </a:xfrm>
          <a:prstGeom prst="roundRect">
            <a:avLst>
              <a:gd name="adj" fmla="val 1997"/>
            </a:avLst>
          </a:prstGeom>
          <a:blipFill>
            <a:blip r:embed="rId2"/>
            <a:stretch>
              <a:fillRect/>
            </a:stretch>
          </a:blipFill>
          <a:ln>
            <a:noFill/>
          </a:ln>
          <a:effectLst>
            <a:outerShdw blurRad="355600" dist="76200" dir="1500000" sx="98000" sy="98000" algn="tl" rotWithShape="0">
              <a:prstClr val="black">
                <a:alpha val="4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: 圆角 31">
            <a:extLst>
              <a:ext uri="{FF2B5EF4-FFF2-40B4-BE49-F238E27FC236}">
                <a16:creationId xmlns:a16="http://schemas.microsoft.com/office/drawing/2014/main" id="{E8D1BBDC-3360-467D-851F-75ED7F72D6DF}"/>
              </a:ext>
            </a:extLst>
          </p:cNvPr>
          <p:cNvSpPr/>
          <p:nvPr/>
        </p:nvSpPr>
        <p:spPr>
          <a:xfrm>
            <a:off x="9505950" y="3388895"/>
            <a:ext cx="1986803" cy="2561055"/>
          </a:xfrm>
          <a:prstGeom prst="roundRect">
            <a:avLst>
              <a:gd name="adj" fmla="val 1997"/>
            </a:avLst>
          </a:prstGeom>
          <a:blipFill>
            <a:blip r:embed="rId2"/>
            <a:stretch>
              <a:fillRect/>
            </a:stretch>
          </a:blipFill>
          <a:ln>
            <a:noFill/>
          </a:ln>
          <a:effectLst>
            <a:outerShdw blurRad="355600" dist="76200" dir="1500000" sx="98000" sy="98000" algn="tl" rotWithShape="0">
              <a:prstClr val="black">
                <a:alpha val="4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8" name="组合 67">
            <a:extLst>
              <a:ext uri="{FF2B5EF4-FFF2-40B4-BE49-F238E27FC236}">
                <a16:creationId xmlns:a16="http://schemas.microsoft.com/office/drawing/2014/main" id="{3508CADE-C6FE-4D74-8533-6C4D43DFB338}"/>
              </a:ext>
            </a:extLst>
          </p:cNvPr>
          <p:cNvGrpSpPr/>
          <p:nvPr/>
        </p:nvGrpSpPr>
        <p:grpSpPr>
          <a:xfrm>
            <a:off x="525194" y="2822952"/>
            <a:ext cx="4490715" cy="1533368"/>
            <a:chOff x="469196" y="1876802"/>
            <a:chExt cx="4490715" cy="1533368"/>
          </a:xfrm>
        </p:grpSpPr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id="{86F14697-D770-422C-B64C-858173E21D63}"/>
                </a:ext>
              </a:extLst>
            </p:cNvPr>
            <p:cNvSpPr txBox="1"/>
            <p:nvPr/>
          </p:nvSpPr>
          <p:spPr>
            <a:xfrm>
              <a:off x="1785883" y="1876802"/>
              <a:ext cx="3174028" cy="15333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  <a:buClr>
                  <a:schemeClr val="accent6">
                    <a:lumMod val="50000"/>
                  </a:schemeClr>
                </a:buClr>
              </a:pPr>
              <a:r>
                <a:rPr lang="zh-CN" altLang="en-US" sz="2800" dirty="0">
                  <a:solidFill>
                    <a:schemeClr val="accent6">
                      <a:lumMod val="50000"/>
                    </a:schemeClr>
                  </a:solidFill>
                  <a:latin typeface="+mj-ea"/>
                  <a:ea typeface="+mj-ea"/>
                  <a:cs typeface="+mn-ea"/>
                  <a:sym typeface="Arial" panose="020B0604020202020204" pitchFamily="34" charset="0"/>
                </a:rPr>
                <a:t>工作板块</a:t>
              </a:r>
              <a:endParaRPr lang="en-US" altLang="zh-CN" sz="2800" dirty="0">
                <a:solidFill>
                  <a:schemeClr val="accent6">
                    <a:lumMod val="50000"/>
                  </a:schemeClr>
                </a:solidFill>
                <a:latin typeface="+mj-ea"/>
                <a:ea typeface="+mj-ea"/>
                <a:cs typeface="+mn-ea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  <a:buClr>
                  <a:schemeClr val="accent6">
                    <a:lumMod val="50000"/>
                  </a:schemeClr>
                </a:buClr>
              </a:pPr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cs typeface="+mn-ea"/>
                  <a:sym typeface="Arial" panose="020B0604020202020204" pitchFamily="34" charset="0"/>
                </a:rPr>
                <a:t>添加详细文字说明，复制文本粘贴至此，添加详情文字说明</a:t>
              </a:r>
              <a:endPara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id="{A45379B4-958E-4B95-840B-7DDCDD462C7C}"/>
                </a:ext>
              </a:extLst>
            </p:cNvPr>
            <p:cNvSpPr txBox="1"/>
            <p:nvPr/>
          </p:nvSpPr>
          <p:spPr>
            <a:xfrm>
              <a:off x="469196" y="1939168"/>
              <a:ext cx="1316687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b="1" dirty="0">
                  <a:solidFill>
                    <a:schemeClr val="accent6">
                      <a:lumMod val="50000"/>
                    </a:schemeClr>
                  </a:solidFill>
                  <a:ea typeface="+mj-ea"/>
                </a:rPr>
                <a:t>30%</a:t>
              </a:r>
            </a:p>
          </p:txBody>
        </p:sp>
      </p:grpSp>
      <p:grpSp>
        <p:nvGrpSpPr>
          <p:cNvPr id="71" name="组合 70">
            <a:extLst>
              <a:ext uri="{FF2B5EF4-FFF2-40B4-BE49-F238E27FC236}">
                <a16:creationId xmlns:a16="http://schemas.microsoft.com/office/drawing/2014/main" id="{6E6568E4-EFAE-420E-A5CD-7284C8C363A0}"/>
              </a:ext>
            </a:extLst>
          </p:cNvPr>
          <p:cNvGrpSpPr/>
          <p:nvPr/>
        </p:nvGrpSpPr>
        <p:grpSpPr>
          <a:xfrm>
            <a:off x="525194" y="4461252"/>
            <a:ext cx="4490715" cy="1533368"/>
            <a:chOff x="469196" y="1876802"/>
            <a:chExt cx="4490715" cy="1533368"/>
          </a:xfrm>
        </p:grpSpPr>
        <p:sp>
          <p:nvSpPr>
            <p:cNvPr id="72" name="文本框 71">
              <a:extLst>
                <a:ext uri="{FF2B5EF4-FFF2-40B4-BE49-F238E27FC236}">
                  <a16:creationId xmlns:a16="http://schemas.microsoft.com/office/drawing/2014/main" id="{7C6E38D2-ECDF-404B-9537-70FD82572C11}"/>
                </a:ext>
              </a:extLst>
            </p:cNvPr>
            <p:cNvSpPr txBox="1"/>
            <p:nvPr/>
          </p:nvSpPr>
          <p:spPr>
            <a:xfrm>
              <a:off x="1785883" y="1876802"/>
              <a:ext cx="3174028" cy="15333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  <a:buClr>
                  <a:schemeClr val="accent6">
                    <a:lumMod val="50000"/>
                  </a:schemeClr>
                </a:buClr>
              </a:pPr>
              <a:r>
                <a:rPr lang="zh-CN" altLang="en-US" sz="2800" dirty="0">
                  <a:solidFill>
                    <a:schemeClr val="accent6">
                      <a:lumMod val="50000"/>
                    </a:schemeClr>
                  </a:solidFill>
                  <a:latin typeface="+mj-ea"/>
                  <a:ea typeface="+mj-ea"/>
                  <a:cs typeface="+mn-ea"/>
                  <a:sym typeface="Arial" panose="020B0604020202020204" pitchFamily="34" charset="0"/>
                </a:rPr>
                <a:t>工作板块</a:t>
              </a:r>
              <a:endParaRPr lang="en-US" altLang="zh-CN" sz="2800" dirty="0">
                <a:solidFill>
                  <a:schemeClr val="accent6">
                    <a:lumMod val="50000"/>
                  </a:schemeClr>
                </a:solidFill>
                <a:latin typeface="+mj-ea"/>
                <a:ea typeface="+mj-ea"/>
                <a:cs typeface="+mn-ea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  <a:buClr>
                  <a:schemeClr val="accent6">
                    <a:lumMod val="50000"/>
                  </a:schemeClr>
                </a:buClr>
              </a:pPr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cs typeface="+mn-ea"/>
                  <a:sym typeface="Arial" panose="020B0604020202020204" pitchFamily="34" charset="0"/>
                </a:rPr>
                <a:t>添加详细文字说明，复制文本粘贴至此，添加详情文字说明</a:t>
              </a:r>
              <a:endPara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3" name="文本框 72">
              <a:extLst>
                <a:ext uri="{FF2B5EF4-FFF2-40B4-BE49-F238E27FC236}">
                  <a16:creationId xmlns:a16="http://schemas.microsoft.com/office/drawing/2014/main" id="{3558B618-3337-41A2-8B11-8464C092E0A0}"/>
                </a:ext>
              </a:extLst>
            </p:cNvPr>
            <p:cNvSpPr txBox="1"/>
            <p:nvPr/>
          </p:nvSpPr>
          <p:spPr>
            <a:xfrm>
              <a:off x="469196" y="1939168"/>
              <a:ext cx="1316687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b="1" dirty="0">
                  <a:solidFill>
                    <a:schemeClr val="accent6">
                      <a:lumMod val="50000"/>
                    </a:schemeClr>
                  </a:solidFill>
                  <a:ea typeface="+mj-ea"/>
                </a:rPr>
                <a:t>50%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9835850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3C2955EE-9D34-4F1E-9CF0-7C13DD5087D0}"/>
              </a:ext>
            </a:extLst>
          </p:cNvPr>
          <p:cNvSpPr/>
          <p:nvPr/>
        </p:nvSpPr>
        <p:spPr>
          <a:xfrm>
            <a:off x="1661089" y="2827030"/>
            <a:ext cx="602271" cy="144020"/>
          </a:xfrm>
          <a:prstGeom prst="rect">
            <a:avLst/>
          </a:prstGeom>
          <a:solidFill>
            <a:srgbClr val="5482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F2A78EF4-D871-4C22-BAA9-941BF671ECF9}"/>
              </a:ext>
            </a:extLst>
          </p:cNvPr>
          <p:cNvGrpSpPr/>
          <p:nvPr/>
        </p:nvGrpSpPr>
        <p:grpSpPr>
          <a:xfrm>
            <a:off x="1479901" y="1384797"/>
            <a:ext cx="3655351" cy="2569493"/>
            <a:chOff x="-834589" y="1678721"/>
            <a:chExt cx="3655351" cy="2569493"/>
          </a:xfrm>
        </p:grpSpPr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717CCAE4-E11E-408F-8CE2-7A0E477C85D2}"/>
                </a:ext>
              </a:extLst>
            </p:cNvPr>
            <p:cNvSpPr txBox="1"/>
            <p:nvPr/>
          </p:nvSpPr>
          <p:spPr>
            <a:xfrm>
              <a:off x="-584265" y="3449469"/>
              <a:ext cx="3405027" cy="7987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锐字云字库细圆GB" panose="02010604000000000000" pitchFamily="2" charset="-122"/>
                  <a:ea typeface="锐字云字库细圆GB" panose="02010604000000000000" pitchFamily="2" charset="-122"/>
                  <a:cs typeface="+mn-ea"/>
                  <a:sym typeface="Arial" panose="020B0604020202020204" pitchFamily="34" charset="0"/>
                </a:rPr>
                <a:t>单击添加详细文字说明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锐字云字库细圆GB" panose="02010604000000000000" pitchFamily="2" charset="-122"/>
                <a:ea typeface="锐字云字库细圆GB" panose="02010604000000000000" pitchFamily="2" charset="-122"/>
                <a:cs typeface="+mn-ea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锐字云字库细圆GB" panose="02010604000000000000" pitchFamily="2" charset="-122"/>
                  <a:ea typeface="锐字云字库细圆GB" panose="02010604000000000000" pitchFamily="2" charset="-122"/>
                  <a:cs typeface="+mn-ea"/>
                  <a:sym typeface="Arial" panose="020B0604020202020204" pitchFamily="34" charset="0"/>
                </a:rPr>
                <a:t>单击添加详细文字说明</a:t>
              </a:r>
              <a:endParaRPr lang="en-US" altLang="zh-CN" sz="1600" dirty="0"/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8BCCD3C0-5F2C-44F1-9A19-73A54D280E8D}"/>
                </a:ext>
              </a:extLst>
            </p:cNvPr>
            <p:cNvSpPr txBox="1"/>
            <p:nvPr/>
          </p:nvSpPr>
          <p:spPr>
            <a:xfrm>
              <a:off x="-834589" y="1678721"/>
              <a:ext cx="3405027" cy="12299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5400" b="1" dirty="0">
                  <a:solidFill>
                    <a:schemeClr val="accent6">
                      <a:lumMod val="75000"/>
                    </a:schemeClr>
                  </a:solidFill>
                  <a:latin typeface="+mj-ea"/>
                  <a:ea typeface="+mj-ea"/>
                </a:rPr>
                <a:t>工作回顾</a:t>
              </a:r>
              <a:endParaRPr lang="en-US" altLang="zh-CN" sz="5400" b="1" dirty="0">
                <a:solidFill>
                  <a:schemeClr val="accent6">
                    <a:lumMod val="75000"/>
                  </a:schemeClr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A59A1C3E-26F6-481D-B13B-40B07890F059}"/>
              </a:ext>
            </a:extLst>
          </p:cNvPr>
          <p:cNvGrpSpPr/>
          <p:nvPr/>
        </p:nvGrpSpPr>
        <p:grpSpPr>
          <a:xfrm>
            <a:off x="1661089" y="4378853"/>
            <a:ext cx="3543300" cy="273879"/>
            <a:chOff x="-667950" y="0"/>
            <a:chExt cx="13548714" cy="2880000"/>
          </a:xfrm>
        </p:grpSpPr>
        <p:sp>
          <p:nvSpPr>
            <p:cNvPr id="18" name="流程图: 数据 17">
              <a:extLst>
                <a:ext uri="{FF2B5EF4-FFF2-40B4-BE49-F238E27FC236}">
                  <a16:creationId xmlns:a16="http://schemas.microsoft.com/office/drawing/2014/main" id="{236B554C-0CB9-4C75-AF57-764BD3E348CA}"/>
                </a:ext>
              </a:extLst>
            </p:cNvPr>
            <p:cNvSpPr>
              <a:spLocks/>
            </p:cNvSpPr>
            <p:nvPr/>
          </p:nvSpPr>
          <p:spPr>
            <a:xfrm>
              <a:off x="9640764" y="0"/>
              <a:ext cx="3240000" cy="2880000"/>
            </a:xfrm>
            <a:prstGeom prst="flowChartInputOutpu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流程图: 数据 18">
              <a:extLst>
                <a:ext uri="{FF2B5EF4-FFF2-40B4-BE49-F238E27FC236}">
                  <a16:creationId xmlns:a16="http://schemas.microsoft.com/office/drawing/2014/main" id="{E8C47D80-BCA3-4006-A085-023966DC4B79}"/>
                </a:ext>
              </a:extLst>
            </p:cNvPr>
            <p:cNvSpPr>
              <a:spLocks/>
            </p:cNvSpPr>
            <p:nvPr/>
          </p:nvSpPr>
          <p:spPr>
            <a:xfrm>
              <a:off x="4486408" y="0"/>
              <a:ext cx="3240000" cy="2880000"/>
            </a:xfrm>
            <a:prstGeom prst="flowChartInputOutpu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流程图: 数据 19">
              <a:extLst>
                <a:ext uri="{FF2B5EF4-FFF2-40B4-BE49-F238E27FC236}">
                  <a16:creationId xmlns:a16="http://schemas.microsoft.com/office/drawing/2014/main" id="{1FA8D363-0931-4497-8757-D0FE73F9260E}"/>
                </a:ext>
              </a:extLst>
            </p:cNvPr>
            <p:cNvSpPr>
              <a:spLocks/>
            </p:cNvSpPr>
            <p:nvPr/>
          </p:nvSpPr>
          <p:spPr>
            <a:xfrm>
              <a:off x="7063587" y="0"/>
              <a:ext cx="3240000" cy="2880000"/>
            </a:xfrm>
            <a:prstGeom prst="flowChartInputOutpu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流程图: 数据 20">
              <a:extLst>
                <a:ext uri="{FF2B5EF4-FFF2-40B4-BE49-F238E27FC236}">
                  <a16:creationId xmlns:a16="http://schemas.microsoft.com/office/drawing/2014/main" id="{5AA7F898-22B0-4225-8ED2-F258718B8FE7}"/>
                </a:ext>
              </a:extLst>
            </p:cNvPr>
            <p:cNvSpPr>
              <a:spLocks/>
            </p:cNvSpPr>
            <p:nvPr/>
          </p:nvSpPr>
          <p:spPr>
            <a:xfrm>
              <a:off x="1909229" y="0"/>
              <a:ext cx="3240000" cy="2880000"/>
            </a:xfrm>
            <a:prstGeom prst="flowChartInputOutpu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流程图: 数据 21">
              <a:extLst>
                <a:ext uri="{FF2B5EF4-FFF2-40B4-BE49-F238E27FC236}">
                  <a16:creationId xmlns:a16="http://schemas.microsoft.com/office/drawing/2014/main" id="{FA56BAB5-DDF3-47F0-A91F-A10120457F60}"/>
                </a:ext>
              </a:extLst>
            </p:cNvPr>
            <p:cNvSpPr>
              <a:spLocks/>
            </p:cNvSpPr>
            <p:nvPr/>
          </p:nvSpPr>
          <p:spPr>
            <a:xfrm>
              <a:off x="-667950" y="0"/>
              <a:ext cx="3240000" cy="2880000"/>
            </a:xfrm>
            <a:prstGeom prst="flowChartInputOutput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0" name="流程图: 数据 29">
            <a:extLst>
              <a:ext uri="{FF2B5EF4-FFF2-40B4-BE49-F238E27FC236}">
                <a16:creationId xmlns:a16="http://schemas.microsoft.com/office/drawing/2014/main" id="{4CC464A7-5F3A-46C1-8E0D-38BB6141B573}"/>
              </a:ext>
            </a:extLst>
          </p:cNvPr>
          <p:cNvSpPr>
            <a:spLocks/>
          </p:cNvSpPr>
          <p:nvPr/>
        </p:nvSpPr>
        <p:spPr>
          <a:xfrm>
            <a:off x="6328733" y="-83766"/>
            <a:ext cx="8047305" cy="6965622"/>
          </a:xfrm>
          <a:prstGeom prst="flowChartInputOutpu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4" name="图片 33">
            <a:extLst>
              <a:ext uri="{FF2B5EF4-FFF2-40B4-BE49-F238E27FC236}">
                <a16:creationId xmlns:a16="http://schemas.microsoft.com/office/drawing/2014/main" id="{DF4B1FF1-242A-4419-B26F-3421A4A105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96284" y="115888"/>
            <a:ext cx="7663336" cy="68524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250694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:a16="http://schemas.microsoft.com/office/drawing/2014/main" id="{EC61AF54-1BC1-4103-9ED3-F233C38E6F65}"/>
              </a:ext>
            </a:extLst>
          </p:cNvPr>
          <p:cNvGrpSpPr/>
          <p:nvPr/>
        </p:nvGrpSpPr>
        <p:grpSpPr>
          <a:xfrm>
            <a:off x="1" y="115888"/>
            <a:ext cx="12191999" cy="6630988"/>
            <a:chOff x="1" y="115888"/>
            <a:chExt cx="12191999" cy="6630988"/>
          </a:xfrm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DDD5216B-B2E9-4973-A949-E0616CD988BF}"/>
                </a:ext>
              </a:extLst>
            </p:cNvPr>
            <p:cNvGrpSpPr/>
            <p:nvPr/>
          </p:nvGrpSpPr>
          <p:grpSpPr>
            <a:xfrm>
              <a:off x="10837520" y="6308725"/>
              <a:ext cx="1354480" cy="438151"/>
              <a:chOff x="10837520" y="6308725"/>
              <a:chExt cx="1354480" cy="438151"/>
            </a:xfrm>
          </p:grpSpPr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5A1CD294-9A13-455E-8AD2-EF7C69C64EA2}"/>
                  </a:ext>
                </a:extLst>
              </p:cNvPr>
              <p:cNvSpPr>
                <a:spLocks/>
              </p:cNvSpPr>
              <p:nvPr/>
            </p:nvSpPr>
            <p:spPr>
              <a:xfrm flipH="1">
                <a:off x="11328836" y="6308725"/>
                <a:ext cx="863164" cy="438151"/>
              </a:xfrm>
              <a:custGeom>
                <a:avLst/>
                <a:gdLst>
                  <a:gd name="connsiteX0" fmla="*/ 863164 w 863164"/>
                  <a:gd name="connsiteY0" fmla="*/ 0 h 438151"/>
                  <a:gd name="connsiteX1" fmla="*/ 0 w 863164"/>
                  <a:gd name="connsiteY1" fmla="*/ 0 h 438151"/>
                  <a:gd name="connsiteX2" fmla="*/ 0 w 863164"/>
                  <a:gd name="connsiteY2" fmla="*/ 438151 h 438151"/>
                  <a:gd name="connsiteX3" fmla="*/ 605378 w 863164"/>
                  <a:gd name="connsiteY3" fmla="*/ 438151 h 4381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63164" h="438151">
                    <a:moveTo>
                      <a:pt x="863164" y="0"/>
                    </a:moveTo>
                    <a:lnTo>
                      <a:pt x="0" y="0"/>
                    </a:lnTo>
                    <a:lnTo>
                      <a:pt x="0" y="438151"/>
                    </a:lnTo>
                    <a:lnTo>
                      <a:pt x="605378" y="438151"/>
                    </a:ln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89" name="任意多边形: 形状 88">
                <a:extLst>
                  <a:ext uri="{FF2B5EF4-FFF2-40B4-BE49-F238E27FC236}">
                    <a16:creationId xmlns:a16="http://schemas.microsoft.com/office/drawing/2014/main" id="{727D8062-7DEA-44D9-928A-B779F7A68669}"/>
                  </a:ext>
                </a:extLst>
              </p:cNvPr>
              <p:cNvSpPr>
                <a:spLocks/>
              </p:cNvSpPr>
              <p:nvPr/>
            </p:nvSpPr>
            <p:spPr>
              <a:xfrm flipH="1">
                <a:off x="11083178" y="6308725"/>
                <a:ext cx="430188" cy="438151"/>
              </a:xfrm>
              <a:custGeom>
                <a:avLst/>
                <a:gdLst>
                  <a:gd name="connsiteX0" fmla="*/ 416682 w 695350"/>
                  <a:gd name="connsiteY0" fmla="*/ 0 h 343534"/>
                  <a:gd name="connsiteX1" fmla="*/ 695350 w 695350"/>
                  <a:gd name="connsiteY1" fmla="*/ 0 h 343534"/>
                  <a:gd name="connsiteX2" fmla="*/ 278668 w 695350"/>
                  <a:gd name="connsiteY2" fmla="*/ 343534 h 343534"/>
                  <a:gd name="connsiteX3" fmla="*/ 0 w 695350"/>
                  <a:gd name="connsiteY3" fmla="*/ 343534 h 343534"/>
                  <a:gd name="connsiteX4" fmla="*/ 416682 w 695350"/>
                  <a:gd name="connsiteY4" fmla="*/ 0 h 3435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95350" h="343534">
                    <a:moveTo>
                      <a:pt x="416682" y="0"/>
                    </a:moveTo>
                    <a:lnTo>
                      <a:pt x="695350" y="0"/>
                    </a:lnTo>
                    <a:lnTo>
                      <a:pt x="278668" y="343534"/>
                    </a:lnTo>
                    <a:lnTo>
                      <a:pt x="0" y="343534"/>
                    </a:lnTo>
                    <a:lnTo>
                      <a:pt x="416682" y="0"/>
                    </a:ln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任意多边形: 形状 89">
                <a:extLst>
                  <a:ext uri="{FF2B5EF4-FFF2-40B4-BE49-F238E27FC236}">
                    <a16:creationId xmlns:a16="http://schemas.microsoft.com/office/drawing/2014/main" id="{5F030C66-948C-4A6A-90D6-A3F078F1729D}"/>
                  </a:ext>
                </a:extLst>
              </p:cNvPr>
              <p:cNvSpPr>
                <a:spLocks/>
              </p:cNvSpPr>
              <p:nvPr/>
            </p:nvSpPr>
            <p:spPr>
              <a:xfrm flipH="1">
                <a:off x="10837520" y="6308725"/>
                <a:ext cx="430188" cy="438151"/>
              </a:xfrm>
              <a:custGeom>
                <a:avLst/>
                <a:gdLst>
                  <a:gd name="connsiteX0" fmla="*/ 416682 w 695350"/>
                  <a:gd name="connsiteY0" fmla="*/ 0 h 343534"/>
                  <a:gd name="connsiteX1" fmla="*/ 695350 w 695350"/>
                  <a:gd name="connsiteY1" fmla="*/ 0 h 343534"/>
                  <a:gd name="connsiteX2" fmla="*/ 278668 w 695350"/>
                  <a:gd name="connsiteY2" fmla="*/ 343534 h 343534"/>
                  <a:gd name="connsiteX3" fmla="*/ 0 w 695350"/>
                  <a:gd name="connsiteY3" fmla="*/ 343534 h 343534"/>
                  <a:gd name="connsiteX4" fmla="*/ 416682 w 695350"/>
                  <a:gd name="connsiteY4" fmla="*/ 0 h 3435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95350" h="343534">
                    <a:moveTo>
                      <a:pt x="416682" y="0"/>
                    </a:moveTo>
                    <a:lnTo>
                      <a:pt x="695350" y="0"/>
                    </a:lnTo>
                    <a:lnTo>
                      <a:pt x="278668" y="343534"/>
                    </a:lnTo>
                    <a:lnTo>
                      <a:pt x="0" y="343534"/>
                    </a:lnTo>
                    <a:lnTo>
                      <a:pt x="416682" y="0"/>
                    </a:ln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F429E215-7808-439D-919F-AD6F3F6454DC}"/>
                </a:ext>
              </a:extLst>
            </p:cNvPr>
            <p:cNvGrpSpPr/>
            <p:nvPr/>
          </p:nvGrpSpPr>
          <p:grpSpPr>
            <a:xfrm>
              <a:off x="1" y="115888"/>
              <a:ext cx="3942607" cy="504625"/>
              <a:chOff x="1" y="115888"/>
              <a:chExt cx="3942607" cy="504625"/>
            </a:xfrm>
          </p:grpSpPr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id="{7E5F7BEC-0387-436B-A53E-E9993BE6D112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1" y="115888"/>
                <a:ext cx="676391" cy="438151"/>
              </a:xfrm>
              <a:custGeom>
                <a:avLst/>
                <a:gdLst>
                  <a:gd name="connsiteX0" fmla="*/ 0 w 676391"/>
                  <a:gd name="connsiteY0" fmla="*/ 0 h 438151"/>
                  <a:gd name="connsiteX1" fmla="*/ 676391 w 676391"/>
                  <a:gd name="connsiteY1" fmla="*/ 0 h 438151"/>
                  <a:gd name="connsiteX2" fmla="*/ 418605 w 676391"/>
                  <a:gd name="connsiteY2" fmla="*/ 438151 h 438151"/>
                  <a:gd name="connsiteX3" fmla="*/ 0 w 676391"/>
                  <a:gd name="connsiteY3" fmla="*/ 438151 h 4381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6391" h="438151">
                    <a:moveTo>
                      <a:pt x="0" y="0"/>
                    </a:moveTo>
                    <a:lnTo>
                      <a:pt x="676391" y="0"/>
                    </a:lnTo>
                    <a:lnTo>
                      <a:pt x="418605" y="438151"/>
                    </a:lnTo>
                    <a:lnTo>
                      <a:pt x="0" y="438151"/>
                    </a:ln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92" name="任意多边形: 形状 91">
                <a:extLst>
                  <a:ext uri="{FF2B5EF4-FFF2-40B4-BE49-F238E27FC236}">
                    <a16:creationId xmlns:a16="http://schemas.microsoft.com/office/drawing/2014/main" id="{E2B5A7EA-342C-4674-92F6-E8833BA21C09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491861" y="115888"/>
                <a:ext cx="430188" cy="438151"/>
              </a:xfrm>
              <a:custGeom>
                <a:avLst/>
                <a:gdLst>
                  <a:gd name="connsiteX0" fmla="*/ 416682 w 695350"/>
                  <a:gd name="connsiteY0" fmla="*/ 0 h 343534"/>
                  <a:gd name="connsiteX1" fmla="*/ 695350 w 695350"/>
                  <a:gd name="connsiteY1" fmla="*/ 0 h 343534"/>
                  <a:gd name="connsiteX2" fmla="*/ 278668 w 695350"/>
                  <a:gd name="connsiteY2" fmla="*/ 343534 h 343534"/>
                  <a:gd name="connsiteX3" fmla="*/ 0 w 695350"/>
                  <a:gd name="connsiteY3" fmla="*/ 343534 h 343534"/>
                  <a:gd name="connsiteX4" fmla="*/ 416682 w 695350"/>
                  <a:gd name="connsiteY4" fmla="*/ 0 h 3435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95350" h="343534">
                    <a:moveTo>
                      <a:pt x="416682" y="0"/>
                    </a:moveTo>
                    <a:lnTo>
                      <a:pt x="695350" y="0"/>
                    </a:lnTo>
                    <a:lnTo>
                      <a:pt x="278668" y="343534"/>
                    </a:lnTo>
                    <a:lnTo>
                      <a:pt x="0" y="343534"/>
                    </a:lnTo>
                    <a:lnTo>
                      <a:pt x="416682" y="0"/>
                    </a:ln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93" name="任意多边形: 形状 92">
                <a:extLst>
                  <a:ext uri="{FF2B5EF4-FFF2-40B4-BE49-F238E27FC236}">
                    <a16:creationId xmlns:a16="http://schemas.microsoft.com/office/drawing/2014/main" id="{88CE16D9-3B4F-45DE-94C1-BF3A9F2FE46F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737519" y="115888"/>
                <a:ext cx="430188" cy="438151"/>
              </a:xfrm>
              <a:custGeom>
                <a:avLst/>
                <a:gdLst>
                  <a:gd name="connsiteX0" fmla="*/ 416682 w 695350"/>
                  <a:gd name="connsiteY0" fmla="*/ 0 h 343534"/>
                  <a:gd name="connsiteX1" fmla="*/ 695350 w 695350"/>
                  <a:gd name="connsiteY1" fmla="*/ 0 h 343534"/>
                  <a:gd name="connsiteX2" fmla="*/ 278668 w 695350"/>
                  <a:gd name="connsiteY2" fmla="*/ 343534 h 343534"/>
                  <a:gd name="connsiteX3" fmla="*/ 0 w 695350"/>
                  <a:gd name="connsiteY3" fmla="*/ 343534 h 343534"/>
                  <a:gd name="connsiteX4" fmla="*/ 416682 w 695350"/>
                  <a:gd name="connsiteY4" fmla="*/ 0 h 3435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95350" h="343534">
                    <a:moveTo>
                      <a:pt x="416682" y="0"/>
                    </a:moveTo>
                    <a:lnTo>
                      <a:pt x="695350" y="0"/>
                    </a:lnTo>
                    <a:lnTo>
                      <a:pt x="278668" y="343534"/>
                    </a:lnTo>
                    <a:lnTo>
                      <a:pt x="0" y="343534"/>
                    </a:lnTo>
                    <a:lnTo>
                      <a:pt x="416682" y="0"/>
                    </a:ln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85" name="object 7">
                <a:extLst>
                  <a:ext uri="{FF2B5EF4-FFF2-40B4-BE49-F238E27FC236}">
                    <a16:creationId xmlns:a16="http://schemas.microsoft.com/office/drawing/2014/main" id="{DBC06301-6CA4-462A-A150-3BA5115F8CFE}"/>
                  </a:ext>
                </a:extLst>
              </p:cNvPr>
              <p:cNvSpPr txBox="1"/>
              <p:nvPr/>
            </p:nvSpPr>
            <p:spPr>
              <a:xfrm>
                <a:off x="1400650" y="115888"/>
                <a:ext cx="2541958" cy="504625"/>
              </a:xfrm>
              <a:prstGeom prst="rect">
                <a:avLst/>
              </a:prstGeom>
            </p:spPr>
            <p:txBody>
              <a:bodyPr vert="horz" wrap="square" lIns="0" tIns="12065" rIns="0" bIns="0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12700">
                  <a:lnSpc>
                    <a:spcPct val="100000"/>
                  </a:lnSpc>
                  <a:spcBef>
                    <a:spcPts val="95"/>
                  </a:spcBef>
                </a:pPr>
                <a:r>
                  <a:rPr lang="zh-CN" altLang="en-US" sz="3200" spc="-5" dirty="0">
                    <a:solidFill>
                      <a:schemeClr val="accent6">
                        <a:lumMod val="75000"/>
                      </a:schemeClr>
                    </a:solidFill>
                    <a:latin typeface="+mj-ea"/>
                    <a:ea typeface="+mj-ea"/>
                    <a:cs typeface="微软雅黑" panose="020B0503020204020204" charset="-122"/>
                  </a:rPr>
                  <a:t>工作回顾</a:t>
                </a:r>
                <a:endParaRPr lang="en-US" altLang="zh-CN" sz="3200" spc="-5" dirty="0">
                  <a:solidFill>
                    <a:schemeClr val="accent6">
                      <a:lumMod val="75000"/>
                    </a:schemeClr>
                  </a:solidFill>
                  <a:latin typeface="+mj-ea"/>
                  <a:ea typeface="+mj-ea"/>
                  <a:cs typeface="微软雅黑" panose="020B0503020204020204" charset="-122"/>
                </a:endParaRPr>
              </a:p>
            </p:txBody>
          </p:sp>
        </p:grpSp>
      </p:grp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9B88072A-CBE6-4180-BA9F-1729844CC9E0}"/>
              </a:ext>
            </a:extLst>
          </p:cNvPr>
          <p:cNvCxnSpPr>
            <a:cxnSpLocks/>
          </p:cNvCxnSpPr>
          <p:nvPr/>
        </p:nvCxnSpPr>
        <p:spPr>
          <a:xfrm>
            <a:off x="342728" y="3390764"/>
            <a:ext cx="11506543" cy="0"/>
          </a:xfrm>
          <a:prstGeom prst="line">
            <a:avLst/>
          </a:prstGeom>
          <a:ln w="38100">
            <a:solidFill>
              <a:schemeClr val="accent6">
                <a:lumMod val="75000"/>
              </a:schemeClr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>
            <a:extLst>
              <a:ext uri="{FF2B5EF4-FFF2-40B4-BE49-F238E27FC236}">
                <a16:creationId xmlns:a16="http://schemas.microsoft.com/office/drawing/2014/main" id="{8C2AB6AC-FF21-4886-8BB8-922A8C51E387}"/>
              </a:ext>
            </a:extLst>
          </p:cNvPr>
          <p:cNvGrpSpPr/>
          <p:nvPr/>
        </p:nvGrpSpPr>
        <p:grpSpPr>
          <a:xfrm>
            <a:off x="653384" y="3141342"/>
            <a:ext cx="2997503" cy="2868156"/>
            <a:chOff x="653384" y="3141342"/>
            <a:chExt cx="2997503" cy="2868156"/>
          </a:xfrm>
        </p:grpSpPr>
        <p:sp>
          <p:nvSpPr>
            <p:cNvPr id="6" name="星形: 四角 5">
              <a:extLst>
                <a:ext uri="{FF2B5EF4-FFF2-40B4-BE49-F238E27FC236}">
                  <a16:creationId xmlns:a16="http://schemas.microsoft.com/office/drawing/2014/main" id="{2A7667EC-2B60-4F2E-AA07-3D27F6D00C8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08214" y="3141342"/>
              <a:ext cx="360000" cy="360000"/>
            </a:xfrm>
            <a:prstGeom prst="star4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矩形: 圆角 50">
              <a:extLst>
                <a:ext uri="{FF2B5EF4-FFF2-40B4-BE49-F238E27FC236}">
                  <a16:creationId xmlns:a16="http://schemas.microsoft.com/office/drawing/2014/main" id="{550D135F-0530-42CB-8785-3E9C6A9455D8}"/>
                </a:ext>
              </a:extLst>
            </p:cNvPr>
            <p:cNvSpPr/>
            <p:nvPr/>
          </p:nvSpPr>
          <p:spPr>
            <a:xfrm>
              <a:off x="676391" y="4087099"/>
              <a:ext cx="2759558" cy="564074"/>
            </a:xfrm>
            <a:prstGeom prst="roundRect">
              <a:avLst>
                <a:gd name="adj" fmla="val 33114"/>
              </a:avLst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b="1" dirty="0">
                  <a:latin typeface="+mn-ea"/>
                </a:rPr>
                <a:t>完成销量</a:t>
              </a:r>
              <a:r>
                <a:rPr lang="en-US" altLang="zh-CN" sz="2400" b="1" dirty="0">
                  <a:latin typeface="+mn-ea"/>
                </a:rPr>
                <a:t>100</a:t>
              </a:r>
              <a:r>
                <a:rPr lang="zh-CN" altLang="en-US" sz="2400" b="1" dirty="0">
                  <a:latin typeface="+mn-ea"/>
                </a:rPr>
                <a:t>万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DB4C8F20-3C63-4AF4-A670-F5133A90BC7E}"/>
                </a:ext>
              </a:extLst>
            </p:cNvPr>
            <p:cNvSpPr txBox="1"/>
            <p:nvPr/>
          </p:nvSpPr>
          <p:spPr>
            <a:xfrm>
              <a:off x="653384" y="4841421"/>
              <a:ext cx="2997503" cy="11680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1.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锐字云字库细圆GB" panose="02010604000000000000" pitchFamily="2" charset="-122"/>
                  <a:ea typeface="锐字云字库细圆GB" panose="02010604000000000000" pitchFamily="2" charset="-122"/>
                  <a:cs typeface="+mn-ea"/>
                  <a:sym typeface="Arial" panose="020B0604020202020204" pitchFamily="34" charset="0"/>
                </a:rPr>
                <a:t>单击添加详细文字说明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锐字云字库细圆GB" panose="02010604000000000000" pitchFamily="2" charset="-122"/>
                <a:ea typeface="锐字云字库细圆GB" panose="02010604000000000000" pitchFamily="2" charset="-122"/>
                <a:cs typeface="+mn-ea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锐字云字库细圆GB" panose="02010604000000000000" pitchFamily="2" charset="-122"/>
                  <a:ea typeface="锐字云字库细圆GB" panose="02010604000000000000" pitchFamily="2" charset="-122"/>
                  <a:cs typeface="+mn-ea"/>
                  <a:sym typeface="Arial" panose="020B0604020202020204" pitchFamily="34" charset="0"/>
                </a:rPr>
                <a:t>2.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锐字云字库细圆GB" panose="02010604000000000000" pitchFamily="2" charset="-122"/>
                  <a:ea typeface="锐字云字库细圆GB" panose="02010604000000000000" pitchFamily="2" charset="-122"/>
                  <a:cs typeface="+mn-ea"/>
                  <a:sym typeface="Arial" panose="020B0604020202020204" pitchFamily="34" charset="0"/>
                </a:rPr>
                <a:t>单击添加详细文字说明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锐字云字库细圆GB" panose="02010604000000000000" pitchFamily="2" charset="-122"/>
                <a:ea typeface="锐字云字库细圆GB" panose="02010604000000000000" pitchFamily="2" charset="-122"/>
                <a:cs typeface="+mn-ea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锐字云字库细圆GB" panose="02010604000000000000" pitchFamily="2" charset="-122"/>
                  <a:ea typeface="锐字云字库细圆GB" panose="02010604000000000000" pitchFamily="2" charset="-122"/>
                  <a:cs typeface="+mn-ea"/>
                  <a:sym typeface="Arial" panose="020B0604020202020204" pitchFamily="34" charset="0"/>
                </a:rPr>
                <a:t>3.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锐字云字库细圆GB" panose="02010604000000000000" pitchFamily="2" charset="-122"/>
                  <a:ea typeface="锐字云字库细圆GB" panose="02010604000000000000" pitchFamily="2" charset="-122"/>
                  <a:cs typeface="+mn-ea"/>
                  <a:sym typeface="Arial" panose="020B0604020202020204" pitchFamily="34" charset="0"/>
                </a:rPr>
                <a:t>单击添加详细文字说明</a:t>
              </a:r>
              <a:endPara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9AAC533D-E910-45BE-A2A3-DAC59FBE2271}"/>
                </a:ext>
              </a:extLst>
            </p:cNvPr>
            <p:cNvSpPr txBox="1"/>
            <p:nvPr/>
          </p:nvSpPr>
          <p:spPr>
            <a:xfrm>
              <a:off x="737519" y="3387816"/>
              <a:ext cx="919831" cy="6821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800" b="1" dirty="0">
                  <a:solidFill>
                    <a:schemeClr val="accent6">
                      <a:lumMod val="50000"/>
                    </a:schemeClr>
                  </a:solidFill>
                  <a:latin typeface="+mn-ea"/>
                </a:rPr>
                <a:t>1</a:t>
              </a:r>
              <a:r>
                <a:rPr lang="zh-CN" altLang="en-US" sz="2800" b="1" dirty="0">
                  <a:solidFill>
                    <a:schemeClr val="accent6">
                      <a:lumMod val="50000"/>
                    </a:schemeClr>
                  </a:solidFill>
                  <a:latin typeface="+mn-ea"/>
                </a:rPr>
                <a:t>月</a:t>
              </a:r>
              <a:endParaRPr lang="en-US" altLang="zh-CN" sz="2800" b="1" dirty="0">
                <a:solidFill>
                  <a:schemeClr val="accent6">
                    <a:lumMod val="50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6F9F64A5-2E55-47D3-816D-23F0B78387C5}"/>
              </a:ext>
            </a:extLst>
          </p:cNvPr>
          <p:cNvGrpSpPr/>
          <p:nvPr/>
        </p:nvGrpSpPr>
        <p:grpSpPr>
          <a:xfrm>
            <a:off x="4920584" y="3122559"/>
            <a:ext cx="2997503" cy="2886939"/>
            <a:chOff x="653384" y="3122559"/>
            <a:chExt cx="2997503" cy="2886939"/>
          </a:xfrm>
        </p:grpSpPr>
        <p:sp>
          <p:nvSpPr>
            <p:cNvPr id="64" name="星形: 四角 63">
              <a:extLst>
                <a:ext uri="{FF2B5EF4-FFF2-40B4-BE49-F238E27FC236}">
                  <a16:creationId xmlns:a16="http://schemas.microsoft.com/office/drawing/2014/main" id="{98476D04-6F30-4281-A1D5-0590E1E9E2B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00891" y="3122559"/>
              <a:ext cx="360000" cy="360000"/>
            </a:xfrm>
            <a:prstGeom prst="star4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5" name="矩形: 圆角 64">
              <a:extLst>
                <a:ext uri="{FF2B5EF4-FFF2-40B4-BE49-F238E27FC236}">
                  <a16:creationId xmlns:a16="http://schemas.microsoft.com/office/drawing/2014/main" id="{29F2B726-7DB4-4B44-B043-DD2A85CBD279}"/>
                </a:ext>
              </a:extLst>
            </p:cNvPr>
            <p:cNvSpPr/>
            <p:nvPr/>
          </p:nvSpPr>
          <p:spPr>
            <a:xfrm>
              <a:off x="676391" y="4087099"/>
              <a:ext cx="2759558" cy="564074"/>
            </a:xfrm>
            <a:prstGeom prst="roundRect">
              <a:avLst>
                <a:gd name="adj" fmla="val 33114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b="1" dirty="0">
                  <a:latin typeface="+mn-ea"/>
                </a:rPr>
                <a:t>完成销量</a:t>
              </a:r>
              <a:r>
                <a:rPr lang="en-US" altLang="zh-CN" sz="2400" b="1" dirty="0">
                  <a:latin typeface="+mn-ea"/>
                </a:rPr>
                <a:t>100</a:t>
              </a:r>
              <a:r>
                <a:rPr lang="zh-CN" altLang="en-US" sz="2400" b="1" dirty="0">
                  <a:latin typeface="+mn-ea"/>
                </a:rPr>
                <a:t>万</a:t>
              </a:r>
            </a:p>
          </p:txBody>
        </p:sp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id="{0852BCEB-A9D6-45FE-B62D-A1A7005BAF19}"/>
                </a:ext>
              </a:extLst>
            </p:cNvPr>
            <p:cNvSpPr txBox="1"/>
            <p:nvPr/>
          </p:nvSpPr>
          <p:spPr>
            <a:xfrm>
              <a:off x="653384" y="4841421"/>
              <a:ext cx="2997503" cy="11680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1.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锐字云字库细圆GB" panose="02010604000000000000" pitchFamily="2" charset="-122"/>
                  <a:ea typeface="锐字云字库细圆GB" panose="02010604000000000000" pitchFamily="2" charset="-122"/>
                  <a:cs typeface="+mn-ea"/>
                  <a:sym typeface="Arial" panose="020B0604020202020204" pitchFamily="34" charset="0"/>
                </a:rPr>
                <a:t>单击添加详细文字说明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锐字云字库细圆GB" panose="02010604000000000000" pitchFamily="2" charset="-122"/>
                <a:ea typeface="锐字云字库细圆GB" panose="02010604000000000000" pitchFamily="2" charset="-122"/>
                <a:cs typeface="+mn-ea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锐字云字库细圆GB" panose="02010604000000000000" pitchFamily="2" charset="-122"/>
                  <a:ea typeface="锐字云字库细圆GB" panose="02010604000000000000" pitchFamily="2" charset="-122"/>
                  <a:cs typeface="+mn-ea"/>
                  <a:sym typeface="Arial" panose="020B0604020202020204" pitchFamily="34" charset="0"/>
                </a:rPr>
                <a:t>2.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锐字云字库细圆GB" panose="02010604000000000000" pitchFamily="2" charset="-122"/>
                  <a:ea typeface="锐字云字库细圆GB" panose="02010604000000000000" pitchFamily="2" charset="-122"/>
                  <a:cs typeface="+mn-ea"/>
                  <a:sym typeface="Arial" panose="020B0604020202020204" pitchFamily="34" charset="0"/>
                </a:rPr>
                <a:t>单击添加详细文字说明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锐字云字库细圆GB" panose="02010604000000000000" pitchFamily="2" charset="-122"/>
                <a:ea typeface="锐字云字库细圆GB" panose="02010604000000000000" pitchFamily="2" charset="-122"/>
                <a:cs typeface="+mn-ea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锐字云字库细圆GB" panose="02010604000000000000" pitchFamily="2" charset="-122"/>
                  <a:ea typeface="锐字云字库细圆GB" panose="02010604000000000000" pitchFamily="2" charset="-122"/>
                  <a:cs typeface="+mn-ea"/>
                  <a:sym typeface="Arial" panose="020B0604020202020204" pitchFamily="34" charset="0"/>
                </a:rPr>
                <a:t>3.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锐字云字库细圆GB" panose="02010604000000000000" pitchFamily="2" charset="-122"/>
                  <a:ea typeface="锐字云字库细圆GB" panose="02010604000000000000" pitchFamily="2" charset="-122"/>
                  <a:cs typeface="+mn-ea"/>
                  <a:sym typeface="Arial" panose="020B0604020202020204" pitchFamily="34" charset="0"/>
                </a:rPr>
                <a:t>单击添加详细文字说明</a:t>
              </a:r>
              <a:endPara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CA4D4DAF-1D84-45C6-A171-C0B32A66D9AC}"/>
                </a:ext>
              </a:extLst>
            </p:cNvPr>
            <p:cNvSpPr txBox="1"/>
            <p:nvPr/>
          </p:nvSpPr>
          <p:spPr>
            <a:xfrm>
              <a:off x="737519" y="3387816"/>
              <a:ext cx="919831" cy="6821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800" b="1" dirty="0">
                  <a:solidFill>
                    <a:schemeClr val="accent6">
                      <a:lumMod val="50000"/>
                    </a:schemeClr>
                  </a:solidFill>
                  <a:latin typeface="+mn-ea"/>
                </a:rPr>
                <a:t>5</a:t>
              </a:r>
              <a:r>
                <a:rPr lang="zh-CN" altLang="en-US" sz="2800" b="1" dirty="0">
                  <a:solidFill>
                    <a:schemeClr val="accent6">
                      <a:lumMod val="50000"/>
                    </a:schemeClr>
                  </a:solidFill>
                  <a:latin typeface="+mn-ea"/>
                </a:rPr>
                <a:t>月</a:t>
              </a:r>
              <a:endParaRPr lang="en-US" altLang="zh-CN" sz="2800" b="1" dirty="0">
                <a:solidFill>
                  <a:schemeClr val="accent6">
                    <a:lumMod val="50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68" name="组合 67">
            <a:extLst>
              <a:ext uri="{FF2B5EF4-FFF2-40B4-BE49-F238E27FC236}">
                <a16:creationId xmlns:a16="http://schemas.microsoft.com/office/drawing/2014/main" id="{8705B9F3-1582-454D-8606-C48F25D8C1B1}"/>
              </a:ext>
            </a:extLst>
          </p:cNvPr>
          <p:cNvGrpSpPr/>
          <p:nvPr/>
        </p:nvGrpSpPr>
        <p:grpSpPr>
          <a:xfrm>
            <a:off x="8756053" y="3146282"/>
            <a:ext cx="2997503" cy="2863216"/>
            <a:chOff x="653384" y="3146282"/>
            <a:chExt cx="2997503" cy="2863216"/>
          </a:xfrm>
        </p:grpSpPr>
        <p:sp>
          <p:nvSpPr>
            <p:cNvPr id="69" name="星形: 四角 68">
              <a:extLst>
                <a:ext uri="{FF2B5EF4-FFF2-40B4-BE49-F238E27FC236}">
                  <a16:creationId xmlns:a16="http://schemas.microsoft.com/office/drawing/2014/main" id="{B3569CD2-D61A-4037-BE05-2F1C79D5891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57029" y="3146282"/>
              <a:ext cx="360000" cy="360000"/>
            </a:xfrm>
            <a:prstGeom prst="star4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矩形: 圆角 69">
              <a:extLst>
                <a:ext uri="{FF2B5EF4-FFF2-40B4-BE49-F238E27FC236}">
                  <a16:creationId xmlns:a16="http://schemas.microsoft.com/office/drawing/2014/main" id="{EEB8C17F-9370-4769-9425-6599EF58CA15}"/>
                </a:ext>
              </a:extLst>
            </p:cNvPr>
            <p:cNvSpPr/>
            <p:nvPr/>
          </p:nvSpPr>
          <p:spPr>
            <a:xfrm>
              <a:off x="676391" y="4087099"/>
              <a:ext cx="2759558" cy="564074"/>
            </a:xfrm>
            <a:prstGeom prst="roundRect">
              <a:avLst>
                <a:gd name="adj" fmla="val 33114"/>
              </a:avLst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b="1" dirty="0">
                  <a:latin typeface="+mn-ea"/>
                </a:rPr>
                <a:t>完成销量</a:t>
              </a:r>
              <a:r>
                <a:rPr lang="en-US" altLang="zh-CN" sz="2400" b="1" dirty="0">
                  <a:latin typeface="+mn-ea"/>
                </a:rPr>
                <a:t>100</a:t>
              </a:r>
              <a:r>
                <a:rPr lang="zh-CN" altLang="en-US" sz="2400" b="1" dirty="0">
                  <a:latin typeface="+mn-ea"/>
                </a:rPr>
                <a:t>万</a:t>
              </a:r>
            </a:p>
          </p:txBody>
        </p:sp>
        <p:sp>
          <p:nvSpPr>
            <p:cNvPr id="71" name="文本框 70">
              <a:extLst>
                <a:ext uri="{FF2B5EF4-FFF2-40B4-BE49-F238E27FC236}">
                  <a16:creationId xmlns:a16="http://schemas.microsoft.com/office/drawing/2014/main" id="{5C6ECCD7-B016-468F-92C7-E543A8DE5AED}"/>
                </a:ext>
              </a:extLst>
            </p:cNvPr>
            <p:cNvSpPr txBox="1"/>
            <p:nvPr/>
          </p:nvSpPr>
          <p:spPr>
            <a:xfrm>
              <a:off x="653384" y="4841421"/>
              <a:ext cx="2997503" cy="11680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1.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锐字云字库细圆GB" panose="02010604000000000000" pitchFamily="2" charset="-122"/>
                  <a:ea typeface="锐字云字库细圆GB" panose="02010604000000000000" pitchFamily="2" charset="-122"/>
                  <a:cs typeface="+mn-ea"/>
                  <a:sym typeface="Arial" panose="020B0604020202020204" pitchFamily="34" charset="0"/>
                </a:rPr>
                <a:t>单击添加详细文字说明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锐字云字库细圆GB" panose="02010604000000000000" pitchFamily="2" charset="-122"/>
                <a:ea typeface="锐字云字库细圆GB" panose="02010604000000000000" pitchFamily="2" charset="-122"/>
                <a:cs typeface="+mn-ea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锐字云字库细圆GB" panose="02010604000000000000" pitchFamily="2" charset="-122"/>
                  <a:ea typeface="锐字云字库细圆GB" panose="02010604000000000000" pitchFamily="2" charset="-122"/>
                  <a:cs typeface="+mn-ea"/>
                  <a:sym typeface="Arial" panose="020B0604020202020204" pitchFamily="34" charset="0"/>
                </a:rPr>
                <a:t>2.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锐字云字库细圆GB" panose="02010604000000000000" pitchFamily="2" charset="-122"/>
                  <a:ea typeface="锐字云字库细圆GB" panose="02010604000000000000" pitchFamily="2" charset="-122"/>
                  <a:cs typeface="+mn-ea"/>
                  <a:sym typeface="Arial" panose="020B0604020202020204" pitchFamily="34" charset="0"/>
                </a:rPr>
                <a:t>单击添加详细文字说明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锐字云字库细圆GB" panose="02010604000000000000" pitchFamily="2" charset="-122"/>
                <a:ea typeface="锐字云字库细圆GB" panose="02010604000000000000" pitchFamily="2" charset="-122"/>
                <a:cs typeface="+mn-ea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锐字云字库细圆GB" panose="02010604000000000000" pitchFamily="2" charset="-122"/>
                  <a:ea typeface="锐字云字库细圆GB" panose="02010604000000000000" pitchFamily="2" charset="-122"/>
                  <a:cs typeface="+mn-ea"/>
                  <a:sym typeface="Arial" panose="020B0604020202020204" pitchFamily="34" charset="0"/>
                </a:rPr>
                <a:t>3.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锐字云字库细圆GB" panose="02010604000000000000" pitchFamily="2" charset="-122"/>
                  <a:ea typeface="锐字云字库细圆GB" panose="02010604000000000000" pitchFamily="2" charset="-122"/>
                  <a:cs typeface="+mn-ea"/>
                  <a:sym typeface="Arial" panose="020B0604020202020204" pitchFamily="34" charset="0"/>
                </a:rPr>
                <a:t>单击添加详细文字说明</a:t>
              </a:r>
              <a:endPara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72" name="文本框 71">
              <a:extLst>
                <a:ext uri="{FF2B5EF4-FFF2-40B4-BE49-F238E27FC236}">
                  <a16:creationId xmlns:a16="http://schemas.microsoft.com/office/drawing/2014/main" id="{BE67C507-6B10-4F8B-B23E-689DA057E455}"/>
                </a:ext>
              </a:extLst>
            </p:cNvPr>
            <p:cNvSpPr txBox="1"/>
            <p:nvPr/>
          </p:nvSpPr>
          <p:spPr>
            <a:xfrm>
              <a:off x="737519" y="3387816"/>
              <a:ext cx="919831" cy="6821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800" b="1" dirty="0">
                  <a:solidFill>
                    <a:schemeClr val="accent6">
                      <a:lumMod val="50000"/>
                    </a:schemeClr>
                  </a:solidFill>
                  <a:latin typeface="+mn-ea"/>
                </a:rPr>
                <a:t>12</a:t>
              </a:r>
              <a:r>
                <a:rPr lang="zh-CN" altLang="en-US" sz="2800" b="1" dirty="0">
                  <a:solidFill>
                    <a:schemeClr val="accent6">
                      <a:lumMod val="50000"/>
                    </a:schemeClr>
                  </a:solidFill>
                  <a:latin typeface="+mn-ea"/>
                </a:rPr>
                <a:t>月</a:t>
              </a:r>
              <a:endParaRPr lang="en-US" altLang="zh-CN" sz="2800" b="1" dirty="0">
                <a:solidFill>
                  <a:schemeClr val="accent6">
                    <a:lumMod val="50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73" name="组合 72">
            <a:extLst>
              <a:ext uri="{FF2B5EF4-FFF2-40B4-BE49-F238E27FC236}">
                <a16:creationId xmlns:a16="http://schemas.microsoft.com/office/drawing/2014/main" id="{7A7F0C06-F58E-4290-9EC1-50C7626697D6}"/>
              </a:ext>
            </a:extLst>
          </p:cNvPr>
          <p:cNvGrpSpPr/>
          <p:nvPr/>
        </p:nvGrpSpPr>
        <p:grpSpPr>
          <a:xfrm>
            <a:off x="2359281" y="917474"/>
            <a:ext cx="2997503" cy="2565085"/>
            <a:chOff x="883537" y="3260623"/>
            <a:chExt cx="2997503" cy="2565085"/>
          </a:xfrm>
        </p:grpSpPr>
        <p:sp>
          <p:nvSpPr>
            <p:cNvPr id="74" name="星形: 四角 73">
              <a:extLst>
                <a:ext uri="{FF2B5EF4-FFF2-40B4-BE49-F238E27FC236}">
                  <a16:creationId xmlns:a16="http://schemas.microsoft.com/office/drawing/2014/main" id="{62795652-E001-4DC0-91D6-6E0B656FBC7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071788" y="5465708"/>
              <a:ext cx="360000" cy="360000"/>
            </a:xfrm>
            <a:prstGeom prst="star4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矩形: 圆角 74">
              <a:extLst>
                <a:ext uri="{FF2B5EF4-FFF2-40B4-BE49-F238E27FC236}">
                  <a16:creationId xmlns:a16="http://schemas.microsoft.com/office/drawing/2014/main" id="{BCEB9178-D41C-41A3-88B8-48DC3D58AD39}"/>
                </a:ext>
              </a:extLst>
            </p:cNvPr>
            <p:cNvSpPr/>
            <p:nvPr/>
          </p:nvSpPr>
          <p:spPr>
            <a:xfrm>
              <a:off x="941482" y="4205300"/>
              <a:ext cx="2759558" cy="564074"/>
            </a:xfrm>
            <a:prstGeom prst="roundRect">
              <a:avLst>
                <a:gd name="adj" fmla="val 33114"/>
              </a:avLst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b="1" dirty="0">
                  <a:solidFill>
                    <a:schemeClr val="accent6">
                      <a:lumMod val="50000"/>
                    </a:schemeClr>
                  </a:solidFill>
                  <a:latin typeface="+mn-ea"/>
                </a:rPr>
                <a:t>完成销量</a:t>
              </a:r>
              <a:r>
                <a:rPr lang="en-US" altLang="zh-CN" sz="2400" b="1" dirty="0">
                  <a:solidFill>
                    <a:schemeClr val="accent6">
                      <a:lumMod val="50000"/>
                    </a:schemeClr>
                  </a:solidFill>
                  <a:latin typeface="+mn-ea"/>
                </a:rPr>
                <a:t>100</a:t>
              </a:r>
              <a:r>
                <a:rPr lang="zh-CN" altLang="en-US" sz="2400" b="1" dirty="0">
                  <a:solidFill>
                    <a:schemeClr val="accent6">
                      <a:lumMod val="50000"/>
                    </a:schemeClr>
                  </a:solidFill>
                  <a:latin typeface="+mn-ea"/>
                </a:rPr>
                <a:t>万</a:t>
              </a:r>
            </a:p>
          </p:txBody>
        </p:sp>
        <p:sp>
          <p:nvSpPr>
            <p:cNvPr id="76" name="文本框 75">
              <a:extLst>
                <a:ext uri="{FF2B5EF4-FFF2-40B4-BE49-F238E27FC236}">
                  <a16:creationId xmlns:a16="http://schemas.microsoft.com/office/drawing/2014/main" id="{271579B8-7F21-4239-9B5C-530DA569DA53}"/>
                </a:ext>
              </a:extLst>
            </p:cNvPr>
            <p:cNvSpPr txBox="1"/>
            <p:nvPr/>
          </p:nvSpPr>
          <p:spPr>
            <a:xfrm>
              <a:off x="883537" y="3260623"/>
              <a:ext cx="2997503" cy="7987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1.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锐字云字库细圆GB" panose="02010604000000000000" pitchFamily="2" charset="-122"/>
                  <a:ea typeface="锐字云字库细圆GB" panose="02010604000000000000" pitchFamily="2" charset="-122"/>
                  <a:cs typeface="+mn-ea"/>
                  <a:sym typeface="Arial" panose="020B0604020202020204" pitchFamily="34" charset="0"/>
                </a:rPr>
                <a:t>单击添加详细文字说明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锐字云字库细圆GB" panose="02010604000000000000" pitchFamily="2" charset="-122"/>
                <a:ea typeface="锐字云字库细圆GB" panose="02010604000000000000" pitchFamily="2" charset="-122"/>
                <a:cs typeface="+mn-ea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锐字云字库细圆GB" panose="02010604000000000000" pitchFamily="2" charset="-122"/>
                  <a:ea typeface="锐字云字库细圆GB" panose="02010604000000000000" pitchFamily="2" charset="-122"/>
                  <a:cs typeface="+mn-ea"/>
                  <a:sym typeface="Arial" panose="020B0604020202020204" pitchFamily="34" charset="0"/>
                </a:rPr>
                <a:t>2.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锐字云字库细圆GB" panose="02010604000000000000" pitchFamily="2" charset="-122"/>
                  <a:ea typeface="锐字云字库细圆GB" panose="02010604000000000000" pitchFamily="2" charset="-122"/>
                  <a:cs typeface="+mn-ea"/>
                  <a:sym typeface="Arial" panose="020B0604020202020204" pitchFamily="34" charset="0"/>
                </a:rPr>
                <a:t>单击添加详细文字说明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锐字云字库细圆GB" panose="02010604000000000000" pitchFamily="2" charset="-122"/>
                <a:ea typeface="锐字云字库细圆GB" panose="02010604000000000000" pitchFamily="2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7" name="文本框 76">
              <a:extLst>
                <a:ext uri="{FF2B5EF4-FFF2-40B4-BE49-F238E27FC236}">
                  <a16:creationId xmlns:a16="http://schemas.microsoft.com/office/drawing/2014/main" id="{42236A3C-83F9-4F2B-B41E-54D4F5C8654E}"/>
                </a:ext>
              </a:extLst>
            </p:cNvPr>
            <p:cNvSpPr txBox="1"/>
            <p:nvPr/>
          </p:nvSpPr>
          <p:spPr>
            <a:xfrm>
              <a:off x="909584" y="4698080"/>
              <a:ext cx="919831" cy="6821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800" b="1" dirty="0">
                  <a:solidFill>
                    <a:schemeClr val="accent6">
                      <a:lumMod val="50000"/>
                    </a:schemeClr>
                  </a:solidFill>
                  <a:latin typeface="+mn-ea"/>
                </a:rPr>
                <a:t>3</a:t>
              </a:r>
              <a:r>
                <a:rPr lang="zh-CN" altLang="en-US" sz="2800" b="1" dirty="0">
                  <a:solidFill>
                    <a:schemeClr val="accent6">
                      <a:lumMod val="50000"/>
                    </a:schemeClr>
                  </a:solidFill>
                  <a:latin typeface="+mn-ea"/>
                </a:rPr>
                <a:t>月</a:t>
              </a:r>
              <a:endParaRPr lang="en-US" altLang="zh-CN" sz="2800" b="1" dirty="0">
                <a:solidFill>
                  <a:schemeClr val="accent6">
                    <a:lumMod val="50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78" name="组合 77">
            <a:extLst>
              <a:ext uri="{FF2B5EF4-FFF2-40B4-BE49-F238E27FC236}">
                <a16:creationId xmlns:a16="http://schemas.microsoft.com/office/drawing/2014/main" id="{A1934352-4D72-48A3-8FA4-028C7D6F23F6}"/>
              </a:ext>
            </a:extLst>
          </p:cNvPr>
          <p:cNvGrpSpPr/>
          <p:nvPr/>
        </p:nvGrpSpPr>
        <p:grpSpPr>
          <a:xfrm>
            <a:off x="6868385" y="917474"/>
            <a:ext cx="2997503" cy="2567676"/>
            <a:chOff x="883537" y="3260623"/>
            <a:chExt cx="2997503" cy="2567676"/>
          </a:xfrm>
        </p:grpSpPr>
        <p:sp>
          <p:nvSpPr>
            <p:cNvPr id="79" name="星形: 四角 78">
              <a:extLst>
                <a:ext uri="{FF2B5EF4-FFF2-40B4-BE49-F238E27FC236}">
                  <a16:creationId xmlns:a16="http://schemas.microsoft.com/office/drawing/2014/main" id="{3CB4506C-5F80-471D-A9DE-6A7183FD678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072495" y="5468299"/>
              <a:ext cx="360000" cy="360000"/>
            </a:xfrm>
            <a:prstGeom prst="star4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矩形: 圆角 79">
              <a:extLst>
                <a:ext uri="{FF2B5EF4-FFF2-40B4-BE49-F238E27FC236}">
                  <a16:creationId xmlns:a16="http://schemas.microsoft.com/office/drawing/2014/main" id="{936BD715-0407-4EC8-BE2C-8057A0D5B177}"/>
                </a:ext>
              </a:extLst>
            </p:cNvPr>
            <p:cNvSpPr/>
            <p:nvPr/>
          </p:nvSpPr>
          <p:spPr>
            <a:xfrm>
              <a:off x="941482" y="4205300"/>
              <a:ext cx="2759558" cy="564074"/>
            </a:xfrm>
            <a:prstGeom prst="roundRect">
              <a:avLst>
                <a:gd name="adj" fmla="val 33114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b="1" dirty="0">
                  <a:latin typeface="+mn-ea"/>
                </a:rPr>
                <a:t>完成销量</a:t>
              </a:r>
              <a:r>
                <a:rPr lang="en-US" altLang="zh-CN" sz="2400" b="1" dirty="0">
                  <a:latin typeface="+mn-ea"/>
                </a:rPr>
                <a:t>100</a:t>
              </a:r>
              <a:r>
                <a:rPr lang="zh-CN" altLang="en-US" sz="2400" b="1" dirty="0">
                  <a:latin typeface="+mn-ea"/>
                </a:rPr>
                <a:t>万</a:t>
              </a:r>
            </a:p>
          </p:txBody>
        </p:sp>
        <p:sp>
          <p:nvSpPr>
            <p:cNvPr id="81" name="文本框 80">
              <a:extLst>
                <a:ext uri="{FF2B5EF4-FFF2-40B4-BE49-F238E27FC236}">
                  <a16:creationId xmlns:a16="http://schemas.microsoft.com/office/drawing/2014/main" id="{5F3E2D41-832E-4F9E-B419-54C7837BBBC2}"/>
                </a:ext>
              </a:extLst>
            </p:cNvPr>
            <p:cNvSpPr txBox="1"/>
            <p:nvPr/>
          </p:nvSpPr>
          <p:spPr>
            <a:xfrm>
              <a:off x="883537" y="3260623"/>
              <a:ext cx="2997503" cy="7987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1.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锐字云字库细圆GB" panose="02010604000000000000" pitchFamily="2" charset="-122"/>
                  <a:ea typeface="锐字云字库细圆GB" panose="02010604000000000000" pitchFamily="2" charset="-122"/>
                  <a:cs typeface="+mn-ea"/>
                  <a:sym typeface="Arial" panose="020B0604020202020204" pitchFamily="34" charset="0"/>
                </a:rPr>
                <a:t>单击添加详细文字说明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锐字云字库细圆GB" panose="02010604000000000000" pitchFamily="2" charset="-122"/>
                <a:ea typeface="锐字云字库细圆GB" panose="02010604000000000000" pitchFamily="2" charset="-122"/>
                <a:cs typeface="+mn-ea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锐字云字库细圆GB" panose="02010604000000000000" pitchFamily="2" charset="-122"/>
                  <a:ea typeface="锐字云字库细圆GB" panose="02010604000000000000" pitchFamily="2" charset="-122"/>
                  <a:cs typeface="+mn-ea"/>
                  <a:sym typeface="Arial" panose="020B0604020202020204" pitchFamily="34" charset="0"/>
                </a:rPr>
                <a:t>2.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锐字云字库细圆GB" panose="02010604000000000000" pitchFamily="2" charset="-122"/>
                  <a:ea typeface="锐字云字库细圆GB" panose="02010604000000000000" pitchFamily="2" charset="-122"/>
                  <a:cs typeface="+mn-ea"/>
                  <a:sym typeface="Arial" panose="020B0604020202020204" pitchFamily="34" charset="0"/>
                </a:rPr>
                <a:t>单击添加详细文字说明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锐字云字库细圆GB" panose="02010604000000000000" pitchFamily="2" charset="-122"/>
                <a:ea typeface="锐字云字库细圆GB" panose="02010604000000000000" pitchFamily="2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2" name="文本框 81">
              <a:extLst>
                <a:ext uri="{FF2B5EF4-FFF2-40B4-BE49-F238E27FC236}">
                  <a16:creationId xmlns:a16="http://schemas.microsoft.com/office/drawing/2014/main" id="{2A234674-6834-4FA9-A5E0-E89901BB381F}"/>
                </a:ext>
              </a:extLst>
            </p:cNvPr>
            <p:cNvSpPr txBox="1"/>
            <p:nvPr/>
          </p:nvSpPr>
          <p:spPr>
            <a:xfrm>
              <a:off x="909584" y="4698080"/>
              <a:ext cx="919831" cy="6821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800" b="1" dirty="0">
                  <a:solidFill>
                    <a:schemeClr val="accent6">
                      <a:lumMod val="50000"/>
                    </a:schemeClr>
                  </a:solidFill>
                  <a:latin typeface="+mn-ea"/>
                </a:rPr>
                <a:t>10</a:t>
              </a:r>
              <a:r>
                <a:rPr lang="zh-CN" altLang="en-US" sz="2800" b="1" dirty="0">
                  <a:solidFill>
                    <a:schemeClr val="accent6">
                      <a:lumMod val="50000"/>
                    </a:schemeClr>
                  </a:solidFill>
                  <a:latin typeface="+mn-ea"/>
                </a:rPr>
                <a:t>月</a:t>
              </a:r>
              <a:endParaRPr lang="en-US" altLang="zh-CN" sz="2800" b="1" dirty="0">
                <a:solidFill>
                  <a:schemeClr val="accent6">
                    <a:lumMod val="50000"/>
                  </a:schemeClr>
                </a:solidFill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414476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>
            <a:extLst>
              <a:ext uri="{FF2B5EF4-FFF2-40B4-BE49-F238E27FC236}">
                <a16:creationId xmlns:a16="http://schemas.microsoft.com/office/drawing/2014/main" id="{DBB336F4-FBB7-4F80-BA38-F281202D4B88}"/>
              </a:ext>
            </a:extLst>
          </p:cNvPr>
          <p:cNvGrpSpPr/>
          <p:nvPr/>
        </p:nvGrpSpPr>
        <p:grpSpPr>
          <a:xfrm>
            <a:off x="1" y="115888"/>
            <a:ext cx="12191999" cy="6630988"/>
            <a:chOff x="1" y="115888"/>
            <a:chExt cx="12191999" cy="6630988"/>
          </a:xfrm>
        </p:grpSpPr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id="{A2E9D598-A718-4E4A-B5EA-373A78CBAF38}"/>
                </a:ext>
              </a:extLst>
            </p:cNvPr>
            <p:cNvGrpSpPr/>
            <p:nvPr/>
          </p:nvGrpSpPr>
          <p:grpSpPr>
            <a:xfrm>
              <a:off x="10837520" y="6308725"/>
              <a:ext cx="1354480" cy="438151"/>
              <a:chOff x="10837520" y="6308725"/>
              <a:chExt cx="1354480" cy="438151"/>
            </a:xfrm>
          </p:grpSpPr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944DFDCB-8A96-484E-AE13-12DF69528A83}"/>
                  </a:ext>
                </a:extLst>
              </p:cNvPr>
              <p:cNvSpPr>
                <a:spLocks/>
              </p:cNvSpPr>
              <p:nvPr/>
            </p:nvSpPr>
            <p:spPr>
              <a:xfrm flipH="1">
                <a:off x="11328836" y="6308725"/>
                <a:ext cx="863164" cy="438151"/>
              </a:xfrm>
              <a:custGeom>
                <a:avLst/>
                <a:gdLst>
                  <a:gd name="connsiteX0" fmla="*/ 863164 w 863164"/>
                  <a:gd name="connsiteY0" fmla="*/ 0 h 438151"/>
                  <a:gd name="connsiteX1" fmla="*/ 0 w 863164"/>
                  <a:gd name="connsiteY1" fmla="*/ 0 h 438151"/>
                  <a:gd name="connsiteX2" fmla="*/ 0 w 863164"/>
                  <a:gd name="connsiteY2" fmla="*/ 438151 h 438151"/>
                  <a:gd name="connsiteX3" fmla="*/ 605378 w 863164"/>
                  <a:gd name="connsiteY3" fmla="*/ 438151 h 4381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63164" h="438151">
                    <a:moveTo>
                      <a:pt x="863164" y="0"/>
                    </a:moveTo>
                    <a:lnTo>
                      <a:pt x="0" y="0"/>
                    </a:lnTo>
                    <a:lnTo>
                      <a:pt x="0" y="438151"/>
                    </a:lnTo>
                    <a:lnTo>
                      <a:pt x="605378" y="438151"/>
                    </a:ln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id="{8069D8CB-8BC4-4356-8261-457CA598FA16}"/>
                  </a:ext>
                </a:extLst>
              </p:cNvPr>
              <p:cNvSpPr>
                <a:spLocks/>
              </p:cNvSpPr>
              <p:nvPr/>
            </p:nvSpPr>
            <p:spPr>
              <a:xfrm flipH="1">
                <a:off x="11083178" y="6308725"/>
                <a:ext cx="430188" cy="438151"/>
              </a:xfrm>
              <a:custGeom>
                <a:avLst/>
                <a:gdLst>
                  <a:gd name="connsiteX0" fmla="*/ 416682 w 695350"/>
                  <a:gd name="connsiteY0" fmla="*/ 0 h 343534"/>
                  <a:gd name="connsiteX1" fmla="*/ 695350 w 695350"/>
                  <a:gd name="connsiteY1" fmla="*/ 0 h 343534"/>
                  <a:gd name="connsiteX2" fmla="*/ 278668 w 695350"/>
                  <a:gd name="connsiteY2" fmla="*/ 343534 h 343534"/>
                  <a:gd name="connsiteX3" fmla="*/ 0 w 695350"/>
                  <a:gd name="connsiteY3" fmla="*/ 343534 h 343534"/>
                  <a:gd name="connsiteX4" fmla="*/ 416682 w 695350"/>
                  <a:gd name="connsiteY4" fmla="*/ 0 h 3435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95350" h="343534">
                    <a:moveTo>
                      <a:pt x="416682" y="0"/>
                    </a:moveTo>
                    <a:lnTo>
                      <a:pt x="695350" y="0"/>
                    </a:lnTo>
                    <a:lnTo>
                      <a:pt x="278668" y="343534"/>
                    </a:lnTo>
                    <a:lnTo>
                      <a:pt x="0" y="343534"/>
                    </a:lnTo>
                    <a:lnTo>
                      <a:pt x="416682" y="0"/>
                    </a:ln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0630794E-DBB6-4833-8990-E919FD18B742}"/>
                  </a:ext>
                </a:extLst>
              </p:cNvPr>
              <p:cNvSpPr>
                <a:spLocks/>
              </p:cNvSpPr>
              <p:nvPr/>
            </p:nvSpPr>
            <p:spPr>
              <a:xfrm flipH="1">
                <a:off x="10837520" y="6308725"/>
                <a:ext cx="430188" cy="438151"/>
              </a:xfrm>
              <a:custGeom>
                <a:avLst/>
                <a:gdLst>
                  <a:gd name="connsiteX0" fmla="*/ 416682 w 695350"/>
                  <a:gd name="connsiteY0" fmla="*/ 0 h 343534"/>
                  <a:gd name="connsiteX1" fmla="*/ 695350 w 695350"/>
                  <a:gd name="connsiteY1" fmla="*/ 0 h 343534"/>
                  <a:gd name="connsiteX2" fmla="*/ 278668 w 695350"/>
                  <a:gd name="connsiteY2" fmla="*/ 343534 h 343534"/>
                  <a:gd name="connsiteX3" fmla="*/ 0 w 695350"/>
                  <a:gd name="connsiteY3" fmla="*/ 343534 h 343534"/>
                  <a:gd name="connsiteX4" fmla="*/ 416682 w 695350"/>
                  <a:gd name="connsiteY4" fmla="*/ 0 h 3435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95350" h="343534">
                    <a:moveTo>
                      <a:pt x="416682" y="0"/>
                    </a:moveTo>
                    <a:lnTo>
                      <a:pt x="695350" y="0"/>
                    </a:lnTo>
                    <a:lnTo>
                      <a:pt x="278668" y="343534"/>
                    </a:lnTo>
                    <a:lnTo>
                      <a:pt x="0" y="343534"/>
                    </a:lnTo>
                    <a:lnTo>
                      <a:pt x="416682" y="0"/>
                    </a:ln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DC9712BA-0294-4AC1-AC4A-4D093EB600D5}"/>
                </a:ext>
              </a:extLst>
            </p:cNvPr>
            <p:cNvGrpSpPr/>
            <p:nvPr/>
          </p:nvGrpSpPr>
          <p:grpSpPr>
            <a:xfrm>
              <a:off x="1" y="115888"/>
              <a:ext cx="3942607" cy="504625"/>
              <a:chOff x="1" y="115888"/>
              <a:chExt cx="3942607" cy="504625"/>
            </a:xfrm>
          </p:grpSpPr>
          <p:sp>
            <p:nvSpPr>
              <p:cNvPr id="35" name="任意多边形: 形状 34">
                <a:extLst>
                  <a:ext uri="{FF2B5EF4-FFF2-40B4-BE49-F238E27FC236}">
                    <a16:creationId xmlns:a16="http://schemas.microsoft.com/office/drawing/2014/main" id="{725A2937-311E-4AEC-B56D-00E8A1F966EB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1" y="115888"/>
                <a:ext cx="676391" cy="438151"/>
              </a:xfrm>
              <a:custGeom>
                <a:avLst/>
                <a:gdLst>
                  <a:gd name="connsiteX0" fmla="*/ 0 w 676391"/>
                  <a:gd name="connsiteY0" fmla="*/ 0 h 438151"/>
                  <a:gd name="connsiteX1" fmla="*/ 676391 w 676391"/>
                  <a:gd name="connsiteY1" fmla="*/ 0 h 438151"/>
                  <a:gd name="connsiteX2" fmla="*/ 418605 w 676391"/>
                  <a:gd name="connsiteY2" fmla="*/ 438151 h 438151"/>
                  <a:gd name="connsiteX3" fmla="*/ 0 w 676391"/>
                  <a:gd name="connsiteY3" fmla="*/ 438151 h 4381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6391" h="438151">
                    <a:moveTo>
                      <a:pt x="0" y="0"/>
                    </a:moveTo>
                    <a:lnTo>
                      <a:pt x="676391" y="0"/>
                    </a:lnTo>
                    <a:lnTo>
                      <a:pt x="418605" y="438151"/>
                    </a:lnTo>
                    <a:lnTo>
                      <a:pt x="0" y="438151"/>
                    </a:ln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id="{7B933B57-CC04-4091-8D46-56D836BE7619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491861" y="115888"/>
                <a:ext cx="430188" cy="438151"/>
              </a:xfrm>
              <a:custGeom>
                <a:avLst/>
                <a:gdLst>
                  <a:gd name="connsiteX0" fmla="*/ 416682 w 695350"/>
                  <a:gd name="connsiteY0" fmla="*/ 0 h 343534"/>
                  <a:gd name="connsiteX1" fmla="*/ 695350 w 695350"/>
                  <a:gd name="connsiteY1" fmla="*/ 0 h 343534"/>
                  <a:gd name="connsiteX2" fmla="*/ 278668 w 695350"/>
                  <a:gd name="connsiteY2" fmla="*/ 343534 h 343534"/>
                  <a:gd name="connsiteX3" fmla="*/ 0 w 695350"/>
                  <a:gd name="connsiteY3" fmla="*/ 343534 h 343534"/>
                  <a:gd name="connsiteX4" fmla="*/ 416682 w 695350"/>
                  <a:gd name="connsiteY4" fmla="*/ 0 h 3435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95350" h="343534">
                    <a:moveTo>
                      <a:pt x="416682" y="0"/>
                    </a:moveTo>
                    <a:lnTo>
                      <a:pt x="695350" y="0"/>
                    </a:lnTo>
                    <a:lnTo>
                      <a:pt x="278668" y="343534"/>
                    </a:lnTo>
                    <a:lnTo>
                      <a:pt x="0" y="343534"/>
                    </a:lnTo>
                    <a:lnTo>
                      <a:pt x="416682" y="0"/>
                    </a:ln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id="{C4036B6D-1843-451A-A766-F90B7FFB714F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737519" y="115888"/>
                <a:ext cx="430188" cy="438151"/>
              </a:xfrm>
              <a:custGeom>
                <a:avLst/>
                <a:gdLst>
                  <a:gd name="connsiteX0" fmla="*/ 416682 w 695350"/>
                  <a:gd name="connsiteY0" fmla="*/ 0 h 343534"/>
                  <a:gd name="connsiteX1" fmla="*/ 695350 w 695350"/>
                  <a:gd name="connsiteY1" fmla="*/ 0 h 343534"/>
                  <a:gd name="connsiteX2" fmla="*/ 278668 w 695350"/>
                  <a:gd name="connsiteY2" fmla="*/ 343534 h 343534"/>
                  <a:gd name="connsiteX3" fmla="*/ 0 w 695350"/>
                  <a:gd name="connsiteY3" fmla="*/ 343534 h 343534"/>
                  <a:gd name="connsiteX4" fmla="*/ 416682 w 695350"/>
                  <a:gd name="connsiteY4" fmla="*/ 0 h 3435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95350" h="343534">
                    <a:moveTo>
                      <a:pt x="416682" y="0"/>
                    </a:moveTo>
                    <a:lnTo>
                      <a:pt x="695350" y="0"/>
                    </a:lnTo>
                    <a:lnTo>
                      <a:pt x="278668" y="343534"/>
                    </a:lnTo>
                    <a:lnTo>
                      <a:pt x="0" y="343534"/>
                    </a:lnTo>
                    <a:lnTo>
                      <a:pt x="416682" y="0"/>
                    </a:ln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object 7">
                <a:extLst>
                  <a:ext uri="{FF2B5EF4-FFF2-40B4-BE49-F238E27FC236}">
                    <a16:creationId xmlns:a16="http://schemas.microsoft.com/office/drawing/2014/main" id="{68529E87-7B59-40FA-82E7-4BE311B0C182}"/>
                  </a:ext>
                </a:extLst>
              </p:cNvPr>
              <p:cNvSpPr txBox="1"/>
              <p:nvPr/>
            </p:nvSpPr>
            <p:spPr>
              <a:xfrm>
                <a:off x="1400650" y="115888"/>
                <a:ext cx="2541958" cy="504625"/>
              </a:xfrm>
              <a:prstGeom prst="rect">
                <a:avLst/>
              </a:prstGeom>
            </p:spPr>
            <p:txBody>
              <a:bodyPr vert="horz" wrap="square" lIns="0" tIns="12065" rIns="0" bIns="0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12700">
                  <a:lnSpc>
                    <a:spcPct val="100000"/>
                  </a:lnSpc>
                  <a:spcBef>
                    <a:spcPts val="95"/>
                  </a:spcBef>
                </a:pPr>
                <a:r>
                  <a:rPr lang="zh-CN" altLang="en-US" sz="3200" spc="-5" dirty="0">
                    <a:solidFill>
                      <a:schemeClr val="accent6">
                        <a:lumMod val="75000"/>
                      </a:schemeClr>
                    </a:solidFill>
                    <a:latin typeface="+mj-ea"/>
                    <a:ea typeface="+mj-ea"/>
                    <a:cs typeface="微软雅黑" panose="020B0503020204020204" charset="-122"/>
                  </a:rPr>
                  <a:t>工作回顾</a:t>
                </a:r>
                <a:endParaRPr lang="en-US" altLang="zh-CN" sz="3200" spc="-5" dirty="0">
                  <a:solidFill>
                    <a:schemeClr val="accent6">
                      <a:lumMod val="75000"/>
                    </a:schemeClr>
                  </a:solidFill>
                  <a:latin typeface="+mj-ea"/>
                  <a:ea typeface="+mj-ea"/>
                  <a:cs typeface="微软雅黑" panose="020B0503020204020204" charset="-122"/>
                </a:endParaRPr>
              </a:p>
            </p:txBody>
          </p:sp>
        </p:grpSp>
      </p:grpSp>
      <p:graphicFrame>
        <p:nvGraphicFramePr>
          <p:cNvPr id="7" name="图表 6">
            <a:extLst>
              <a:ext uri="{FF2B5EF4-FFF2-40B4-BE49-F238E27FC236}">
                <a16:creationId xmlns:a16="http://schemas.microsoft.com/office/drawing/2014/main" id="{C6D2F2E8-C55F-48B4-9D4E-5FE5630A9FC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71219853"/>
              </p:ext>
            </p:extLst>
          </p:nvPr>
        </p:nvGraphicFramePr>
        <p:xfrm>
          <a:off x="696978" y="1684086"/>
          <a:ext cx="5399022" cy="434878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文本框 4">
            <a:extLst>
              <a:ext uri="{FF2B5EF4-FFF2-40B4-BE49-F238E27FC236}">
                <a16:creationId xmlns:a16="http://schemas.microsoft.com/office/drawing/2014/main" id="{DD2E8FFA-311F-4537-BC63-514085847A41}"/>
              </a:ext>
            </a:extLst>
          </p:cNvPr>
          <p:cNvSpPr txBox="1"/>
          <p:nvPr/>
        </p:nvSpPr>
        <p:spPr>
          <a:xfrm>
            <a:off x="7077442" y="2235151"/>
            <a:ext cx="3742127" cy="14064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添加详细文字说明，复制文本粘贴至此，添加详情文字说明添加详细文字说明，复制文本粘贴至此，添加详情文字说明</a:t>
            </a:r>
          </a:p>
        </p:txBody>
      </p:sp>
      <p:sp>
        <p:nvSpPr>
          <p:cNvPr id="6" name="TextBox 59">
            <a:extLst>
              <a:ext uri="{FF2B5EF4-FFF2-40B4-BE49-F238E27FC236}">
                <a16:creationId xmlns:a16="http://schemas.microsoft.com/office/drawing/2014/main" id="{AE1036A4-1AC6-4131-B1E3-11585EF953DC}"/>
              </a:ext>
            </a:extLst>
          </p:cNvPr>
          <p:cNvSpPr txBox="1"/>
          <p:nvPr/>
        </p:nvSpPr>
        <p:spPr>
          <a:xfrm>
            <a:off x="7945811" y="4140867"/>
            <a:ext cx="1005404" cy="3627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命名规则</a:t>
            </a:r>
            <a:endParaRPr lang="en-GB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TextBox 59">
            <a:extLst>
              <a:ext uri="{FF2B5EF4-FFF2-40B4-BE49-F238E27FC236}">
                <a16:creationId xmlns:a16="http://schemas.microsoft.com/office/drawing/2014/main" id="{BC00BB58-0F4F-4A2C-9471-1AF5BEEF3ECA}"/>
              </a:ext>
            </a:extLst>
          </p:cNvPr>
          <p:cNvSpPr txBox="1"/>
          <p:nvPr/>
        </p:nvSpPr>
        <p:spPr>
          <a:xfrm>
            <a:off x="7943103" y="5439763"/>
            <a:ext cx="1005403" cy="3877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商品图片</a:t>
            </a:r>
            <a:endParaRPr lang="en-GB" altLang="zh-CN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TextBox 50">
            <a:extLst>
              <a:ext uri="{FF2B5EF4-FFF2-40B4-BE49-F238E27FC236}">
                <a16:creationId xmlns:a16="http://schemas.microsoft.com/office/drawing/2014/main" id="{47BB148E-3C41-4B7D-AB71-1A0E514AFA68}"/>
              </a:ext>
            </a:extLst>
          </p:cNvPr>
          <p:cNvSpPr txBox="1"/>
          <p:nvPr/>
        </p:nvSpPr>
        <p:spPr>
          <a:xfrm>
            <a:off x="7039342" y="4514280"/>
            <a:ext cx="4143008" cy="900216"/>
          </a:xfrm>
          <a:prstGeom prst="rect">
            <a:avLst/>
          </a:prstGeom>
          <a:noFill/>
        </p:spPr>
        <p:txBody>
          <a:bodyPr wrap="square" lIns="68550" tIns="34275" rIns="68550" bIns="34275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zh-CN" sz="5400" dirty="0">
                <a:solidFill>
                  <a:schemeClr val="accent6">
                    <a:lumMod val="75000"/>
                  </a:schemeClr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1</a:t>
            </a:r>
            <a:r>
              <a:rPr lang="en-US" altLang="zh-CN" sz="5400" b="0" dirty="0">
                <a:solidFill>
                  <a:schemeClr val="accent6">
                    <a:lumMod val="75000"/>
                  </a:schemeClr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,000,000</a:t>
            </a:r>
            <a:endParaRPr lang="zh-CN" altLang="en-US" sz="5400" b="0" dirty="0">
              <a:solidFill>
                <a:schemeClr val="accent6">
                  <a:lumMod val="75000"/>
                </a:schemeClr>
              </a:solidFill>
              <a:latin typeface="OPPOSans B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805ADE23-D1D1-4BDC-9F2C-7A7430F945AA}"/>
              </a:ext>
            </a:extLst>
          </p:cNvPr>
          <p:cNvSpPr txBox="1"/>
          <p:nvPr/>
        </p:nvSpPr>
        <p:spPr>
          <a:xfrm>
            <a:off x="598549" y="1008455"/>
            <a:ext cx="10914817" cy="7416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添加详细文字说明，复制文本粘贴至此，添加详情文字说明。添加详细文字说明，复制文本粘贴至此，添加详情文字说明。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7F9A0CDB-4B32-4AB2-ACFA-4BC01AC9D47E}"/>
              </a:ext>
            </a:extLst>
          </p:cNvPr>
          <p:cNvSpPr txBox="1"/>
          <p:nvPr/>
        </p:nvSpPr>
        <p:spPr>
          <a:xfrm>
            <a:off x="7056876" y="3880984"/>
            <a:ext cx="3895723" cy="5806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dirty="0">
                <a:solidFill>
                  <a:schemeClr val="accent6">
                    <a:lumMod val="75000"/>
                  </a:schemeClr>
                </a:solidFill>
                <a:latin typeface="+mj-ea"/>
                <a:ea typeface="+mj-ea"/>
                <a:cs typeface="+mn-ea"/>
                <a:sym typeface="Arial" panose="020B0604020202020204" pitchFamily="34" charset="0"/>
              </a:rPr>
              <a:t>工作内容</a:t>
            </a:r>
            <a:endParaRPr lang="en-GB" altLang="zh-CN" sz="2800" dirty="0">
              <a:solidFill>
                <a:schemeClr val="accent6">
                  <a:lumMod val="75000"/>
                </a:schemeClr>
              </a:solidFill>
              <a:latin typeface="+mj-ea"/>
              <a:ea typeface="+mj-ea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987596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9.3657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9.36575"/>
</p:tagLst>
</file>

<file path=ppt/theme/theme1.xml><?xml version="1.0" encoding="utf-8"?>
<a:theme xmlns:a="http://schemas.openxmlformats.org/drawingml/2006/main" name="自定义设计方案">
  <a:themeElements>
    <a:clrScheme name="绿色主题色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锐字云字字体主题">
      <a:majorFont>
        <a:latin typeface="锐字云字库粗圆GB"/>
        <a:ea typeface="锐字云字库粗圆GB"/>
        <a:cs typeface=""/>
      </a:majorFont>
      <a:minorFont>
        <a:latin typeface="锐字云字库准圆GB"/>
        <a:ea typeface="锐字云字库准圆GB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锐字云字字体主题">
      <a:majorFont>
        <a:latin typeface="锐字云字库准圆GB"/>
        <a:ea typeface="锐字云字库粗圆GB"/>
        <a:cs typeface=""/>
      </a:majorFont>
      <a:minorFont>
        <a:latin typeface="锐字云字库细圆GB"/>
        <a:ea typeface="锐字云字库细圆GB"/>
        <a:cs typeface="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2876</TotalTime>
  <Words>1708</Words>
  <Application>Microsoft Office PowerPoint</Application>
  <PresentationFormat>宽屏</PresentationFormat>
  <Paragraphs>234</Paragraphs>
  <Slides>27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27</vt:i4>
      </vt:variant>
    </vt:vector>
  </HeadingPairs>
  <TitlesOfParts>
    <vt:vector size="41" baseType="lpstr">
      <vt:lpstr>OPPOSans B</vt:lpstr>
      <vt:lpstr>阿里巴巴普惠体 2.0 105 Heavy</vt:lpstr>
      <vt:lpstr>阿里巴巴普惠体 2.0 35 Thin</vt:lpstr>
      <vt:lpstr>等线</vt:lpstr>
      <vt:lpstr>江城律动宋</vt:lpstr>
      <vt:lpstr>锐字云字库粗圆GB</vt:lpstr>
      <vt:lpstr>锐字云字库细圆GB</vt:lpstr>
      <vt:lpstr>锐字云字库准圆GB</vt:lpstr>
      <vt:lpstr>微软雅黑</vt:lpstr>
      <vt:lpstr>演示新手书</vt:lpstr>
      <vt:lpstr>Arial</vt:lpstr>
      <vt:lpstr>Wingdings</vt:lpstr>
      <vt:lpstr>自定义设计方案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清新绿几何风工作总结汇报商务通用ppt模板</dc:title>
  <dc:creator>土拨鼠先生</dc:creator>
  <cp:keywords>稿定年终PPT模板大赛</cp:keywords>
  <dc:description>www.51pptmoban.com</dc:description>
  <cp:lastModifiedBy>Win user</cp:lastModifiedBy>
  <cp:revision>77</cp:revision>
  <dcterms:created xsi:type="dcterms:W3CDTF">2021-11-16T01:10:59Z</dcterms:created>
  <dcterms:modified xsi:type="dcterms:W3CDTF">2022-01-11T11:56:43Z</dcterms:modified>
</cp:coreProperties>
</file>