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2" r:id="rId4"/>
    <p:sldId id="265" r:id="rId5"/>
    <p:sldId id="268" r:id="rId6"/>
    <p:sldId id="270" r:id="rId7"/>
    <p:sldId id="269" r:id="rId8"/>
    <p:sldId id="276" r:id="rId9"/>
    <p:sldId id="277" r:id="rId10"/>
    <p:sldId id="272" r:id="rId11"/>
    <p:sldId id="273" r:id="rId12"/>
    <p:sldId id="275" r:id="rId13"/>
    <p:sldId id="278" r:id="rId14"/>
    <p:sldId id="317" r:id="rId15"/>
    <p:sldId id="318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8CCBC485-518F-45F9-A1C3-439F16BFA657}">
          <p14:sldIdLst>
            <p14:sldId id="257"/>
          </p14:sldIdLst>
        </p14:section>
        <p14:section name="目录页" id="{DA3ACBFE-EB29-4ADC-9716-D12640CAB510}">
          <p14:sldIdLst>
            <p14:sldId id="259"/>
          </p14:sldIdLst>
        </p14:section>
        <p14:section name="第一章节" id="{76B8373A-4AF4-420D-A2A8-1199A9834B42}">
          <p14:sldIdLst>
            <p14:sldId id="262"/>
            <p14:sldId id="265"/>
            <p14:sldId id="268"/>
          </p14:sldIdLst>
        </p14:section>
        <p14:section name="第二章节" id="{2FABF6AE-6678-42A0-9113-F50E38752D82}">
          <p14:sldIdLst>
            <p14:sldId id="270"/>
            <p14:sldId id="269"/>
            <p14:sldId id="276"/>
          </p14:sldIdLst>
        </p14:section>
        <p14:section name="第三章节" id="{F51AA197-4FD7-4707-8667-192F4D2524A9}">
          <p14:sldIdLst>
            <p14:sldId id="277"/>
            <p14:sldId id="272"/>
            <p14:sldId id="273"/>
          </p14:sldIdLst>
        </p14:section>
        <p14:section name="结尾页" id="{2FECFD5F-7FFD-438F-A536-5D10D7DD1CE3}">
          <p14:sldIdLst>
            <p14:sldId id="275"/>
            <p14:sldId id="278"/>
            <p14:sldId id="317"/>
            <p14:sldId id="318"/>
          </p14:sldIdLst>
        </p14:section>
      </p14:sectionLst>
    </p:ext>
    <p:ext uri="{EFAFB233-063F-42B5-8137-9DF3F51BA10A}">
      <p15:sldGuideLst xmlns:p15="http://schemas.microsoft.com/office/powerpoint/2012/main">
        <p15:guide id="1" pos="304" userDrawn="1">
          <p15:clr>
            <a:srgbClr val="A4A3A4"/>
          </p15:clr>
        </p15:guide>
        <p15:guide id="2" pos="7368" userDrawn="1">
          <p15:clr>
            <a:srgbClr val="A4A3A4"/>
          </p15:clr>
        </p15:guide>
        <p15:guide id="3" orient="horz" pos="560" userDrawn="1">
          <p15:clr>
            <a:srgbClr val="A4A3A4"/>
          </p15:clr>
        </p15:guide>
        <p15:guide id="4" orient="horz" pos="624" userDrawn="1">
          <p15:clr>
            <a:srgbClr val="A4A3A4"/>
          </p15:clr>
        </p15:guide>
        <p15:guide id="5" orient="horz" pos="4056" userDrawn="1">
          <p15:clr>
            <a:srgbClr val="A4A3A4"/>
          </p15:clr>
        </p15:guide>
        <p15:guide id="6" orient="horz" pos="3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7171"/>
    <a:srgbClr val="251C1F"/>
    <a:srgbClr val="48E199"/>
    <a:srgbClr val="FF3250"/>
    <a:srgbClr val="FFFFFF"/>
    <a:srgbClr val="FFC000"/>
    <a:srgbClr val="C08B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18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132" y="306"/>
      </p:cViewPr>
      <p:guideLst>
        <p:guide pos="304"/>
        <p:guide pos="7368"/>
        <p:guide orient="horz" pos="560"/>
        <p:guide orient="horz" pos="624"/>
        <p:guide orient="horz" pos="4056"/>
        <p:guide orient="horz" pos="39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81FEF2-3290-402F-9153-6C95B4A9E0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11874C0-33A7-4C39-BCAD-8849D7DD35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52C7C1-D496-4B0A-A432-AB3C152E5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724B7-4991-4269-836F-0143F9861BDD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05BB14-1BDB-4DBE-A7D5-8E3CCA34B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F36BBF-B133-4EBF-AABB-2EFD7D233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B35D1-29FD-4425-8A9B-8D804CEB21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166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BD73A9-8831-4889-A4D0-A1FAD6765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2925279-5F2B-4142-85FC-1AD503D966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ABFE15-CB9F-41C1-805D-088177961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724B7-4991-4269-836F-0143F9861BDD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0193BB-E1ED-45FA-8F40-DAD39A86A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2D6529-67FA-4A74-8B7B-7A8AFE596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B35D1-29FD-4425-8A9B-8D804CEB21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794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5AD206A-F418-4753-9732-E047955C5A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1CF995B-6806-460B-96BC-B0FF6ED30B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230D64-A9BE-4E06-B3D9-8D07CEBBB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724B7-4991-4269-836F-0143F9861BDD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5C6BCA-B1B3-4F37-A4C9-A703E92B7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3A45D3-40A5-4E2E-9AD3-19AB0241A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B35D1-29FD-4425-8A9B-8D804CEB21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659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1031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525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2DB877-3D69-4D25-8B40-A98F15418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CB6F36-399B-4FEB-8616-15C9EF4FA1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B340A3-1810-4890-906A-06C327E41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724B7-4991-4269-836F-0143F9861BDD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9F222B-A53D-41B5-90E3-63EBBC4C9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3BAFC1-E2DD-46E6-9D0E-95093F28F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B35D1-29FD-4425-8A9B-8D804CEB21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18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1CE65D-8B27-4B96-BBFB-23BA4A490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5027280-5BE0-4544-BE73-B41209CD1B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7C24DD-42FC-474D-A66D-960AC0282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724B7-4991-4269-836F-0143F9861BDD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2257E2-B93F-4C37-AF77-08F0C5484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1C3748-C7FB-453B-B775-C7200428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B35D1-29FD-4425-8A9B-8D804CEB21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048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28E823-F0BD-416E-BC8F-BB4AF29F3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319562-4E54-4E57-AF37-1589C5BE93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45FCC22-6750-47C5-9BD9-99116AB148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0E0F723-CFBB-4788-A464-54B326A64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724B7-4991-4269-836F-0143F9861BDD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8B70ECA-4477-493A-BB5E-67758979B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4CA160-4C65-42BF-BA71-81D79C37F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B35D1-29FD-4425-8A9B-8D804CEB21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741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356A1E-A084-4D83-AB35-565B9E177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C03685-A25C-48BF-A3F2-D225F42A8B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3AB42F7-A90D-4144-87A7-1EEFE648A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B30680D-AF15-4079-919E-876523E14B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2D32B3D-BAAB-443F-BA58-B6B8FFB403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99B01DD-B633-44D7-91AE-031AF9328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724B7-4991-4269-836F-0143F9861BDD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1DADF55-9B82-42BE-94F7-2B15DA4F6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5A1E8AD-A9B7-4E90-9F2A-6F86D573C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B35D1-29FD-4425-8A9B-8D804CEB21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897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CF2AC6-F5AB-4A43-921C-D75C02E9A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819E214-BE16-48A7-A664-CB75D47DF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724B7-4991-4269-836F-0143F9861BDD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8750418-7960-4449-9D61-24633F8EA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56C105-8C17-42D6-95F7-99C6D9951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B35D1-29FD-4425-8A9B-8D804CEB21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057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0602E7D-3618-4A79-9EBB-87B27B188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724B7-4991-4269-836F-0143F9861BDD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F8F02D3-16BF-404A-8008-0BCFCDDF7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D9A1CF7-DA54-459A-AC4A-6BC275454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B35D1-29FD-4425-8A9B-8D804CEB21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964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4DC009-666D-4ACE-B94F-B6F564689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B91BBF8-8B26-4849-B9C7-11F159B0F4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36E2905-9DAB-4DFE-9B2B-CB683752A5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D829EA2-89BC-4CEA-8B9F-AEED3593B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724B7-4991-4269-836F-0143F9861BDD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D918AED-D75A-458C-A5C9-4831DECC4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5FD7AAE-CA20-44F2-B255-8EF6CBCE2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B35D1-29FD-4425-8A9B-8D804CEB21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563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F32092-504B-48B7-A41C-6DD9DCDF0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18EEA12-7DDE-4449-A483-98A5042428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BFA16E4-FA5C-4DAB-9299-0823FC2A78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2169DDF-1953-4261-85E2-04B15B145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724B7-4991-4269-836F-0143F9861BDD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8449FCC-F9B9-4639-A113-E89A64169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66D6974-C4EC-423A-BDCB-366C35276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B35D1-29FD-4425-8A9B-8D804CEB21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014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B8B6BD3-1AB9-4A8F-BD6D-1DBE7266C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110ADF-5A35-4E56-9EDC-F6AEF9762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6234384-16C0-42B2-BD00-3428FA4529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724B7-4991-4269-836F-0143F9861BDD}" type="datetimeFigureOut">
              <a:rPr lang="zh-CN" altLang="en-US" smtClean="0"/>
              <a:t>2022/1/11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C6C4BB-9280-4906-AEDE-FDAB20FFDF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AB03FC-8C3C-46D7-87C6-F552115CCF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B35D1-29FD-4425-8A9B-8D804CEB21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619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10.xml"/><Relationship Id="rId7" Type="http://schemas.openxmlformats.org/officeDocument/2006/relationships/image" Target="../media/image40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0.emf"/><Relationship Id="rId5" Type="http://schemas.openxmlformats.org/officeDocument/2006/relationships/image" Target="../media/image7.png"/><Relationship Id="rId10" Type="http://schemas.openxmlformats.org/officeDocument/2006/relationships/image" Target="../media/image19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6.jpeg"/><Relationship Id="rId4" Type="http://schemas.openxmlformats.org/officeDocument/2006/relationships/image" Target="../media/image4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5.xml"/><Relationship Id="rId7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4.png"/><Relationship Id="rId5" Type="http://schemas.openxmlformats.org/officeDocument/2006/relationships/tags" Target="../tags/tag7.xml"/><Relationship Id="rId10" Type="http://schemas.openxmlformats.org/officeDocument/2006/relationships/image" Target="../media/image20.emf"/><Relationship Id="rId4" Type="http://schemas.openxmlformats.org/officeDocument/2006/relationships/tags" Target="../tags/tag6.xml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20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svg"/><Relationship Id="rId5" Type="http://schemas.openxmlformats.org/officeDocument/2006/relationships/image" Target="../media/image33.sv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svg"/><Relationship Id="rId5" Type="http://schemas.openxmlformats.org/officeDocument/2006/relationships/image" Target="../media/image33.sv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1EA74D6-00DB-45E9-AAC5-B26ACD327B49}"/>
              </a:ext>
            </a:extLst>
          </p:cNvPr>
          <p:cNvGrpSpPr/>
          <p:nvPr/>
        </p:nvGrpSpPr>
        <p:grpSpPr>
          <a:xfrm>
            <a:off x="2423886" y="881739"/>
            <a:ext cx="7344228" cy="5094522"/>
            <a:chOff x="2423886" y="627725"/>
            <a:chExt cx="7344228" cy="5094522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1C397DD9-78C1-4705-8841-3338431BFB70}"/>
                </a:ext>
              </a:extLst>
            </p:cNvPr>
            <p:cNvGrpSpPr/>
            <p:nvPr/>
          </p:nvGrpSpPr>
          <p:grpSpPr>
            <a:xfrm>
              <a:off x="2423886" y="641833"/>
              <a:ext cx="1643099" cy="4860292"/>
              <a:chOff x="2866460" y="753861"/>
              <a:chExt cx="1523369" cy="4506130"/>
            </a:xfrm>
          </p:grpSpPr>
          <p:sp>
            <p:nvSpPr>
              <p:cNvPr id="48" name="矩形 332">
                <a:extLst>
                  <a:ext uri="{FF2B5EF4-FFF2-40B4-BE49-F238E27FC236}">
                    <a16:creationId xmlns:a16="http://schemas.microsoft.com/office/drawing/2014/main" id="{A710E4A2-CE4F-4EEF-8232-316CBD11463C}"/>
                  </a:ext>
                </a:extLst>
              </p:cNvPr>
              <p:cNvSpPr/>
              <p:nvPr/>
            </p:nvSpPr>
            <p:spPr>
              <a:xfrm>
                <a:off x="2866460" y="753861"/>
                <a:ext cx="1523369" cy="4506130"/>
              </a:xfrm>
              <a:custGeom>
                <a:avLst/>
                <a:gdLst>
                  <a:gd name="connsiteX0" fmla="*/ 0 w 1723549"/>
                  <a:gd name="connsiteY0" fmla="*/ 0 h 4818743"/>
                  <a:gd name="connsiteX1" fmla="*/ 1723549 w 1723549"/>
                  <a:gd name="connsiteY1" fmla="*/ 0 h 4818743"/>
                  <a:gd name="connsiteX2" fmla="*/ 1723549 w 1723549"/>
                  <a:gd name="connsiteY2" fmla="*/ 4818743 h 4818743"/>
                  <a:gd name="connsiteX3" fmla="*/ 0 w 1723549"/>
                  <a:gd name="connsiteY3" fmla="*/ 4818743 h 4818743"/>
                  <a:gd name="connsiteX4" fmla="*/ 0 w 1723549"/>
                  <a:gd name="connsiteY4" fmla="*/ 0 h 4818743"/>
                  <a:gd name="connsiteX0" fmla="*/ 0 w 1738064"/>
                  <a:gd name="connsiteY0" fmla="*/ 0 h 4818743"/>
                  <a:gd name="connsiteX1" fmla="*/ 1723549 w 1738064"/>
                  <a:gd name="connsiteY1" fmla="*/ 0 h 4818743"/>
                  <a:gd name="connsiteX2" fmla="*/ 1738064 w 1738064"/>
                  <a:gd name="connsiteY2" fmla="*/ 3991429 h 4818743"/>
                  <a:gd name="connsiteX3" fmla="*/ 0 w 1738064"/>
                  <a:gd name="connsiteY3" fmla="*/ 4818743 h 4818743"/>
                  <a:gd name="connsiteX4" fmla="*/ 0 w 1738064"/>
                  <a:gd name="connsiteY4" fmla="*/ 0 h 4818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8064" h="4818743">
                    <a:moveTo>
                      <a:pt x="0" y="0"/>
                    </a:moveTo>
                    <a:lnTo>
                      <a:pt x="1723549" y="0"/>
                    </a:lnTo>
                    <a:cubicBezTo>
                      <a:pt x="1728387" y="1330476"/>
                      <a:pt x="1733226" y="2660953"/>
                      <a:pt x="1738064" y="3991429"/>
                    </a:cubicBezTo>
                    <a:lnTo>
                      <a:pt x="0" y="481874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50" name="图片 49" descr="卡通人物&#10;&#10;描述已自动生成">
                <a:extLst>
                  <a:ext uri="{FF2B5EF4-FFF2-40B4-BE49-F238E27FC236}">
                    <a16:creationId xmlns:a16="http://schemas.microsoft.com/office/drawing/2014/main" id="{8F4CB760-A571-4A4C-8EE1-A442C0A7AB9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350" t="4890" r="24892" b="1320"/>
              <a:stretch/>
            </p:blipFill>
            <p:spPr>
              <a:xfrm>
                <a:off x="2889251" y="1459905"/>
                <a:ext cx="1485900" cy="3766146"/>
              </a:xfrm>
              <a:custGeom>
                <a:avLst/>
                <a:gdLst>
                  <a:gd name="connsiteX0" fmla="*/ 0 w 1523369"/>
                  <a:gd name="connsiteY0" fmla="*/ 0 h 3800087"/>
                  <a:gd name="connsiteX1" fmla="*/ 1513054 w 1523369"/>
                  <a:gd name="connsiteY1" fmla="*/ 0 h 3800087"/>
                  <a:gd name="connsiteX2" fmla="*/ 1523369 w 1523369"/>
                  <a:gd name="connsiteY2" fmla="*/ 3026445 h 3800087"/>
                  <a:gd name="connsiteX3" fmla="*/ 0 w 1523369"/>
                  <a:gd name="connsiteY3" fmla="*/ 3800087 h 3800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369" h="3800087">
                    <a:moveTo>
                      <a:pt x="0" y="0"/>
                    </a:moveTo>
                    <a:lnTo>
                      <a:pt x="1513054" y="0"/>
                    </a:lnTo>
                    <a:lnTo>
                      <a:pt x="1523369" y="3026445"/>
                    </a:lnTo>
                    <a:lnTo>
                      <a:pt x="0" y="3800087"/>
                    </a:lnTo>
                    <a:close/>
                  </a:path>
                </a:pathLst>
              </a:custGeom>
            </p:spPr>
          </p:pic>
        </p:grpSp>
        <p:sp>
          <p:nvSpPr>
            <p:cNvPr id="100" name="矩形 332">
              <a:extLst>
                <a:ext uri="{FF2B5EF4-FFF2-40B4-BE49-F238E27FC236}">
                  <a16:creationId xmlns:a16="http://schemas.microsoft.com/office/drawing/2014/main" id="{4B380DF2-DC49-466A-A80F-402D3A31B4DE}"/>
                </a:ext>
              </a:extLst>
            </p:cNvPr>
            <p:cNvSpPr/>
            <p:nvPr/>
          </p:nvSpPr>
          <p:spPr>
            <a:xfrm flipH="1">
              <a:off x="4295499" y="861955"/>
              <a:ext cx="1643099" cy="4860292"/>
            </a:xfrm>
            <a:custGeom>
              <a:avLst/>
              <a:gdLst>
                <a:gd name="connsiteX0" fmla="*/ 0 w 1723549"/>
                <a:gd name="connsiteY0" fmla="*/ 0 h 4818743"/>
                <a:gd name="connsiteX1" fmla="*/ 1723549 w 1723549"/>
                <a:gd name="connsiteY1" fmla="*/ 0 h 4818743"/>
                <a:gd name="connsiteX2" fmla="*/ 1723549 w 1723549"/>
                <a:gd name="connsiteY2" fmla="*/ 4818743 h 4818743"/>
                <a:gd name="connsiteX3" fmla="*/ 0 w 1723549"/>
                <a:gd name="connsiteY3" fmla="*/ 4818743 h 4818743"/>
                <a:gd name="connsiteX4" fmla="*/ 0 w 1723549"/>
                <a:gd name="connsiteY4" fmla="*/ 0 h 4818743"/>
                <a:gd name="connsiteX0" fmla="*/ 0 w 1738064"/>
                <a:gd name="connsiteY0" fmla="*/ 0 h 4818743"/>
                <a:gd name="connsiteX1" fmla="*/ 1723549 w 1738064"/>
                <a:gd name="connsiteY1" fmla="*/ 0 h 4818743"/>
                <a:gd name="connsiteX2" fmla="*/ 1738064 w 1738064"/>
                <a:gd name="connsiteY2" fmla="*/ 3991429 h 4818743"/>
                <a:gd name="connsiteX3" fmla="*/ 0 w 1738064"/>
                <a:gd name="connsiteY3" fmla="*/ 4818743 h 4818743"/>
                <a:gd name="connsiteX4" fmla="*/ 0 w 1738064"/>
                <a:gd name="connsiteY4" fmla="*/ 0 h 4818743"/>
                <a:gd name="connsiteX0" fmla="*/ 0 w 1738064"/>
                <a:gd name="connsiteY0" fmla="*/ 188686 h 4818743"/>
                <a:gd name="connsiteX1" fmla="*/ 1723549 w 1738064"/>
                <a:gd name="connsiteY1" fmla="*/ 0 h 4818743"/>
                <a:gd name="connsiteX2" fmla="*/ 1738064 w 1738064"/>
                <a:gd name="connsiteY2" fmla="*/ 3991429 h 4818743"/>
                <a:gd name="connsiteX3" fmla="*/ 0 w 1738064"/>
                <a:gd name="connsiteY3" fmla="*/ 4818743 h 4818743"/>
                <a:gd name="connsiteX4" fmla="*/ 0 w 1738064"/>
                <a:gd name="connsiteY4" fmla="*/ 188686 h 481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8064" h="4818743">
                  <a:moveTo>
                    <a:pt x="0" y="188686"/>
                  </a:moveTo>
                  <a:lnTo>
                    <a:pt x="1723549" y="0"/>
                  </a:lnTo>
                  <a:cubicBezTo>
                    <a:pt x="1728387" y="1330476"/>
                    <a:pt x="1733226" y="2660953"/>
                    <a:pt x="1738064" y="3991429"/>
                  </a:cubicBezTo>
                  <a:lnTo>
                    <a:pt x="0" y="4818743"/>
                  </a:lnTo>
                  <a:lnTo>
                    <a:pt x="0" y="188686"/>
                  </a:lnTo>
                  <a:close/>
                </a:path>
              </a:pathLst>
            </a:custGeom>
            <a:noFill/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332">
              <a:extLst>
                <a:ext uri="{FF2B5EF4-FFF2-40B4-BE49-F238E27FC236}">
                  <a16:creationId xmlns:a16="http://schemas.microsoft.com/office/drawing/2014/main" id="{8A8334D4-FF66-41DC-BD8B-AD884A5F1736}"/>
                </a:ext>
              </a:extLst>
            </p:cNvPr>
            <p:cNvSpPr/>
            <p:nvPr/>
          </p:nvSpPr>
          <p:spPr>
            <a:xfrm>
              <a:off x="6226908" y="627725"/>
              <a:ext cx="1646163" cy="5094522"/>
            </a:xfrm>
            <a:custGeom>
              <a:avLst/>
              <a:gdLst>
                <a:gd name="connsiteX0" fmla="*/ 0 w 1723549"/>
                <a:gd name="connsiteY0" fmla="*/ 0 h 4818743"/>
                <a:gd name="connsiteX1" fmla="*/ 1723549 w 1723549"/>
                <a:gd name="connsiteY1" fmla="*/ 0 h 4818743"/>
                <a:gd name="connsiteX2" fmla="*/ 1723549 w 1723549"/>
                <a:gd name="connsiteY2" fmla="*/ 4818743 h 4818743"/>
                <a:gd name="connsiteX3" fmla="*/ 0 w 1723549"/>
                <a:gd name="connsiteY3" fmla="*/ 4818743 h 4818743"/>
                <a:gd name="connsiteX4" fmla="*/ 0 w 1723549"/>
                <a:gd name="connsiteY4" fmla="*/ 0 h 4818743"/>
                <a:gd name="connsiteX0" fmla="*/ 0 w 1738064"/>
                <a:gd name="connsiteY0" fmla="*/ 0 h 4818743"/>
                <a:gd name="connsiteX1" fmla="*/ 1723549 w 1738064"/>
                <a:gd name="connsiteY1" fmla="*/ 0 h 4818743"/>
                <a:gd name="connsiteX2" fmla="*/ 1738064 w 1738064"/>
                <a:gd name="connsiteY2" fmla="*/ 3991429 h 4818743"/>
                <a:gd name="connsiteX3" fmla="*/ 0 w 1738064"/>
                <a:gd name="connsiteY3" fmla="*/ 4818743 h 4818743"/>
                <a:gd name="connsiteX4" fmla="*/ 0 w 1738064"/>
                <a:gd name="connsiteY4" fmla="*/ 0 h 4818743"/>
                <a:gd name="connsiteX0" fmla="*/ 0 w 1741305"/>
                <a:gd name="connsiteY0" fmla="*/ 232228 h 5050971"/>
                <a:gd name="connsiteX1" fmla="*/ 1740109 w 1741305"/>
                <a:gd name="connsiteY1" fmla="*/ 0 h 5050971"/>
                <a:gd name="connsiteX2" fmla="*/ 1738064 w 1741305"/>
                <a:gd name="connsiteY2" fmla="*/ 4223657 h 5050971"/>
                <a:gd name="connsiteX3" fmla="*/ 0 w 1741305"/>
                <a:gd name="connsiteY3" fmla="*/ 5050971 h 5050971"/>
                <a:gd name="connsiteX4" fmla="*/ 0 w 1741305"/>
                <a:gd name="connsiteY4" fmla="*/ 232228 h 505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1305" h="5050971">
                  <a:moveTo>
                    <a:pt x="0" y="232228"/>
                  </a:moveTo>
                  <a:lnTo>
                    <a:pt x="1740109" y="0"/>
                  </a:lnTo>
                  <a:cubicBezTo>
                    <a:pt x="1744947" y="1330476"/>
                    <a:pt x="1733226" y="2893181"/>
                    <a:pt x="1738064" y="4223657"/>
                  </a:cubicBezTo>
                  <a:lnTo>
                    <a:pt x="0" y="5050971"/>
                  </a:lnTo>
                  <a:lnTo>
                    <a:pt x="0" y="232228"/>
                  </a:lnTo>
                  <a:close/>
                </a:path>
              </a:pathLst>
            </a:custGeom>
            <a:noFill/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332">
              <a:extLst>
                <a:ext uri="{FF2B5EF4-FFF2-40B4-BE49-F238E27FC236}">
                  <a16:creationId xmlns:a16="http://schemas.microsoft.com/office/drawing/2014/main" id="{C8B317FE-F8CC-40BE-A029-B1CECA40CAA5}"/>
                </a:ext>
              </a:extLst>
            </p:cNvPr>
            <p:cNvSpPr/>
            <p:nvPr/>
          </p:nvSpPr>
          <p:spPr>
            <a:xfrm flipH="1">
              <a:off x="8125015" y="662407"/>
              <a:ext cx="1643099" cy="4860292"/>
            </a:xfrm>
            <a:custGeom>
              <a:avLst/>
              <a:gdLst>
                <a:gd name="connsiteX0" fmla="*/ 0 w 1723549"/>
                <a:gd name="connsiteY0" fmla="*/ 0 h 4818743"/>
                <a:gd name="connsiteX1" fmla="*/ 1723549 w 1723549"/>
                <a:gd name="connsiteY1" fmla="*/ 0 h 4818743"/>
                <a:gd name="connsiteX2" fmla="*/ 1723549 w 1723549"/>
                <a:gd name="connsiteY2" fmla="*/ 4818743 h 4818743"/>
                <a:gd name="connsiteX3" fmla="*/ 0 w 1723549"/>
                <a:gd name="connsiteY3" fmla="*/ 4818743 h 4818743"/>
                <a:gd name="connsiteX4" fmla="*/ 0 w 1723549"/>
                <a:gd name="connsiteY4" fmla="*/ 0 h 4818743"/>
                <a:gd name="connsiteX0" fmla="*/ 0 w 1738064"/>
                <a:gd name="connsiteY0" fmla="*/ 0 h 4818743"/>
                <a:gd name="connsiteX1" fmla="*/ 1723549 w 1738064"/>
                <a:gd name="connsiteY1" fmla="*/ 0 h 4818743"/>
                <a:gd name="connsiteX2" fmla="*/ 1738064 w 1738064"/>
                <a:gd name="connsiteY2" fmla="*/ 3991429 h 4818743"/>
                <a:gd name="connsiteX3" fmla="*/ 0 w 1738064"/>
                <a:gd name="connsiteY3" fmla="*/ 4818743 h 4818743"/>
                <a:gd name="connsiteX4" fmla="*/ 0 w 1738064"/>
                <a:gd name="connsiteY4" fmla="*/ 0 h 481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8064" h="4818743">
                  <a:moveTo>
                    <a:pt x="0" y="0"/>
                  </a:moveTo>
                  <a:lnTo>
                    <a:pt x="1723549" y="0"/>
                  </a:lnTo>
                  <a:cubicBezTo>
                    <a:pt x="1728387" y="1330476"/>
                    <a:pt x="1733226" y="2660953"/>
                    <a:pt x="1738064" y="3991429"/>
                  </a:cubicBezTo>
                  <a:lnTo>
                    <a:pt x="0" y="48187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 descr="卡通人物&#10;&#10;描述已自动生成">
              <a:extLst>
                <a:ext uri="{FF2B5EF4-FFF2-40B4-BE49-F238E27FC236}">
                  <a16:creationId xmlns:a16="http://schemas.microsoft.com/office/drawing/2014/main" id="{7CEB97B1-61A1-458B-81B8-4F690134D7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90" r="24700" b="2541"/>
            <a:stretch/>
          </p:blipFill>
          <p:spPr>
            <a:xfrm flipH="1">
              <a:off x="8142793" y="627725"/>
              <a:ext cx="1601657" cy="4586875"/>
            </a:xfrm>
            <a:custGeom>
              <a:avLst/>
              <a:gdLst>
                <a:gd name="connsiteX0" fmla="*/ 1512505 w 1523369"/>
                <a:gd name="connsiteY0" fmla="*/ 0 h 3961089"/>
                <a:gd name="connsiteX1" fmla="*/ 0 w 1523369"/>
                <a:gd name="connsiteY1" fmla="*/ 0 h 3961089"/>
                <a:gd name="connsiteX2" fmla="*/ 0 w 1523369"/>
                <a:gd name="connsiteY2" fmla="*/ 3961089 h 3961089"/>
                <a:gd name="connsiteX3" fmla="*/ 1523369 w 1523369"/>
                <a:gd name="connsiteY3" fmla="*/ 3187447 h 396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369" h="3961089">
                  <a:moveTo>
                    <a:pt x="1512505" y="0"/>
                  </a:moveTo>
                  <a:lnTo>
                    <a:pt x="0" y="0"/>
                  </a:lnTo>
                  <a:lnTo>
                    <a:pt x="0" y="3961089"/>
                  </a:lnTo>
                  <a:lnTo>
                    <a:pt x="1523369" y="3187447"/>
                  </a:lnTo>
                  <a:close/>
                </a:path>
              </a:pathLst>
            </a:custGeom>
          </p:spPr>
        </p:pic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BF95F581-A552-4EC5-8472-7195CD7C3657}"/>
                </a:ext>
              </a:extLst>
            </p:cNvPr>
            <p:cNvGrpSpPr/>
            <p:nvPr/>
          </p:nvGrpSpPr>
          <p:grpSpPr>
            <a:xfrm flipH="1">
              <a:off x="4168471" y="876368"/>
              <a:ext cx="983521" cy="792437"/>
              <a:chOff x="10640678" y="2404268"/>
              <a:chExt cx="1111249" cy="895350"/>
            </a:xfrm>
            <a:effectLst>
              <a:outerShdw blurRad="50800" dist="50800" dir="3600000" sx="97000" sy="97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Freeform 7">
                <a:extLst>
                  <a:ext uri="{FF2B5EF4-FFF2-40B4-BE49-F238E27FC236}">
                    <a16:creationId xmlns:a16="http://schemas.microsoft.com/office/drawing/2014/main" id="{C2BDB4BF-E735-4F8A-90B5-92BEA423C8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5128" y="2459830"/>
                <a:ext cx="1012825" cy="839788"/>
              </a:xfrm>
              <a:custGeom>
                <a:avLst/>
                <a:gdLst>
                  <a:gd name="T0" fmla="*/ 604 w 638"/>
                  <a:gd name="T1" fmla="*/ 22 h 529"/>
                  <a:gd name="T2" fmla="*/ 0 w 638"/>
                  <a:gd name="T3" fmla="*/ 0 h 529"/>
                  <a:gd name="T4" fmla="*/ 14 w 638"/>
                  <a:gd name="T5" fmla="*/ 404 h 529"/>
                  <a:gd name="T6" fmla="*/ 123 w 638"/>
                  <a:gd name="T7" fmla="*/ 399 h 529"/>
                  <a:gd name="T8" fmla="*/ 122 w 638"/>
                  <a:gd name="T9" fmla="*/ 529 h 529"/>
                  <a:gd name="T10" fmla="*/ 181 w 638"/>
                  <a:gd name="T11" fmla="*/ 399 h 529"/>
                  <a:gd name="T12" fmla="*/ 638 w 638"/>
                  <a:gd name="T13" fmla="*/ 372 h 529"/>
                  <a:gd name="T14" fmla="*/ 604 w 638"/>
                  <a:gd name="T15" fmla="*/ 22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8" h="529">
                    <a:moveTo>
                      <a:pt x="604" y="22"/>
                    </a:moveTo>
                    <a:lnTo>
                      <a:pt x="0" y="0"/>
                    </a:lnTo>
                    <a:lnTo>
                      <a:pt x="14" y="404"/>
                    </a:lnTo>
                    <a:lnTo>
                      <a:pt x="123" y="399"/>
                    </a:lnTo>
                    <a:lnTo>
                      <a:pt x="122" y="529"/>
                    </a:lnTo>
                    <a:lnTo>
                      <a:pt x="181" y="399"/>
                    </a:lnTo>
                    <a:lnTo>
                      <a:pt x="638" y="372"/>
                    </a:lnTo>
                    <a:lnTo>
                      <a:pt x="604" y="22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65" name="Freeform 9">
                <a:extLst>
                  <a:ext uri="{FF2B5EF4-FFF2-40B4-BE49-F238E27FC236}">
                    <a16:creationId xmlns:a16="http://schemas.microsoft.com/office/drawing/2014/main" id="{7265008E-BA86-4F6A-9FAD-DE49FE2312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3703" y="2502693"/>
                <a:ext cx="906462" cy="631825"/>
              </a:xfrm>
              <a:custGeom>
                <a:avLst/>
                <a:gdLst>
                  <a:gd name="T0" fmla="*/ 563 w 571"/>
                  <a:gd name="T1" fmla="*/ 22 h 398"/>
                  <a:gd name="T2" fmla="*/ 0 w 571"/>
                  <a:gd name="T3" fmla="*/ 0 h 398"/>
                  <a:gd name="T4" fmla="*/ 34 w 571"/>
                  <a:gd name="T5" fmla="*/ 321 h 398"/>
                  <a:gd name="T6" fmla="*/ 120 w 571"/>
                  <a:gd name="T7" fmla="*/ 312 h 398"/>
                  <a:gd name="T8" fmla="*/ 127 w 571"/>
                  <a:gd name="T9" fmla="*/ 398 h 398"/>
                  <a:gd name="T10" fmla="*/ 158 w 571"/>
                  <a:gd name="T11" fmla="*/ 331 h 398"/>
                  <a:gd name="T12" fmla="*/ 571 w 571"/>
                  <a:gd name="T13" fmla="*/ 311 h 398"/>
                  <a:gd name="T14" fmla="*/ 563 w 571"/>
                  <a:gd name="T15" fmla="*/ 22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1" h="398">
                    <a:moveTo>
                      <a:pt x="563" y="22"/>
                    </a:moveTo>
                    <a:lnTo>
                      <a:pt x="0" y="0"/>
                    </a:lnTo>
                    <a:lnTo>
                      <a:pt x="34" y="321"/>
                    </a:lnTo>
                    <a:lnTo>
                      <a:pt x="120" y="312"/>
                    </a:lnTo>
                    <a:lnTo>
                      <a:pt x="127" y="398"/>
                    </a:lnTo>
                    <a:lnTo>
                      <a:pt x="158" y="331"/>
                    </a:lnTo>
                    <a:lnTo>
                      <a:pt x="571" y="311"/>
                    </a:lnTo>
                    <a:lnTo>
                      <a:pt x="563" y="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66" name="Freeform 10">
                <a:extLst>
                  <a:ext uri="{FF2B5EF4-FFF2-40B4-BE49-F238E27FC236}">
                    <a16:creationId xmlns:a16="http://schemas.microsoft.com/office/drawing/2014/main" id="{0F531B5C-9CEF-46FB-800F-89730A82E4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3703" y="2502693"/>
                <a:ext cx="906462" cy="631825"/>
              </a:xfrm>
              <a:custGeom>
                <a:avLst/>
                <a:gdLst>
                  <a:gd name="T0" fmla="*/ 563 w 571"/>
                  <a:gd name="T1" fmla="*/ 22 h 398"/>
                  <a:gd name="T2" fmla="*/ 0 w 571"/>
                  <a:gd name="T3" fmla="*/ 0 h 398"/>
                  <a:gd name="T4" fmla="*/ 34 w 571"/>
                  <a:gd name="T5" fmla="*/ 321 h 398"/>
                  <a:gd name="T6" fmla="*/ 120 w 571"/>
                  <a:gd name="T7" fmla="*/ 312 h 398"/>
                  <a:gd name="T8" fmla="*/ 127 w 571"/>
                  <a:gd name="T9" fmla="*/ 398 h 398"/>
                  <a:gd name="T10" fmla="*/ 158 w 571"/>
                  <a:gd name="T11" fmla="*/ 331 h 398"/>
                  <a:gd name="T12" fmla="*/ 571 w 571"/>
                  <a:gd name="T13" fmla="*/ 311 h 398"/>
                  <a:gd name="T14" fmla="*/ 563 w 571"/>
                  <a:gd name="T15" fmla="*/ 22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1" h="398">
                    <a:moveTo>
                      <a:pt x="563" y="22"/>
                    </a:moveTo>
                    <a:lnTo>
                      <a:pt x="0" y="0"/>
                    </a:lnTo>
                    <a:lnTo>
                      <a:pt x="34" y="321"/>
                    </a:lnTo>
                    <a:lnTo>
                      <a:pt x="120" y="312"/>
                    </a:lnTo>
                    <a:lnTo>
                      <a:pt x="127" y="398"/>
                    </a:lnTo>
                    <a:lnTo>
                      <a:pt x="158" y="331"/>
                    </a:lnTo>
                    <a:lnTo>
                      <a:pt x="571" y="311"/>
                    </a:lnTo>
                    <a:lnTo>
                      <a:pt x="563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67" name="Freeform 11">
                <a:extLst>
                  <a:ext uri="{FF2B5EF4-FFF2-40B4-BE49-F238E27FC236}">
                    <a16:creationId xmlns:a16="http://schemas.microsoft.com/office/drawing/2014/main" id="{204977A8-56EE-475A-8409-7966136485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40678" y="2404268"/>
                <a:ext cx="152400" cy="152400"/>
              </a:xfrm>
              <a:custGeom>
                <a:avLst/>
                <a:gdLst>
                  <a:gd name="T0" fmla="*/ 3 w 96"/>
                  <a:gd name="T1" fmla="*/ 0 h 96"/>
                  <a:gd name="T2" fmla="*/ 0 w 96"/>
                  <a:gd name="T3" fmla="*/ 96 h 96"/>
                  <a:gd name="T4" fmla="*/ 27 w 96"/>
                  <a:gd name="T5" fmla="*/ 18 h 96"/>
                  <a:gd name="T6" fmla="*/ 96 w 96"/>
                  <a:gd name="T7" fmla="*/ 16 h 96"/>
                  <a:gd name="T8" fmla="*/ 3 w 96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3" y="0"/>
                    </a:moveTo>
                    <a:lnTo>
                      <a:pt x="0" y="96"/>
                    </a:lnTo>
                    <a:lnTo>
                      <a:pt x="27" y="18"/>
                    </a:lnTo>
                    <a:lnTo>
                      <a:pt x="96" y="16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69" name="Freeform 12">
                <a:extLst>
                  <a:ext uri="{FF2B5EF4-FFF2-40B4-BE49-F238E27FC236}">
                    <a16:creationId xmlns:a16="http://schemas.microsoft.com/office/drawing/2014/main" id="{F4135531-D0F4-4600-9ADC-8EE666B16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1115" y="2955130"/>
                <a:ext cx="150812" cy="150813"/>
              </a:xfrm>
              <a:custGeom>
                <a:avLst/>
                <a:gdLst>
                  <a:gd name="T0" fmla="*/ 95 w 95"/>
                  <a:gd name="T1" fmla="*/ 95 h 95"/>
                  <a:gd name="T2" fmla="*/ 85 w 95"/>
                  <a:gd name="T3" fmla="*/ 0 h 95"/>
                  <a:gd name="T4" fmla="*/ 69 w 95"/>
                  <a:gd name="T5" fmla="*/ 82 h 95"/>
                  <a:gd name="T6" fmla="*/ 0 w 95"/>
                  <a:gd name="T7" fmla="*/ 91 h 95"/>
                  <a:gd name="T8" fmla="*/ 95 w 95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95">
                    <a:moveTo>
                      <a:pt x="95" y="95"/>
                    </a:moveTo>
                    <a:lnTo>
                      <a:pt x="85" y="0"/>
                    </a:lnTo>
                    <a:lnTo>
                      <a:pt x="69" y="82"/>
                    </a:lnTo>
                    <a:lnTo>
                      <a:pt x="0" y="91"/>
                    </a:lnTo>
                    <a:lnTo>
                      <a:pt x="95" y="95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70" name="Freeform 13">
                <a:extLst>
                  <a:ext uri="{FF2B5EF4-FFF2-40B4-BE49-F238E27FC236}">
                    <a16:creationId xmlns:a16="http://schemas.microsoft.com/office/drawing/2014/main" id="{8E96B7CF-8DA1-4F73-94C1-698ADEF41F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8628" y="2780505"/>
                <a:ext cx="871537" cy="231775"/>
              </a:xfrm>
              <a:custGeom>
                <a:avLst/>
                <a:gdLst>
                  <a:gd name="T0" fmla="*/ 0 w 549"/>
                  <a:gd name="T1" fmla="*/ 37 h 146"/>
                  <a:gd name="T2" fmla="*/ 12 w 549"/>
                  <a:gd name="T3" fmla="*/ 146 h 146"/>
                  <a:gd name="T4" fmla="*/ 0 w 549"/>
                  <a:gd name="T5" fmla="*/ 37 h 146"/>
                  <a:gd name="T6" fmla="*/ 0 w 549"/>
                  <a:gd name="T7" fmla="*/ 37 h 146"/>
                  <a:gd name="T8" fmla="*/ 545 w 549"/>
                  <a:gd name="T9" fmla="*/ 0 h 146"/>
                  <a:gd name="T10" fmla="*/ 545 w 549"/>
                  <a:gd name="T11" fmla="*/ 0 h 146"/>
                  <a:gd name="T12" fmla="*/ 549 w 549"/>
                  <a:gd name="T13" fmla="*/ 136 h 146"/>
                  <a:gd name="T14" fmla="*/ 545 w 549"/>
                  <a:gd name="T15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9" h="146">
                    <a:moveTo>
                      <a:pt x="0" y="37"/>
                    </a:moveTo>
                    <a:lnTo>
                      <a:pt x="12" y="146"/>
                    </a:lnTo>
                    <a:lnTo>
                      <a:pt x="0" y="37"/>
                    </a:lnTo>
                    <a:lnTo>
                      <a:pt x="0" y="37"/>
                    </a:lnTo>
                    <a:close/>
                    <a:moveTo>
                      <a:pt x="545" y="0"/>
                    </a:moveTo>
                    <a:lnTo>
                      <a:pt x="545" y="0"/>
                    </a:lnTo>
                    <a:lnTo>
                      <a:pt x="549" y="136"/>
                    </a:lnTo>
                    <a:lnTo>
                      <a:pt x="545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71" name="Freeform 14">
                <a:extLst>
                  <a:ext uri="{FF2B5EF4-FFF2-40B4-BE49-F238E27FC236}">
                    <a16:creationId xmlns:a16="http://schemas.microsoft.com/office/drawing/2014/main" id="{C4F4A882-4809-45E7-B127-D07D5235A6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8628" y="2780505"/>
                <a:ext cx="871537" cy="231775"/>
              </a:xfrm>
              <a:custGeom>
                <a:avLst/>
                <a:gdLst>
                  <a:gd name="T0" fmla="*/ 0 w 549"/>
                  <a:gd name="T1" fmla="*/ 37 h 146"/>
                  <a:gd name="T2" fmla="*/ 12 w 549"/>
                  <a:gd name="T3" fmla="*/ 146 h 146"/>
                  <a:gd name="T4" fmla="*/ 0 w 549"/>
                  <a:gd name="T5" fmla="*/ 37 h 146"/>
                  <a:gd name="T6" fmla="*/ 0 w 549"/>
                  <a:gd name="T7" fmla="*/ 37 h 146"/>
                  <a:gd name="T8" fmla="*/ 545 w 549"/>
                  <a:gd name="T9" fmla="*/ 0 h 146"/>
                  <a:gd name="T10" fmla="*/ 545 w 549"/>
                  <a:gd name="T11" fmla="*/ 0 h 146"/>
                  <a:gd name="T12" fmla="*/ 549 w 549"/>
                  <a:gd name="T13" fmla="*/ 136 h 146"/>
                  <a:gd name="T14" fmla="*/ 545 w 549"/>
                  <a:gd name="T15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9" h="146">
                    <a:moveTo>
                      <a:pt x="0" y="37"/>
                    </a:moveTo>
                    <a:lnTo>
                      <a:pt x="12" y="146"/>
                    </a:lnTo>
                    <a:lnTo>
                      <a:pt x="0" y="37"/>
                    </a:lnTo>
                    <a:lnTo>
                      <a:pt x="0" y="37"/>
                    </a:lnTo>
                    <a:moveTo>
                      <a:pt x="545" y="0"/>
                    </a:moveTo>
                    <a:lnTo>
                      <a:pt x="545" y="0"/>
                    </a:lnTo>
                    <a:lnTo>
                      <a:pt x="549" y="136"/>
                    </a:lnTo>
                    <a:lnTo>
                      <a:pt x="5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1267" name="文本框 1266">
              <a:extLst>
                <a:ext uri="{FF2B5EF4-FFF2-40B4-BE49-F238E27FC236}">
                  <a16:creationId xmlns:a16="http://schemas.microsoft.com/office/drawing/2014/main" id="{53911B57-13D8-4273-8B5A-752872CF1CBB}"/>
                </a:ext>
              </a:extLst>
            </p:cNvPr>
            <p:cNvSpPr txBox="1"/>
            <p:nvPr/>
          </p:nvSpPr>
          <p:spPr>
            <a:xfrm>
              <a:off x="4227260" y="101589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+mj-ea"/>
                  <a:ea typeface="+mj-ea"/>
                </a:rPr>
                <a:t>什么家？</a:t>
              </a:r>
            </a:p>
          </p:txBody>
        </p:sp>
        <p:grpSp>
          <p:nvGrpSpPr>
            <p:cNvPr id="1266" name="组合 1265">
              <a:extLst>
                <a:ext uri="{FF2B5EF4-FFF2-40B4-BE49-F238E27FC236}">
                  <a16:creationId xmlns:a16="http://schemas.microsoft.com/office/drawing/2014/main" id="{A5EFB235-66CF-4920-998C-3468C30F680B}"/>
                </a:ext>
              </a:extLst>
            </p:cNvPr>
            <p:cNvGrpSpPr/>
            <p:nvPr/>
          </p:nvGrpSpPr>
          <p:grpSpPr>
            <a:xfrm rot="1585336">
              <a:off x="6767990" y="1138446"/>
              <a:ext cx="848757" cy="613740"/>
              <a:chOff x="10416940" y="2451551"/>
              <a:chExt cx="1800226" cy="1301751"/>
            </a:xfrm>
            <a:effectLst>
              <a:outerShdw blurRad="76200" dist="38100" dir="10800000" sx="105000" sy="105000" algn="r" rotWithShape="0">
                <a:prstClr val="black">
                  <a:alpha val="28000"/>
                </a:prstClr>
              </a:outerShdw>
            </a:effectLst>
          </p:grpSpPr>
          <p:sp>
            <p:nvSpPr>
              <p:cNvPr id="864" name="Freeform 998">
                <a:extLst>
                  <a:ext uri="{FF2B5EF4-FFF2-40B4-BE49-F238E27FC236}">
                    <a16:creationId xmlns:a16="http://schemas.microsoft.com/office/drawing/2014/main" id="{13994D6D-4E58-4B1A-8811-2FE0D6C952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16940" y="2451551"/>
                <a:ext cx="1800226" cy="1301751"/>
              </a:xfrm>
              <a:custGeom>
                <a:avLst/>
                <a:gdLst>
                  <a:gd name="T0" fmla="*/ 1384 w 1432"/>
                  <a:gd name="T1" fmla="*/ 107 h 1034"/>
                  <a:gd name="T2" fmla="*/ 76 w 1432"/>
                  <a:gd name="T3" fmla="*/ 71 h 1034"/>
                  <a:gd name="T4" fmla="*/ 44 w 1432"/>
                  <a:gd name="T5" fmla="*/ 607 h 1034"/>
                  <a:gd name="T6" fmla="*/ 638 w 1432"/>
                  <a:gd name="T7" fmla="*/ 650 h 1034"/>
                  <a:gd name="T8" fmla="*/ 460 w 1432"/>
                  <a:gd name="T9" fmla="*/ 1031 h 1034"/>
                  <a:gd name="T10" fmla="*/ 856 w 1432"/>
                  <a:gd name="T11" fmla="*/ 658 h 1034"/>
                  <a:gd name="T12" fmla="*/ 1392 w 1432"/>
                  <a:gd name="T13" fmla="*/ 655 h 1034"/>
                  <a:gd name="T14" fmla="*/ 1384 w 1432"/>
                  <a:gd name="T15" fmla="*/ 107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32" h="1034">
                    <a:moveTo>
                      <a:pt x="1384" y="107"/>
                    </a:moveTo>
                    <a:cubicBezTo>
                      <a:pt x="1369" y="69"/>
                      <a:pt x="152" y="0"/>
                      <a:pt x="76" y="71"/>
                    </a:cubicBezTo>
                    <a:cubicBezTo>
                      <a:pt x="28" y="115"/>
                      <a:pt x="0" y="559"/>
                      <a:pt x="44" y="607"/>
                    </a:cubicBezTo>
                    <a:cubicBezTo>
                      <a:pt x="56" y="620"/>
                      <a:pt x="336" y="638"/>
                      <a:pt x="638" y="650"/>
                    </a:cubicBezTo>
                    <a:cubicBezTo>
                      <a:pt x="712" y="859"/>
                      <a:pt x="429" y="1034"/>
                      <a:pt x="460" y="1031"/>
                    </a:cubicBezTo>
                    <a:cubicBezTo>
                      <a:pt x="716" y="998"/>
                      <a:pt x="860" y="771"/>
                      <a:pt x="856" y="658"/>
                    </a:cubicBezTo>
                    <a:cubicBezTo>
                      <a:pt x="1131" y="667"/>
                      <a:pt x="1375" y="668"/>
                      <a:pt x="1392" y="655"/>
                    </a:cubicBezTo>
                    <a:cubicBezTo>
                      <a:pt x="1432" y="623"/>
                      <a:pt x="1420" y="199"/>
                      <a:pt x="1384" y="10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865" name="Freeform 999">
                <a:extLst>
                  <a:ext uri="{FF2B5EF4-FFF2-40B4-BE49-F238E27FC236}">
                    <a16:creationId xmlns:a16="http://schemas.microsoft.com/office/drawing/2014/main" id="{53E6CE00-A39E-4A8C-828F-BB518B0188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6153" y="2526164"/>
                <a:ext cx="1685926" cy="1133476"/>
              </a:xfrm>
              <a:custGeom>
                <a:avLst/>
                <a:gdLst>
                  <a:gd name="T0" fmla="*/ 72 w 1340"/>
                  <a:gd name="T1" fmla="*/ 48 h 900"/>
                  <a:gd name="T2" fmla="*/ 48 w 1340"/>
                  <a:gd name="T3" fmla="*/ 492 h 900"/>
                  <a:gd name="T4" fmla="*/ 636 w 1340"/>
                  <a:gd name="T5" fmla="*/ 536 h 900"/>
                  <a:gd name="T6" fmla="*/ 544 w 1340"/>
                  <a:gd name="T7" fmla="*/ 900 h 900"/>
                  <a:gd name="T8" fmla="*/ 760 w 1340"/>
                  <a:gd name="T9" fmla="*/ 532 h 900"/>
                  <a:gd name="T10" fmla="*/ 1304 w 1340"/>
                  <a:gd name="T11" fmla="*/ 544 h 900"/>
                  <a:gd name="T12" fmla="*/ 1308 w 1340"/>
                  <a:gd name="T13" fmla="*/ 80 h 900"/>
                  <a:gd name="T14" fmla="*/ 72 w 1340"/>
                  <a:gd name="T15" fmla="*/ 48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0" h="900">
                    <a:moveTo>
                      <a:pt x="72" y="48"/>
                    </a:moveTo>
                    <a:cubicBezTo>
                      <a:pt x="42" y="55"/>
                      <a:pt x="0" y="360"/>
                      <a:pt x="48" y="492"/>
                    </a:cubicBezTo>
                    <a:cubicBezTo>
                      <a:pt x="136" y="520"/>
                      <a:pt x="604" y="520"/>
                      <a:pt x="636" y="536"/>
                    </a:cubicBezTo>
                    <a:cubicBezTo>
                      <a:pt x="668" y="552"/>
                      <a:pt x="672" y="780"/>
                      <a:pt x="544" y="900"/>
                    </a:cubicBezTo>
                    <a:cubicBezTo>
                      <a:pt x="664" y="816"/>
                      <a:pt x="792" y="688"/>
                      <a:pt x="760" y="532"/>
                    </a:cubicBezTo>
                    <a:cubicBezTo>
                      <a:pt x="848" y="532"/>
                      <a:pt x="1268" y="572"/>
                      <a:pt x="1304" y="544"/>
                    </a:cubicBezTo>
                    <a:cubicBezTo>
                      <a:pt x="1340" y="516"/>
                      <a:pt x="1336" y="168"/>
                      <a:pt x="1308" y="80"/>
                    </a:cubicBezTo>
                    <a:cubicBezTo>
                      <a:pt x="1104" y="28"/>
                      <a:pt x="272" y="0"/>
                      <a:pt x="72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1268" name="文本框 1267">
              <a:extLst>
                <a:ext uri="{FF2B5EF4-FFF2-40B4-BE49-F238E27FC236}">
                  <a16:creationId xmlns:a16="http://schemas.microsoft.com/office/drawing/2014/main" id="{3EFFC58C-1B93-47E4-972F-CCCE99EBF77C}"/>
                </a:ext>
              </a:extLst>
            </p:cNvPr>
            <p:cNvSpPr txBox="1"/>
            <p:nvPr/>
          </p:nvSpPr>
          <p:spPr>
            <a:xfrm rot="1795376">
              <a:off x="6816711" y="1166401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+mj-ea"/>
                  <a:ea typeface="+mj-ea"/>
                </a:rPr>
                <a:t>什么画？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A488BA7-445F-47F2-90A4-CC3C50927ADC}"/>
                </a:ext>
              </a:extLst>
            </p:cNvPr>
            <p:cNvGrpSpPr/>
            <p:nvPr/>
          </p:nvGrpSpPr>
          <p:grpSpPr>
            <a:xfrm>
              <a:off x="3562421" y="1289181"/>
              <a:ext cx="4989417" cy="3677561"/>
              <a:chOff x="3536352" y="1234410"/>
              <a:chExt cx="4989417" cy="3677561"/>
            </a:xfrm>
          </p:grpSpPr>
          <p:grpSp>
            <p:nvGrpSpPr>
              <p:cNvPr id="5352" name="Group 4">
                <a:extLst>
                  <a:ext uri="{FF2B5EF4-FFF2-40B4-BE49-F238E27FC236}">
                    <a16:creationId xmlns:a16="http://schemas.microsoft.com/office/drawing/2014/main" id="{0DD79812-2B01-4442-94B5-94BA19ACA892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3563980" y="1234410"/>
                <a:ext cx="2513554" cy="1661338"/>
                <a:chOff x="6231" y="454"/>
                <a:chExt cx="886" cy="695"/>
              </a:xfrm>
            </p:grpSpPr>
            <p:sp>
              <p:nvSpPr>
                <p:cNvPr id="5353" name="AutoShape 3">
                  <a:extLst>
                    <a:ext uri="{FF2B5EF4-FFF2-40B4-BE49-F238E27FC236}">
                      <a16:creationId xmlns:a16="http://schemas.microsoft.com/office/drawing/2014/main" id="{20772B00-AF59-4185-81D0-1AEEFEA9A131}"/>
                    </a:ext>
                  </a:extLst>
                </p:cNvPr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233" y="454"/>
                  <a:ext cx="883" cy="6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354" name="Group 205">
                  <a:extLst>
                    <a:ext uri="{FF2B5EF4-FFF2-40B4-BE49-F238E27FC236}">
                      <a16:creationId xmlns:a16="http://schemas.microsoft.com/office/drawing/2014/main" id="{2729930F-E82C-4673-93B9-8C809558CBC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231" y="517"/>
                  <a:ext cx="886" cy="404"/>
                  <a:chOff x="6231" y="517"/>
                  <a:chExt cx="886" cy="404"/>
                </a:xfrm>
              </p:grpSpPr>
              <p:sp>
                <p:nvSpPr>
                  <p:cNvPr id="5475" name="Oval 5">
                    <a:extLst>
                      <a:ext uri="{FF2B5EF4-FFF2-40B4-BE49-F238E27FC236}">
                        <a16:creationId xmlns:a16="http://schemas.microsoft.com/office/drawing/2014/main" id="{5FEFE3DD-EFFD-43C0-ADCF-30C030E4C66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25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76" name="Oval 6">
                    <a:extLst>
                      <a:ext uri="{FF2B5EF4-FFF2-40B4-BE49-F238E27FC236}">
                        <a16:creationId xmlns:a16="http://schemas.microsoft.com/office/drawing/2014/main" id="{D8219E71-A4CF-4E3A-AFB2-F8F0D8C390C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6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77" name="Oval 7">
                    <a:extLst>
                      <a:ext uri="{FF2B5EF4-FFF2-40B4-BE49-F238E27FC236}">
                        <a16:creationId xmlns:a16="http://schemas.microsoft.com/office/drawing/2014/main" id="{27EACD64-1570-4861-8FAD-ECE430496A4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4" y="517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78" name="Oval 8">
                    <a:extLst>
                      <a:ext uri="{FF2B5EF4-FFF2-40B4-BE49-F238E27FC236}">
                        <a16:creationId xmlns:a16="http://schemas.microsoft.com/office/drawing/2014/main" id="{226372B9-13D8-4609-9864-BED570EE641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44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79" name="Oval 9">
                    <a:extLst>
                      <a:ext uri="{FF2B5EF4-FFF2-40B4-BE49-F238E27FC236}">
                        <a16:creationId xmlns:a16="http://schemas.microsoft.com/office/drawing/2014/main" id="{697FD672-0BA0-4529-A762-E16CC731598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82" y="517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80" name="Oval 10">
                    <a:extLst>
                      <a:ext uri="{FF2B5EF4-FFF2-40B4-BE49-F238E27FC236}">
                        <a16:creationId xmlns:a16="http://schemas.microsoft.com/office/drawing/2014/main" id="{D212744B-31B6-49E7-ABE3-0EEFADEAC08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22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81" name="Oval 11">
                    <a:extLst>
                      <a:ext uri="{FF2B5EF4-FFF2-40B4-BE49-F238E27FC236}">
                        <a16:creationId xmlns:a16="http://schemas.microsoft.com/office/drawing/2014/main" id="{E44AD6A9-B3F5-4932-92B6-C7FDF9E093F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61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82" name="Oval 12">
                    <a:extLst>
                      <a:ext uri="{FF2B5EF4-FFF2-40B4-BE49-F238E27FC236}">
                        <a16:creationId xmlns:a16="http://schemas.microsoft.com/office/drawing/2014/main" id="{4B73E53D-B2E6-4C92-AFBF-FA283688127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01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83" name="Oval 13">
                    <a:extLst>
                      <a:ext uri="{FF2B5EF4-FFF2-40B4-BE49-F238E27FC236}">
                        <a16:creationId xmlns:a16="http://schemas.microsoft.com/office/drawing/2014/main" id="{B4D89F9A-DE76-4540-AE71-BBA82365532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41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84" name="Oval 14">
                    <a:extLst>
                      <a:ext uri="{FF2B5EF4-FFF2-40B4-BE49-F238E27FC236}">
                        <a16:creationId xmlns:a16="http://schemas.microsoft.com/office/drawing/2014/main" id="{E620DCED-907A-4896-BB37-D98D85A2448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8" y="55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85" name="Oval 15">
                    <a:extLst>
                      <a:ext uri="{FF2B5EF4-FFF2-40B4-BE49-F238E27FC236}">
                        <a16:creationId xmlns:a16="http://schemas.microsoft.com/office/drawing/2014/main" id="{995780E6-16EA-4D77-87E1-717445B4DA5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28" y="55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86" name="Oval 16">
                    <a:extLst>
                      <a:ext uri="{FF2B5EF4-FFF2-40B4-BE49-F238E27FC236}">
                        <a16:creationId xmlns:a16="http://schemas.microsoft.com/office/drawing/2014/main" id="{E6ECBFBE-49DB-4A96-A7AC-E86D84235EE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66" y="556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87" name="Oval 17">
                    <a:extLst>
                      <a:ext uri="{FF2B5EF4-FFF2-40B4-BE49-F238E27FC236}">
                        <a16:creationId xmlns:a16="http://schemas.microsoft.com/office/drawing/2014/main" id="{2B5078A0-85D6-4601-A17D-02A677E5F4B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04" y="556"/>
                    <a:ext cx="4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88" name="Oval 18">
                    <a:extLst>
                      <a:ext uri="{FF2B5EF4-FFF2-40B4-BE49-F238E27FC236}">
                        <a16:creationId xmlns:a16="http://schemas.microsoft.com/office/drawing/2014/main" id="{685F0CE4-6D17-41EC-B645-CDAB8701741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43" y="556"/>
                    <a:ext cx="5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89" name="Oval 19">
                    <a:extLst>
                      <a:ext uri="{FF2B5EF4-FFF2-40B4-BE49-F238E27FC236}">
                        <a16:creationId xmlns:a16="http://schemas.microsoft.com/office/drawing/2014/main" id="{419A52A7-A41B-4315-9254-9C556EB14F6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83" y="554"/>
                    <a:ext cx="4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90" name="Oval 20">
                    <a:extLst>
                      <a:ext uri="{FF2B5EF4-FFF2-40B4-BE49-F238E27FC236}">
                        <a16:creationId xmlns:a16="http://schemas.microsoft.com/office/drawing/2014/main" id="{EB6CC8D9-FF52-4BE3-9441-601E40BC5E3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21" y="554"/>
                    <a:ext cx="6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91" name="Oval 21">
                    <a:extLst>
                      <a:ext uri="{FF2B5EF4-FFF2-40B4-BE49-F238E27FC236}">
                        <a16:creationId xmlns:a16="http://schemas.microsoft.com/office/drawing/2014/main" id="{5FC69FB2-6040-437A-AD3F-9E79D88DC5D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61" y="554"/>
                    <a:ext cx="6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92" name="Oval 22">
                    <a:extLst>
                      <a:ext uri="{FF2B5EF4-FFF2-40B4-BE49-F238E27FC236}">
                        <a16:creationId xmlns:a16="http://schemas.microsoft.com/office/drawing/2014/main" id="{1CBE0BE7-AB01-42E0-B116-7D919BDBD7B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99" y="554"/>
                    <a:ext cx="6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93" name="Oval 23">
                    <a:extLst>
                      <a:ext uri="{FF2B5EF4-FFF2-40B4-BE49-F238E27FC236}">
                        <a16:creationId xmlns:a16="http://schemas.microsoft.com/office/drawing/2014/main" id="{7966366F-2F5C-42DC-ADDA-FA9222DE81E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40" y="554"/>
                    <a:ext cx="5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94" name="Oval 24">
                    <a:extLst>
                      <a:ext uri="{FF2B5EF4-FFF2-40B4-BE49-F238E27FC236}">
                        <a16:creationId xmlns:a16="http://schemas.microsoft.com/office/drawing/2014/main" id="{0421C6BF-DB6F-4CB2-B02D-5994ECF8D99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80" y="556"/>
                    <a:ext cx="3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95" name="Oval 25">
                    <a:extLst>
                      <a:ext uri="{FF2B5EF4-FFF2-40B4-BE49-F238E27FC236}">
                        <a16:creationId xmlns:a16="http://schemas.microsoft.com/office/drawing/2014/main" id="{47AC3F47-6628-414F-8D41-3499A39F734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20" y="556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96" name="Oval 26">
                    <a:extLst>
                      <a:ext uri="{FF2B5EF4-FFF2-40B4-BE49-F238E27FC236}">
                        <a16:creationId xmlns:a16="http://schemas.microsoft.com/office/drawing/2014/main" id="{C80803FC-CABF-4583-A840-F11293508B2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60" y="55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97" name="Oval 27">
                    <a:extLst>
                      <a:ext uri="{FF2B5EF4-FFF2-40B4-BE49-F238E27FC236}">
                        <a16:creationId xmlns:a16="http://schemas.microsoft.com/office/drawing/2014/main" id="{7675C2B6-CE9C-4BA9-BA50-98F35286930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98" y="556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98" name="Oval 28">
                    <a:extLst>
                      <a:ext uri="{FF2B5EF4-FFF2-40B4-BE49-F238E27FC236}">
                        <a16:creationId xmlns:a16="http://schemas.microsoft.com/office/drawing/2014/main" id="{8CD33116-6873-42F8-89BF-EA1AB28DD75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9" y="59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99" name="Oval 29">
                    <a:extLst>
                      <a:ext uri="{FF2B5EF4-FFF2-40B4-BE49-F238E27FC236}">
                        <a16:creationId xmlns:a16="http://schemas.microsoft.com/office/drawing/2014/main" id="{57F04DA5-90A0-44A1-B97C-2A6277B0EDD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7" y="596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00" name="Oval 30">
                    <a:extLst>
                      <a:ext uri="{FF2B5EF4-FFF2-40B4-BE49-F238E27FC236}">
                        <a16:creationId xmlns:a16="http://schemas.microsoft.com/office/drawing/2014/main" id="{F7731C42-8F67-4118-A227-7603966DC0C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45" y="594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01" name="Oval 31">
                    <a:extLst>
                      <a:ext uri="{FF2B5EF4-FFF2-40B4-BE49-F238E27FC236}">
                        <a16:creationId xmlns:a16="http://schemas.microsoft.com/office/drawing/2014/main" id="{0C250D28-8AB9-4A7B-8CA1-FD73399BCD7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83" y="594"/>
                    <a:ext cx="6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02" name="Oval 32">
                    <a:extLst>
                      <a:ext uri="{FF2B5EF4-FFF2-40B4-BE49-F238E27FC236}">
                        <a16:creationId xmlns:a16="http://schemas.microsoft.com/office/drawing/2014/main" id="{3C4070C3-2918-4047-9426-3710E5C0EC4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22" y="592"/>
                    <a:ext cx="7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03" name="Oval 33">
                    <a:extLst>
                      <a:ext uri="{FF2B5EF4-FFF2-40B4-BE49-F238E27FC236}">
                        <a16:creationId xmlns:a16="http://schemas.microsoft.com/office/drawing/2014/main" id="{AC18C69B-F50C-4667-9A9C-859673B9F69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2" y="592"/>
                    <a:ext cx="7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04" name="Oval 34">
                    <a:extLst>
                      <a:ext uri="{FF2B5EF4-FFF2-40B4-BE49-F238E27FC236}">
                        <a16:creationId xmlns:a16="http://schemas.microsoft.com/office/drawing/2014/main" id="{89E9C810-2330-4FCA-BD24-2B8A3555B1A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0" y="592"/>
                    <a:ext cx="10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05" name="Oval 35">
                    <a:extLst>
                      <a:ext uri="{FF2B5EF4-FFF2-40B4-BE49-F238E27FC236}">
                        <a16:creationId xmlns:a16="http://schemas.microsoft.com/office/drawing/2014/main" id="{859352DA-B298-413C-87F4-B2350354660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38" y="590"/>
                    <a:ext cx="12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06" name="Oval 36">
                    <a:extLst>
                      <a:ext uri="{FF2B5EF4-FFF2-40B4-BE49-F238E27FC236}">
                        <a16:creationId xmlns:a16="http://schemas.microsoft.com/office/drawing/2014/main" id="{D3421720-A085-462B-BAD9-5B8C0CA413A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78" y="590"/>
                    <a:ext cx="10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07" name="Oval 37">
                    <a:extLst>
                      <a:ext uri="{FF2B5EF4-FFF2-40B4-BE49-F238E27FC236}">
                        <a16:creationId xmlns:a16="http://schemas.microsoft.com/office/drawing/2014/main" id="{C1BD5AA7-9FB4-4E8C-A37D-5B6DE43D93A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17" y="590"/>
                    <a:ext cx="11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08" name="Oval 38">
                    <a:extLst>
                      <a:ext uri="{FF2B5EF4-FFF2-40B4-BE49-F238E27FC236}">
                        <a16:creationId xmlns:a16="http://schemas.microsoft.com/office/drawing/2014/main" id="{C8DD0B27-0702-4ABC-8435-E5DCAED96A4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57" y="592"/>
                    <a:ext cx="9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09" name="Oval 39">
                    <a:extLst>
                      <a:ext uri="{FF2B5EF4-FFF2-40B4-BE49-F238E27FC236}">
                        <a16:creationId xmlns:a16="http://schemas.microsoft.com/office/drawing/2014/main" id="{A7D77F9C-8FF8-43D9-8B10-F5C46736698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97" y="592"/>
                    <a:ext cx="8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10" name="Oval 40">
                    <a:extLst>
                      <a:ext uri="{FF2B5EF4-FFF2-40B4-BE49-F238E27FC236}">
                        <a16:creationId xmlns:a16="http://schemas.microsoft.com/office/drawing/2014/main" id="{9EB6A1A8-DFE3-4091-AB84-4BE671E2B38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37" y="592"/>
                    <a:ext cx="8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11" name="Oval 41">
                    <a:extLst>
                      <a:ext uri="{FF2B5EF4-FFF2-40B4-BE49-F238E27FC236}">
                        <a16:creationId xmlns:a16="http://schemas.microsoft.com/office/drawing/2014/main" id="{6934A940-FF5D-4538-9D0B-CEBD88A718B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77" y="594"/>
                    <a:ext cx="6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12" name="Oval 42">
                    <a:extLst>
                      <a:ext uri="{FF2B5EF4-FFF2-40B4-BE49-F238E27FC236}">
                        <a16:creationId xmlns:a16="http://schemas.microsoft.com/office/drawing/2014/main" id="{07397EB6-2594-4356-A544-B54E1349CB0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17" y="594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13" name="Oval 43">
                    <a:extLst>
                      <a:ext uri="{FF2B5EF4-FFF2-40B4-BE49-F238E27FC236}">
                        <a16:creationId xmlns:a16="http://schemas.microsoft.com/office/drawing/2014/main" id="{D92A288B-45AD-46DC-9BE3-2FD98E86E76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57" y="596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14" name="Oval 44">
                    <a:extLst>
                      <a:ext uri="{FF2B5EF4-FFF2-40B4-BE49-F238E27FC236}">
                        <a16:creationId xmlns:a16="http://schemas.microsoft.com/office/drawing/2014/main" id="{583E183D-AEE2-4CF1-BCD2-847B6424FDF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98" y="59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15" name="Oval 45">
                    <a:extLst>
                      <a:ext uri="{FF2B5EF4-FFF2-40B4-BE49-F238E27FC236}">
                        <a16:creationId xmlns:a16="http://schemas.microsoft.com/office/drawing/2014/main" id="{6990FFD6-32E3-48E7-BFE2-6998DD5B062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09" y="63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16" name="Oval 46">
                    <a:extLst>
                      <a:ext uri="{FF2B5EF4-FFF2-40B4-BE49-F238E27FC236}">
                        <a16:creationId xmlns:a16="http://schemas.microsoft.com/office/drawing/2014/main" id="{22212BFE-BA9C-4A8A-B0A8-1EBEFD3FB33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48" y="634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17" name="Oval 47">
                    <a:extLst>
                      <a:ext uri="{FF2B5EF4-FFF2-40B4-BE49-F238E27FC236}">
                        <a16:creationId xmlns:a16="http://schemas.microsoft.com/office/drawing/2014/main" id="{7B601A84-FA52-4D6F-AF04-E2102A3BEFD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6" y="634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18" name="Oval 48">
                    <a:extLst>
                      <a:ext uri="{FF2B5EF4-FFF2-40B4-BE49-F238E27FC236}">
                        <a16:creationId xmlns:a16="http://schemas.microsoft.com/office/drawing/2014/main" id="{5D720721-5731-461C-9789-DF7C96DE76A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24" y="632"/>
                    <a:ext cx="8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19" name="Oval 49">
                    <a:extLst>
                      <a:ext uri="{FF2B5EF4-FFF2-40B4-BE49-F238E27FC236}">
                        <a16:creationId xmlns:a16="http://schemas.microsoft.com/office/drawing/2014/main" id="{0D653ADE-B36F-4A3E-AA64-B6224F5B151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62" y="630"/>
                    <a:ext cx="10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20" name="Oval 50">
                    <a:extLst>
                      <a:ext uri="{FF2B5EF4-FFF2-40B4-BE49-F238E27FC236}">
                        <a16:creationId xmlns:a16="http://schemas.microsoft.com/office/drawing/2014/main" id="{0FF8B74E-74FD-4F56-A068-14CCEF26DC4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01" y="628"/>
                    <a:ext cx="11" cy="1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21" name="Oval 51">
                    <a:extLst>
                      <a:ext uri="{FF2B5EF4-FFF2-40B4-BE49-F238E27FC236}">
                        <a16:creationId xmlns:a16="http://schemas.microsoft.com/office/drawing/2014/main" id="{2AC4B089-C4B4-4E3C-BD44-9825052EBE1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39" y="628"/>
                    <a:ext cx="13" cy="1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22" name="Oval 52">
                    <a:extLst>
                      <a:ext uri="{FF2B5EF4-FFF2-40B4-BE49-F238E27FC236}">
                        <a16:creationId xmlns:a16="http://schemas.microsoft.com/office/drawing/2014/main" id="{E77C50CF-7EE3-48EF-A5FA-ABF069A5E28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77" y="626"/>
                    <a:ext cx="15" cy="1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23" name="Oval 53">
                    <a:extLst>
                      <a:ext uri="{FF2B5EF4-FFF2-40B4-BE49-F238E27FC236}">
                        <a16:creationId xmlns:a16="http://schemas.microsoft.com/office/drawing/2014/main" id="{025A85AB-480C-4846-8110-49BFB4F019B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15" y="626"/>
                    <a:ext cx="17" cy="1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24" name="Oval 54">
                    <a:extLst>
                      <a:ext uri="{FF2B5EF4-FFF2-40B4-BE49-F238E27FC236}">
                        <a16:creationId xmlns:a16="http://schemas.microsoft.com/office/drawing/2014/main" id="{5BE0A182-86E2-44F0-BC39-BFAF03D4340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55" y="626"/>
                    <a:ext cx="18" cy="1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25" name="Oval 55">
                    <a:extLst>
                      <a:ext uri="{FF2B5EF4-FFF2-40B4-BE49-F238E27FC236}">
                        <a16:creationId xmlns:a16="http://schemas.microsoft.com/office/drawing/2014/main" id="{E559162F-74C6-434B-8495-6BBD12C864C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94" y="626"/>
                    <a:ext cx="17" cy="1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26" name="Oval 56">
                    <a:extLst>
                      <a:ext uri="{FF2B5EF4-FFF2-40B4-BE49-F238E27FC236}">
                        <a16:creationId xmlns:a16="http://schemas.microsoft.com/office/drawing/2014/main" id="{D4FF68D5-735F-47F6-919D-B89E2152362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34" y="628"/>
                    <a:ext cx="17" cy="1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27" name="Oval 57">
                    <a:extLst>
                      <a:ext uri="{FF2B5EF4-FFF2-40B4-BE49-F238E27FC236}">
                        <a16:creationId xmlns:a16="http://schemas.microsoft.com/office/drawing/2014/main" id="{957A036C-E475-4E66-87A7-C89797218C6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74" y="628"/>
                    <a:ext cx="15" cy="1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28" name="Oval 58">
                    <a:extLst>
                      <a:ext uri="{FF2B5EF4-FFF2-40B4-BE49-F238E27FC236}">
                        <a16:creationId xmlns:a16="http://schemas.microsoft.com/office/drawing/2014/main" id="{14EF2FBD-0A04-48CE-854B-112BDE580C4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16" y="630"/>
                    <a:ext cx="11" cy="1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29" name="Oval 59">
                    <a:extLst>
                      <a:ext uri="{FF2B5EF4-FFF2-40B4-BE49-F238E27FC236}">
                        <a16:creationId xmlns:a16="http://schemas.microsoft.com/office/drawing/2014/main" id="{6A8FA0BB-AC80-43C5-9766-B4BE64E4769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56" y="630"/>
                    <a:ext cx="8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30" name="Oval 60">
                    <a:extLst>
                      <a:ext uri="{FF2B5EF4-FFF2-40B4-BE49-F238E27FC236}">
                        <a16:creationId xmlns:a16="http://schemas.microsoft.com/office/drawing/2014/main" id="{78DDAC4B-22A4-4507-B230-216748156E4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96" y="632"/>
                    <a:ext cx="6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31" name="Oval 61">
                    <a:extLst>
                      <a:ext uri="{FF2B5EF4-FFF2-40B4-BE49-F238E27FC236}">
                        <a16:creationId xmlns:a16="http://schemas.microsoft.com/office/drawing/2014/main" id="{1069C612-34C5-4612-B9AF-4219ECAD648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36" y="634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32" name="Oval 62">
                    <a:extLst>
                      <a:ext uri="{FF2B5EF4-FFF2-40B4-BE49-F238E27FC236}">
                        <a16:creationId xmlns:a16="http://schemas.microsoft.com/office/drawing/2014/main" id="{0AF77755-A456-4B5A-8EDB-28F63D10346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77" y="634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33" name="Oval 63">
                    <a:extLst>
                      <a:ext uri="{FF2B5EF4-FFF2-40B4-BE49-F238E27FC236}">
                        <a16:creationId xmlns:a16="http://schemas.microsoft.com/office/drawing/2014/main" id="{CDFF64BC-83D9-422E-8FF9-F748B88768A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17" y="63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34" name="Oval 64">
                    <a:extLst>
                      <a:ext uri="{FF2B5EF4-FFF2-40B4-BE49-F238E27FC236}">
                        <a16:creationId xmlns:a16="http://schemas.microsoft.com/office/drawing/2014/main" id="{DD233F2E-9A8E-434F-B5B1-F6F44B55278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90" y="674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35" name="Oval 65">
                    <a:extLst>
                      <a:ext uri="{FF2B5EF4-FFF2-40B4-BE49-F238E27FC236}">
                        <a16:creationId xmlns:a16="http://schemas.microsoft.com/office/drawing/2014/main" id="{4484D466-4276-4974-9649-4F55026EA65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29" y="674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36" name="Oval 66">
                    <a:extLst>
                      <a:ext uri="{FF2B5EF4-FFF2-40B4-BE49-F238E27FC236}">
                        <a16:creationId xmlns:a16="http://schemas.microsoft.com/office/drawing/2014/main" id="{C9E66D40-865A-48CD-A07A-E9084C000B9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7" y="672"/>
                    <a:ext cx="4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37" name="Oval 67">
                    <a:extLst>
                      <a:ext uri="{FF2B5EF4-FFF2-40B4-BE49-F238E27FC236}">
                        <a16:creationId xmlns:a16="http://schemas.microsoft.com/office/drawing/2014/main" id="{6C8C733D-3D2F-4822-960A-A2521C6233B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3" y="670"/>
                    <a:ext cx="10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38" name="Oval 68">
                    <a:extLst>
                      <a:ext uri="{FF2B5EF4-FFF2-40B4-BE49-F238E27FC236}">
                        <a16:creationId xmlns:a16="http://schemas.microsoft.com/office/drawing/2014/main" id="{97967CB0-E845-4E2A-9E9E-35F28046FF2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41" y="669"/>
                    <a:ext cx="12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39" name="Oval 69">
                    <a:extLst>
                      <a:ext uri="{FF2B5EF4-FFF2-40B4-BE49-F238E27FC236}">
                        <a16:creationId xmlns:a16="http://schemas.microsoft.com/office/drawing/2014/main" id="{ADD933F6-D761-4A2F-89DA-714D98B5651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80" y="667"/>
                    <a:ext cx="15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40" name="Oval 70">
                    <a:extLst>
                      <a:ext uri="{FF2B5EF4-FFF2-40B4-BE49-F238E27FC236}">
                        <a16:creationId xmlns:a16="http://schemas.microsoft.com/office/drawing/2014/main" id="{3CA26DB2-6EEF-4BF2-9259-6E27FC77403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16" y="665"/>
                    <a:ext cx="19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41" name="Oval 71">
                    <a:extLst>
                      <a:ext uri="{FF2B5EF4-FFF2-40B4-BE49-F238E27FC236}">
                        <a16:creationId xmlns:a16="http://schemas.microsoft.com/office/drawing/2014/main" id="{64E90FBA-90A8-4DED-A808-C828FA68F91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54" y="665"/>
                    <a:ext cx="23" cy="2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42" name="Oval 72">
                    <a:extLst>
                      <a:ext uri="{FF2B5EF4-FFF2-40B4-BE49-F238E27FC236}">
                        <a16:creationId xmlns:a16="http://schemas.microsoft.com/office/drawing/2014/main" id="{925DDDF6-0091-4C33-96A9-CD57AFE4FD1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92" y="663"/>
                    <a:ext cx="25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43" name="Oval 73">
                    <a:extLst>
                      <a:ext uri="{FF2B5EF4-FFF2-40B4-BE49-F238E27FC236}">
                        <a16:creationId xmlns:a16="http://schemas.microsoft.com/office/drawing/2014/main" id="{DE743343-F182-4162-B5C5-791F9EF8228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31" y="663"/>
                    <a:ext cx="26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44" name="Oval 74">
                    <a:extLst>
                      <a:ext uri="{FF2B5EF4-FFF2-40B4-BE49-F238E27FC236}">
                        <a16:creationId xmlns:a16="http://schemas.microsoft.com/office/drawing/2014/main" id="{B8B0A206-29D3-42D7-AB2D-4BACDD771E8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71" y="661"/>
                    <a:ext cx="25" cy="2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45" name="Oval 75">
                    <a:extLst>
                      <a:ext uri="{FF2B5EF4-FFF2-40B4-BE49-F238E27FC236}">
                        <a16:creationId xmlns:a16="http://schemas.microsoft.com/office/drawing/2014/main" id="{E1A9E192-708F-4C4F-977A-7B2CB38DAB6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09" y="663"/>
                    <a:ext cx="27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46" name="Oval 76">
                    <a:extLst>
                      <a:ext uri="{FF2B5EF4-FFF2-40B4-BE49-F238E27FC236}">
                        <a16:creationId xmlns:a16="http://schemas.microsoft.com/office/drawing/2014/main" id="{0FADA3C4-F31F-49EF-BEEA-8BAE76059DC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51" y="663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47" name="Oval 77">
                    <a:extLst>
                      <a:ext uri="{FF2B5EF4-FFF2-40B4-BE49-F238E27FC236}">
                        <a16:creationId xmlns:a16="http://schemas.microsoft.com/office/drawing/2014/main" id="{150DF749-D6DA-4AB2-9CEA-9CE5708CA7B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91" y="665"/>
                    <a:ext cx="21" cy="2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48" name="Oval 78">
                    <a:extLst>
                      <a:ext uri="{FF2B5EF4-FFF2-40B4-BE49-F238E27FC236}">
                        <a16:creationId xmlns:a16="http://schemas.microsoft.com/office/drawing/2014/main" id="{BF137526-E669-4D07-B18D-0D8D092EF15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31" y="667"/>
                    <a:ext cx="17" cy="1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49" name="Oval 79">
                    <a:extLst>
                      <a:ext uri="{FF2B5EF4-FFF2-40B4-BE49-F238E27FC236}">
                        <a16:creationId xmlns:a16="http://schemas.microsoft.com/office/drawing/2014/main" id="{F46CE1A7-AD2F-42FD-B591-7A68E1B66A0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73" y="669"/>
                    <a:ext cx="14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50" name="Oval 80">
                    <a:extLst>
                      <a:ext uri="{FF2B5EF4-FFF2-40B4-BE49-F238E27FC236}">
                        <a16:creationId xmlns:a16="http://schemas.microsoft.com/office/drawing/2014/main" id="{52F4EB66-DB48-4E96-B451-D5F4F6DAFA5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13" y="670"/>
                    <a:ext cx="12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51" name="Oval 81">
                    <a:extLst>
                      <a:ext uri="{FF2B5EF4-FFF2-40B4-BE49-F238E27FC236}">
                        <a16:creationId xmlns:a16="http://schemas.microsoft.com/office/drawing/2014/main" id="{1C28518D-BAF5-4ADC-AD41-92D654420AA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56" y="672"/>
                    <a:ext cx="5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52" name="Oval 82">
                    <a:extLst>
                      <a:ext uri="{FF2B5EF4-FFF2-40B4-BE49-F238E27FC236}">
                        <a16:creationId xmlns:a16="http://schemas.microsoft.com/office/drawing/2014/main" id="{53D72A7E-6895-4961-8DCF-075692E935F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96" y="672"/>
                    <a:ext cx="3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53" name="Oval 83">
                    <a:extLst>
                      <a:ext uri="{FF2B5EF4-FFF2-40B4-BE49-F238E27FC236}">
                        <a16:creationId xmlns:a16="http://schemas.microsoft.com/office/drawing/2014/main" id="{F650293F-FFCF-4C15-9C69-C7EDED5B152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36" y="674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54" name="Oval 84">
                    <a:extLst>
                      <a:ext uri="{FF2B5EF4-FFF2-40B4-BE49-F238E27FC236}">
                        <a16:creationId xmlns:a16="http://schemas.microsoft.com/office/drawing/2014/main" id="{8A9ABA53-8314-4C4E-A0A7-6E63B8BAEE9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76" y="674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55" name="Oval 85">
                    <a:extLst>
                      <a:ext uri="{FF2B5EF4-FFF2-40B4-BE49-F238E27FC236}">
                        <a16:creationId xmlns:a16="http://schemas.microsoft.com/office/drawing/2014/main" id="{A1ED4C74-2284-401B-AC61-ADA708552F5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31" y="714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56" name="Oval 86">
                    <a:extLst>
                      <a:ext uri="{FF2B5EF4-FFF2-40B4-BE49-F238E27FC236}">
                        <a16:creationId xmlns:a16="http://schemas.microsoft.com/office/drawing/2014/main" id="{8CFBC87A-E0F1-4D14-B1D2-C639A4EC074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69" y="713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57" name="Oval 87">
                    <a:extLst>
                      <a:ext uri="{FF2B5EF4-FFF2-40B4-BE49-F238E27FC236}">
                        <a16:creationId xmlns:a16="http://schemas.microsoft.com/office/drawing/2014/main" id="{EF72017D-D0F3-420A-A05F-8C146668086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08" y="713"/>
                    <a:ext cx="3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58" name="Oval 88">
                    <a:extLst>
                      <a:ext uri="{FF2B5EF4-FFF2-40B4-BE49-F238E27FC236}">
                        <a16:creationId xmlns:a16="http://schemas.microsoft.com/office/drawing/2014/main" id="{A9B359FD-AA4D-4A01-88B6-2C054B11CF4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46" y="711"/>
                    <a:ext cx="7" cy="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59" name="Oval 89">
                    <a:extLst>
                      <a:ext uri="{FF2B5EF4-FFF2-40B4-BE49-F238E27FC236}">
                        <a16:creationId xmlns:a16="http://schemas.microsoft.com/office/drawing/2014/main" id="{1E4F3407-B850-409A-AFE1-3B08E86513B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2" y="709"/>
                    <a:ext cx="12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60" name="Oval 90">
                    <a:extLst>
                      <a:ext uri="{FF2B5EF4-FFF2-40B4-BE49-F238E27FC236}">
                        <a16:creationId xmlns:a16="http://schemas.microsoft.com/office/drawing/2014/main" id="{B726A6F5-488D-4445-8EBE-56E4D7D5180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20" y="707"/>
                    <a:ext cx="16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61" name="Oval 91">
                    <a:extLst>
                      <a:ext uri="{FF2B5EF4-FFF2-40B4-BE49-F238E27FC236}">
                        <a16:creationId xmlns:a16="http://schemas.microsoft.com/office/drawing/2014/main" id="{DEF1D856-8294-4654-98F7-94015E23F8A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57" y="705"/>
                    <a:ext cx="21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62" name="Oval 92">
                    <a:extLst>
                      <a:ext uri="{FF2B5EF4-FFF2-40B4-BE49-F238E27FC236}">
                        <a16:creationId xmlns:a16="http://schemas.microsoft.com/office/drawing/2014/main" id="{5E57E1A4-E53B-41A0-A383-229854BC61E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93" y="701"/>
                    <a:ext cx="25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63" name="Oval 93">
                    <a:extLst>
                      <a:ext uri="{FF2B5EF4-FFF2-40B4-BE49-F238E27FC236}">
                        <a16:creationId xmlns:a16="http://schemas.microsoft.com/office/drawing/2014/main" id="{56ABFE1F-F85F-46A6-83EE-A69FF3C9B9F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31" y="699"/>
                    <a:ext cx="29" cy="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64" name="Oval 94">
                    <a:extLst>
                      <a:ext uri="{FF2B5EF4-FFF2-40B4-BE49-F238E27FC236}">
                        <a16:creationId xmlns:a16="http://schemas.microsoft.com/office/drawing/2014/main" id="{BA288300-9FB2-4939-B086-4ECEBE81FDD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7" y="697"/>
                    <a:ext cx="35" cy="3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65" name="Oval 95">
                    <a:extLst>
                      <a:ext uri="{FF2B5EF4-FFF2-40B4-BE49-F238E27FC236}">
                        <a16:creationId xmlns:a16="http://schemas.microsoft.com/office/drawing/2014/main" id="{D391F815-B55E-40A4-9EE7-43B617BE68C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6" y="697"/>
                    <a:ext cx="36" cy="3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66" name="Oval 96">
                    <a:extLst>
                      <a:ext uri="{FF2B5EF4-FFF2-40B4-BE49-F238E27FC236}">
                        <a16:creationId xmlns:a16="http://schemas.microsoft.com/office/drawing/2014/main" id="{5D46F8FF-DF81-4C45-8B4E-7BE07E08785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46" y="695"/>
                    <a:ext cx="36" cy="3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67" name="Oval 97">
                    <a:extLst>
                      <a:ext uri="{FF2B5EF4-FFF2-40B4-BE49-F238E27FC236}">
                        <a16:creationId xmlns:a16="http://schemas.microsoft.com/office/drawing/2014/main" id="{5C921271-BD24-446D-8206-F39945F735C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86" y="697"/>
                    <a:ext cx="34" cy="3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68" name="Oval 98">
                    <a:extLst>
                      <a:ext uri="{FF2B5EF4-FFF2-40B4-BE49-F238E27FC236}">
                        <a16:creationId xmlns:a16="http://schemas.microsoft.com/office/drawing/2014/main" id="{90F29F5E-D7F0-4B30-AE11-2D8F21C2032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26" y="699"/>
                    <a:ext cx="33" cy="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69" name="Oval 99">
                    <a:extLst>
                      <a:ext uri="{FF2B5EF4-FFF2-40B4-BE49-F238E27FC236}">
                        <a16:creationId xmlns:a16="http://schemas.microsoft.com/office/drawing/2014/main" id="{F2ED5FD2-5AAF-4AC1-BBC0-6E989734FA1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68" y="701"/>
                    <a:ext cx="27" cy="2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70" name="Oval 100">
                    <a:extLst>
                      <a:ext uri="{FF2B5EF4-FFF2-40B4-BE49-F238E27FC236}">
                        <a16:creationId xmlns:a16="http://schemas.microsoft.com/office/drawing/2014/main" id="{101460C9-1B1D-4B94-A581-59939514BA0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08" y="703"/>
                    <a:ext cx="25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71" name="Oval 101">
                    <a:extLst>
                      <a:ext uri="{FF2B5EF4-FFF2-40B4-BE49-F238E27FC236}">
                        <a16:creationId xmlns:a16="http://schemas.microsoft.com/office/drawing/2014/main" id="{147EEA46-BDF0-46DA-8B35-4D4B82DCD61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50" y="705"/>
                    <a:ext cx="19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72" name="Oval 102">
                    <a:extLst>
                      <a:ext uri="{FF2B5EF4-FFF2-40B4-BE49-F238E27FC236}">
                        <a16:creationId xmlns:a16="http://schemas.microsoft.com/office/drawing/2014/main" id="{98C9DE85-7D8E-44D6-B028-C32970C13DD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92" y="707"/>
                    <a:ext cx="14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73" name="Oval 103">
                    <a:extLst>
                      <a:ext uri="{FF2B5EF4-FFF2-40B4-BE49-F238E27FC236}">
                        <a16:creationId xmlns:a16="http://schemas.microsoft.com/office/drawing/2014/main" id="{22429B16-74F0-443E-8347-623FF3273C6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34" y="709"/>
                    <a:ext cx="10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74" name="Oval 104">
                    <a:extLst>
                      <a:ext uri="{FF2B5EF4-FFF2-40B4-BE49-F238E27FC236}">
                        <a16:creationId xmlns:a16="http://schemas.microsoft.com/office/drawing/2014/main" id="{AEA31502-5055-4716-87C8-398BD0FE5C5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75" y="711"/>
                    <a:ext cx="5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75" name="Oval 105">
                    <a:extLst>
                      <a:ext uri="{FF2B5EF4-FFF2-40B4-BE49-F238E27FC236}">
                        <a16:creationId xmlns:a16="http://schemas.microsoft.com/office/drawing/2014/main" id="{AE19CE48-AE03-4897-A87D-255EB0FA4F1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17" y="713"/>
                    <a:ext cx="2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76" name="Oval 106">
                    <a:extLst>
                      <a:ext uri="{FF2B5EF4-FFF2-40B4-BE49-F238E27FC236}">
                        <a16:creationId xmlns:a16="http://schemas.microsoft.com/office/drawing/2014/main" id="{B79265B6-F8A7-46BD-9374-47902FF67C9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57" y="714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77" name="Oval 107">
                    <a:extLst>
                      <a:ext uri="{FF2B5EF4-FFF2-40B4-BE49-F238E27FC236}">
                        <a16:creationId xmlns:a16="http://schemas.microsoft.com/office/drawing/2014/main" id="{AD192E17-B449-4454-B9DB-ED195AC8A3C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50" y="753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78" name="Oval 108">
                    <a:extLst>
                      <a:ext uri="{FF2B5EF4-FFF2-40B4-BE49-F238E27FC236}">
                        <a16:creationId xmlns:a16="http://schemas.microsoft.com/office/drawing/2014/main" id="{9A057EC4-B8ED-415B-B24E-3E514446C86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88" y="753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79" name="Oval 109">
                    <a:extLst>
                      <a:ext uri="{FF2B5EF4-FFF2-40B4-BE49-F238E27FC236}">
                        <a16:creationId xmlns:a16="http://schemas.microsoft.com/office/drawing/2014/main" id="{A63A7767-ED52-4CCC-A6B9-F1EDFD0259C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27" y="751"/>
                    <a:ext cx="5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80" name="Oval 110">
                    <a:extLst>
                      <a:ext uri="{FF2B5EF4-FFF2-40B4-BE49-F238E27FC236}">
                        <a16:creationId xmlns:a16="http://schemas.microsoft.com/office/drawing/2014/main" id="{7A1A9421-F601-4C8F-8572-EB45D6BC86C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5" y="749"/>
                    <a:ext cx="8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81" name="Oval 111">
                    <a:extLst>
                      <a:ext uri="{FF2B5EF4-FFF2-40B4-BE49-F238E27FC236}">
                        <a16:creationId xmlns:a16="http://schemas.microsoft.com/office/drawing/2014/main" id="{6A2EE5FB-0420-4B74-8EAE-148FD7A628C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1" y="747"/>
                    <a:ext cx="14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82" name="Oval 112">
                    <a:extLst>
                      <a:ext uri="{FF2B5EF4-FFF2-40B4-BE49-F238E27FC236}">
                        <a16:creationId xmlns:a16="http://schemas.microsoft.com/office/drawing/2014/main" id="{825463A5-7107-4810-BA6A-EE9170C1359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38" y="743"/>
                    <a:ext cx="19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83" name="Oval 113">
                    <a:extLst>
                      <a:ext uri="{FF2B5EF4-FFF2-40B4-BE49-F238E27FC236}">
                        <a16:creationId xmlns:a16="http://schemas.microsoft.com/office/drawing/2014/main" id="{FF9D7AB3-C55D-41D3-8649-C22060A78FF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74" y="741"/>
                    <a:ext cx="25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84" name="Oval 114">
                    <a:extLst>
                      <a:ext uri="{FF2B5EF4-FFF2-40B4-BE49-F238E27FC236}">
                        <a16:creationId xmlns:a16="http://schemas.microsoft.com/office/drawing/2014/main" id="{AF3D1362-6E2D-4B2A-89BC-8418E2805BE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10" y="737"/>
                    <a:ext cx="31" cy="3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85" name="Oval 115">
                    <a:extLst>
                      <a:ext uri="{FF2B5EF4-FFF2-40B4-BE49-F238E27FC236}">
                        <a16:creationId xmlns:a16="http://schemas.microsoft.com/office/drawing/2014/main" id="{CB78833C-6DF6-49B4-8E3F-673CA899F39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46" y="736"/>
                    <a:ext cx="37" cy="3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86" name="Oval 116">
                    <a:extLst>
                      <a:ext uri="{FF2B5EF4-FFF2-40B4-BE49-F238E27FC236}">
                        <a16:creationId xmlns:a16="http://schemas.microsoft.com/office/drawing/2014/main" id="{8A2DD165-E1D7-41B8-9335-D696B31161B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85" y="734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87" name="Oval 117">
                    <a:extLst>
                      <a:ext uri="{FF2B5EF4-FFF2-40B4-BE49-F238E27FC236}">
                        <a16:creationId xmlns:a16="http://schemas.microsoft.com/office/drawing/2014/main" id="{7767E00D-1FA3-485C-B8EB-6442457D75A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23" y="734"/>
                    <a:ext cx="42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88" name="Oval 118">
                    <a:extLst>
                      <a:ext uri="{FF2B5EF4-FFF2-40B4-BE49-F238E27FC236}">
                        <a16:creationId xmlns:a16="http://schemas.microsoft.com/office/drawing/2014/main" id="{BB3D1129-1668-493E-9936-7558611B310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63" y="734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89" name="Oval 119">
                    <a:extLst>
                      <a:ext uri="{FF2B5EF4-FFF2-40B4-BE49-F238E27FC236}">
                        <a16:creationId xmlns:a16="http://schemas.microsoft.com/office/drawing/2014/main" id="{E4AC6E32-7914-4EE8-8C73-EAA6C7A9ABB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01" y="734"/>
                    <a:ext cx="42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90" name="Oval 120">
                    <a:extLst>
                      <a:ext uri="{FF2B5EF4-FFF2-40B4-BE49-F238E27FC236}">
                        <a16:creationId xmlns:a16="http://schemas.microsoft.com/office/drawing/2014/main" id="{E1FE398E-5412-480F-9F86-F6101A52F3C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41" y="734"/>
                    <a:ext cx="41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91" name="Oval 121">
                    <a:extLst>
                      <a:ext uri="{FF2B5EF4-FFF2-40B4-BE49-F238E27FC236}">
                        <a16:creationId xmlns:a16="http://schemas.microsoft.com/office/drawing/2014/main" id="{4AAD7ACD-9C48-46DA-935A-E480EBCB85C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83" y="736"/>
                    <a:ext cx="35" cy="3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92" name="Oval 122">
                    <a:extLst>
                      <a:ext uri="{FF2B5EF4-FFF2-40B4-BE49-F238E27FC236}">
                        <a16:creationId xmlns:a16="http://schemas.microsoft.com/office/drawing/2014/main" id="{89618A94-44D4-4D29-B0E2-B0E00C8CCA7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26" y="739"/>
                    <a:ext cx="28" cy="2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93" name="Oval 123">
                    <a:extLst>
                      <a:ext uri="{FF2B5EF4-FFF2-40B4-BE49-F238E27FC236}">
                        <a16:creationId xmlns:a16="http://schemas.microsoft.com/office/drawing/2014/main" id="{3D393175-BD9B-43A2-B590-EFCAA55130B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68" y="741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94" name="Oval 124">
                    <a:extLst>
                      <a:ext uri="{FF2B5EF4-FFF2-40B4-BE49-F238E27FC236}">
                        <a16:creationId xmlns:a16="http://schemas.microsoft.com/office/drawing/2014/main" id="{A58352E0-0AA5-4B32-859C-23A1EACB955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10" y="745"/>
                    <a:ext cx="19" cy="1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95" name="Oval 125">
                    <a:extLst>
                      <a:ext uri="{FF2B5EF4-FFF2-40B4-BE49-F238E27FC236}">
                        <a16:creationId xmlns:a16="http://schemas.microsoft.com/office/drawing/2014/main" id="{746B662C-854A-4F76-A5C2-175DEBF619C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52" y="747"/>
                    <a:ext cx="13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96" name="Oval 126">
                    <a:extLst>
                      <a:ext uri="{FF2B5EF4-FFF2-40B4-BE49-F238E27FC236}">
                        <a16:creationId xmlns:a16="http://schemas.microsoft.com/office/drawing/2014/main" id="{6CACBDCE-806D-4341-A9BF-9D4C0ECDAC7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94" y="749"/>
                    <a:ext cx="7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97" name="Oval 127">
                    <a:extLst>
                      <a:ext uri="{FF2B5EF4-FFF2-40B4-BE49-F238E27FC236}">
                        <a16:creationId xmlns:a16="http://schemas.microsoft.com/office/drawing/2014/main" id="{98E2F9E5-C3E2-4AC8-86E5-021B9A1773E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36" y="751"/>
                    <a:ext cx="4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98" name="Oval 128">
                    <a:extLst>
                      <a:ext uri="{FF2B5EF4-FFF2-40B4-BE49-F238E27FC236}">
                        <a16:creationId xmlns:a16="http://schemas.microsoft.com/office/drawing/2014/main" id="{F56834F9-70B9-4029-AD35-AA38B70BA02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76" y="753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99" name="Oval 129">
                    <a:extLst>
                      <a:ext uri="{FF2B5EF4-FFF2-40B4-BE49-F238E27FC236}">
                        <a16:creationId xmlns:a16="http://schemas.microsoft.com/office/drawing/2014/main" id="{73A8B457-4E84-4032-A68C-E8B351E4712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116" y="753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00" name="Oval 130">
                    <a:extLst>
                      <a:ext uri="{FF2B5EF4-FFF2-40B4-BE49-F238E27FC236}">
                        <a16:creationId xmlns:a16="http://schemas.microsoft.com/office/drawing/2014/main" id="{F8B55F41-9A9C-4F04-BEAE-833A0AC1AAF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31" y="793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01" name="Oval 131">
                    <a:extLst>
                      <a:ext uri="{FF2B5EF4-FFF2-40B4-BE49-F238E27FC236}">
                        <a16:creationId xmlns:a16="http://schemas.microsoft.com/office/drawing/2014/main" id="{5FB2A9AC-1152-43CF-85C2-7AA96A4AD11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69" y="791"/>
                    <a:ext cx="2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02" name="Oval 132">
                    <a:extLst>
                      <a:ext uri="{FF2B5EF4-FFF2-40B4-BE49-F238E27FC236}">
                        <a16:creationId xmlns:a16="http://schemas.microsoft.com/office/drawing/2014/main" id="{168B56C8-9903-452C-82E8-E59AAC86766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06" y="789"/>
                    <a:ext cx="7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03" name="Oval 133">
                    <a:extLst>
                      <a:ext uri="{FF2B5EF4-FFF2-40B4-BE49-F238E27FC236}">
                        <a16:creationId xmlns:a16="http://schemas.microsoft.com/office/drawing/2014/main" id="{1C370535-4900-43C5-819F-4E4593A036C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44" y="787"/>
                    <a:ext cx="11" cy="1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04" name="Oval 134">
                    <a:extLst>
                      <a:ext uri="{FF2B5EF4-FFF2-40B4-BE49-F238E27FC236}">
                        <a16:creationId xmlns:a16="http://schemas.microsoft.com/office/drawing/2014/main" id="{DF27A432-3D3C-4D29-8A88-AC91A7CA1A4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0" y="785"/>
                    <a:ext cx="15" cy="1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05" name="Oval 135">
                    <a:extLst>
                      <a:ext uri="{FF2B5EF4-FFF2-40B4-BE49-F238E27FC236}">
                        <a16:creationId xmlns:a16="http://schemas.microsoft.com/office/drawing/2014/main" id="{12F50B1D-4576-4FA0-A8EE-81D86EFE344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16" y="781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06" name="Oval 136">
                    <a:extLst>
                      <a:ext uri="{FF2B5EF4-FFF2-40B4-BE49-F238E27FC236}">
                        <a16:creationId xmlns:a16="http://schemas.microsoft.com/office/drawing/2014/main" id="{C5C1210C-DF5B-45C4-B052-148F11694E1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53" y="780"/>
                    <a:ext cx="28" cy="2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07" name="Oval 137">
                    <a:extLst>
                      <a:ext uri="{FF2B5EF4-FFF2-40B4-BE49-F238E27FC236}">
                        <a16:creationId xmlns:a16="http://schemas.microsoft.com/office/drawing/2014/main" id="{1D4D108F-C1B5-4FF4-9FA2-B40088A8733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89" y="776"/>
                    <a:ext cx="35" cy="3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08" name="Oval 138">
                    <a:extLst>
                      <a:ext uri="{FF2B5EF4-FFF2-40B4-BE49-F238E27FC236}">
                        <a16:creationId xmlns:a16="http://schemas.microsoft.com/office/drawing/2014/main" id="{036A6DBC-4BC8-4239-9EF2-3019AAA334B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25" y="772"/>
                    <a:ext cx="41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09" name="Oval 139">
                    <a:extLst>
                      <a:ext uri="{FF2B5EF4-FFF2-40B4-BE49-F238E27FC236}">
                        <a16:creationId xmlns:a16="http://schemas.microsoft.com/office/drawing/2014/main" id="{7CF7F9B1-94B2-430C-9206-DF8C8DBE20C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4" y="772"/>
                    <a:ext cx="42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10" name="Oval 140">
                    <a:extLst>
                      <a:ext uri="{FF2B5EF4-FFF2-40B4-BE49-F238E27FC236}">
                        <a16:creationId xmlns:a16="http://schemas.microsoft.com/office/drawing/2014/main" id="{E06C7072-B972-49E9-AAD9-9CC0ABFE083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4" y="772"/>
                    <a:ext cx="40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11" name="Oval 141">
                    <a:extLst>
                      <a:ext uri="{FF2B5EF4-FFF2-40B4-BE49-F238E27FC236}">
                        <a16:creationId xmlns:a16="http://schemas.microsoft.com/office/drawing/2014/main" id="{287A536A-D41A-4314-B546-3749757676B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44" y="772"/>
                    <a:ext cx="40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12" name="Oval 142">
                    <a:extLst>
                      <a:ext uri="{FF2B5EF4-FFF2-40B4-BE49-F238E27FC236}">
                        <a16:creationId xmlns:a16="http://schemas.microsoft.com/office/drawing/2014/main" id="{8455DC5F-EE77-493F-84F3-CCB734AFEC8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82" y="772"/>
                    <a:ext cx="40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13" name="Oval 143">
                    <a:extLst>
                      <a:ext uri="{FF2B5EF4-FFF2-40B4-BE49-F238E27FC236}">
                        <a16:creationId xmlns:a16="http://schemas.microsoft.com/office/drawing/2014/main" id="{A9C6B3A9-9015-4ECC-BD68-41F0958C5B5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22" y="772"/>
                    <a:ext cx="40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14" name="Oval 144">
                    <a:extLst>
                      <a:ext uri="{FF2B5EF4-FFF2-40B4-BE49-F238E27FC236}">
                        <a16:creationId xmlns:a16="http://schemas.microsoft.com/office/drawing/2014/main" id="{D3AF3FC2-D3F6-4EA8-AADE-ACCA4358F3A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61" y="772"/>
                    <a:ext cx="42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15" name="Oval 145">
                    <a:extLst>
                      <a:ext uri="{FF2B5EF4-FFF2-40B4-BE49-F238E27FC236}">
                        <a16:creationId xmlns:a16="http://schemas.microsoft.com/office/drawing/2014/main" id="{A2CE7D16-227A-416C-8A52-FF9666063F3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05" y="776"/>
                    <a:ext cx="32" cy="3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16" name="Oval 146">
                    <a:extLst>
                      <a:ext uri="{FF2B5EF4-FFF2-40B4-BE49-F238E27FC236}">
                        <a16:creationId xmlns:a16="http://schemas.microsoft.com/office/drawing/2014/main" id="{FE9E157A-3679-4FD0-8BAE-9598B73E117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47" y="780"/>
                    <a:ext cx="26" cy="2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17" name="Oval 147">
                    <a:extLst>
                      <a:ext uri="{FF2B5EF4-FFF2-40B4-BE49-F238E27FC236}">
                        <a16:creationId xmlns:a16="http://schemas.microsoft.com/office/drawing/2014/main" id="{BE770D6C-4993-4F98-960C-46138CF1251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89" y="783"/>
                    <a:ext cx="21" cy="2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18" name="Oval 148">
                    <a:extLst>
                      <a:ext uri="{FF2B5EF4-FFF2-40B4-BE49-F238E27FC236}">
                        <a16:creationId xmlns:a16="http://schemas.microsoft.com/office/drawing/2014/main" id="{2B141DB4-CE6B-4D33-A359-EEF86954532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33" y="785"/>
                    <a:ext cx="13" cy="1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19" name="Oval 149">
                    <a:extLst>
                      <a:ext uri="{FF2B5EF4-FFF2-40B4-BE49-F238E27FC236}">
                        <a16:creationId xmlns:a16="http://schemas.microsoft.com/office/drawing/2014/main" id="{E79B1841-F456-48F5-834E-AB1FFE63730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73" y="789"/>
                    <a:ext cx="9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20" name="Oval 150">
                    <a:extLst>
                      <a:ext uri="{FF2B5EF4-FFF2-40B4-BE49-F238E27FC236}">
                        <a16:creationId xmlns:a16="http://schemas.microsoft.com/office/drawing/2014/main" id="{EFA8EDE0-B276-4BE2-80AD-7B9C9924D1B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15" y="791"/>
                    <a:ext cx="6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21" name="Oval 151">
                    <a:extLst>
                      <a:ext uri="{FF2B5EF4-FFF2-40B4-BE49-F238E27FC236}">
                        <a16:creationId xmlns:a16="http://schemas.microsoft.com/office/drawing/2014/main" id="{5A744734-E0CC-4782-9174-A9648E60EE9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55" y="791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22" name="Oval 152">
                    <a:extLst>
                      <a:ext uri="{FF2B5EF4-FFF2-40B4-BE49-F238E27FC236}">
                        <a16:creationId xmlns:a16="http://schemas.microsoft.com/office/drawing/2014/main" id="{469BDEA7-EB73-42D0-9F94-DBCB01A4BD7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95" y="793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23" name="Oval 153">
                    <a:extLst>
                      <a:ext uri="{FF2B5EF4-FFF2-40B4-BE49-F238E27FC236}">
                        <a16:creationId xmlns:a16="http://schemas.microsoft.com/office/drawing/2014/main" id="{3FCD8A86-373B-4BCC-84B6-DCA3138D6D5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50" y="831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24" name="Oval 154">
                    <a:extLst>
                      <a:ext uri="{FF2B5EF4-FFF2-40B4-BE49-F238E27FC236}">
                        <a16:creationId xmlns:a16="http://schemas.microsoft.com/office/drawing/2014/main" id="{93307285-37EA-409B-A008-6FE2B6EE465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88" y="831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25" name="Oval 155">
                    <a:extLst>
                      <a:ext uri="{FF2B5EF4-FFF2-40B4-BE49-F238E27FC236}">
                        <a16:creationId xmlns:a16="http://schemas.microsoft.com/office/drawing/2014/main" id="{AEAC2A4A-2664-4C01-9906-D9C5A9D0B11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27" y="829"/>
                    <a:ext cx="5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26" name="Oval 156">
                    <a:extLst>
                      <a:ext uri="{FF2B5EF4-FFF2-40B4-BE49-F238E27FC236}">
                        <a16:creationId xmlns:a16="http://schemas.microsoft.com/office/drawing/2014/main" id="{9C60543A-CB5E-4806-AF8D-BD832AC86D2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3" y="827"/>
                    <a:ext cx="11" cy="1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27" name="Oval 157">
                    <a:extLst>
                      <a:ext uri="{FF2B5EF4-FFF2-40B4-BE49-F238E27FC236}">
                        <a16:creationId xmlns:a16="http://schemas.microsoft.com/office/drawing/2014/main" id="{64BF8AD4-8955-46AD-BCDF-399D67C220B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99" y="824"/>
                    <a:ext cx="17" cy="1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28" name="Oval 158">
                    <a:extLst>
                      <a:ext uri="{FF2B5EF4-FFF2-40B4-BE49-F238E27FC236}">
                        <a16:creationId xmlns:a16="http://schemas.microsoft.com/office/drawing/2014/main" id="{57EC8F2F-66D2-4F07-BEAE-A2D6B08248D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36" y="822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29" name="Oval 159">
                    <a:extLst>
                      <a:ext uri="{FF2B5EF4-FFF2-40B4-BE49-F238E27FC236}">
                        <a16:creationId xmlns:a16="http://schemas.microsoft.com/office/drawing/2014/main" id="{9295E365-570B-4730-A354-89B046A2523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72" y="818"/>
                    <a:ext cx="29" cy="2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30" name="Oval 160">
                    <a:extLst>
                      <a:ext uri="{FF2B5EF4-FFF2-40B4-BE49-F238E27FC236}">
                        <a16:creationId xmlns:a16="http://schemas.microsoft.com/office/drawing/2014/main" id="{22F27D88-C3AC-41EB-87A4-9725E454772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08" y="814"/>
                    <a:ext cx="37" cy="3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31" name="Oval 161">
                    <a:extLst>
                      <a:ext uri="{FF2B5EF4-FFF2-40B4-BE49-F238E27FC236}">
                        <a16:creationId xmlns:a16="http://schemas.microsoft.com/office/drawing/2014/main" id="{290046E1-FF81-46FA-A723-585408DBB93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45" y="812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32" name="Oval 162">
                    <a:extLst>
                      <a:ext uri="{FF2B5EF4-FFF2-40B4-BE49-F238E27FC236}">
                        <a16:creationId xmlns:a16="http://schemas.microsoft.com/office/drawing/2014/main" id="{DD269B02-24D0-4F4C-B641-7C6D905E0D9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85" y="812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33" name="Oval 163">
                    <a:extLst>
                      <a:ext uri="{FF2B5EF4-FFF2-40B4-BE49-F238E27FC236}">
                        <a16:creationId xmlns:a16="http://schemas.microsoft.com/office/drawing/2014/main" id="{758A04D5-5B4D-4B81-9139-0B2910621E7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23" y="812"/>
                    <a:ext cx="42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34" name="Oval 164">
                    <a:extLst>
                      <a:ext uri="{FF2B5EF4-FFF2-40B4-BE49-F238E27FC236}">
                        <a16:creationId xmlns:a16="http://schemas.microsoft.com/office/drawing/2014/main" id="{F42538A2-B2AE-4C8D-AE4C-C772BFA8EC5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63" y="812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35" name="Oval 165">
                    <a:extLst>
                      <a:ext uri="{FF2B5EF4-FFF2-40B4-BE49-F238E27FC236}">
                        <a16:creationId xmlns:a16="http://schemas.microsoft.com/office/drawing/2014/main" id="{B95CCBE5-BFC8-4CDB-B887-A0E7B9E9F87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01" y="812"/>
                    <a:ext cx="42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36" name="Oval 166">
                    <a:extLst>
                      <a:ext uri="{FF2B5EF4-FFF2-40B4-BE49-F238E27FC236}">
                        <a16:creationId xmlns:a16="http://schemas.microsoft.com/office/drawing/2014/main" id="{C97A0668-7BFC-471C-ACAD-B8C36F0ED61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41" y="812"/>
                    <a:ext cx="41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37" name="Oval 167">
                    <a:extLst>
                      <a:ext uri="{FF2B5EF4-FFF2-40B4-BE49-F238E27FC236}">
                        <a16:creationId xmlns:a16="http://schemas.microsoft.com/office/drawing/2014/main" id="{D745D90C-02F3-4937-AD9A-CFCD494560C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82" y="812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38" name="Oval 168">
                    <a:extLst>
                      <a:ext uri="{FF2B5EF4-FFF2-40B4-BE49-F238E27FC236}">
                        <a16:creationId xmlns:a16="http://schemas.microsoft.com/office/drawing/2014/main" id="{90AA9EC4-0F5F-453F-8E1E-920680041CE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24" y="816"/>
                    <a:ext cx="34" cy="3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39" name="Oval 169">
                    <a:extLst>
                      <a:ext uri="{FF2B5EF4-FFF2-40B4-BE49-F238E27FC236}">
                        <a16:creationId xmlns:a16="http://schemas.microsoft.com/office/drawing/2014/main" id="{84E49E71-1B5A-4CDB-AB65-2575E13EDD0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66" y="818"/>
                    <a:ext cx="28" cy="2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40" name="Oval 170">
                    <a:extLst>
                      <a:ext uri="{FF2B5EF4-FFF2-40B4-BE49-F238E27FC236}">
                        <a16:creationId xmlns:a16="http://schemas.microsoft.com/office/drawing/2014/main" id="{B7FA3AC6-B40B-4ECB-A52D-7D6498A0DA7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10" y="822"/>
                    <a:ext cx="19" cy="2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41" name="Oval 171">
                    <a:extLst>
                      <a:ext uri="{FF2B5EF4-FFF2-40B4-BE49-F238E27FC236}">
                        <a16:creationId xmlns:a16="http://schemas.microsoft.com/office/drawing/2014/main" id="{FC059B62-8FBB-4762-93F8-BB23187AE81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52" y="826"/>
                    <a:ext cx="13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42" name="Oval 172">
                    <a:extLst>
                      <a:ext uri="{FF2B5EF4-FFF2-40B4-BE49-F238E27FC236}">
                        <a16:creationId xmlns:a16="http://schemas.microsoft.com/office/drawing/2014/main" id="{FB3C2AB3-8A94-4AD0-A49D-6C42561ABAB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94" y="827"/>
                    <a:ext cx="9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43" name="Oval 173">
                    <a:extLst>
                      <a:ext uri="{FF2B5EF4-FFF2-40B4-BE49-F238E27FC236}">
                        <a16:creationId xmlns:a16="http://schemas.microsoft.com/office/drawing/2014/main" id="{F03DB728-48D5-4689-A89A-5443074612D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34" y="829"/>
                    <a:ext cx="6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44" name="Oval 174">
                    <a:extLst>
                      <a:ext uri="{FF2B5EF4-FFF2-40B4-BE49-F238E27FC236}">
                        <a16:creationId xmlns:a16="http://schemas.microsoft.com/office/drawing/2014/main" id="{D946512E-23B1-470F-B406-1315A67B56B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76" y="831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45" name="Oval 175">
                    <a:extLst>
                      <a:ext uri="{FF2B5EF4-FFF2-40B4-BE49-F238E27FC236}">
                        <a16:creationId xmlns:a16="http://schemas.microsoft.com/office/drawing/2014/main" id="{20501435-FC13-40B3-8DCC-6640DCD1484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116" y="831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46" name="Oval 176">
                    <a:extLst>
                      <a:ext uri="{FF2B5EF4-FFF2-40B4-BE49-F238E27FC236}">
                        <a16:creationId xmlns:a16="http://schemas.microsoft.com/office/drawing/2014/main" id="{CA05A643-A73F-4C63-9AB5-5CC73617583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31" y="871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47" name="Oval 177">
                    <a:extLst>
                      <a:ext uri="{FF2B5EF4-FFF2-40B4-BE49-F238E27FC236}">
                        <a16:creationId xmlns:a16="http://schemas.microsoft.com/office/drawing/2014/main" id="{37AE3276-239C-4DA8-AD82-97A982B75B3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69" y="870"/>
                    <a:ext cx="2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48" name="Oval 178">
                    <a:extLst>
                      <a:ext uri="{FF2B5EF4-FFF2-40B4-BE49-F238E27FC236}">
                        <a16:creationId xmlns:a16="http://schemas.microsoft.com/office/drawing/2014/main" id="{76E84AC2-59B5-4E83-A162-B87358FBA11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06" y="868"/>
                    <a:ext cx="7" cy="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49" name="Oval 179">
                    <a:extLst>
                      <a:ext uri="{FF2B5EF4-FFF2-40B4-BE49-F238E27FC236}">
                        <a16:creationId xmlns:a16="http://schemas.microsoft.com/office/drawing/2014/main" id="{75AD42B6-962F-42C6-9A16-4721DC08419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44" y="866"/>
                    <a:ext cx="11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50" name="Oval 180">
                    <a:extLst>
                      <a:ext uri="{FF2B5EF4-FFF2-40B4-BE49-F238E27FC236}">
                        <a16:creationId xmlns:a16="http://schemas.microsoft.com/office/drawing/2014/main" id="{CBB92897-924C-429F-A817-E1D5978F902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0" y="864"/>
                    <a:ext cx="15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51" name="Oval 181">
                    <a:extLst>
                      <a:ext uri="{FF2B5EF4-FFF2-40B4-BE49-F238E27FC236}">
                        <a16:creationId xmlns:a16="http://schemas.microsoft.com/office/drawing/2014/main" id="{053B4E8A-51B8-4AC5-AF80-3DC4B967568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16" y="860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52" name="Oval 182">
                    <a:extLst>
                      <a:ext uri="{FF2B5EF4-FFF2-40B4-BE49-F238E27FC236}">
                        <a16:creationId xmlns:a16="http://schemas.microsoft.com/office/drawing/2014/main" id="{D162FDC2-0755-4ED2-8E9B-9570C65DC0E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53" y="858"/>
                    <a:ext cx="28" cy="2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53" name="Oval 183">
                    <a:extLst>
                      <a:ext uri="{FF2B5EF4-FFF2-40B4-BE49-F238E27FC236}">
                        <a16:creationId xmlns:a16="http://schemas.microsoft.com/office/drawing/2014/main" id="{52E17728-1979-4648-9759-AACCF4ABD01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89" y="854"/>
                    <a:ext cx="35" cy="3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54" name="Oval 184">
                    <a:extLst>
                      <a:ext uri="{FF2B5EF4-FFF2-40B4-BE49-F238E27FC236}">
                        <a16:creationId xmlns:a16="http://schemas.microsoft.com/office/drawing/2014/main" id="{6DCDAC2F-C924-4A12-8B61-D21F53C1459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25" y="852"/>
                    <a:ext cx="41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55" name="Oval 185">
                    <a:extLst>
                      <a:ext uri="{FF2B5EF4-FFF2-40B4-BE49-F238E27FC236}">
                        <a16:creationId xmlns:a16="http://schemas.microsoft.com/office/drawing/2014/main" id="{4E72809B-D7B8-410E-A1E8-82AC5DD8BC7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4" y="852"/>
                    <a:ext cx="42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56" name="Oval 186">
                    <a:extLst>
                      <a:ext uri="{FF2B5EF4-FFF2-40B4-BE49-F238E27FC236}">
                        <a16:creationId xmlns:a16="http://schemas.microsoft.com/office/drawing/2014/main" id="{56260A7A-09DE-4D09-9818-77ABB4B7363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4" y="852"/>
                    <a:ext cx="40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57" name="Oval 187">
                    <a:extLst>
                      <a:ext uri="{FF2B5EF4-FFF2-40B4-BE49-F238E27FC236}">
                        <a16:creationId xmlns:a16="http://schemas.microsoft.com/office/drawing/2014/main" id="{BDE47B6F-7A53-4800-A02C-40CEFA37A97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44" y="852"/>
                    <a:ext cx="40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58" name="Oval 188">
                    <a:extLst>
                      <a:ext uri="{FF2B5EF4-FFF2-40B4-BE49-F238E27FC236}">
                        <a16:creationId xmlns:a16="http://schemas.microsoft.com/office/drawing/2014/main" id="{82EEC546-13E1-4A5E-B99C-E08EDE108AA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82" y="852"/>
                    <a:ext cx="40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59" name="Oval 189">
                    <a:extLst>
                      <a:ext uri="{FF2B5EF4-FFF2-40B4-BE49-F238E27FC236}">
                        <a16:creationId xmlns:a16="http://schemas.microsoft.com/office/drawing/2014/main" id="{CC36A40F-2BD9-4410-957B-0E72313C6D5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22" y="852"/>
                    <a:ext cx="40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60" name="Oval 190">
                    <a:extLst>
                      <a:ext uri="{FF2B5EF4-FFF2-40B4-BE49-F238E27FC236}">
                        <a16:creationId xmlns:a16="http://schemas.microsoft.com/office/drawing/2014/main" id="{C181DB5C-D97A-4DFC-B558-1B0E1FC5B59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61" y="852"/>
                    <a:ext cx="42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61" name="Oval 191">
                    <a:extLst>
                      <a:ext uri="{FF2B5EF4-FFF2-40B4-BE49-F238E27FC236}">
                        <a16:creationId xmlns:a16="http://schemas.microsoft.com/office/drawing/2014/main" id="{1EB85A05-EFA0-44E6-9B26-25DC72310E0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05" y="856"/>
                    <a:ext cx="32" cy="3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62" name="Oval 192">
                    <a:extLst>
                      <a:ext uri="{FF2B5EF4-FFF2-40B4-BE49-F238E27FC236}">
                        <a16:creationId xmlns:a16="http://schemas.microsoft.com/office/drawing/2014/main" id="{6D735F42-0F79-447C-97A5-D392DD1C4D9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47" y="858"/>
                    <a:ext cx="26" cy="2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63" name="Oval 193">
                    <a:extLst>
                      <a:ext uri="{FF2B5EF4-FFF2-40B4-BE49-F238E27FC236}">
                        <a16:creationId xmlns:a16="http://schemas.microsoft.com/office/drawing/2014/main" id="{FF7A40B6-8ACD-49BA-BCE3-06A400C632E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89" y="862"/>
                    <a:ext cx="21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64" name="Oval 194">
                    <a:extLst>
                      <a:ext uri="{FF2B5EF4-FFF2-40B4-BE49-F238E27FC236}">
                        <a16:creationId xmlns:a16="http://schemas.microsoft.com/office/drawing/2014/main" id="{E6A70871-F0BC-4A8E-BC33-1BD8F43F6E2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33" y="864"/>
                    <a:ext cx="13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65" name="Oval 195">
                    <a:extLst>
                      <a:ext uri="{FF2B5EF4-FFF2-40B4-BE49-F238E27FC236}">
                        <a16:creationId xmlns:a16="http://schemas.microsoft.com/office/drawing/2014/main" id="{E25E5414-442C-469C-BAAD-F511EF2051C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73" y="868"/>
                    <a:ext cx="9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66" name="Oval 196">
                    <a:extLst>
                      <a:ext uri="{FF2B5EF4-FFF2-40B4-BE49-F238E27FC236}">
                        <a16:creationId xmlns:a16="http://schemas.microsoft.com/office/drawing/2014/main" id="{93EC8E12-987A-455C-92A3-EC979B964F7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15" y="870"/>
                    <a:ext cx="6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67" name="Oval 197">
                    <a:extLst>
                      <a:ext uri="{FF2B5EF4-FFF2-40B4-BE49-F238E27FC236}">
                        <a16:creationId xmlns:a16="http://schemas.microsoft.com/office/drawing/2014/main" id="{45FB03FD-7845-45C4-8C10-9E353A42B1B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55" y="871"/>
                    <a:ext cx="4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68" name="Oval 198">
                    <a:extLst>
                      <a:ext uri="{FF2B5EF4-FFF2-40B4-BE49-F238E27FC236}">
                        <a16:creationId xmlns:a16="http://schemas.microsoft.com/office/drawing/2014/main" id="{EEC674D0-5E7F-4DF2-84A3-21547A4F370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95" y="871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69" name="Oval 199">
                    <a:extLst>
                      <a:ext uri="{FF2B5EF4-FFF2-40B4-BE49-F238E27FC236}">
                        <a16:creationId xmlns:a16="http://schemas.microsoft.com/office/drawing/2014/main" id="{C2399FFB-F093-411B-B182-A9C501D1814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50" y="912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70" name="Oval 200">
                    <a:extLst>
                      <a:ext uri="{FF2B5EF4-FFF2-40B4-BE49-F238E27FC236}">
                        <a16:creationId xmlns:a16="http://schemas.microsoft.com/office/drawing/2014/main" id="{28C32D3A-BE6D-43AC-9863-932EF4D212D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88" y="910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71" name="Oval 201">
                    <a:extLst>
                      <a:ext uri="{FF2B5EF4-FFF2-40B4-BE49-F238E27FC236}">
                        <a16:creationId xmlns:a16="http://schemas.microsoft.com/office/drawing/2014/main" id="{DF3767C3-CF6A-468E-8213-ED18BBC87E6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27" y="908"/>
                    <a:ext cx="5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72" name="Oval 202">
                    <a:extLst>
                      <a:ext uri="{FF2B5EF4-FFF2-40B4-BE49-F238E27FC236}">
                        <a16:creationId xmlns:a16="http://schemas.microsoft.com/office/drawing/2014/main" id="{D9E45539-4497-42CF-BEF3-637FBF9D202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5" y="906"/>
                    <a:ext cx="8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73" name="Oval 203">
                    <a:extLst>
                      <a:ext uri="{FF2B5EF4-FFF2-40B4-BE49-F238E27FC236}">
                        <a16:creationId xmlns:a16="http://schemas.microsoft.com/office/drawing/2014/main" id="{2612209D-4C26-4C13-9C0A-D7F23703B32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1" y="904"/>
                    <a:ext cx="14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74" name="Oval 204">
                    <a:extLst>
                      <a:ext uri="{FF2B5EF4-FFF2-40B4-BE49-F238E27FC236}">
                        <a16:creationId xmlns:a16="http://schemas.microsoft.com/office/drawing/2014/main" id="{F3436ED5-2B34-4C14-9702-05A1B6E724A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38" y="902"/>
                    <a:ext cx="19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355" name="Oval 206">
                  <a:extLst>
                    <a:ext uri="{FF2B5EF4-FFF2-40B4-BE49-F238E27FC236}">
                      <a16:creationId xmlns:a16="http://schemas.microsoft.com/office/drawing/2014/main" id="{31D81C05-A700-4DDF-A404-36D22E958B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4" y="898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6" name="Oval 207">
                  <a:extLst>
                    <a:ext uri="{FF2B5EF4-FFF2-40B4-BE49-F238E27FC236}">
                      <a16:creationId xmlns:a16="http://schemas.microsoft.com/office/drawing/2014/main" id="{E5C53456-E716-426C-BDB3-161C01DCF9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0" y="896"/>
                  <a:ext cx="31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7" name="Oval 208">
                  <a:extLst>
                    <a:ext uri="{FF2B5EF4-FFF2-40B4-BE49-F238E27FC236}">
                      <a16:creationId xmlns:a16="http://schemas.microsoft.com/office/drawing/2014/main" id="{92EEBC9E-34D7-47FD-B203-E77B4687D4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6" y="893"/>
                  <a:ext cx="39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8" name="Oval 209">
                  <a:extLst>
                    <a:ext uri="{FF2B5EF4-FFF2-40B4-BE49-F238E27FC236}">
                      <a16:creationId xmlns:a16="http://schemas.microsoft.com/office/drawing/2014/main" id="{3412092D-DD70-4FEC-B2A8-08C3263470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891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9" name="Oval 210">
                  <a:extLst>
                    <a:ext uri="{FF2B5EF4-FFF2-40B4-BE49-F238E27FC236}">
                      <a16:creationId xmlns:a16="http://schemas.microsoft.com/office/drawing/2014/main" id="{0852AC11-A638-46B0-AFA9-A9BEDF8E47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891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0" name="Oval 211">
                  <a:extLst>
                    <a:ext uri="{FF2B5EF4-FFF2-40B4-BE49-F238E27FC236}">
                      <a16:creationId xmlns:a16="http://schemas.microsoft.com/office/drawing/2014/main" id="{A7D2FC8B-E457-4F4B-9644-446519CD80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891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1" name="Oval 212">
                  <a:extLst>
                    <a:ext uri="{FF2B5EF4-FFF2-40B4-BE49-F238E27FC236}">
                      <a16:creationId xmlns:a16="http://schemas.microsoft.com/office/drawing/2014/main" id="{BF5C5556-69B0-4E4D-8681-EEC69DE2DD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891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2" name="Oval 213">
                  <a:extLst>
                    <a:ext uri="{FF2B5EF4-FFF2-40B4-BE49-F238E27FC236}">
                      <a16:creationId xmlns:a16="http://schemas.microsoft.com/office/drawing/2014/main" id="{6548DCEF-57E2-42B7-83E1-73AD1D4898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891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3" name="Oval 214">
                  <a:extLst>
                    <a:ext uri="{FF2B5EF4-FFF2-40B4-BE49-F238E27FC236}">
                      <a16:creationId xmlns:a16="http://schemas.microsoft.com/office/drawing/2014/main" id="{F0C2F63E-7A56-4231-B242-1584D22E64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3" y="894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4" name="Oval 215">
                  <a:extLst>
                    <a:ext uri="{FF2B5EF4-FFF2-40B4-BE49-F238E27FC236}">
                      <a16:creationId xmlns:a16="http://schemas.microsoft.com/office/drawing/2014/main" id="{36EA12A7-ABC7-497A-BB79-E30183D6C9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6" y="896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5" name="Oval 216">
                  <a:extLst>
                    <a:ext uri="{FF2B5EF4-FFF2-40B4-BE49-F238E27FC236}">
                      <a16:creationId xmlns:a16="http://schemas.microsoft.com/office/drawing/2014/main" id="{677CE7C6-9E23-407B-A1A8-B5464E2961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8" y="900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6" name="Oval 217">
                  <a:extLst>
                    <a:ext uri="{FF2B5EF4-FFF2-40B4-BE49-F238E27FC236}">
                      <a16:creationId xmlns:a16="http://schemas.microsoft.com/office/drawing/2014/main" id="{4ABA7082-AA2F-4786-A34A-56BFBA67E3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902"/>
                  <a:ext cx="19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7" name="Oval 218">
                  <a:extLst>
                    <a:ext uri="{FF2B5EF4-FFF2-40B4-BE49-F238E27FC236}">
                      <a16:creationId xmlns:a16="http://schemas.microsoft.com/office/drawing/2014/main" id="{A271F60D-EDA2-4986-98C9-9B2130B2E1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904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8" name="Oval 219">
                  <a:extLst>
                    <a:ext uri="{FF2B5EF4-FFF2-40B4-BE49-F238E27FC236}">
                      <a16:creationId xmlns:a16="http://schemas.microsoft.com/office/drawing/2014/main" id="{3070C410-E713-4B94-966B-EEA1113BB7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908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9" name="Oval 220">
                  <a:extLst>
                    <a:ext uri="{FF2B5EF4-FFF2-40B4-BE49-F238E27FC236}">
                      <a16:creationId xmlns:a16="http://schemas.microsoft.com/office/drawing/2014/main" id="{D8920C57-9AAC-410D-9341-7A1210AF17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910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0" name="Oval 221">
                  <a:extLst>
                    <a:ext uri="{FF2B5EF4-FFF2-40B4-BE49-F238E27FC236}">
                      <a16:creationId xmlns:a16="http://schemas.microsoft.com/office/drawing/2014/main" id="{E27902B1-3757-4190-94AC-49A39EE68B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91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1" name="Oval 222">
                  <a:extLst>
                    <a:ext uri="{FF2B5EF4-FFF2-40B4-BE49-F238E27FC236}">
                      <a16:creationId xmlns:a16="http://schemas.microsoft.com/office/drawing/2014/main" id="{7C2A1584-DE72-449B-B14B-CA90C67AE0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912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2" name="Oval 223">
                  <a:extLst>
                    <a:ext uri="{FF2B5EF4-FFF2-40B4-BE49-F238E27FC236}">
                      <a16:creationId xmlns:a16="http://schemas.microsoft.com/office/drawing/2014/main" id="{288AE274-079B-4240-9A05-EBD8B16F31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950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3" name="Oval 224">
                  <a:extLst>
                    <a:ext uri="{FF2B5EF4-FFF2-40B4-BE49-F238E27FC236}">
                      <a16:creationId xmlns:a16="http://schemas.microsoft.com/office/drawing/2014/main" id="{B116BB9E-446F-4A2C-93F3-AF2D623E19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95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4" name="Oval 225">
                  <a:extLst>
                    <a:ext uri="{FF2B5EF4-FFF2-40B4-BE49-F238E27FC236}">
                      <a16:creationId xmlns:a16="http://schemas.microsoft.com/office/drawing/2014/main" id="{147307C6-98BD-4756-8489-BE79C5F06A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8" y="948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5" name="Oval 226">
                  <a:extLst>
                    <a:ext uri="{FF2B5EF4-FFF2-40B4-BE49-F238E27FC236}">
                      <a16:creationId xmlns:a16="http://schemas.microsoft.com/office/drawing/2014/main" id="{7B871EA9-680D-49EC-94B5-221078CAA1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6" y="946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6" name="Oval 227">
                  <a:extLst>
                    <a:ext uri="{FF2B5EF4-FFF2-40B4-BE49-F238E27FC236}">
                      <a16:creationId xmlns:a16="http://schemas.microsoft.com/office/drawing/2014/main" id="{0AF86F5C-B8D0-437B-B6D3-E9E5075CF6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2" y="944"/>
                  <a:ext cx="12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7" name="Oval 228">
                  <a:extLst>
                    <a:ext uri="{FF2B5EF4-FFF2-40B4-BE49-F238E27FC236}">
                      <a16:creationId xmlns:a16="http://schemas.microsoft.com/office/drawing/2014/main" id="{BB979814-83D2-4279-A509-2B7A1C7CAA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0" y="942"/>
                  <a:ext cx="16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8" name="Oval 229">
                  <a:extLst>
                    <a:ext uri="{FF2B5EF4-FFF2-40B4-BE49-F238E27FC236}">
                      <a16:creationId xmlns:a16="http://schemas.microsoft.com/office/drawing/2014/main" id="{2E89DB0F-1219-461A-B84D-A72086F18B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7" y="940"/>
                  <a:ext cx="21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9" name="Oval 230">
                  <a:extLst>
                    <a:ext uri="{FF2B5EF4-FFF2-40B4-BE49-F238E27FC236}">
                      <a16:creationId xmlns:a16="http://schemas.microsoft.com/office/drawing/2014/main" id="{6AD6CA27-8A3D-44B1-8F6C-330480CB4E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93" y="938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0" name="Oval 231">
                  <a:extLst>
                    <a:ext uri="{FF2B5EF4-FFF2-40B4-BE49-F238E27FC236}">
                      <a16:creationId xmlns:a16="http://schemas.microsoft.com/office/drawing/2014/main" id="{7FE0590F-4F54-4D7D-A4F7-F36740E457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1" y="937"/>
                  <a:ext cx="29" cy="2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1" name="Oval 232">
                  <a:extLst>
                    <a:ext uri="{FF2B5EF4-FFF2-40B4-BE49-F238E27FC236}">
                      <a16:creationId xmlns:a16="http://schemas.microsoft.com/office/drawing/2014/main" id="{F0B4C31A-B97B-4CBD-87C8-DCCBC46687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7" y="935"/>
                  <a:ext cx="35" cy="3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2" name="Oval 233">
                  <a:extLst>
                    <a:ext uri="{FF2B5EF4-FFF2-40B4-BE49-F238E27FC236}">
                      <a16:creationId xmlns:a16="http://schemas.microsoft.com/office/drawing/2014/main" id="{A2326F34-B468-492E-95B3-F812A6C0ED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6" y="933"/>
                  <a:ext cx="36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3" name="Oval 234">
                  <a:extLst>
                    <a:ext uri="{FF2B5EF4-FFF2-40B4-BE49-F238E27FC236}">
                      <a16:creationId xmlns:a16="http://schemas.microsoft.com/office/drawing/2014/main" id="{BBCA9FDC-0CDC-433B-BC7B-A549C86A28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6" y="933"/>
                  <a:ext cx="36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4" name="Oval 235">
                  <a:extLst>
                    <a:ext uri="{FF2B5EF4-FFF2-40B4-BE49-F238E27FC236}">
                      <a16:creationId xmlns:a16="http://schemas.microsoft.com/office/drawing/2014/main" id="{165236A6-B19F-4F8C-BE67-86CB8A3A2D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6" y="933"/>
                  <a:ext cx="34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5" name="Oval 236">
                  <a:extLst>
                    <a:ext uri="{FF2B5EF4-FFF2-40B4-BE49-F238E27FC236}">
                      <a16:creationId xmlns:a16="http://schemas.microsoft.com/office/drawing/2014/main" id="{BC44EEF1-ABD3-427B-AC42-50001FEE58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6" y="935"/>
                  <a:ext cx="33" cy="3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6" name="Oval 237">
                  <a:extLst>
                    <a:ext uri="{FF2B5EF4-FFF2-40B4-BE49-F238E27FC236}">
                      <a16:creationId xmlns:a16="http://schemas.microsoft.com/office/drawing/2014/main" id="{32D07384-4730-4A82-B5D6-D09DD2E67E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8" y="937"/>
                  <a:ext cx="27" cy="2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7" name="Oval 238">
                  <a:extLst>
                    <a:ext uri="{FF2B5EF4-FFF2-40B4-BE49-F238E27FC236}">
                      <a16:creationId xmlns:a16="http://schemas.microsoft.com/office/drawing/2014/main" id="{240BE84B-9EFA-47DE-8366-539847A10D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8" y="938"/>
                  <a:ext cx="25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8" name="Oval 239">
                  <a:extLst>
                    <a:ext uri="{FF2B5EF4-FFF2-40B4-BE49-F238E27FC236}">
                      <a16:creationId xmlns:a16="http://schemas.microsoft.com/office/drawing/2014/main" id="{8537720E-1332-4207-9248-9DA99BF992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0" y="940"/>
                  <a:ext cx="19" cy="2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9" name="Oval 240">
                  <a:extLst>
                    <a:ext uri="{FF2B5EF4-FFF2-40B4-BE49-F238E27FC236}">
                      <a16:creationId xmlns:a16="http://schemas.microsoft.com/office/drawing/2014/main" id="{37D82193-80D1-4CA8-AF06-E0BB856F81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2" y="944"/>
                  <a:ext cx="14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0" name="Oval 241">
                  <a:extLst>
                    <a:ext uri="{FF2B5EF4-FFF2-40B4-BE49-F238E27FC236}">
                      <a16:creationId xmlns:a16="http://schemas.microsoft.com/office/drawing/2014/main" id="{D8CE4653-6774-4E1D-B3BE-4BAA4AEA21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4" y="946"/>
                  <a:ext cx="10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1" name="Oval 242">
                  <a:extLst>
                    <a:ext uri="{FF2B5EF4-FFF2-40B4-BE49-F238E27FC236}">
                      <a16:creationId xmlns:a16="http://schemas.microsoft.com/office/drawing/2014/main" id="{0865FDF0-1EBF-4B22-8731-4D8141EA02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5" y="948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2" name="Oval 243">
                  <a:extLst>
                    <a:ext uri="{FF2B5EF4-FFF2-40B4-BE49-F238E27FC236}">
                      <a16:creationId xmlns:a16="http://schemas.microsoft.com/office/drawing/2014/main" id="{37612427-F6BC-4574-A7D6-EEB1208099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95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3" name="Oval 244">
                  <a:extLst>
                    <a:ext uri="{FF2B5EF4-FFF2-40B4-BE49-F238E27FC236}">
                      <a16:creationId xmlns:a16="http://schemas.microsoft.com/office/drawing/2014/main" id="{4437F1A8-6FB0-495C-B059-F66361632D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7" y="950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4" name="Oval 245">
                  <a:extLst>
                    <a:ext uri="{FF2B5EF4-FFF2-40B4-BE49-F238E27FC236}">
                      <a16:creationId xmlns:a16="http://schemas.microsoft.com/office/drawing/2014/main" id="{5F1405FF-D817-4BE7-AF8F-ADF9787A94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0" y="990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5" name="Oval 246">
                  <a:extLst>
                    <a:ext uri="{FF2B5EF4-FFF2-40B4-BE49-F238E27FC236}">
                      <a16:creationId xmlns:a16="http://schemas.microsoft.com/office/drawing/2014/main" id="{6BBFF937-7381-47AB-A715-593D0F828B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9" y="988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6" name="Oval 247">
                  <a:extLst>
                    <a:ext uri="{FF2B5EF4-FFF2-40B4-BE49-F238E27FC236}">
                      <a16:creationId xmlns:a16="http://schemas.microsoft.com/office/drawing/2014/main" id="{6862716B-51FC-4429-A39D-BE1C0DDB7F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7" y="988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7" name="Oval 248">
                  <a:extLst>
                    <a:ext uri="{FF2B5EF4-FFF2-40B4-BE49-F238E27FC236}">
                      <a16:creationId xmlns:a16="http://schemas.microsoft.com/office/drawing/2014/main" id="{01F0E7F7-B0E0-4F07-B790-9F5E46E4E9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3" y="986"/>
                  <a:ext cx="10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8" name="Oval 249">
                  <a:extLst>
                    <a:ext uri="{FF2B5EF4-FFF2-40B4-BE49-F238E27FC236}">
                      <a16:creationId xmlns:a16="http://schemas.microsoft.com/office/drawing/2014/main" id="{5257738F-2BDE-4779-B68C-B932EE039E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1" y="984"/>
                  <a:ext cx="12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9" name="Oval 250">
                  <a:extLst>
                    <a:ext uri="{FF2B5EF4-FFF2-40B4-BE49-F238E27FC236}">
                      <a16:creationId xmlns:a16="http://schemas.microsoft.com/office/drawing/2014/main" id="{5ADAA5A8-C863-4B40-92F1-2C24783314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0" y="983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0" name="Oval 251">
                  <a:extLst>
                    <a:ext uri="{FF2B5EF4-FFF2-40B4-BE49-F238E27FC236}">
                      <a16:creationId xmlns:a16="http://schemas.microsoft.com/office/drawing/2014/main" id="{1D3B31E6-81F1-41D7-840F-072D09F386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6" y="981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1" name="Oval 252">
                  <a:extLst>
                    <a:ext uri="{FF2B5EF4-FFF2-40B4-BE49-F238E27FC236}">
                      <a16:creationId xmlns:a16="http://schemas.microsoft.com/office/drawing/2014/main" id="{3BBB2E8C-572B-4B96-8540-B42E75244D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54" y="979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2" name="Oval 253">
                  <a:extLst>
                    <a:ext uri="{FF2B5EF4-FFF2-40B4-BE49-F238E27FC236}">
                      <a16:creationId xmlns:a16="http://schemas.microsoft.com/office/drawing/2014/main" id="{2232D269-14A8-46D4-A601-B87B1AE826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92" y="977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3" name="Oval 254">
                  <a:extLst>
                    <a:ext uri="{FF2B5EF4-FFF2-40B4-BE49-F238E27FC236}">
                      <a16:creationId xmlns:a16="http://schemas.microsoft.com/office/drawing/2014/main" id="{BC281B87-EB19-429D-8A8F-24D522CC6A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1" y="977"/>
                  <a:ext cx="26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4" name="Oval 255">
                  <a:extLst>
                    <a:ext uri="{FF2B5EF4-FFF2-40B4-BE49-F238E27FC236}">
                      <a16:creationId xmlns:a16="http://schemas.microsoft.com/office/drawing/2014/main" id="{7BACF6D5-2E79-41DE-A680-4A8D43E1E1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1" y="977"/>
                  <a:ext cx="25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5" name="Oval 256">
                  <a:extLst>
                    <a:ext uri="{FF2B5EF4-FFF2-40B4-BE49-F238E27FC236}">
                      <a16:creationId xmlns:a16="http://schemas.microsoft.com/office/drawing/2014/main" id="{AFEE3D02-C622-45EB-9A53-746C193506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9" y="977"/>
                  <a:ext cx="27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6" name="Oval 257">
                  <a:extLst>
                    <a:ext uri="{FF2B5EF4-FFF2-40B4-BE49-F238E27FC236}">
                      <a16:creationId xmlns:a16="http://schemas.microsoft.com/office/drawing/2014/main" id="{03736F38-4068-4EA6-A41C-06A261D811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9" y="979"/>
                  <a:ext cx="25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7" name="Oval 258">
                  <a:extLst>
                    <a:ext uri="{FF2B5EF4-FFF2-40B4-BE49-F238E27FC236}">
                      <a16:creationId xmlns:a16="http://schemas.microsoft.com/office/drawing/2014/main" id="{5F021ABA-9A54-44F4-AB3A-0654B1E298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1" y="979"/>
                  <a:ext cx="21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8" name="Oval 259">
                  <a:extLst>
                    <a:ext uri="{FF2B5EF4-FFF2-40B4-BE49-F238E27FC236}">
                      <a16:creationId xmlns:a16="http://schemas.microsoft.com/office/drawing/2014/main" id="{B7429899-0236-40C4-AF0A-BAC66C993B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1" y="981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9" name="Oval 260">
                  <a:extLst>
                    <a:ext uri="{FF2B5EF4-FFF2-40B4-BE49-F238E27FC236}">
                      <a16:creationId xmlns:a16="http://schemas.microsoft.com/office/drawing/2014/main" id="{EB0F3513-0673-4819-AA80-C4B0673881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3" y="983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0" name="Oval 261">
                  <a:extLst>
                    <a:ext uri="{FF2B5EF4-FFF2-40B4-BE49-F238E27FC236}">
                      <a16:creationId xmlns:a16="http://schemas.microsoft.com/office/drawing/2014/main" id="{3B7E9750-D9CC-45CF-9121-62D809D7FA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3" y="984"/>
                  <a:ext cx="12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1" name="Oval 262">
                  <a:extLst>
                    <a:ext uri="{FF2B5EF4-FFF2-40B4-BE49-F238E27FC236}">
                      <a16:creationId xmlns:a16="http://schemas.microsoft.com/office/drawing/2014/main" id="{AAC1A5CE-A529-48DD-9D55-BF94A1A397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6" y="986"/>
                  <a:ext cx="5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2" name="Oval 263">
                  <a:extLst>
                    <a:ext uri="{FF2B5EF4-FFF2-40B4-BE49-F238E27FC236}">
                      <a16:creationId xmlns:a16="http://schemas.microsoft.com/office/drawing/2014/main" id="{F4196C56-428B-4C88-9BF2-2A2BD7C54E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6" y="988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3" name="Oval 264">
                  <a:extLst>
                    <a:ext uri="{FF2B5EF4-FFF2-40B4-BE49-F238E27FC236}">
                      <a16:creationId xmlns:a16="http://schemas.microsoft.com/office/drawing/2014/main" id="{A1AED35D-3496-4BCE-A078-9285577C90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988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4" name="Oval 265">
                  <a:extLst>
                    <a:ext uri="{FF2B5EF4-FFF2-40B4-BE49-F238E27FC236}">
                      <a16:creationId xmlns:a16="http://schemas.microsoft.com/office/drawing/2014/main" id="{CE423B41-29F8-451A-91DB-1384D9F2CF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990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5" name="Oval 266">
                  <a:extLst>
                    <a:ext uri="{FF2B5EF4-FFF2-40B4-BE49-F238E27FC236}">
                      <a16:creationId xmlns:a16="http://schemas.microsoft.com/office/drawing/2014/main" id="{D7F0C135-C62C-473E-8FD0-5E2D7B179F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9" y="1028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6" name="Oval 267">
                  <a:extLst>
                    <a:ext uri="{FF2B5EF4-FFF2-40B4-BE49-F238E27FC236}">
                      <a16:creationId xmlns:a16="http://schemas.microsoft.com/office/drawing/2014/main" id="{D46F4CC4-F500-4BD6-9285-C0ADB6D924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8" y="1028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7" name="Oval 268">
                  <a:extLst>
                    <a:ext uri="{FF2B5EF4-FFF2-40B4-BE49-F238E27FC236}">
                      <a16:creationId xmlns:a16="http://schemas.microsoft.com/office/drawing/2014/main" id="{C2BA2485-F4B9-4E05-A2A9-8D6443A671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6" y="1027"/>
                  <a:ext cx="4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8" name="Oval 269">
                  <a:extLst>
                    <a:ext uri="{FF2B5EF4-FFF2-40B4-BE49-F238E27FC236}">
                      <a16:creationId xmlns:a16="http://schemas.microsoft.com/office/drawing/2014/main" id="{18B7CB89-3022-4C76-B8D1-C807418BB4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4" y="1027"/>
                  <a:ext cx="8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9" name="Oval 270">
                  <a:extLst>
                    <a:ext uri="{FF2B5EF4-FFF2-40B4-BE49-F238E27FC236}">
                      <a16:creationId xmlns:a16="http://schemas.microsoft.com/office/drawing/2014/main" id="{BB2FAD13-B57B-4CB0-BB54-B62BE0F22B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2" y="1025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0" name="Oval 271">
                  <a:extLst>
                    <a:ext uri="{FF2B5EF4-FFF2-40B4-BE49-F238E27FC236}">
                      <a16:creationId xmlns:a16="http://schemas.microsoft.com/office/drawing/2014/main" id="{A1FB8F31-B4D4-41AE-B677-8AFDA0B980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1" y="1023"/>
                  <a:ext cx="11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1" name="Oval 272">
                  <a:extLst>
                    <a:ext uri="{FF2B5EF4-FFF2-40B4-BE49-F238E27FC236}">
                      <a16:creationId xmlns:a16="http://schemas.microsoft.com/office/drawing/2014/main" id="{F007360B-A772-4873-96FE-C3254F53C2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9" y="1023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2" name="Oval 273">
                  <a:extLst>
                    <a:ext uri="{FF2B5EF4-FFF2-40B4-BE49-F238E27FC236}">
                      <a16:creationId xmlns:a16="http://schemas.microsoft.com/office/drawing/2014/main" id="{FABCF8C0-5ED4-4D5C-833C-954A4C81B6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77" y="1021"/>
                  <a:ext cx="15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3" name="Oval 274">
                  <a:extLst>
                    <a:ext uri="{FF2B5EF4-FFF2-40B4-BE49-F238E27FC236}">
                      <a16:creationId xmlns:a16="http://schemas.microsoft.com/office/drawing/2014/main" id="{8ABBFF31-F2AA-488E-98D5-A20788CB46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5" y="1021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4" name="Oval 275">
                  <a:extLst>
                    <a:ext uri="{FF2B5EF4-FFF2-40B4-BE49-F238E27FC236}">
                      <a16:creationId xmlns:a16="http://schemas.microsoft.com/office/drawing/2014/main" id="{38E9CC28-7CB0-43FD-B3B9-2E6237F240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54" y="1021"/>
                  <a:ext cx="19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5" name="Oval 276">
                  <a:extLst>
                    <a:ext uri="{FF2B5EF4-FFF2-40B4-BE49-F238E27FC236}">
                      <a16:creationId xmlns:a16="http://schemas.microsoft.com/office/drawing/2014/main" id="{79FA6F51-6BCE-4DC7-A1C8-8B1996B2C4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4" y="1021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6" name="Oval 277">
                  <a:extLst>
                    <a:ext uri="{FF2B5EF4-FFF2-40B4-BE49-F238E27FC236}">
                      <a16:creationId xmlns:a16="http://schemas.microsoft.com/office/drawing/2014/main" id="{54E746C0-2D31-4B6B-8E22-6ED1530162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34" y="1021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7" name="Oval 278">
                  <a:extLst>
                    <a:ext uri="{FF2B5EF4-FFF2-40B4-BE49-F238E27FC236}">
                      <a16:creationId xmlns:a16="http://schemas.microsoft.com/office/drawing/2014/main" id="{F92B55D0-71E5-4C37-866D-E50808E512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74" y="1023"/>
                  <a:ext cx="15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8" name="Oval 279">
                  <a:extLst>
                    <a:ext uri="{FF2B5EF4-FFF2-40B4-BE49-F238E27FC236}">
                      <a16:creationId xmlns:a16="http://schemas.microsoft.com/office/drawing/2014/main" id="{A18DC46B-FF73-4A58-824C-2974A3960D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16" y="1023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9" name="Oval 280">
                  <a:extLst>
                    <a:ext uri="{FF2B5EF4-FFF2-40B4-BE49-F238E27FC236}">
                      <a16:creationId xmlns:a16="http://schemas.microsoft.com/office/drawing/2014/main" id="{D6D289F5-4FC3-4975-BBE1-71057522A0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6" y="1025"/>
                  <a:ext cx="8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0" name="Oval 281">
                  <a:extLst>
                    <a:ext uri="{FF2B5EF4-FFF2-40B4-BE49-F238E27FC236}">
                      <a16:creationId xmlns:a16="http://schemas.microsoft.com/office/drawing/2014/main" id="{34B7079A-EC89-4327-B079-48A2069022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6" y="1027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1" name="Oval 282">
                  <a:extLst>
                    <a:ext uri="{FF2B5EF4-FFF2-40B4-BE49-F238E27FC236}">
                      <a16:creationId xmlns:a16="http://schemas.microsoft.com/office/drawing/2014/main" id="{29F98C70-93EA-48A4-A06F-535D66690C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6" y="1027"/>
                  <a:ext cx="4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2" name="Oval 283">
                  <a:extLst>
                    <a:ext uri="{FF2B5EF4-FFF2-40B4-BE49-F238E27FC236}">
                      <a16:creationId xmlns:a16="http://schemas.microsoft.com/office/drawing/2014/main" id="{2DE8E58F-9FF4-45EA-BAF5-21736AF0AF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7" y="1028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3" name="Oval 284">
                  <a:extLst>
                    <a:ext uri="{FF2B5EF4-FFF2-40B4-BE49-F238E27FC236}">
                      <a16:creationId xmlns:a16="http://schemas.microsoft.com/office/drawing/2014/main" id="{0F2C3A18-97E5-4785-8489-96ACF7279B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1028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4" name="Oval 285">
                  <a:extLst>
                    <a:ext uri="{FF2B5EF4-FFF2-40B4-BE49-F238E27FC236}">
                      <a16:creationId xmlns:a16="http://schemas.microsoft.com/office/drawing/2014/main" id="{273E2AE3-8C7C-4644-BCAE-5E2F3DCC46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9" y="1069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5" name="Oval 286">
                  <a:extLst>
                    <a:ext uri="{FF2B5EF4-FFF2-40B4-BE49-F238E27FC236}">
                      <a16:creationId xmlns:a16="http://schemas.microsoft.com/office/drawing/2014/main" id="{14B4E1C0-412F-41E3-A4F6-D70BFEF41E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7" y="1069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6" name="Oval 287">
                  <a:extLst>
                    <a:ext uri="{FF2B5EF4-FFF2-40B4-BE49-F238E27FC236}">
                      <a16:creationId xmlns:a16="http://schemas.microsoft.com/office/drawing/2014/main" id="{1D5563F0-472B-4988-90D1-E173A0E033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5" y="1067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7" name="Oval 288">
                  <a:extLst>
                    <a:ext uri="{FF2B5EF4-FFF2-40B4-BE49-F238E27FC236}">
                      <a16:creationId xmlns:a16="http://schemas.microsoft.com/office/drawing/2014/main" id="{F7372BB2-9EB5-4AB1-A5AD-EE0B9C6BF1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3" y="1067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8" name="Oval 289">
                  <a:extLst>
                    <a:ext uri="{FF2B5EF4-FFF2-40B4-BE49-F238E27FC236}">
                      <a16:creationId xmlns:a16="http://schemas.microsoft.com/office/drawing/2014/main" id="{99CBA27E-7483-4376-B554-1550339031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2" y="1065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9" name="Oval 290">
                  <a:extLst>
                    <a:ext uri="{FF2B5EF4-FFF2-40B4-BE49-F238E27FC236}">
                      <a16:creationId xmlns:a16="http://schemas.microsoft.com/office/drawing/2014/main" id="{B6D04BBA-6DA8-439F-8142-6AB4181181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0" y="1065"/>
                  <a:ext cx="9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0" name="Oval 291">
                  <a:extLst>
                    <a:ext uri="{FF2B5EF4-FFF2-40B4-BE49-F238E27FC236}">
                      <a16:creationId xmlns:a16="http://schemas.microsoft.com/office/drawing/2014/main" id="{282D7DF3-753D-4440-91AE-7CCF02CBB2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0" y="1063"/>
                  <a:ext cx="10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1" name="Oval 292">
                  <a:extLst>
                    <a:ext uri="{FF2B5EF4-FFF2-40B4-BE49-F238E27FC236}">
                      <a16:creationId xmlns:a16="http://schemas.microsoft.com/office/drawing/2014/main" id="{FC716DDD-88C5-445D-AF30-6A8D4C0138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8" y="1063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2" name="Oval 293">
                  <a:extLst>
                    <a:ext uri="{FF2B5EF4-FFF2-40B4-BE49-F238E27FC236}">
                      <a16:creationId xmlns:a16="http://schemas.microsoft.com/office/drawing/2014/main" id="{1F39A19B-26CD-4EDA-95DF-5240AB0704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8" y="1063"/>
                  <a:ext cx="10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3" name="Oval 294">
                  <a:extLst>
                    <a:ext uri="{FF2B5EF4-FFF2-40B4-BE49-F238E27FC236}">
                      <a16:creationId xmlns:a16="http://schemas.microsoft.com/office/drawing/2014/main" id="{092F8A0E-D0B6-489E-B393-51EEF8987C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17" y="1063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4" name="Oval 295">
                  <a:extLst>
                    <a:ext uri="{FF2B5EF4-FFF2-40B4-BE49-F238E27FC236}">
                      <a16:creationId xmlns:a16="http://schemas.microsoft.com/office/drawing/2014/main" id="{9D9EE4BC-6630-4AE8-82B6-504D79F2F5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7" y="1063"/>
                  <a:ext cx="9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5" name="Oval 296">
                  <a:extLst>
                    <a:ext uri="{FF2B5EF4-FFF2-40B4-BE49-F238E27FC236}">
                      <a16:creationId xmlns:a16="http://schemas.microsoft.com/office/drawing/2014/main" id="{13A9CEAC-90DE-449F-92E1-3A0411CCA4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7" y="1065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6" name="Oval 297">
                  <a:extLst>
                    <a:ext uri="{FF2B5EF4-FFF2-40B4-BE49-F238E27FC236}">
                      <a16:creationId xmlns:a16="http://schemas.microsoft.com/office/drawing/2014/main" id="{7FA11214-F0B8-4456-9124-CC1E080806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7" y="1065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7" name="Oval 298">
                  <a:extLst>
                    <a:ext uri="{FF2B5EF4-FFF2-40B4-BE49-F238E27FC236}">
                      <a16:creationId xmlns:a16="http://schemas.microsoft.com/office/drawing/2014/main" id="{8937A14B-669D-4706-B383-BBE31BD797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7" y="1067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8" name="Oval 299">
                  <a:extLst>
                    <a:ext uri="{FF2B5EF4-FFF2-40B4-BE49-F238E27FC236}">
                      <a16:creationId xmlns:a16="http://schemas.microsoft.com/office/drawing/2014/main" id="{EDC60A6E-FCBF-4CEB-9414-0F40B83E4D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7" y="1067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9" name="Oval 300">
                  <a:extLst>
                    <a:ext uri="{FF2B5EF4-FFF2-40B4-BE49-F238E27FC236}">
                      <a16:creationId xmlns:a16="http://schemas.microsoft.com/office/drawing/2014/main" id="{AC7B7A14-8746-4A04-ABE5-58DFC5AF94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7" y="1069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0" name="Oval 301">
                  <a:extLst>
                    <a:ext uri="{FF2B5EF4-FFF2-40B4-BE49-F238E27FC236}">
                      <a16:creationId xmlns:a16="http://schemas.microsoft.com/office/drawing/2014/main" id="{1B328811-DBC9-44C1-B067-DDD20289B0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8" y="1069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1" name="Oval 302">
                  <a:extLst>
                    <a:ext uri="{FF2B5EF4-FFF2-40B4-BE49-F238E27FC236}">
                      <a16:creationId xmlns:a16="http://schemas.microsoft.com/office/drawing/2014/main" id="{30B91359-F99E-4644-A8D5-7A91BD8CED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8" y="1109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2" name="Oval 303">
                  <a:extLst>
                    <a:ext uri="{FF2B5EF4-FFF2-40B4-BE49-F238E27FC236}">
                      <a16:creationId xmlns:a16="http://schemas.microsoft.com/office/drawing/2014/main" id="{B163FC82-FD1F-4034-998D-4767C714DE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8" y="1107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3" name="Oval 304">
                  <a:extLst>
                    <a:ext uri="{FF2B5EF4-FFF2-40B4-BE49-F238E27FC236}">
                      <a16:creationId xmlns:a16="http://schemas.microsoft.com/office/drawing/2014/main" id="{73FFBB2E-7B6D-448D-9A38-0EB0C669D9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6" y="110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4" name="Oval 305">
                  <a:extLst>
                    <a:ext uri="{FF2B5EF4-FFF2-40B4-BE49-F238E27FC236}">
                      <a16:creationId xmlns:a16="http://schemas.microsoft.com/office/drawing/2014/main" id="{FF02D6E6-DA64-460A-B9F0-E8A5D195D5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4" y="1107"/>
                  <a:ext cx="4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5" name="Oval 306">
                  <a:extLst>
                    <a:ext uri="{FF2B5EF4-FFF2-40B4-BE49-F238E27FC236}">
                      <a16:creationId xmlns:a16="http://schemas.microsoft.com/office/drawing/2014/main" id="{6E6964CD-1514-40C8-8900-AB07B1F22B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3" y="1107"/>
                  <a:ext cx="5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6" name="Oval 307">
                  <a:extLst>
                    <a:ext uri="{FF2B5EF4-FFF2-40B4-BE49-F238E27FC236}">
                      <a16:creationId xmlns:a16="http://schemas.microsoft.com/office/drawing/2014/main" id="{740D3C86-0C6B-4FF6-8391-550EC844C5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3" y="1105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7" name="Oval 308">
                  <a:extLst>
                    <a:ext uri="{FF2B5EF4-FFF2-40B4-BE49-F238E27FC236}">
                      <a16:creationId xmlns:a16="http://schemas.microsoft.com/office/drawing/2014/main" id="{BA7FC444-17DE-4494-B1D9-A76AA7EB29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1" y="1105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8" name="Oval 309">
                  <a:extLst>
                    <a:ext uri="{FF2B5EF4-FFF2-40B4-BE49-F238E27FC236}">
                      <a16:creationId xmlns:a16="http://schemas.microsoft.com/office/drawing/2014/main" id="{C9C7773A-1043-4D16-9EF3-62E0D3A8C1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1" y="1105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9" name="Oval 310">
                  <a:extLst>
                    <a:ext uri="{FF2B5EF4-FFF2-40B4-BE49-F238E27FC236}">
                      <a16:creationId xmlns:a16="http://schemas.microsoft.com/office/drawing/2014/main" id="{0C1C9ADD-3F9B-4ABA-84BA-2B522F51A9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9" y="1105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0" name="Oval 311">
                  <a:extLst>
                    <a:ext uri="{FF2B5EF4-FFF2-40B4-BE49-F238E27FC236}">
                      <a16:creationId xmlns:a16="http://schemas.microsoft.com/office/drawing/2014/main" id="{B3EFAA20-15F8-4873-8A67-C7BE141B9F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0" y="1105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1" name="Oval 312">
                  <a:extLst>
                    <a:ext uri="{FF2B5EF4-FFF2-40B4-BE49-F238E27FC236}">
                      <a16:creationId xmlns:a16="http://schemas.microsoft.com/office/drawing/2014/main" id="{EDA34A1F-DEEF-422A-9896-939070958C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0" y="1107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2" name="Oval 313">
                  <a:extLst>
                    <a:ext uri="{FF2B5EF4-FFF2-40B4-BE49-F238E27FC236}">
                      <a16:creationId xmlns:a16="http://schemas.microsoft.com/office/drawing/2014/main" id="{284A4037-CC59-4B8C-9FDC-D9C85ADA7F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0" y="110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3" name="Oval 314">
                  <a:extLst>
                    <a:ext uri="{FF2B5EF4-FFF2-40B4-BE49-F238E27FC236}">
                      <a16:creationId xmlns:a16="http://schemas.microsoft.com/office/drawing/2014/main" id="{BACB92A8-BE94-439C-829A-24D3730E21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0" y="110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4" name="Oval 315">
                  <a:extLst>
                    <a:ext uri="{FF2B5EF4-FFF2-40B4-BE49-F238E27FC236}">
                      <a16:creationId xmlns:a16="http://schemas.microsoft.com/office/drawing/2014/main" id="{8FFB407B-5C3F-4171-9610-9B4F22986B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8" y="110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5" name="Oval 316">
                  <a:extLst>
                    <a:ext uri="{FF2B5EF4-FFF2-40B4-BE49-F238E27FC236}">
                      <a16:creationId xmlns:a16="http://schemas.microsoft.com/office/drawing/2014/main" id="{09CC7526-AAB4-4C67-9218-C007D54CAC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7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6" name="Oval 317">
                  <a:extLst>
                    <a:ext uri="{FF2B5EF4-FFF2-40B4-BE49-F238E27FC236}">
                      <a16:creationId xmlns:a16="http://schemas.microsoft.com/office/drawing/2014/main" id="{A440C91A-F351-46DE-8FEE-C7C9C270BC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7" name="Oval 318">
                  <a:extLst>
                    <a:ext uri="{FF2B5EF4-FFF2-40B4-BE49-F238E27FC236}">
                      <a16:creationId xmlns:a16="http://schemas.microsoft.com/office/drawing/2014/main" id="{59DFAEB5-8126-40DC-A11F-8FDE0A2CB4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6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8" name="Oval 319">
                  <a:extLst>
                    <a:ext uri="{FF2B5EF4-FFF2-40B4-BE49-F238E27FC236}">
                      <a16:creationId xmlns:a16="http://schemas.microsoft.com/office/drawing/2014/main" id="{52ECDFDB-6245-4966-9B10-3575A15924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114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9" name="Oval 320">
                  <a:extLst>
                    <a:ext uri="{FF2B5EF4-FFF2-40B4-BE49-F238E27FC236}">
                      <a16:creationId xmlns:a16="http://schemas.microsoft.com/office/drawing/2014/main" id="{27C44013-75CF-4A47-89AF-3C2516B719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2" y="114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0" name="Oval 321">
                  <a:extLst>
                    <a:ext uri="{FF2B5EF4-FFF2-40B4-BE49-F238E27FC236}">
                      <a16:creationId xmlns:a16="http://schemas.microsoft.com/office/drawing/2014/main" id="{465A33C2-93AA-4559-9C45-A428885132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114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1" name="Oval 322">
                  <a:extLst>
                    <a:ext uri="{FF2B5EF4-FFF2-40B4-BE49-F238E27FC236}">
                      <a16:creationId xmlns:a16="http://schemas.microsoft.com/office/drawing/2014/main" id="{4D93BD67-4B93-4140-B8CC-DDA778EF75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1147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2" name="Oval 323">
                  <a:extLst>
                    <a:ext uri="{FF2B5EF4-FFF2-40B4-BE49-F238E27FC236}">
                      <a16:creationId xmlns:a16="http://schemas.microsoft.com/office/drawing/2014/main" id="{1C658992-38D6-4659-AA14-21DE368AB0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1147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3" name="Oval 324">
                  <a:extLst>
                    <a:ext uri="{FF2B5EF4-FFF2-40B4-BE49-F238E27FC236}">
                      <a16:creationId xmlns:a16="http://schemas.microsoft.com/office/drawing/2014/main" id="{0C81ACB9-AF46-452B-8C42-A0E0B8477F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1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4" name="Oval 325">
                  <a:extLst>
                    <a:ext uri="{FF2B5EF4-FFF2-40B4-BE49-F238E27FC236}">
                      <a16:creationId xmlns:a16="http://schemas.microsoft.com/office/drawing/2014/main" id="{AC15665F-5654-4A33-9B01-FA0BCAF069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1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675" name="Group 4">
                <a:extLst>
                  <a:ext uri="{FF2B5EF4-FFF2-40B4-BE49-F238E27FC236}">
                    <a16:creationId xmlns:a16="http://schemas.microsoft.com/office/drawing/2014/main" id="{96240FD2-FB37-4C7E-AA25-D97F6A2FA667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975270" y="1270780"/>
                <a:ext cx="2513554" cy="1661338"/>
                <a:chOff x="6231" y="454"/>
                <a:chExt cx="886" cy="695"/>
              </a:xfrm>
            </p:grpSpPr>
            <p:sp>
              <p:nvSpPr>
                <p:cNvPr id="5676" name="AutoShape 3">
                  <a:extLst>
                    <a:ext uri="{FF2B5EF4-FFF2-40B4-BE49-F238E27FC236}">
                      <a16:creationId xmlns:a16="http://schemas.microsoft.com/office/drawing/2014/main" id="{C1919D20-B7F5-49F6-82D7-10AB833D6556}"/>
                    </a:ext>
                  </a:extLst>
                </p:cNvPr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233" y="454"/>
                  <a:ext cx="883" cy="6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677" name="Group 205">
                  <a:extLst>
                    <a:ext uri="{FF2B5EF4-FFF2-40B4-BE49-F238E27FC236}">
                      <a16:creationId xmlns:a16="http://schemas.microsoft.com/office/drawing/2014/main" id="{9AF98CD2-6280-4F80-968E-A32CA9D3BE0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231" y="517"/>
                  <a:ext cx="886" cy="404"/>
                  <a:chOff x="6231" y="517"/>
                  <a:chExt cx="886" cy="404"/>
                </a:xfrm>
              </p:grpSpPr>
              <p:sp>
                <p:nvSpPr>
                  <p:cNvPr id="5798" name="Oval 5">
                    <a:extLst>
                      <a:ext uri="{FF2B5EF4-FFF2-40B4-BE49-F238E27FC236}">
                        <a16:creationId xmlns:a16="http://schemas.microsoft.com/office/drawing/2014/main" id="{517982C8-0DAB-44A2-80E4-F401D575F6C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25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99" name="Oval 6">
                    <a:extLst>
                      <a:ext uri="{FF2B5EF4-FFF2-40B4-BE49-F238E27FC236}">
                        <a16:creationId xmlns:a16="http://schemas.microsoft.com/office/drawing/2014/main" id="{B808C269-5930-4CD0-B2ED-B7E87F89963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6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00" name="Oval 7">
                    <a:extLst>
                      <a:ext uri="{FF2B5EF4-FFF2-40B4-BE49-F238E27FC236}">
                        <a16:creationId xmlns:a16="http://schemas.microsoft.com/office/drawing/2014/main" id="{C0C9E772-56BA-458F-B498-C6F19879EF0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4" y="517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01" name="Oval 8">
                    <a:extLst>
                      <a:ext uri="{FF2B5EF4-FFF2-40B4-BE49-F238E27FC236}">
                        <a16:creationId xmlns:a16="http://schemas.microsoft.com/office/drawing/2014/main" id="{26629984-668E-420C-8800-A188CCEB803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44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02" name="Oval 9">
                    <a:extLst>
                      <a:ext uri="{FF2B5EF4-FFF2-40B4-BE49-F238E27FC236}">
                        <a16:creationId xmlns:a16="http://schemas.microsoft.com/office/drawing/2014/main" id="{5A5EF651-55D9-4EDC-BD90-822E4BDF013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82" y="517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03" name="Oval 10">
                    <a:extLst>
                      <a:ext uri="{FF2B5EF4-FFF2-40B4-BE49-F238E27FC236}">
                        <a16:creationId xmlns:a16="http://schemas.microsoft.com/office/drawing/2014/main" id="{2452C0DD-7842-4AB9-A841-A2DB4324283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22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04" name="Oval 11">
                    <a:extLst>
                      <a:ext uri="{FF2B5EF4-FFF2-40B4-BE49-F238E27FC236}">
                        <a16:creationId xmlns:a16="http://schemas.microsoft.com/office/drawing/2014/main" id="{7F383C46-6DC6-40BB-A0B4-2570B2F9FF4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61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05" name="Oval 12">
                    <a:extLst>
                      <a:ext uri="{FF2B5EF4-FFF2-40B4-BE49-F238E27FC236}">
                        <a16:creationId xmlns:a16="http://schemas.microsoft.com/office/drawing/2014/main" id="{B640459A-C2F9-4C09-9ECA-EC79339A480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01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06" name="Oval 13">
                    <a:extLst>
                      <a:ext uri="{FF2B5EF4-FFF2-40B4-BE49-F238E27FC236}">
                        <a16:creationId xmlns:a16="http://schemas.microsoft.com/office/drawing/2014/main" id="{8F198ED5-22DF-4B6F-8FA7-3FE45F735CF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41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07" name="Oval 14">
                    <a:extLst>
                      <a:ext uri="{FF2B5EF4-FFF2-40B4-BE49-F238E27FC236}">
                        <a16:creationId xmlns:a16="http://schemas.microsoft.com/office/drawing/2014/main" id="{0E585B7C-8B5C-4DD8-AB7A-170F7CCDFA7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8" y="55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08" name="Oval 15">
                    <a:extLst>
                      <a:ext uri="{FF2B5EF4-FFF2-40B4-BE49-F238E27FC236}">
                        <a16:creationId xmlns:a16="http://schemas.microsoft.com/office/drawing/2014/main" id="{0A0A7617-EE83-4D71-82DC-F0D9D992B96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28" y="55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09" name="Oval 16">
                    <a:extLst>
                      <a:ext uri="{FF2B5EF4-FFF2-40B4-BE49-F238E27FC236}">
                        <a16:creationId xmlns:a16="http://schemas.microsoft.com/office/drawing/2014/main" id="{A8065A0D-5B18-4843-96A2-5FC27E8C0A3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66" y="556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10" name="Oval 17">
                    <a:extLst>
                      <a:ext uri="{FF2B5EF4-FFF2-40B4-BE49-F238E27FC236}">
                        <a16:creationId xmlns:a16="http://schemas.microsoft.com/office/drawing/2014/main" id="{7C38932E-DD59-4821-9426-F8CA90BA530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04" y="556"/>
                    <a:ext cx="4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11" name="Oval 18">
                    <a:extLst>
                      <a:ext uri="{FF2B5EF4-FFF2-40B4-BE49-F238E27FC236}">
                        <a16:creationId xmlns:a16="http://schemas.microsoft.com/office/drawing/2014/main" id="{8C793487-6A0D-41B4-8344-9018E964B06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43" y="556"/>
                    <a:ext cx="5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12" name="Oval 19">
                    <a:extLst>
                      <a:ext uri="{FF2B5EF4-FFF2-40B4-BE49-F238E27FC236}">
                        <a16:creationId xmlns:a16="http://schemas.microsoft.com/office/drawing/2014/main" id="{A178FB30-A068-4014-99BF-0019A2040E5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83" y="554"/>
                    <a:ext cx="4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13" name="Oval 20">
                    <a:extLst>
                      <a:ext uri="{FF2B5EF4-FFF2-40B4-BE49-F238E27FC236}">
                        <a16:creationId xmlns:a16="http://schemas.microsoft.com/office/drawing/2014/main" id="{CBBA4387-857F-4A3B-9C56-36177636314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21" y="554"/>
                    <a:ext cx="6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14" name="Oval 21">
                    <a:extLst>
                      <a:ext uri="{FF2B5EF4-FFF2-40B4-BE49-F238E27FC236}">
                        <a16:creationId xmlns:a16="http://schemas.microsoft.com/office/drawing/2014/main" id="{194A48AB-24B4-4B2D-BAB9-D17113D5625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61" y="554"/>
                    <a:ext cx="6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15" name="Oval 22">
                    <a:extLst>
                      <a:ext uri="{FF2B5EF4-FFF2-40B4-BE49-F238E27FC236}">
                        <a16:creationId xmlns:a16="http://schemas.microsoft.com/office/drawing/2014/main" id="{66B95437-3013-4F60-99B3-297A4E49B1B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99" y="554"/>
                    <a:ext cx="6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16" name="Oval 23">
                    <a:extLst>
                      <a:ext uri="{FF2B5EF4-FFF2-40B4-BE49-F238E27FC236}">
                        <a16:creationId xmlns:a16="http://schemas.microsoft.com/office/drawing/2014/main" id="{E728EBD0-9581-448A-9146-E52510C3706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40" y="554"/>
                    <a:ext cx="5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17" name="Oval 24">
                    <a:extLst>
                      <a:ext uri="{FF2B5EF4-FFF2-40B4-BE49-F238E27FC236}">
                        <a16:creationId xmlns:a16="http://schemas.microsoft.com/office/drawing/2014/main" id="{CFD92AD5-252E-4DA6-8CC7-790201C66AB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80" y="556"/>
                    <a:ext cx="3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18" name="Oval 25">
                    <a:extLst>
                      <a:ext uri="{FF2B5EF4-FFF2-40B4-BE49-F238E27FC236}">
                        <a16:creationId xmlns:a16="http://schemas.microsoft.com/office/drawing/2014/main" id="{F28ECC2D-59C6-43E0-B43F-43A2EFDF5C3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20" y="556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19" name="Oval 26">
                    <a:extLst>
                      <a:ext uri="{FF2B5EF4-FFF2-40B4-BE49-F238E27FC236}">
                        <a16:creationId xmlns:a16="http://schemas.microsoft.com/office/drawing/2014/main" id="{61FA1E76-B4F7-4CFC-9440-C9554855F6C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60" y="55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20" name="Oval 27">
                    <a:extLst>
                      <a:ext uri="{FF2B5EF4-FFF2-40B4-BE49-F238E27FC236}">
                        <a16:creationId xmlns:a16="http://schemas.microsoft.com/office/drawing/2014/main" id="{CC8E0997-C3A1-4AE1-B2FD-6B24AAD1831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98" y="556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21" name="Oval 28">
                    <a:extLst>
                      <a:ext uri="{FF2B5EF4-FFF2-40B4-BE49-F238E27FC236}">
                        <a16:creationId xmlns:a16="http://schemas.microsoft.com/office/drawing/2014/main" id="{BE00F540-2D6E-4D89-A72C-C738A33D38B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9" y="59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22" name="Oval 29">
                    <a:extLst>
                      <a:ext uri="{FF2B5EF4-FFF2-40B4-BE49-F238E27FC236}">
                        <a16:creationId xmlns:a16="http://schemas.microsoft.com/office/drawing/2014/main" id="{233A6306-C835-454B-81CB-F2FE50CD267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7" y="596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23" name="Oval 30">
                    <a:extLst>
                      <a:ext uri="{FF2B5EF4-FFF2-40B4-BE49-F238E27FC236}">
                        <a16:creationId xmlns:a16="http://schemas.microsoft.com/office/drawing/2014/main" id="{27154C9E-A836-49DC-94CE-E4730EE286D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45" y="594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24" name="Oval 31">
                    <a:extLst>
                      <a:ext uri="{FF2B5EF4-FFF2-40B4-BE49-F238E27FC236}">
                        <a16:creationId xmlns:a16="http://schemas.microsoft.com/office/drawing/2014/main" id="{81145B83-E749-47B8-BF3C-10C783A1300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83" y="594"/>
                    <a:ext cx="6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25" name="Oval 32">
                    <a:extLst>
                      <a:ext uri="{FF2B5EF4-FFF2-40B4-BE49-F238E27FC236}">
                        <a16:creationId xmlns:a16="http://schemas.microsoft.com/office/drawing/2014/main" id="{913A609F-E24F-4D4C-8AD3-3F9C559FC92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22" y="592"/>
                    <a:ext cx="7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26" name="Oval 33">
                    <a:extLst>
                      <a:ext uri="{FF2B5EF4-FFF2-40B4-BE49-F238E27FC236}">
                        <a16:creationId xmlns:a16="http://schemas.microsoft.com/office/drawing/2014/main" id="{C606AEC3-D54C-497E-982C-BDCDCE91F3B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2" y="592"/>
                    <a:ext cx="7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27" name="Oval 34">
                    <a:extLst>
                      <a:ext uri="{FF2B5EF4-FFF2-40B4-BE49-F238E27FC236}">
                        <a16:creationId xmlns:a16="http://schemas.microsoft.com/office/drawing/2014/main" id="{6AAEF33C-3E31-4026-836B-CA02A9E8943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0" y="592"/>
                    <a:ext cx="10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28" name="Oval 35">
                    <a:extLst>
                      <a:ext uri="{FF2B5EF4-FFF2-40B4-BE49-F238E27FC236}">
                        <a16:creationId xmlns:a16="http://schemas.microsoft.com/office/drawing/2014/main" id="{57C18F97-ED92-432A-9E37-B0D498BDF66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38" y="590"/>
                    <a:ext cx="12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29" name="Oval 36">
                    <a:extLst>
                      <a:ext uri="{FF2B5EF4-FFF2-40B4-BE49-F238E27FC236}">
                        <a16:creationId xmlns:a16="http://schemas.microsoft.com/office/drawing/2014/main" id="{5B1A8317-0844-438F-AD1F-98045596290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78" y="590"/>
                    <a:ext cx="10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30" name="Oval 37">
                    <a:extLst>
                      <a:ext uri="{FF2B5EF4-FFF2-40B4-BE49-F238E27FC236}">
                        <a16:creationId xmlns:a16="http://schemas.microsoft.com/office/drawing/2014/main" id="{3BA23B14-032C-4A92-9FA1-A26D95B5629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17" y="590"/>
                    <a:ext cx="11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31" name="Oval 38">
                    <a:extLst>
                      <a:ext uri="{FF2B5EF4-FFF2-40B4-BE49-F238E27FC236}">
                        <a16:creationId xmlns:a16="http://schemas.microsoft.com/office/drawing/2014/main" id="{5F154E1A-C68F-4CF0-A9EB-DBEA7CB3C28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57" y="592"/>
                    <a:ext cx="9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32" name="Oval 39">
                    <a:extLst>
                      <a:ext uri="{FF2B5EF4-FFF2-40B4-BE49-F238E27FC236}">
                        <a16:creationId xmlns:a16="http://schemas.microsoft.com/office/drawing/2014/main" id="{32E2D334-B37C-499B-ADA7-8ED5C6ACC64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97" y="592"/>
                    <a:ext cx="8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33" name="Oval 40">
                    <a:extLst>
                      <a:ext uri="{FF2B5EF4-FFF2-40B4-BE49-F238E27FC236}">
                        <a16:creationId xmlns:a16="http://schemas.microsoft.com/office/drawing/2014/main" id="{A983903F-9A15-4E8B-9C9A-BA48E08D45D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37" y="592"/>
                    <a:ext cx="8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34" name="Oval 41">
                    <a:extLst>
                      <a:ext uri="{FF2B5EF4-FFF2-40B4-BE49-F238E27FC236}">
                        <a16:creationId xmlns:a16="http://schemas.microsoft.com/office/drawing/2014/main" id="{FB503BC5-DEB3-4795-B205-1E80D8766AA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77" y="594"/>
                    <a:ext cx="6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35" name="Oval 42">
                    <a:extLst>
                      <a:ext uri="{FF2B5EF4-FFF2-40B4-BE49-F238E27FC236}">
                        <a16:creationId xmlns:a16="http://schemas.microsoft.com/office/drawing/2014/main" id="{C2F105B9-E0CA-4485-AEE3-9B6C2E76EA8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17" y="594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36" name="Oval 43">
                    <a:extLst>
                      <a:ext uri="{FF2B5EF4-FFF2-40B4-BE49-F238E27FC236}">
                        <a16:creationId xmlns:a16="http://schemas.microsoft.com/office/drawing/2014/main" id="{51F2940F-000D-4BE8-892B-60E194F0336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57" y="596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37" name="Oval 44">
                    <a:extLst>
                      <a:ext uri="{FF2B5EF4-FFF2-40B4-BE49-F238E27FC236}">
                        <a16:creationId xmlns:a16="http://schemas.microsoft.com/office/drawing/2014/main" id="{2F9AA60A-C213-4473-B92F-9CBAF45EFB8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98" y="59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38" name="Oval 45">
                    <a:extLst>
                      <a:ext uri="{FF2B5EF4-FFF2-40B4-BE49-F238E27FC236}">
                        <a16:creationId xmlns:a16="http://schemas.microsoft.com/office/drawing/2014/main" id="{B0B6E756-AC10-410F-9148-429C9FBF1DA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09" y="63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39" name="Oval 46">
                    <a:extLst>
                      <a:ext uri="{FF2B5EF4-FFF2-40B4-BE49-F238E27FC236}">
                        <a16:creationId xmlns:a16="http://schemas.microsoft.com/office/drawing/2014/main" id="{52381184-6FE1-4DBA-A1F0-001C9AB6577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48" y="634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40" name="Oval 47">
                    <a:extLst>
                      <a:ext uri="{FF2B5EF4-FFF2-40B4-BE49-F238E27FC236}">
                        <a16:creationId xmlns:a16="http://schemas.microsoft.com/office/drawing/2014/main" id="{2E0796BB-9AC1-43E1-87D4-3AE5DF1B30A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6" y="634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41" name="Oval 48">
                    <a:extLst>
                      <a:ext uri="{FF2B5EF4-FFF2-40B4-BE49-F238E27FC236}">
                        <a16:creationId xmlns:a16="http://schemas.microsoft.com/office/drawing/2014/main" id="{56140520-A94A-4A44-8445-20F4F29E3E1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24" y="632"/>
                    <a:ext cx="8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42" name="Oval 49">
                    <a:extLst>
                      <a:ext uri="{FF2B5EF4-FFF2-40B4-BE49-F238E27FC236}">
                        <a16:creationId xmlns:a16="http://schemas.microsoft.com/office/drawing/2014/main" id="{7E3CC42E-1317-4818-B583-405E614C67E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62" y="630"/>
                    <a:ext cx="10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43" name="Oval 50">
                    <a:extLst>
                      <a:ext uri="{FF2B5EF4-FFF2-40B4-BE49-F238E27FC236}">
                        <a16:creationId xmlns:a16="http://schemas.microsoft.com/office/drawing/2014/main" id="{4125C716-E713-41E6-B0DA-318AAC7B37E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01" y="628"/>
                    <a:ext cx="11" cy="1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44" name="Oval 51">
                    <a:extLst>
                      <a:ext uri="{FF2B5EF4-FFF2-40B4-BE49-F238E27FC236}">
                        <a16:creationId xmlns:a16="http://schemas.microsoft.com/office/drawing/2014/main" id="{F78EC38A-A35A-4FCE-A04A-837466F2634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39" y="628"/>
                    <a:ext cx="13" cy="1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45" name="Oval 52">
                    <a:extLst>
                      <a:ext uri="{FF2B5EF4-FFF2-40B4-BE49-F238E27FC236}">
                        <a16:creationId xmlns:a16="http://schemas.microsoft.com/office/drawing/2014/main" id="{FEFF38DA-6A0E-46DC-B14D-6168114C5FA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77" y="626"/>
                    <a:ext cx="15" cy="1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46" name="Oval 53">
                    <a:extLst>
                      <a:ext uri="{FF2B5EF4-FFF2-40B4-BE49-F238E27FC236}">
                        <a16:creationId xmlns:a16="http://schemas.microsoft.com/office/drawing/2014/main" id="{7747FA48-A8E1-4276-B285-B640250DDA4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15" y="626"/>
                    <a:ext cx="17" cy="1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47" name="Oval 54">
                    <a:extLst>
                      <a:ext uri="{FF2B5EF4-FFF2-40B4-BE49-F238E27FC236}">
                        <a16:creationId xmlns:a16="http://schemas.microsoft.com/office/drawing/2014/main" id="{0A17E2B0-B764-4728-9837-86DB729923C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55" y="626"/>
                    <a:ext cx="18" cy="1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48" name="Oval 55">
                    <a:extLst>
                      <a:ext uri="{FF2B5EF4-FFF2-40B4-BE49-F238E27FC236}">
                        <a16:creationId xmlns:a16="http://schemas.microsoft.com/office/drawing/2014/main" id="{FC6A57F7-DF21-4F14-BDDA-BE96D4AB58D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94" y="626"/>
                    <a:ext cx="17" cy="1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49" name="Oval 56">
                    <a:extLst>
                      <a:ext uri="{FF2B5EF4-FFF2-40B4-BE49-F238E27FC236}">
                        <a16:creationId xmlns:a16="http://schemas.microsoft.com/office/drawing/2014/main" id="{6618C6B8-15E5-4C57-8BE1-7CB0C9AE970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34" y="628"/>
                    <a:ext cx="17" cy="1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0" name="Oval 57">
                    <a:extLst>
                      <a:ext uri="{FF2B5EF4-FFF2-40B4-BE49-F238E27FC236}">
                        <a16:creationId xmlns:a16="http://schemas.microsoft.com/office/drawing/2014/main" id="{19F72F08-793F-4C9F-9FBF-7C3D9B4DD0E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74" y="628"/>
                    <a:ext cx="15" cy="1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1" name="Oval 58">
                    <a:extLst>
                      <a:ext uri="{FF2B5EF4-FFF2-40B4-BE49-F238E27FC236}">
                        <a16:creationId xmlns:a16="http://schemas.microsoft.com/office/drawing/2014/main" id="{62BDD03A-192F-44F9-8EB6-95A1BCB1335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16" y="630"/>
                    <a:ext cx="11" cy="1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2" name="Oval 59">
                    <a:extLst>
                      <a:ext uri="{FF2B5EF4-FFF2-40B4-BE49-F238E27FC236}">
                        <a16:creationId xmlns:a16="http://schemas.microsoft.com/office/drawing/2014/main" id="{1D5405E7-FDDD-4D2E-A682-B97218E9442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56" y="630"/>
                    <a:ext cx="8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3" name="Oval 60">
                    <a:extLst>
                      <a:ext uri="{FF2B5EF4-FFF2-40B4-BE49-F238E27FC236}">
                        <a16:creationId xmlns:a16="http://schemas.microsoft.com/office/drawing/2014/main" id="{9C880189-7DCC-413F-BF19-0B993D17536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96" y="632"/>
                    <a:ext cx="6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4" name="Oval 61">
                    <a:extLst>
                      <a:ext uri="{FF2B5EF4-FFF2-40B4-BE49-F238E27FC236}">
                        <a16:creationId xmlns:a16="http://schemas.microsoft.com/office/drawing/2014/main" id="{D721A28B-FBF4-4F3C-8A73-4F017EC76E9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36" y="634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5" name="Oval 62">
                    <a:extLst>
                      <a:ext uri="{FF2B5EF4-FFF2-40B4-BE49-F238E27FC236}">
                        <a16:creationId xmlns:a16="http://schemas.microsoft.com/office/drawing/2014/main" id="{A9C9D57A-8FB3-4EB8-90EE-4CDD9A98A66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77" y="634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6" name="Oval 63">
                    <a:extLst>
                      <a:ext uri="{FF2B5EF4-FFF2-40B4-BE49-F238E27FC236}">
                        <a16:creationId xmlns:a16="http://schemas.microsoft.com/office/drawing/2014/main" id="{3A94005B-98F5-4B1F-8438-71B3ABF23A1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17" y="63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7" name="Oval 64">
                    <a:extLst>
                      <a:ext uri="{FF2B5EF4-FFF2-40B4-BE49-F238E27FC236}">
                        <a16:creationId xmlns:a16="http://schemas.microsoft.com/office/drawing/2014/main" id="{C9170519-B90D-456E-9C4C-38126BC0139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90" y="674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8" name="Oval 65">
                    <a:extLst>
                      <a:ext uri="{FF2B5EF4-FFF2-40B4-BE49-F238E27FC236}">
                        <a16:creationId xmlns:a16="http://schemas.microsoft.com/office/drawing/2014/main" id="{8C7DBD4D-1CBE-46C4-BB4A-8201032B661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29" y="674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9" name="Oval 66">
                    <a:extLst>
                      <a:ext uri="{FF2B5EF4-FFF2-40B4-BE49-F238E27FC236}">
                        <a16:creationId xmlns:a16="http://schemas.microsoft.com/office/drawing/2014/main" id="{4A24C0A3-8E2C-4ABA-9D3E-696DC8FA996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7" y="672"/>
                    <a:ext cx="4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0" name="Oval 67">
                    <a:extLst>
                      <a:ext uri="{FF2B5EF4-FFF2-40B4-BE49-F238E27FC236}">
                        <a16:creationId xmlns:a16="http://schemas.microsoft.com/office/drawing/2014/main" id="{BCD28ABB-304F-4D39-B819-1E952FE31E5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3" y="670"/>
                    <a:ext cx="10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1" name="Oval 68">
                    <a:extLst>
                      <a:ext uri="{FF2B5EF4-FFF2-40B4-BE49-F238E27FC236}">
                        <a16:creationId xmlns:a16="http://schemas.microsoft.com/office/drawing/2014/main" id="{E4142A66-2E05-4640-9039-3F801AB8643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41" y="669"/>
                    <a:ext cx="12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2" name="Oval 69">
                    <a:extLst>
                      <a:ext uri="{FF2B5EF4-FFF2-40B4-BE49-F238E27FC236}">
                        <a16:creationId xmlns:a16="http://schemas.microsoft.com/office/drawing/2014/main" id="{13B11818-7FF8-4AF4-A650-50FCF7AE0E7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80" y="667"/>
                    <a:ext cx="15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3" name="Oval 70">
                    <a:extLst>
                      <a:ext uri="{FF2B5EF4-FFF2-40B4-BE49-F238E27FC236}">
                        <a16:creationId xmlns:a16="http://schemas.microsoft.com/office/drawing/2014/main" id="{2F3D53B9-87B7-44E2-9490-0F712EA5737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16" y="665"/>
                    <a:ext cx="19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4" name="Oval 71">
                    <a:extLst>
                      <a:ext uri="{FF2B5EF4-FFF2-40B4-BE49-F238E27FC236}">
                        <a16:creationId xmlns:a16="http://schemas.microsoft.com/office/drawing/2014/main" id="{62CC4784-42FD-4C50-A33B-38792705AE7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54" y="665"/>
                    <a:ext cx="23" cy="2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5" name="Oval 72">
                    <a:extLst>
                      <a:ext uri="{FF2B5EF4-FFF2-40B4-BE49-F238E27FC236}">
                        <a16:creationId xmlns:a16="http://schemas.microsoft.com/office/drawing/2014/main" id="{91A3312D-2580-48BB-8DF6-DBE2EAB8558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92" y="663"/>
                    <a:ext cx="25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6" name="Oval 73">
                    <a:extLst>
                      <a:ext uri="{FF2B5EF4-FFF2-40B4-BE49-F238E27FC236}">
                        <a16:creationId xmlns:a16="http://schemas.microsoft.com/office/drawing/2014/main" id="{92CF0E6D-7D5A-4BF8-9070-2664BC7ACAF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31" y="663"/>
                    <a:ext cx="26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7" name="Oval 74">
                    <a:extLst>
                      <a:ext uri="{FF2B5EF4-FFF2-40B4-BE49-F238E27FC236}">
                        <a16:creationId xmlns:a16="http://schemas.microsoft.com/office/drawing/2014/main" id="{11FABD90-EC81-479B-80F6-5BDCEEC8D43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71" y="661"/>
                    <a:ext cx="25" cy="2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8" name="Oval 75">
                    <a:extLst>
                      <a:ext uri="{FF2B5EF4-FFF2-40B4-BE49-F238E27FC236}">
                        <a16:creationId xmlns:a16="http://schemas.microsoft.com/office/drawing/2014/main" id="{49C683B7-BFE6-457C-9705-A2767ED34E0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09" y="663"/>
                    <a:ext cx="27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9" name="Oval 76">
                    <a:extLst>
                      <a:ext uri="{FF2B5EF4-FFF2-40B4-BE49-F238E27FC236}">
                        <a16:creationId xmlns:a16="http://schemas.microsoft.com/office/drawing/2014/main" id="{D03AED4F-B038-4800-95C3-D361B395A8F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51" y="663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70" name="Oval 77">
                    <a:extLst>
                      <a:ext uri="{FF2B5EF4-FFF2-40B4-BE49-F238E27FC236}">
                        <a16:creationId xmlns:a16="http://schemas.microsoft.com/office/drawing/2014/main" id="{F6DB8FC1-E423-4BA5-99BF-ED56F36C8FA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91" y="665"/>
                    <a:ext cx="21" cy="2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71" name="Oval 78">
                    <a:extLst>
                      <a:ext uri="{FF2B5EF4-FFF2-40B4-BE49-F238E27FC236}">
                        <a16:creationId xmlns:a16="http://schemas.microsoft.com/office/drawing/2014/main" id="{5EEDC2E8-7EA2-4B2F-99A3-6DF2A9D6D77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31" y="667"/>
                    <a:ext cx="17" cy="1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72" name="Oval 79">
                    <a:extLst>
                      <a:ext uri="{FF2B5EF4-FFF2-40B4-BE49-F238E27FC236}">
                        <a16:creationId xmlns:a16="http://schemas.microsoft.com/office/drawing/2014/main" id="{A8621075-960E-4CA4-A2C4-4D004C6720D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73" y="669"/>
                    <a:ext cx="14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73" name="Oval 80">
                    <a:extLst>
                      <a:ext uri="{FF2B5EF4-FFF2-40B4-BE49-F238E27FC236}">
                        <a16:creationId xmlns:a16="http://schemas.microsoft.com/office/drawing/2014/main" id="{B0220AE9-7DF1-40B1-8B4E-8249F52F38A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13" y="670"/>
                    <a:ext cx="12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74" name="Oval 81">
                    <a:extLst>
                      <a:ext uri="{FF2B5EF4-FFF2-40B4-BE49-F238E27FC236}">
                        <a16:creationId xmlns:a16="http://schemas.microsoft.com/office/drawing/2014/main" id="{4947E942-FA87-423E-9789-E55AFAB5F86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56" y="672"/>
                    <a:ext cx="5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75" name="Oval 82">
                    <a:extLst>
                      <a:ext uri="{FF2B5EF4-FFF2-40B4-BE49-F238E27FC236}">
                        <a16:creationId xmlns:a16="http://schemas.microsoft.com/office/drawing/2014/main" id="{B6E299DE-0FCB-4402-B114-0EE0B3067AA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96" y="672"/>
                    <a:ext cx="3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76" name="Oval 83">
                    <a:extLst>
                      <a:ext uri="{FF2B5EF4-FFF2-40B4-BE49-F238E27FC236}">
                        <a16:creationId xmlns:a16="http://schemas.microsoft.com/office/drawing/2014/main" id="{593FE538-4821-46D0-81F2-417CF4CD9D0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36" y="674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77" name="Oval 84">
                    <a:extLst>
                      <a:ext uri="{FF2B5EF4-FFF2-40B4-BE49-F238E27FC236}">
                        <a16:creationId xmlns:a16="http://schemas.microsoft.com/office/drawing/2014/main" id="{3358367F-DB9D-48F7-8A08-C31EE8BFB68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76" y="674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78" name="Oval 85">
                    <a:extLst>
                      <a:ext uri="{FF2B5EF4-FFF2-40B4-BE49-F238E27FC236}">
                        <a16:creationId xmlns:a16="http://schemas.microsoft.com/office/drawing/2014/main" id="{93719757-2E1F-4474-9B89-0F3D00BF565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31" y="714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79" name="Oval 86">
                    <a:extLst>
                      <a:ext uri="{FF2B5EF4-FFF2-40B4-BE49-F238E27FC236}">
                        <a16:creationId xmlns:a16="http://schemas.microsoft.com/office/drawing/2014/main" id="{3D08E9C4-CAA2-463B-9423-EAAACAC319E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69" y="713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80" name="Oval 87">
                    <a:extLst>
                      <a:ext uri="{FF2B5EF4-FFF2-40B4-BE49-F238E27FC236}">
                        <a16:creationId xmlns:a16="http://schemas.microsoft.com/office/drawing/2014/main" id="{151C5C3A-921A-43EB-9F85-B3C242461A7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08" y="713"/>
                    <a:ext cx="3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81" name="Oval 88">
                    <a:extLst>
                      <a:ext uri="{FF2B5EF4-FFF2-40B4-BE49-F238E27FC236}">
                        <a16:creationId xmlns:a16="http://schemas.microsoft.com/office/drawing/2014/main" id="{8D8E6949-3849-46C7-90D4-B90521CD9CE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46" y="711"/>
                    <a:ext cx="7" cy="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82" name="Oval 89">
                    <a:extLst>
                      <a:ext uri="{FF2B5EF4-FFF2-40B4-BE49-F238E27FC236}">
                        <a16:creationId xmlns:a16="http://schemas.microsoft.com/office/drawing/2014/main" id="{E3DC2228-60CA-4527-91A8-BF3C068A37F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2" y="709"/>
                    <a:ext cx="12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83" name="Oval 90">
                    <a:extLst>
                      <a:ext uri="{FF2B5EF4-FFF2-40B4-BE49-F238E27FC236}">
                        <a16:creationId xmlns:a16="http://schemas.microsoft.com/office/drawing/2014/main" id="{04D6730D-F3F1-4AC6-8A22-F89C44EB9EC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20" y="707"/>
                    <a:ext cx="16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84" name="Oval 91">
                    <a:extLst>
                      <a:ext uri="{FF2B5EF4-FFF2-40B4-BE49-F238E27FC236}">
                        <a16:creationId xmlns:a16="http://schemas.microsoft.com/office/drawing/2014/main" id="{6D312609-4521-44BE-982A-CD7F450A2FD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57" y="705"/>
                    <a:ext cx="21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85" name="Oval 92">
                    <a:extLst>
                      <a:ext uri="{FF2B5EF4-FFF2-40B4-BE49-F238E27FC236}">
                        <a16:creationId xmlns:a16="http://schemas.microsoft.com/office/drawing/2014/main" id="{DCE92199-CCF7-47A8-B0EF-F9C9B9239DF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93" y="701"/>
                    <a:ext cx="25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86" name="Oval 93">
                    <a:extLst>
                      <a:ext uri="{FF2B5EF4-FFF2-40B4-BE49-F238E27FC236}">
                        <a16:creationId xmlns:a16="http://schemas.microsoft.com/office/drawing/2014/main" id="{C676258A-9400-4988-BDB9-3BC7A3510E7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31" y="699"/>
                    <a:ext cx="29" cy="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87" name="Oval 94">
                    <a:extLst>
                      <a:ext uri="{FF2B5EF4-FFF2-40B4-BE49-F238E27FC236}">
                        <a16:creationId xmlns:a16="http://schemas.microsoft.com/office/drawing/2014/main" id="{605D5032-5064-4AB9-B30E-38128B3A4EE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7" y="697"/>
                    <a:ext cx="35" cy="3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88" name="Oval 95">
                    <a:extLst>
                      <a:ext uri="{FF2B5EF4-FFF2-40B4-BE49-F238E27FC236}">
                        <a16:creationId xmlns:a16="http://schemas.microsoft.com/office/drawing/2014/main" id="{61837CD3-E03B-4162-B090-6B31A819512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6" y="697"/>
                    <a:ext cx="36" cy="3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89" name="Oval 96">
                    <a:extLst>
                      <a:ext uri="{FF2B5EF4-FFF2-40B4-BE49-F238E27FC236}">
                        <a16:creationId xmlns:a16="http://schemas.microsoft.com/office/drawing/2014/main" id="{FB32717F-528D-4FDB-9B25-17DF5FA4233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46" y="695"/>
                    <a:ext cx="36" cy="3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0" name="Oval 97">
                    <a:extLst>
                      <a:ext uri="{FF2B5EF4-FFF2-40B4-BE49-F238E27FC236}">
                        <a16:creationId xmlns:a16="http://schemas.microsoft.com/office/drawing/2014/main" id="{3AEAD6B1-FCA8-4212-8059-0C96BD070E8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86" y="697"/>
                    <a:ext cx="34" cy="3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1" name="Oval 98">
                    <a:extLst>
                      <a:ext uri="{FF2B5EF4-FFF2-40B4-BE49-F238E27FC236}">
                        <a16:creationId xmlns:a16="http://schemas.microsoft.com/office/drawing/2014/main" id="{0C4C96B0-EB77-4986-9037-F74AC8B0DD7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26" y="699"/>
                    <a:ext cx="33" cy="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2" name="Oval 99">
                    <a:extLst>
                      <a:ext uri="{FF2B5EF4-FFF2-40B4-BE49-F238E27FC236}">
                        <a16:creationId xmlns:a16="http://schemas.microsoft.com/office/drawing/2014/main" id="{669E1EDB-0221-45DF-B45D-2A0449B2E78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68" y="701"/>
                    <a:ext cx="27" cy="2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3" name="Oval 100">
                    <a:extLst>
                      <a:ext uri="{FF2B5EF4-FFF2-40B4-BE49-F238E27FC236}">
                        <a16:creationId xmlns:a16="http://schemas.microsoft.com/office/drawing/2014/main" id="{B60AE156-9188-4C16-AED6-C8FC2304D4F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08" y="703"/>
                    <a:ext cx="25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4" name="Oval 101">
                    <a:extLst>
                      <a:ext uri="{FF2B5EF4-FFF2-40B4-BE49-F238E27FC236}">
                        <a16:creationId xmlns:a16="http://schemas.microsoft.com/office/drawing/2014/main" id="{57C7ABAA-091B-43CB-978A-6968FC39FC2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50" y="705"/>
                    <a:ext cx="19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5" name="Oval 102">
                    <a:extLst>
                      <a:ext uri="{FF2B5EF4-FFF2-40B4-BE49-F238E27FC236}">
                        <a16:creationId xmlns:a16="http://schemas.microsoft.com/office/drawing/2014/main" id="{91B2CB79-E4FB-4ECE-A74F-A5E7F08DF24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92" y="707"/>
                    <a:ext cx="14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6" name="Oval 103">
                    <a:extLst>
                      <a:ext uri="{FF2B5EF4-FFF2-40B4-BE49-F238E27FC236}">
                        <a16:creationId xmlns:a16="http://schemas.microsoft.com/office/drawing/2014/main" id="{E1A9FA0F-87EF-435A-98BF-2BE0D2FAE6E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34" y="709"/>
                    <a:ext cx="10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7" name="Oval 104">
                    <a:extLst>
                      <a:ext uri="{FF2B5EF4-FFF2-40B4-BE49-F238E27FC236}">
                        <a16:creationId xmlns:a16="http://schemas.microsoft.com/office/drawing/2014/main" id="{DDAC76D6-5934-4C69-9249-337003C479C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75" y="711"/>
                    <a:ext cx="5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8" name="Oval 105">
                    <a:extLst>
                      <a:ext uri="{FF2B5EF4-FFF2-40B4-BE49-F238E27FC236}">
                        <a16:creationId xmlns:a16="http://schemas.microsoft.com/office/drawing/2014/main" id="{DEFC66EA-075A-4A54-8619-C026324DFD0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17" y="713"/>
                    <a:ext cx="2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9" name="Oval 106">
                    <a:extLst>
                      <a:ext uri="{FF2B5EF4-FFF2-40B4-BE49-F238E27FC236}">
                        <a16:creationId xmlns:a16="http://schemas.microsoft.com/office/drawing/2014/main" id="{BC1AF1CE-0EC5-40A0-8C9C-E7EFDC5F311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57" y="714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0" name="Oval 107">
                    <a:extLst>
                      <a:ext uri="{FF2B5EF4-FFF2-40B4-BE49-F238E27FC236}">
                        <a16:creationId xmlns:a16="http://schemas.microsoft.com/office/drawing/2014/main" id="{7818FDFB-98A0-403B-849D-52A49F4AA9F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50" y="753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1" name="Oval 108">
                    <a:extLst>
                      <a:ext uri="{FF2B5EF4-FFF2-40B4-BE49-F238E27FC236}">
                        <a16:creationId xmlns:a16="http://schemas.microsoft.com/office/drawing/2014/main" id="{61E8ECDE-6A50-4A83-9949-CF9F49AC298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88" y="753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2" name="Oval 109">
                    <a:extLst>
                      <a:ext uri="{FF2B5EF4-FFF2-40B4-BE49-F238E27FC236}">
                        <a16:creationId xmlns:a16="http://schemas.microsoft.com/office/drawing/2014/main" id="{F17B35D7-7AF8-45FE-BE31-790A336CAE4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27" y="751"/>
                    <a:ext cx="5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3" name="Oval 110">
                    <a:extLst>
                      <a:ext uri="{FF2B5EF4-FFF2-40B4-BE49-F238E27FC236}">
                        <a16:creationId xmlns:a16="http://schemas.microsoft.com/office/drawing/2014/main" id="{A53F5FF0-D5D3-4B98-8919-D6E6D3D7348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5" y="749"/>
                    <a:ext cx="8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4" name="Oval 111">
                    <a:extLst>
                      <a:ext uri="{FF2B5EF4-FFF2-40B4-BE49-F238E27FC236}">
                        <a16:creationId xmlns:a16="http://schemas.microsoft.com/office/drawing/2014/main" id="{CFF0D2F6-C62F-426B-84B5-AF3852094A6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1" y="747"/>
                    <a:ext cx="14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5" name="Oval 112">
                    <a:extLst>
                      <a:ext uri="{FF2B5EF4-FFF2-40B4-BE49-F238E27FC236}">
                        <a16:creationId xmlns:a16="http://schemas.microsoft.com/office/drawing/2014/main" id="{340168CA-C88F-45A2-8B13-6940E1A6B78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38" y="743"/>
                    <a:ext cx="19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6" name="Oval 113">
                    <a:extLst>
                      <a:ext uri="{FF2B5EF4-FFF2-40B4-BE49-F238E27FC236}">
                        <a16:creationId xmlns:a16="http://schemas.microsoft.com/office/drawing/2014/main" id="{8CDB73A2-FAF0-4B94-AE5A-D30FE653F16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74" y="741"/>
                    <a:ext cx="25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7" name="Oval 114">
                    <a:extLst>
                      <a:ext uri="{FF2B5EF4-FFF2-40B4-BE49-F238E27FC236}">
                        <a16:creationId xmlns:a16="http://schemas.microsoft.com/office/drawing/2014/main" id="{4E061C3D-8E12-461C-AC80-CCDEE35B203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10" y="737"/>
                    <a:ext cx="31" cy="3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8" name="Oval 115">
                    <a:extLst>
                      <a:ext uri="{FF2B5EF4-FFF2-40B4-BE49-F238E27FC236}">
                        <a16:creationId xmlns:a16="http://schemas.microsoft.com/office/drawing/2014/main" id="{6F4CE1DA-879D-45A9-837B-B643E622E8B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46" y="736"/>
                    <a:ext cx="37" cy="3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9" name="Oval 116">
                    <a:extLst>
                      <a:ext uri="{FF2B5EF4-FFF2-40B4-BE49-F238E27FC236}">
                        <a16:creationId xmlns:a16="http://schemas.microsoft.com/office/drawing/2014/main" id="{1805BC17-2628-4794-A790-91460A2E277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85" y="734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0" name="Oval 117">
                    <a:extLst>
                      <a:ext uri="{FF2B5EF4-FFF2-40B4-BE49-F238E27FC236}">
                        <a16:creationId xmlns:a16="http://schemas.microsoft.com/office/drawing/2014/main" id="{738819C1-F9ED-456C-9F1B-556BDA21312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23" y="734"/>
                    <a:ext cx="42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1" name="Oval 118">
                    <a:extLst>
                      <a:ext uri="{FF2B5EF4-FFF2-40B4-BE49-F238E27FC236}">
                        <a16:creationId xmlns:a16="http://schemas.microsoft.com/office/drawing/2014/main" id="{6EE90ED7-1554-48E6-8FEC-85DF36A02D5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63" y="734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2" name="Oval 119">
                    <a:extLst>
                      <a:ext uri="{FF2B5EF4-FFF2-40B4-BE49-F238E27FC236}">
                        <a16:creationId xmlns:a16="http://schemas.microsoft.com/office/drawing/2014/main" id="{93C34C27-1529-4259-B9EA-35134F810D5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01" y="734"/>
                    <a:ext cx="42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3" name="Oval 120">
                    <a:extLst>
                      <a:ext uri="{FF2B5EF4-FFF2-40B4-BE49-F238E27FC236}">
                        <a16:creationId xmlns:a16="http://schemas.microsoft.com/office/drawing/2014/main" id="{FD48BE97-CC17-4BAB-9191-AE306CB24EA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41" y="734"/>
                    <a:ext cx="41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4" name="Oval 121">
                    <a:extLst>
                      <a:ext uri="{FF2B5EF4-FFF2-40B4-BE49-F238E27FC236}">
                        <a16:creationId xmlns:a16="http://schemas.microsoft.com/office/drawing/2014/main" id="{6A852F8B-AA88-4F17-A6A9-09A5FB3BB99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83" y="736"/>
                    <a:ext cx="35" cy="3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5" name="Oval 122">
                    <a:extLst>
                      <a:ext uri="{FF2B5EF4-FFF2-40B4-BE49-F238E27FC236}">
                        <a16:creationId xmlns:a16="http://schemas.microsoft.com/office/drawing/2014/main" id="{7D62D4E1-6579-4141-A4D8-4D0BF09ECDE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26" y="739"/>
                    <a:ext cx="28" cy="2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6" name="Oval 123">
                    <a:extLst>
                      <a:ext uri="{FF2B5EF4-FFF2-40B4-BE49-F238E27FC236}">
                        <a16:creationId xmlns:a16="http://schemas.microsoft.com/office/drawing/2014/main" id="{8275BA5F-F100-43C9-A4D6-1C0733A0404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68" y="741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7" name="Oval 124">
                    <a:extLst>
                      <a:ext uri="{FF2B5EF4-FFF2-40B4-BE49-F238E27FC236}">
                        <a16:creationId xmlns:a16="http://schemas.microsoft.com/office/drawing/2014/main" id="{9D442A50-6DFB-454E-8C19-5834B231463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10" y="745"/>
                    <a:ext cx="19" cy="1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8" name="Oval 125">
                    <a:extLst>
                      <a:ext uri="{FF2B5EF4-FFF2-40B4-BE49-F238E27FC236}">
                        <a16:creationId xmlns:a16="http://schemas.microsoft.com/office/drawing/2014/main" id="{9338F1B1-8688-4099-834B-B292A7FE71D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52" y="747"/>
                    <a:ext cx="13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9" name="Oval 126">
                    <a:extLst>
                      <a:ext uri="{FF2B5EF4-FFF2-40B4-BE49-F238E27FC236}">
                        <a16:creationId xmlns:a16="http://schemas.microsoft.com/office/drawing/2014/main" id="{39CC95B7-F15A-4925-A9FF-81E486AA22E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94" y="749"/>
                    <a:ext cx="7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0" name="Oval 127">
                    <a:extLst>
                      <a:ext uri="{FF2B5EF4-FFF2-40B4-BE49-F238E27FC236}">
                        <a16:creationId xmlns:a16="http://schemas.microsoft.com/office/drawing/2014/main" id="{5FA732D0-7A7B-4FE0-9E3E-2CB987131BF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36" y="751"/>
                    <a:ext cx="4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1" name="Oval 128">
                    <a:extLst>
                      <a:ext uri="{FF2B5EF4-FFF2-40B4-BE49-F238E27FC236}">
                        <a16:creationId xmlns:a16="http://schemas.microsoft.com/office/drawing/2014/main" id="{F3D8F784-D3EF-4AB3-8616-7563BCD7D37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76" y="753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2" name="Oval 129">
                    <a:extLst>
                      <a:ext uri="{FF2B5EF4-FFF2-40B4-BE49-F238E27FC236}">
                        <a16:creationId xmlns:a16="http://schemas.microsoft.com/office/drawing/2014/main" id="{E526C441-4C70-4EA0-B19D-F28A9CA92B1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116" y="753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3" name="Oval 130">
                    <a:extLst>
                      <a:ext uri="{FF2B5EF4-FFF2-40B4-BE49-F238E27FC236}">
                        <a16:creationId xmlns:a16="http://schemas.microsoft.com/office/drawing/2014/main" id="{EFD619BD-90C9-4A1B-9B14-C778A8CE431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31" y="793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4" name="Oval 131">
                    <a:extLst>
                      <a:ext uri="{FF2B5EF4-FFF2-40B4-BE49-F238E27FC236}">
                        <a16:creationId xmlns:a16="http://schemas.microsoft.com/office/drawing/2014/main" id="{C52C7186-58DB-4939-95E2-615B550BC1A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69" y="791"/>
                    <a:ext cx="2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5" name="Oval 132">
                    <a:extLst>
                      <a:ext uri="{FF2B5EF4-FFF2-40B4-BE49-F238E27FC236}">
                        <a16:creationId xmlns:a16="http://schemas.microsoft.com/office/drawing/2014/main" id="{21A4607C-3166-4F5B-B9B7-8248C00DC3A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06" y="789"/>
                    <a:ext cx="7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6" name="Oval 133">
                    <a:extLst>
                      <a:ext uri="{FF2B5EF4-FFF2-40B4-BE49-F238E27FC236}">
                        <a16:creationId xmlns:a16="http://schemas.microsoft.com/office/drawing/2014/main" id="{6E5EFCBC-A9BF-4F4F-BB7C-167FE641185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44" y="787"/>
                    <a:ext cx="11" cy="1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7" name="Oval 134">
                    <a:extLst>
                      <a:ext uri="{FF2B5EF4-FFF2-40B4-BE49-F238E27FC236}">
                        <a16:creationId xmlns:a16="http://schemas.microsoft.com/office/drawing/2014/main" id="{3BAD2731-5BA5-4359-8E7B-3BC5DA98D4F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0" y="785"/>
                    <a:ext cx="15" cy="1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8" name="Oval 135">
                    <a:extLst>
                      <a:ext uri="{FF2B5EF4-FFF2-40B4-BE49-F238E27FC236}">
                        <a16:creationId xmlns:a16="http://schemas.microsoft.com/office/drawing/2014/main" id="{2B14B508-0406-4DFA-A09D-59DBD974813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16" y="781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9" name="Oval 136">
                    <a:extLst>
                      <a:ext uri="{FF2B5EF4-FFF2-40B4-BE49-F238E27FC236}">
                        <a16:creationId xmlns:a16="http://schemas.microsoft.com/office/drawing/2014/main" id="{02759F1D-EBB9-4024-A413-FCD04F6C832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53" y="780"/>
                    <a:ext cx="28" cy="2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0" name="Oval 137">
                    <a:extLst>
                      <a:ext uri="{FF2B5EF4-FFF2-40B4-BE49-F238E27FC236}">
                        <a16:creationId xmlns:a16="http://schemas.microsoft.com/office/drawing/2014/main" id="{429C294D-6335-44B1-8812-B5422F85FDB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89" y="776"/>
                    <a:ext cx="35" cy="3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1" name="Oval 138">
                    <a:extLst>
                      <a:ext uri="{FF2B5EF4-FFF2-40B4-BE49-F238E27FC236}">
                        <a16:creationId xmlns:a16="http://schemas.microsoft.com/office/drawing/2014/main" id="{5CE30C8B-6A4A-4511-9A82-AAFB7CC504B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25" y="772"/>
                    <a:ext cx="41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2" name="Oval 139">
                    <a:extLst>
                      <a:ext uri="{FF2B5EF4-FFF2-40B4-BE49-F238E27FC236}">
                        <a16:creationId xmlns:a16="http://schemas.microsoft.com/office/drawing/2014/main" id="{521D7FD7-66FA-43A9-986A-FFCCEC53304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4" y="772"/>
                    <a:ext cx="42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3" name="Oval 140">
                    <a:extLst>
                      <a:ext uri="{FF2B5EF4-FFF2-40B4-BE49-F238E27FC236}">
                        <a16:creationId xmlns:a16="http://schemas.microsoft.com/office/drawing/2014/main" id="{707E1E78-60C1-4365-AA71-E95C94DF6F1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4" y="772"/>
                    <a:ext cx="40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4" name="Oval 141">
                    <a:extLst>
                      <a:ext uri="{FF2B5EF4-FFF2-40B4-BE49-F238E27FC236}">
                        <a16:creationId xmlns:a16="http://schemas.microsoft.com/office/drawing/2014/main" id="{BC115E4A-AAFF-4670-9500-04C99473019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44" y="772"/>
                    <a:ext cx="40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5" name="Oval 142">
                    <a:extLst>
                      <a:ext uri="{FF2B5EF4-FFF2-40B4-BE49-F238E27FC236}">
                        <a16:creationId xmlns:a16="http://schemas.microsoft.com/office/drawing/2014/main" id="{19755E1F-AA7B-4E98-90D6-DF605CFC080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82" y="772"/>
                    <a:ext cx="40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6" name="Oval 143">
                    <a:extLst>
                      <a:ext uri="{FF2B5EF4-FFF2-40B4-BE49-F238E27FC236}">
                        <a16:creationId xmlns:a16="http://schemas.microsoft.com/office/drawing/2014/main" id="{480DB937-D064-41F2-ADC6-652CA7CFBEF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22" y="772"/>
                    <a:ext cx="40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7" name="Oval 144">
                    <a:extLst>
                      <a:ext uri="{FF2B5EF4-FFF2-40B4-BE49-F238E27FC236}">
                        <a16:creationId xmlns:a16="http://schemas.microsoft.com/office/drawing/2014/main" id="{CE5147B0-B54F-44EC-BA52-D878186B603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61" y="772"/>
                    <a:ext cx="42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8" name="Oval 145">
                    <a:extLst>
                      <a:ext uri="{FF2B5EF4-FFF2-40B4-BE49-F238E27FC236}">
                        <a16:creationId xmlns:a16="http://schemas.microsoft.com/office/drawing/2014/main" id="{4D101A33-CA42-4EAD-B519-5D5D7422636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05" y="776"/>
                    <a:ext cx="32" cy="3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9" name="Oval 146">
                    <a:extLst>
                      <a:ext uri="{FF2B5EF4-FFF2-40B4-BE49-F238E27FC236}">
                        <a16:creationId xmlns:a16="http://schemas.microsoft.com/office/drawing/2014/main" id="{A2B06A99-DE4D-4797-B60A-AB3D44E5ED2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47" y="780"/>
                    <a:ext cx="26" cy="2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0" name="Oval 147">
                    <a:extLst>
                      <a:ext uri="{FF2B5EF4-FFF2-40B4-BE49-F238E27FC236}">
                        <a16:creationId xmlns:a16="http://schemas.microsoft.com/office/drawing/2014/main" id="{B9B1C2B4-8B3D-49D0-9C6A-C5913662955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89" y="783"/>
                    <a:ext cx="21" cy="2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1" name="Oval 148">
                    <a:extLst>
                      <a:ext uri="{FF2B5EF4-FFF2-40B4-BE49-F238E27FC236}">
                        <a16:creationId xmlns:a16="http://schemas.microsoft.com/office/drawing/2014/main" id="{34900F82-C442-45C4-8295-C172928C5C0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33" y="785"/>
                    <a:ext cx="13" cy="1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2" name="Oval 149">
                    <a:extLst>
                      <a:ext uri="{FF2B5EF4-FFF2-40B4-BE49-F238E27FC236}">
                        <a16:creationId xmlns:a16="http://schemas.microsoft.com/office/drawing/2014/main" id="{1CFB9E58-73B9-44C3-828C-4451C6571E9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73" y="789"/>
                    <a:ext cx="9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3" name="Oval 150">
                    <a:extLst>
                      <a:ext uri="{FF2B5EF4-FFF2-40B4-BE49-F238E27FC236}">
                        <a16:creationId xmlns:a16="http://schemas.microsoft.com/office/drawing/2014/main" id="{0601F893-B6AB-4E51-ACC6-DEB5EDD2860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15" y="791"/>
                    <a:ext cx="6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4" name="Oval 151">
                    <a:extLst>
                      <a:ext uri="{FF2B5EF4-FFF2-40B4-BE49-F238E27FC236}">
                        <a16:creationId xmlns:a16="http://schemas.microsoft.com/office/drawing/2014/main" id="{17E2CB25-DD26-4515-BD0F-D58CC57AA8B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55" y="791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5" name="Oval 152">
                    <a:extLst>
                      <a:ext uri="{FF2B5EF4-FFF2-40B4-BE49-F238E27FC236}">
                        <a16:creationId xmlns:a16="http://schemas.microsoft.com/office/drawing/2014/main" id="{533F5CBA-1C35-4E25-B487-542B1525E78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95" y="793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6" name="Oval 153">
                    <a:extLst>
                      <a:ext uri="{FF2B5EF4-FFF2-40B4-BE49-F238E27FC236}">
                        <a16:creationId xmlns:a16="http://schemas.microsoft.com/office/drawing/2014/main" id="{A1B0CEBE-9A1A-416C-B16B-34EC28B9943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50" y="831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7" name="Oval 154">
                    <a:extLst>
                      <a:ext uri="{FF2B5EF4-FFF2-40B4-BE49-F238E27FC236}">
                        <a16:creationId xmlns:a16="http://schemas.microsoft.com/office/drawing/2014/main" id="{B114B19E-CA59-4504-A4AF-98D7283245F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88" y="831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8" name="Oval 155">
                    <a:extLst>
                      <a:ext uri="{FF2B5EF4-FFF2-40B4-BE49-F238E27FC236}">
                        <a16:creationId xmlns:a16="http://schemas.microsoft.com/office/drawing/2014/main" id="{ABE50655-D319-41A7-BD16-2307E947CDC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27" y="829"/>
                    <a:ext cx="5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9" name="Oval 156">
                    <a:extLst>
                      <a:ext uri="{FF2B5EF4-FFF2-40B4-BE49-F238E27FC236}">
                        <a16:creationId xmlns:a16="http://schemas.microsoft.com/office/drawing/2014/main" id="{044D3735-4D75-43BE-917E-C260C025636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3" y="827"/>
                    <a:ext cx="11" cy="1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0" name="Oval 157">
                    <a:extLst>
                      <a:ext uri="{FF2B5EF4-FFF2-40B4-BE49-F238E27FC236}">
                        <a16:creationId xmlns:a16="http://schemas.microsoft.com/office/drawing/2014/main" id="{0AD787E9-CF7E-4C9D-8DB0-C13E8394DE3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99" y="824"/>
                    <a:ext cx="17" cy="1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1" name="Oval 158">
                    <a:extLst>
                      <a:ext uri="{FF2B5EF4-FFF2-40B4-BE49-F238E27FC236}">
                        <a16:creationId xmlns:a16="http://schemas.microsoft.com/office/drawing/2014/main" id="{1C334FF7-596F-42E2-AF26-0091802976F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36" y="822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2" name="Oval 159">
                    <a:extLst>
                      <a:ext uri="{FF2B5EF4-FFF2-40B4-BE49-F238E27FC236}">
                        <a16:creationId xmlns:a16="http://schemas.microsoft.com/office/drawing/2014/main" id="{1AC7AC68-F1A2-418A-9AA7-3D45925D6E0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72" y="818"/>
                    <a:ext cx="29" cy="2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3" name="Oval 160">
                    <a:extLst>
                      <a:ext uri="{FF2B5EF4-FFF2-40B4-BE49-F238E27FC236}">
                        <a16:creationId xmlns:a16="http://schemas.microsoft.com/office/drawing/2014/main" id="{EE63CB63-1226-4143-8D97-146C8769259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08" y="814"/>
                    <a:ext cx="37" cy="3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4" name="Oval 161">
                    <a:extLst>
                      <a:ext uri="{FF2B5EF4-FFF2-40B4-BE49-F238E27FC236}">
                        <a16:creationId xmlns:a16="http://schemas.microsoft.com/office/drawing/2014/main" id="{11BEB87A-8709-4886-B9A2-940066CEC46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45" y="812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5" name="Oval 162">
                    <a:extLst>
                      <a:ext uri="{FF2B5EF4-FFF2-40B4-BE49-F238E27FC236}">
                        <a16:creationId xmlns:a16="http://schemas.microsoft.com/office/drawing/2014/main" id="{144FBDC6-7055-400F-9FBC-5EAF76C36C8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85" y="812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6" name="Oval 163">
                    <a:extLst>
                      <a:ext uri="{FF2B5EF4-FFF2-40B4-BE49-F238E27FC236}">
                        <a16:creationId xmlns:a16="http://schemas.microsoft.com/office/drawing/2014/main" id="{4AC7E0AD-15F1-434F-AF34-B3C982011E7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23" y="812"/>
                    <a:ext cx="42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7" name="Oval 164">
                    <a:extLst>
                      <a:ext uri="{FF2B5EF4-FFF2-40B4-BE49-F238E27FC236}">
                        <a16:creationId xmlns:a16="http://schemas.microsoft.com/office/drawing/2014/main" id="{35F95ED3-458E-4DAA-9642-13371916009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63" y="812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8" name="Oval 165">
                    <a:extLst>
                      <a:ext uri="{FF2B5EF4-FFF2-40B4-BE49-F238E27FC236}">
                        <a16:creationId xmlns:a16="http://schemas.microsoft.com/office/drawing/2014/main" id="{8DD3466C-ADB2-4D62-91DC-75AB35788D1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01" y="812"/>
                    <a:ext cx="42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9" name="Oval 166">
                    <a:extLst>
                      <a:ext uri="{FF2B5EF4-FFF2-40B4-BE49-F238E27FC236}">
                        <a16:creationId xmlns:a16="http://schemas.microsoft.com/office/drawing/2014/main" id="{7A9FA38B-3B50-40E3-8EFE-7093DC8046F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41" y="812"/>
                    <a:ext cx="41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60" name="Oval 167">
                    <a:extLst>
                      <a:ext uri="{FF2B5EF4-FFF2-40B4-BE49-F238E27FC236}">
                        <a16:creationId xmlns:a16="http://schemas.microsoft.com/office/drawing/2014/main" id="{0C6F9C55-5AE9-4FF1-9BEB-58BF3CE075E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82" y="812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61" name="Oval 168">
                    <a:extLst>
                      <a:ext uri="{FF2B5EF4-FFF2-40B4-BE49-F238E27FC236}">
                        <a16:creationId xmlns:a16="http://schemas.microsoft.com/office/drawing/2014/main" id="{16349E92-7363-4CF8-BE97-B566C178955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24" y="816"/>
                    <a:ext cx="34" cy="3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62" name="Oval 169">
                    <a:extLst>
                      <a:ext uri="{FF2B5EF4-FFF2-40B4-BE49-F238E27FC236}">
                        <a16:creationId xmlns:a16="http://schemas.microsoft.com/office/drawing/2014/main" id="{C6A0C306-DEE4-4B50-9A3C-D128C9E2FC9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66" y="818"/>
                    <a:ext cx="28" cy="2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63" name="Oval 170">
                    <a:extLst>
                      <a:ext uri="{FF2B5EF4-FFF2-40B4-BE49-F238E27FC236}">
                        <a16:creationId xmlns:a16="http://schemas.microsoft.com/office/drawing/2014/main" id="{248C1483-77B4-48E1-BEC4-8110D7B535A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10" y="822"/>
                    <a:ext cx="19" cy="2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64" name="Oval 171">
                    <a:extLst>
                      <a:ext uri="{FF2B5EF4-FFF2-40B4-BE49-F238E27FC236}">
                        <a16:creationId xmlns:a16="http://schemas.microsoft.com/office/drawing/2014/main" id="{5644464E-F841-43D0-A43A-37B8D22516A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52" y="826"/>
                    <a:ext cx="13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65" name="Oval 172">
                    <a:extLst>
                      <a:ext uri="{FF2B5EF4-FFF2-40B4-BE49-F238E27FC236}">
                        <a16:creationId xmlns:a16="http://schemas.microsoft.com/office/drawing/2014/main" id="{807598BB-7ADF-4B67-B380-B6970DCD34C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94" y="827"/>
                    <a:ext cx="9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66" name="Oval 173">
                    <a:extLst>
                      <a:ext uri="{FF2B5EF4-FFF2-40B4-BE49-F238E27FC236}">
                        <a16:creationId xmlns:a16="http://schemas.microsoft.com/office/drawing/2014/main" id="{ACC77109-6380-40A6-B845-E9279538D91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34" y="829"/>
                    <a:ext cx="6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67" name="Oval 174">
                    <a:extLst>
                      <a:ext uri="{FF2B5EF4-FFF2-40B4-BE49-F238E27FC236}">
                        <a16:creationId xmlns:a16="http://schemas.microsoft.com/office/drawing/2014/main" id="{E8369495-B227-47C2-8E19-B0096C36479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76" y="831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68" name="Oval 175">
                    <a:extLst>
                      <a:ext uri="{FF2B5EF4-FFF2-40B4-BE49-F238E27FC236}">
                        <a16:creationId xmlns:a16="http://schemas.microsoft.com/office/drawing/2014/main" id="{084656AA-94EA-410E-AEDC-7AB0C455BAE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116" y="831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69" name="Oval 176">
                    <a:extLst>
                      <a:ext uri="{FF2B5EF4-FFF2-40B4-BE49-F238E27FC236}">
                        <a16:creationId xmlns:a16="http://schemas.microsoft.com/office/drawing/2014/main" id="{79CB7F0D-164C-4D58-A3EC-CD29C57F088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31" y="871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70" name="Oval 177">
                    <a:extLst>
                      <a:ext uri="{FF2B5EF4-FFF2-40B4-BE49-F238E27FC236}">
                        <a16:creationId xmlns:a16="http://schemas.microsoft.com/office/drawing/2014/main" id="{FEB85592-67D2-4E09-A480-AF6B80A8C1D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69" y="870"/>
                    <a:ext cx="2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71" name="Oval 178">
                    <a:extLst>
                      <a:ext uri="{FF2B5EF4-FFF2-40B4-BE49-F238E27FC236}">
                        <a16:creationId xmlns:a16="http://schemas.microsoft.com/office/drawing/2014/main" id="{A7A3EB62-2F7D-45B4-80C6-5E2F770CF47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06" y="868"/>
                    <a:ext cx="7" cy="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72" name="Oval 179">
                    <a:extLst>
                      <a:ext uri="{FF2B5EF4-FFF2-40B4-BE49-F238E27FC236}">
                        <a16:creationId xmlns:a16="http://schemas.microsoft.com/office/drawing/2014/main" id="{71AE8EDE-55D9-4F45-B7B8-F48D07F8E37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44" y="866"/>
                    <a:ext cx="11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73" name="Oval 180">
                    <a:extLst>
                      <a:ext uri="{FF2B5EF4-FFF2-40B4-BE49-F238E27FC236}">
                        <a16:creationId xmlns:a16="http://schemas.microsoft.com/office/drawing/2014/main" id="{E53E1619-F85A-4AEC-AE4B-3F917EF176A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0" y="864"/>
                    <a:ext cx="15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74" name="Oval 181">
                    <a:extLst>
                      <a:ext uri="{FF2B5EF4-FFF2-40B4-BE49-F238E27FC236}">
                        <a16:creationId xmlns:a16="http://schemas.microsoft.com/office/drawing/2014/main" id="{09BBB88E-F2AD-4749-8EF5-535366B872E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16" y="860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75" name="Oval 182">
                    <a:extLst>
                      <a:ext uri="{FF2B5EF4-FFF2-40B4-BE49-F238E27FC236}">
                        <a16:creationId xmlns:a16="http://schemas.microsoft.com/office/drawing/2014/main" id="{DAB565DD-599F-482F-AA44-1A3F2895D21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53" y="858"/>
                    <a:ext cx="28" cy="2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76" name="Oval 183">
                    <a:extLst>
                      <a:ext uri="{FF2B5EF4-FFF2-40B4-BE49-F238E27FC236}">
                        <a16:creationId xmlns:a16="http://schemas.microsoft.com/office/drawing/2014/main" id="{9EC086C2-2B95-48F9-8EC2-CA5EC511945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89" y="854"/>
                    <a:ext cx="35" cy="3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77" name="Oval 184">
                    <a:extLst>
                      <a:ext uri="{FF2B5EF4-FFF2-40B4-BE49-F238E27FC236}">
                        <a16:creationId xmlns:a16="http://schemas.microsoft.com/office/drawing/2014/main" id="{80487F55-6A63-472C-8C96-0EFFCE1FD8A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25" y="852"/>
                    <a:ext cx="41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78" name="Oval 185">
                    <a:extLst>
                      <a:ext uri="{FF2B5EF4-FFF2-40B4-BE49-F238E27FC236}">
                        <a16:creationId xmlns:a16="http://schemas.microsoft.com/office/drawing/2014/main" id="{28C9D1F4-26A6-4557-AC74-E11126A045B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4" y="852"/>
                    <a:ext cx="42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79" name="Oval 186">
                    <a:extLst>
                      <a:ext uri="{FF2B5EF4-FFF2-40B4-BE49-F238E27FC236}">
                        <a16:creationId xmlns:a16="http://schemas.microsoft.com/office/drawing/2014/main" id="{D8FEFBBB-CB8B-4AB8-A23D-F42C5913D6D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4" y="852"/>
                    <a:ext cx="40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80" name="Oval 187">
                    <a:extLst>
                      <a:ext uri="{FF2B5EF4-FFF2-40B4-BE49-F238E27FC236}">
                        <a16:creationId xmlns:a16="http://schemas.microsoft.com/office/drawing/2014/main" id="{65EE7181-2896-4AD2-BD16-A06EF19E3B6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44" y="852"/>
                    <a:ext cx="40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81" name="Oval 188">
                    <a:extLst>
                      <a:ext uri="{FF2B5EF4-FFF2-40B4-BE49-F238E27FC236}">
                        <a16:creationId xmlns:a16="http://schemas.microsoft.com/office/drawing/2014/main" id="{1D09580A-B5B8-4FBE-8F4C-8566EBDF16F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82" y="852"/>
                    <a:ext cx="40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82" name="Oval 189">
                    <a:extLst>
                      <a:ext uri="{FF2B5EF4-FFF2-40B4-BE49-F238E27FC236}">
                        <a16:creationId xmlns:a16="http://schemas.microsoft.com/office/drawing/2014/main" id="{9A07FED7-FF13-48D5-9775-FD5E24A415B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22" y="852"/>
                    <a:ext cx="40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83" name="Oval 190">
                    <a:extLst>
                      <a:ext uri="{FF2B5EF4-FFF2-40B4-BE49-F238E27FC236}">
                        <a16:creationId xmlns:a16="http://schemas.microsoft.com/office/drawing/2014/main" id="{C8E64296-964E-4FBB-9AAE-A48FBA9E34C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61" y="852"/>
                    <a:ext cx="42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84" name="Oval 191">
                    <a:extLst>
                      <a:ext uri="{FF2B5EF4-FFF2-40B4-BE49-F238E27FC236}">
                        <a16:creationId xmlns:a16="http://schemas.microsoft.com/office/drawing/2014/main" id="{7D2B7967-37CC-433D-BCDB-BF90B427778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05" y="856"/>
                    <a:ext cx="32" cy="3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85" name="Oval 192">
                    <a:extLst>
                      <a:ext uri="{FF2B5EF4-FFF2-40B4-BE49-F238E27FC236}">
                        <a16:creationId xmlns:a16="http://schemas.microsoft.com/office/drawing/2014/main" id="{242CD7F3-0505-453D-9A6C-5A603F5A2D6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47" y="858"/>
                    <a:ext cx="26" cy="2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86" name="Oval 193">
                    <a:extLst>
                      <a:ext uri="{FF2B5EF4-FFF2-40B4-BE49-F238E27FC236}">
                        <a16:creationId xmlns:a16="http://schemas.microsoft.com/office/drawing/2014/main" id="{7ECABE3E-A267-4FE5-AAA8-1CA87378BF9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89" y="862"/>
                    <a:ext cx="21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87" name="Oval 194">
                    <a:extLst>
                      <a:ext uri="{FF2B5EF4-FFF2-40B4-BE49-F238E27FC236}">
                        <a16:creationId xmlns:a16="http://schemas.microsoft.com/office/drawing/2014/main" id="{39B88DD1-9659-4339-94C4-36C5211A52F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33" y="864"/>
                    <a:ext cx="13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88" name="Oval 195">
                    <a:extLst>
                      <a:ext uri="{FF2B5EF4-FFF2-40B4-BE49-F238E27FC236}">
                        <a16:creationId xmlns:a16="http://schemas.microsoft.com/office/drawing/2014/main" id="{2F95C5F6-A5AE-4CF5-ABD4-BE5DCCF4A71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73" y="868"/>
                    <a:ext cx="9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89" name="Oval 196">
                    <a:extLst>
                      <a:ext uri="{FF2B5EF4-FFF2-40B4-BE49-F238E27FC236}">
                        <a16:creationId xmlns:a16="http://schemas.microsoft.com/office/drawing/2014/main" id="{D982C91C-292D-4CE3-924B-E78D84C61FE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15" y="870"/>
                    <a:ext cx="6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90" name="Oval 197">
                    <a:extLst>
                      <a:ext uri="{FF2B5EF4-FFF2-40B4-BE49-F238E27FC236}">
                        <a16:creationId xmlns:a16="http://schemas.microsoft.com/office/drawing/2014/main" id="{7337AA01-E745-4E4D-9C17-00C4B9CA1F2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55" y="871"/>
                    <a:ext cx="4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91" name="Oval 198">
                    <a:extLst>
                      <a:ext uri="{FF2B5EF4-FFF2-40B4-BE49-F238E27FC236}">
                        <a16:creationId xmlns:a16="http://schemas.microsoft.com/office/drawing/2014/main" id="{88A05AB4-7438-4BD2-9DBC-DBB75043D90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95" y="871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92" name="Oval 199">
                    <a:extLst>
                      <a:ext uri="{FF2B5EF4-FFF2-40B4-BE49-F238E27FC236}">
                        <a16:creationId xmlns:a16="http://schemas.microsoft.com/office/drawing/2014/main" id="{B9723777-2297-42D4-8440-2C8D6FB07F4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50" y="912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93" name="Oval 200">
                    <a:extLst>
                      <a:ext uri="{FF2B5EF4-FFF2-40B4-BE49-F238E27FC236}">
                        <a16:creationId xmlns:a16="http://schemas.microsoft.com/office/drawing/2014/main" id="{24D2DEBA-943C-4BF1-B0D0-C812E3164DC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88" y="910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94" name="Oval 201">
                    <a:extLst>
                      <a:ext uri="{FF2B5EF4-FFF2-40B4-BE49-F238E27FC236}">
                        <a16:creationId xmlns:a16="http://schemas.microsoft.com/office/drawing/2014/main" id="{5721A963-B784-4955-9CEA-0CC9486709F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27" y="908"/>
                    <a:ext cx="5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95" name="Oval 202">
                    <a:extLst>
                      <a:ext uri="{FF2B5EF4-FFF2-40B4-BE49-F238E27FC236}">
                        <a16:creationId xmlns:a16="http://schemas.microsoft.com/office/drawing/2014/main" id="{B6CEBAEC-B0EC-4571-B550-0698743CFC8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5" y="906"/>
                    <a:ext cx="8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96" name="Oval 203">
                    <a:extLst>
                      <a:ext uri="{FF2B5EF4-FFF2-40B4-BE49-F238E27FC236}">
                        <a16:creationId xmlns:a16="http://schemas.microsoft.com/office/drawing/2014/main" id="{1F7CDB0D-5B4D-4FC6-AF4C-DECDB515B99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1" y="904"/>
                    <a:ext cx="14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97" name="Oval 204">
                    <a:extLst>
                      <a:ext uri="{FF2B5EF4-FFF2-40B4-BE49-F238E27FC236}">
                        <a16:creationId xmlns:a16="http://schemas.microsoft.com/office/drawing/2014/main" id="{E5E0D023-C441-4291-87C2-EE8486D9F71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38" y="902"/>
                    <a:ext cx="19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678" name="Oval 206">
                  <a:extLst>
                    <a:ext uri="{FF2B5EF4-FFF2-40B4-BE49-F238E27FC236}">
                      <a16:creationId xmlns:a16="http://schemas.microsoft.com/office/drawing/2014/main" id="{A7636478-9F8A-4BF3-ABC9-D891958B35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4" y="898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9" name="Oval 207">
                  <a:extLst>
                    <a:ext uri="{FF2B5EF4-FFF2-40B4-BE49-F238E27FC236}">
                      <a16:creationId xmlns:a16="http://schemas.microsoft.com/office/drawing/2014/main" id="{A985AFE5-7A54-42BC-97E4-DBD9192294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0" y="896"/>
                  <a:ext cx="31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0" name="Oval 208">
                  <a:extLst>
                    <a:ext uri="{FF2B5EF4-FFF2-40B4-BE49-F238E27FC236}">
                      <a16:creationId xmlns:a16="http://schemas.microsoft.com/office/drawing/2014/main" id="{9AECDB52-2D52-42B4-940F-CBB0E53DF5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6" y="893"/>
                  <a:ext cx="39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1" name="Oval 209">
                  <a:extLst>
                    <a:ext uri="{FF2B5EF4-FFF2-40B4-BE49-F238E27FC236}">
                      <a16:creationId xmlns:a16="http://schemas.microsoft.com/office/drawing/2014/main" id="{A22250B8-A2ED-4088-9846-6B473996B1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891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2" name="Oval 210">
                  <a:extLst>
                    <a:ext uri="{FF2B5EF4-FFF2-40B4-BE49-F238E27FC236}">
                      <a16:creationId xmlns:a16="http://schemas.microsoft.com/office/drawing/2014/main" id="{09798FBB-F974-4AB3-B129-8B98F8B175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891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3" name="Oval 211">
                  <a:extLst>
                    <a:ext uri="{FF2B5EF4-FFF2-40B4-BE49-F238E27FC236}">
                      <a16:creationId xmlns:a16="http://schemas.microsoft.com/office/drawing/2014/main" id="{70B444A8-EFFD-4A28-B7BA-B935707E14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891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4" name="Oval 212">
                  <a:extLst>
                    <a:ext uri="{FF2B5EF4-FFF2-40B4-BE49-F238E27FC236}">
                      <a16:creationId xmlns:a16="http://schemas.microsoft.com/office/drawing/2014/main" id="{8287757D-382D-4DAC-AE79-D760108F10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891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5" name="Oval 213">
                  <a:extLst>
                    <a:ext uri="{FF2B5EF4-FFF2-40B4-BE49-F238E27FC236}">
                      <a16:creationId xmlns:a16="http://schemas.microsoft.com/office/drawing/2014/main" id="{A37A72F7-9852-4E7D-9760-9F14B64E0E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891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6" name="Oval 214">
                  <a:extLst>
                    <a:ext uri="{FF2B5EF4-FFF2-40B4-BE49-F238E27FC236}">
                      <a16:creationId xmlns:a16="http://schemas.microsoft.com/office/drawing/2014/main" id="{DBB17754-4705-4C68-B514-3A1F69FA4B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3" y="894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7" name="Oval 215">
                  <a:extLst>
                    <a:ext uri="{FF2B5EF4-FFF2-40B4-BE49-F238E27FC236}">
                      <a16:creationId xmlns:a16="http://schemas.microsoft.com/office/drawing/2014/main" id="{8D2919A3-03DE-4B76-B4A2-B30C6C1EF0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6" y="896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8" name="Oval 216">
                  <a:extLst>
                    <a:ext uri="{FF2B5EF4-FFF2-40B4-BE49-F238E27FC236}">
                      <a16:creationId xmlns:a16="http://schemas.microsoft.com/office/drawing/2014/main" id="{B4CF9449-3E8B-4E9F-B04D-E8AAA6D723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8" y="900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9" name="Oval 217">
                  <a:extLst>
                    <a:ext uri="{FF2B5EF4-FFF2-40B4-BE49-F238E27FC236}">
                      <a16:creationId xmlns:a16="http://schemas.microsoft.com/office/drawing/2014/main" id="{A802D0FA-F5F4-47FA-AEE3-296871EE8E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902"/>
                  <a:ext cx="19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0" name="Oval 218">
                  <a:extLst>
                    <a:ext uri="{FF2B5EF4-FFF2-40B4-BE49-F238E27FC236}">
                      <a16:creationId xmlns:a16="http://schemas.microsoft.com/office/drawing/2014/main" id="{2A797D98-EF34-4FE1-8864-E300E49FBE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904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1" name="Oval 219">
                  <a:extLst>
                    <a:ext uri="{FF2B5EF4-FFF2-40B4-BE49-F238E27FC236}">
                      <a16:creationId xmlns:a16="http://schemas.microsoft.com/office/drawing/2014/main" id="{748E66DB-7189-4AC6-BE3F-444C5E5516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908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2" name="Oval 220">
                  <a:extLst>
                    <a:ext uri="{FF2B5EF4-FFF2-40B4-BE49-F238E27FC236}">
                      <a16:creationId xmlns:a16="http://schemas.microsoft.com/office/drawing/2014/main" id="{0CD1DC6A-4250-4AF8-B81A-D4A1DA93CB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910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3" name="Oval 221">
                  <a:extLst>
                    <a:ext uri="{FF2B5EF4-FFF2-40B4-BE49-F238E27FC236}">
                      <a16:creationId xmlns:a16="http://schemas.microsoft.com/office/drawing/2014/main" id="{4FB14938-D136-45E4-B82A-9EDF4D37C4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91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4" name="Oval 222">
                  <a:extLst>
                    <a:ext uri="{FF2B5EF4-FFF2-40B4-BE49-F238E27FC236}">
                      <a16:creationId xmlns:a16="http://schemas.microsoft.com/office/drawing/2014/main" id="{6D8F8E0E-7587-49D3-92FA-D05B41AEA4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912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5" name="Oval 223">
                  <a:extLst>
                    <a:ext uri="{FF2B5EF4-FFF2-40B4-BE49-F238E27FC236}">
                      <a16:creationId xmlns:a16="http://schemas.microsoft.com/office/drawing/2014/main" id="{B819ABAE-C8D4-4DD2-A15E-C056D9A2F7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950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6" name="Oval 224">
                  <a:extLst>
                    <a:ext uri="{FF2B5EF4-FFF2-40B4-BE49-F238E27FC236}">
                      <a16:creationId xmlns:a16="http://schemas.microsoft.com/office/drawing/2014/main" id="{3C151DBC-8D1C-4267-A58A-A6A84D5B47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95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7" name="Oval 225">
                  <a:extLst>
                    <a:ext uri="{FF2B5EF4-FFF2-40B4-BE49-F238E27FC236}">
                      <a16:creationId xmlns:a16="http://schemas.microsoft.com/office/drawing/2014/main" id="{F5AE5AA1-CBEC-4900-A3CC-5A00831F2C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8" y="948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8" name="Oval 226">
                  <a:extLst>
                    <a:ext uri="{FF2B5EF4-FFF2-40B4-BE49-F238E27FC236}">
                      <a16:creationId xmlns:a16="http://schemas.microsoft.com/office/drawing/2014/main" id="{4308813C-311F-4CB0-BDF5-7C1F896372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6" y="946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9" name="Oval 227">
                  <a:extLst>
                    <a:ext uri="{FF2B5EF4-FFF2-40B4-BE49-F238E27FC236}">
                      <a16:creationId xmlns:a16="http://schemas.microsoft.com/office/drawing/2014/main" id="{8664DB41-F3AF-4123-B5CC-6431DE19D6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2" y="944"/>
                  <a:ext cx="12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0" name="Oval 228">
                  <a:extLst>
                    <a:ext uri="{FF2B5EF4-FFF2-40B4-BE49-F238E27FC236}">
                      <a16:creationId xmlns:a16="http://schemas.microsoft.com/office/drawing/2014/main" id="{D5C1F943-1FAA-4B96-8F26-71BFD75E42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0" y="942"/>
                  <a:ext cx="16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1" name="Oval 229">
                  <a:extLst>
                    <a:ext uri="{FF2B5EF4-FFF2-40B4-BE49-F238E27FC236}">
                      <a16:creationId xmlns:a16="http://schemas.microsoft.com/office/drawing/2014/main" id="{AD354866-C08F-41C7-B421-89AA8B14C3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7" y="940"/>
                  <a:ext cx="21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2" name="Oval 230">
                  <a:extLst>
                    <a:ext uri="{FF2B5EF4-FFF2-40B4-BE49-F238E27FC236}">
                      <a16:creationId xmlns:a16="http://schemas.microsoft.com/office/drawing/2014/main" id="{7996A1FC-9C43-495D-9BE8-B290EE46AF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93" y="938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3" name="Oval 231">
                  <a:extLst>
                    <a:ext uri="{FF2B5EF4-FFF2-40B4-BE49-F238E27FC236}">
                      <a16:creationId xmlns:a16="http://schemas.microsoft.com/office/drawing/2014/main" id="{2442EAD1-4205-4A03-9349-F79B970F31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1" y="937"/>
                  <a:ext cx="29" cy="2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4" name="Oval 232">
                  <a:extLst>
                    <a:ext uri="{FF2B5EF4-FFF2-40B4-BE49-F238E27FC236}">
                      <a16:creationId xmlns:a16="http://schemas.microsoft.com/office/drawing/2014/main" id="{5BFA3357-1C8F-4D6C-AE4D-4C7771D70F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7" y="935"/>
                  <a:ext cx="35" cy="3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5" name="Oval 233">
                  <a:extLst>
                    <a:ext uri="{FF2B5EF4-FFF2-40B4-BE49-F238E27FC236}">
                      <a16:creationId xmlns:a16="http://schemas.microsoft.com/office/drawing/2014/main" id="{356C4B60-331B-4FBC-98C5-0621DDC059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6" y="933"/>
                  <a:ext cx="36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6" name="Oval 234">
                  <a:extLst>
                    <a:ext uri="{FF2B5EF4-FFF2-40B4-BE49-F238E27FC236}">
                      <a16:creationId xmlns:a16="http://schemas.microsoft.com/office/drawing/2014/main" id="{4234166E-95BD-4608-B94A-5F549DA0CF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6" y="933"/>
                  <a:ext cx="36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7" name="Oval 235">
                  <a:extLst>
                    <a:ext uri="{FF2B5EF4-FFF2-40B4-BE49-F238E27FC236}">
                      <a16:creationId xmlns:a16="http://schemas.microsoft.com/office/drawing/2014/main" id="{0C5AC0D7-DCFC-4E67-A805-AE145381BD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6" y="933"/>
                  <a:ext cx="34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8" name="Oval 236">
                  <a:extLst>
                    <a:ext uri="{FF2B5EF4-FFF2-40B4-BE49-F238E27FC236}">
                      <a16:creationId xmlns:a16="http://schemas.microsoft.com/office/drawing/2014/main" id="{4DD69E70-3FDF-44C5-B795-F1FE259209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6" y="935"/>
                  <a:ext cx="33" cy="3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9" name="Oval 237">
                  <a:extLst>
                    <a:ext uri="{FF2B5EF4-FFF2-40B4-BE49-F238E27FC236}">
                      <a16:creationId xmlns:a16="http://schemas.microsoft.com/office/drawing/2014/main" id="{E17801E4-E7D2-43CF-A114-7068260F34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8" y="937"/>
                  <a:ext cx="27" cy="2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0" name="Oval 238">
                  <a:extLst>
                    <a:ext uri="{FF2B5EF4-FFF2-40B4-BE49-F238E27FC236}">
                      <a16:creationId xmlns:a16="http://schemas.microsoft.com/office/drawing/2014/main" id="{C0A7CE9D-BBAC-4B12-B495-C22B3CA1E1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8" y="938"/>
                  <a:ext cx="25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1" name="Oval 239">
                  <a:extLst>
                    <a:ext uri="{FF2B5EF4-FFF2-40B4-BE49-F238E27FC236}">
                      <a16:creationId xmlns:a16="http://schemas.microsoft.com/office/drawing/2014/main" id="{98B274DB-A201-4CF7-857A-07E33E3E4A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0" y="940"/>
                  <a:ext cx="19" cy="2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2" name="Oval 240">
                  <a:extLst>
                    <a:ext uri="{FF2B5EF4-FFF2-40B4-BE49-F238E27FC236}">
                      <a16:creationId xmlns:a16="http://schemas.microsoft.com/office/drawing/2014/main" id="{7911A252-0111-41DA-936B-09BB4B6F12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2" y="944"/>
                  <a:ext cx="14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3" name="Oval 241">
                  <a:extLst>
                    <a:ext uri="{FF2B5EF4-FFF2-40B4-BE49-F238E27FC236}">
                      <a16:creationId xmlns:a16="http://schemas.microsoft.com/office/drawing/2014/main" id="{AE61603E-9325-4A9A-96C5-45432F983B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4" y="946"/>
                  <a:ext cx="10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4" name="Oval 242">
                  <a:extLst>
                    <a:ext uri="{FF2B5EF4-FFF2-40B4-BE49-F238E27FC236}">
                      <a16:creationId xmlns:a16="http://schemas.microsoft.com/office/drawing/2014/main" id="{BA394923-0AE4-410A-9F70-93D40EC0C5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5" y="948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5" name="Oval 243">
                  <a:extLst>
                    <a:ext uri="{FF2B5EF4-FFF2-40B4-BE49-F238E27FC236}">
                      <a16:creationId xmlns:a16="http://schemas.microsoft.com/office/drawing/2014/main" id="{0B2297C8-F121-4C3A-90C7-E8A7A85CE3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95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6" name="Oval 244">
                  <a:extLst>
                    <a:ext uri="{FF2B5EF4-FFF2-40B4-BE49-F238E27FC236}">
                      <a16:creationId xmlns:a16="http://schemas.microsoft.com/office/drawing/2014/main" id="{06E9E869-1E73-498D-BA50-4D35E047BC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7" y="950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7" name="Oval 245">
                  <a:extLst>
                    <a:ext uri="{FF2B5EF4-FFF2-40B4-BE49-F238E27FC236}">
                      <a16:creationId xmlns:a16="http://schemas.microsoft.com/office/drawing/2014/main" id="{FA7B7465-C251-4076-9ECC-019BD3BE9F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0" y="990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8" name="Oval 246">
                  <a:extLst>
                    <a:ext uri="{FF2B5EF4-FFF2-40B4-BE49-F238E27FC236}">
                      <a16:creationId xmlns:a16="http://schemas.microsoft.com/office/drawing/2014/main" id="{EC8F1B8A-6D15-4C03-B848-5CA5BA6455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9" y="988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9" name="Oval 247">
                  <a:extLst>
                    <a:ext uri="{FF2B5EF4-FFF2-40B4-BE49-F238E27FC236}">
                      <a16:creationId xmlns:a16="http://schemas.microsoft.com/office/drawing/2014/main" id="{14D43ECF-613F-417F-BAD8-F386F29D13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7" y="988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0" name="Oval 248">
                  <a:extLst>
                    <a:ext uri="{FF2B5EF4-FFF2-40B4-BE49-F238E27FC236}">
                      <a16:creationId xmlns:a16="http://schemas.microsoft.com/office/drawing/2014/main" id="{5F47FB91-3C51-4FE0-A4B8-371153C03B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3" y="986"/>
                  <a:ext cx="10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1" name="Oval 249">
                  <a:extLst>
                    <a:ext uri="{FF2B5EF4-FFF2-40B4-BE49-F238E27FC236}">
                      <a16:creationId xmlns:a16="http://schemas.microsoft.com/office/drawing/2014/main" id="{974838AD-5DDC-474E-986E-3BF999DB96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1" y="984"/>
                  <a:ext cx="12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2" name="Oval 250">
                  <a:extLst>
                    <a:ext uri="{FF2B5EF4-FFF2-40B4-BE49-F238E27FC236}">
                      <a16:creationId xmlns:a16="http://schemas.microsoft.com/office/drawing/2014/main" id="{C299D0F2-53BB-4F0D-85B0-9C66A3E972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0" y="983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3" name="Oval 251">
                  <a:extLst>
                    <a:ext uri="{FF2B5EF4-FFF2-40B4-BE49-F238E27FC236}">
                      <a16:creationId xmlns:a16="http://schemas.microsoft.com/office/drawing/2014/main" id="{965F7480-4BBA-4C33-844F-6919AD0F6A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6" y="981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4" name="Oval 252">
                  <a:extLst>
                    <a:ext uri="{FF2B5EF4-FFF2-40B4-BE49-F238E27FC236}">
                      <a16:creationId xmlns:a16="http://schemas.microsoft.com/office/drawing/2014/main" id="{1421ADED-5958-4EAA-AE42-2AF1633C3D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54" y="979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5" name="Oval 253">
                  <a:extLst>
                    <a:ext uri="{FF2B5EF4-FFF2-40B4-BE49-F238E27FC236}">
                      <a16:creationId xmlns:a16="http://schemas.microsoft.com/office/drawing/2014/main" id="{7AE884B3-0D7D-4452-80EF-5A669223B81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92" y="977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6" name="Oval 254">
                  <a:extLst>
                    <a:ext uri="{FF2B5EF4-FFF2-40B4-BE49-F238E27FC236}">
                      <a16:creationId xmlns:a16="http://schemas.microsoft.com/office/drawing/2014/main" id="{571EA2FF-57D4-4225-85B2-AD242D2264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1" y="977"/>
                  <a:ext cx="26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7" name="Oval 255">
                  <a:extLst>
                    <a:ext uri="{FF2B5EF4-FFF2-40B4-BE49-F238E27FC236}">
                      <a16:creationId xmlns:a16="http://schemas.microsoft.com/office/drawing/2014/main" id="{A6A2E5F7-8F0D-4133-B289-5166C967B0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1" y="977"/>
                  <a:ext cx="25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8" name="Oval 256">
                  <a:extLst>
                    <a:ext uri="{FF2B5EF4-FFF2-40B4-BE49-F238E27FC236}">
                      <a16:creationId xmlns:a16="http://schemas.microsoft.com/office/drawing/2014/main" id="{C57DE498-4F79-4A89-8902-CEB2FF5A0D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9" y="977"/>
                  <a:ext cx="27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9" name="Oval 257">
                  <a:extLst>
                    <a:ext uri="{FF2B5EF4-FFF2-40B4-BE49-F238E27FC236}">
                      <a16:creationId xmlns:a16="http://schemas.microsoft.com/office/drawing/2014/main" id="{0580B9FF-9ABB-4C89-A236-CE38E7A284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9" y="979"/>
                  <a:ext cx="25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0" name="Oval 258">
                  <a:extLst>
                    <a:ext uri="{FF2B5EF4-FFF2-40B4-BE49-F238E27FC236}">
                      <a16:creationId xmlns:a16="http://schemas.microsoft.com/office/drawing/2014/main" id="{A1C032FE-AFFD-456A-A7F3-07D4B0788B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1" y="979"/>
                  <a:ext cx="21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1" name="Oval 259">
                  <a:extLst>
                    <a:ext uri="{FF2B5EF4-FFF2-40B4-BE49-F238E27FC236}">
                      <a16:creationId xmlns:a16="http://schemas.microsoft.com/office/drawing/2014/main" id="{2370437C-8D95-4958-8F2E-7E0D1382D8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1" y="981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2" name="Oval 260">
                  <a:extLst>
                    <a:ext uri="{FF2B5EF4-FFF2-40B4-BE49-F238E27FC236}">
                      <a16:creationId xmlns:a16="http://schemas.microsoft.com/office/drawing/2014/main" id="{84FD1E88-DBBA-4842-862F-D63E179477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3" y="983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3" name="Oval 261">
                  <a:extLst>
                    <a:ext uri="{FF2B5EF4-FFF2-40B4-BE49-F238E27FC236}">
                      <a16:creationId xmlns:a16="http://schemas.microsoft.com/office/drawing/2014/main" id="{4677A73B-B7C4-40F8-8E14-E1A498D2B7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3" y="984"/>
                  <a:ext cx="12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4" name="Oval 262">
                  <a:extLst>
                    <a:ext uri="{FF2B5EF4-FFF2-40B4-BE49-F238E27FC236}">
                      <a16:creationId xmlns:a16="http://schemas.microsoft.com/office/drawing/2014/main" id="{2089FBDF-9886-4785-8540-4BCF8DF2C2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6" y="986"/>
                  <a:ext cx="5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5" name="Oval 263">
                  <a:extLst>
                    <a:ext uri="{FF2B5EF4-FFF2-40B4-BE49-F238E27FC236}">
                      <a16:creationId xmlns:a16="http://schemas.microsoft.com/office/drawing/2014/main" id="{6F58DEA1-3234-4ABA-9BF5-AB40C50237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6" y="988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6" name="Oval 264">
                  <a:extLst>
                    <a:ext uri="{FF2B5EF4-FFF2-40B4-BE49-F238E27FC236}">
                      <a16:creationId xmlns:a16="http://schemas.microsoft.com/office/drawing/2014/main" id="{694A4287-CD5D-4A3F-8360-6B16312306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988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7" name="Oval 265">
                  <a:extLst>
                    <a:ext uri="{FF2B5EF4-FFF2-40B4-BE49-F238E27FC236}">
                      <a16:creationId xmlns:a16="http://schemas.microsoft.com/office/drawing/2014/main" id="{4D2DB5C4-3214-4885-BD7D-661DF684C6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990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8" name="Oval 266">
                  <a:extLst>
                    <a:ext uri="{FF2B5EF4-FFF2-40B4-BE49-F238E27FC236}">
                      <a16:creationId xmlns:a16="http://schemas.microsoft.com/office/drawing/2014/main" id="{206EBAFD-970E-405D-B9D3-475998EE05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9" y="1028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9" name="Oval 267">
                  <a:extLst>
                    <a:ext uri="{FF2B5EF4-FFF2-40B4-BE49-F238E27FC236}">
                      <a16:creationId xmlns:a16="http://schemas.microsoft.com/office/drawing/2014/main" id="{B6B6CB22-416E-49A9-9719-2DE69975CC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8" y="1028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0" name="Oval 268">
                  <a:extLst>
                    <a:ext uri="{FF2B5EF4-FFF2-40B4-BE49-F238E27FC236}">
                      <a16:creationId xmlns:a16="http://schemas.microsoft.com/office/drawing/2014/main" id="{619BDE27-67AE-4D76-B281-FF543FFD86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6" y="1027"/>
                  <a:ext cx="4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1" name="Oval 269">
                  <a:extLst>
                    <a:ext uri="{FF2B5EF4-FFF2-40B4-BE49-F238E27FC236}">
                      <a16:creationId xmlns:a16="http://schemas.microsoft.com/office/drawing/2014/main" id="{81497689-543E-4EFC-A6ED-464000AB83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4" y="1027"/>
                  <a:ext cx="8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2" name="Oval 270">
                  <a:extLst>
                    <a:ext uri="{FF2B5EF4-FFF2-40B4-BE49-F238E27FC236}">
                      <a16:creationId xmlns:a16="http://schemas.microsoft.com/office/drawing/2014/main" id="{78497326-91C0-48D5-BC37-1FAD909E82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2" y="1025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3" name="Oval 271">
                  <a:extLst>
                    <a:ext uri="{FF2B5EF4-FFF2-40B4-BE49-F238E27FC236}">
                      <a16:creationId xmlns:a16="http://schemas.microsoft.com/office/drawing/2014/main" id="{96AB70B9-9BA1-47C9-98D8-C19B083CE0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1" y="1023"/>
                  <a:ext cx="11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4" name="Oval 272">
                  <a:extLst>
                    <a:ext uri="{FF2B5EF4-FFF2-40B4-BE49-F238E27FC236}">
                      <a16:creationId xmlns:a16="http://schemas.microsoft.com/office/drawing/2014/main" id="{A4215234-CB89-48D5-AC32-713C2F46A9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9" y="1023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5" name="Oval 273">
                  <a:extLst>
                    <a:ext uri="{FF2B5EF4-FFF2-40B4-BE49-F238E27FC236}">
                      <a16:creationId xmlns:a16="http://schemas.microsoft.com/office/drawing/2014/main" id="{654910B7-CEF9-42E1-8EA1-427968D568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77" y="1021"/>
                  <a:ext cx="15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6" name="Oval 274">
                  <a:extLst>
                    <a:ext uri="{FF2B5EF4-FFF2-40B4-BE49-F238E27FC236}">
                      <a16:creationId xmlns:a16="http://schemas.microsoft.com/office/drawing/2014/main" id="{41125786-CB39-4F81-9054-E90DF90873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5" y="1021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7" name="Oval 275">
                  <a:extLst>
                    <a:ext uri="{FF2B5EF4-FFF2-40B4-BE49-F238E27FC236}">
                      <a16:creationId xmlns:a16="http://schemas.microsoft.com/office/drawing/2014/main" id="{26DE1F3F-46F8-47CA-A9F4-96DA920E86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54" y="1021"/>
                  <a:ext cx="19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8" name="Oval 276">
                  <a:extLst>
                    <a:ext uri="{FF2B5EF4-FFF2-40B4-BE49-F238E27FC236}">
                      <a16:creationId xmlns:a16="http://schemas.microsoft.com/office/drawing/2014/main" id="{CEA905AD-5D8A-4532-AD87-8A22B18859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4" y="1021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9" name="Oval 277">
                  <a:extLst>
                    <a:ext uri="{FF2B5EF4-FFF2-40B4-BE49-F238E27FC236}">
                      <a16:creationId xmlns:a16="http://schemas.microsoft.com/office/drawing/2014/main" id="{3FB7545E-32BD-4964-AAE7-086BC7C678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34" y="1021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0" name="Oval 278">
                  <a:extLst>
                    <a:ext uri="{FF2B5EF4-FFF2-40B4-BE49-F238E27FC236}">
                      <a16:creationId xmlns:a16="http://schemas.microsoft.com/office/drawing/2014/main" id="{D4AB09F1-8555-48EF-BF7F-B3D5AEA996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74" y="1023"/>
                  <a:ext cx="15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1" name="Oval 279">
                  <a:extLst>
                    <a:ext uri="{FF2B5EF4-FFF2-40B4-BE49-F238E27FC236}">
                      <a16:creationId xmlns:a16="http://schemas.microsoft.com/office/drawing/2014/main" id="{BFFE374C-31FF-440C-B4CD-3C474A7006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16" y="1023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2" name="Oval 280">
                  <a:extLst>
                    <a:ext uri="{FF2B5EF4-FFF2-40B4-BE49-F238E27FC236}">
                      <a16:creationId xmlns:a16="http://schemas.microsoft.com/office/drawing/2014/main" id="{20065DE4-2DE8-4B37-9852-0091EB957F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6" y="1025"/>
                  <a:ext cx="8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3" name="Oval 281">
                  <a:extLst>
                    <a:ext uri="{FF2B5EF4-FFF2-40B4-BE49-F238E27FC236}">
                      <a16:creationId xmlns:a16="http://schemas.microsoft.com/office/drawing/2014/main" id="{D9AA3B88-1FDE-4098-BD98-E845F7188B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6" y="1027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4" name="Oval 282">
                  <a:extLst>
                    <a:ext uri="{FF2B5EF4-FFF2-40B4-BE49-F238E27FC236}">
                      <a16:creationId xmlns:a16="http://schemas.microsoft.com/office/drawing/2014/main" id="{C5A93DCD-D9FC-4481-960E-DF2374D7F8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6" y="1027"/>
                  <a:ext cx="4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5" name="Oval 283">
                  <a:extLst>
                    <a:ext uri="{FF2B5EF4-FFF2-40B4-BE49-F238E27FC236}">
                      <a16:creationId xmlns:a16="http://schemas.microsoft.com/office/drawing/2014/main" id="{6E150B00-6D1D-417B-AF2B-4319316380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7" y="1028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6" name="Oval 284">
                  <a:extLst>
                    <a:ext uri="{FF2B5EF4-FFF2-40B4-BE49-F238E27FC236}">
                      <a16:creationId xmlns:a16="http://schemas.microsoft.com/office/drawing/2014/main" id="{753AC35F-9929-4480-A2FC-3C56BC6F23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1028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7" name="Oval 285">
                  <a:extLst>
                    <a:ext uri="{FF2B5EF4-FFF2-40B4-BE49-F238E27FC236}">
                      <a16:creationId xmlns:a16="http://schemas.microsoft.com/office/drawing/2014/main" id="{3D06C96A-A226-416F-941A-8039EE76D9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9" y="1069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8" name="Oval 286">
                  <a:extLst>
                    <a:ext uri="{FF2B5EF4-FFF2-40B4-BE49-F238E27FC236}">
                      <a16:creationId xmlns:a16="http://schemas.microsoft.com/office/drawing/2014/main" id="{CCC8522B-7863-43F2-B69D-96B30D56C0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7" y="1069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9" name="Oval 287">
                  <a:extLst>
                    <a:ext uri="{FF2B5EF4-FFF2-40B4-BE49-F238E27FC236}">
                      <a16:creationId xmlns:a16="http://schemas.microsoft.com/office/drawing/2014/main" id="{DB542F36-6077-452D-A37F-97D3785579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5" y="1067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0" name="Oval 288">
                  <a:extLst>
                    <a:ext uri="{FF2B5EF4-FFF2-40B4-BE49-F238E27FC236}">
                      <a16:creationId xmlns:a16="http://schemas.microsoft.com/office/drawing/2014/main" id="{C413CB9D-ECED-467B-9242-E7B8081F86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3" y="1067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1" name="Oval 289">
                  <a:extLst>
                    <a:ext uri="{FF2B5EF4-FFF2-40B4-BE49-F238E27FC236}">
                      <a16:creationId xmlns:a16="http://schemas.microsoft.com/office/drawing/2014/main" id="{9555CB70-8589-43D9-B138-14A8CD4A5A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2" y="1065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2" name="Oval 290">
                  <a:extLst>
                    <a:ext uri="{FF2B5EF4-FFF2-40B4-BE49-F238E27FC236}">
                      <a16:creationId xmlns:a16="http://schemas.microsoft.com/office/drawing/2014/main" id="{3CF1572A-218B-498F-8EA6-ED42979BA5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0" y="1065"/>
                  <a:ext cx="9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3" name="Oval 291">
                  <a:extLst>
                    <a:ext uri="{FF2B5EF4-FFF2-40B4-BE49-F238E27FC236}">
                      <a16:creationId xmlns:a16="http://schemas.microsoft.com/office/drawing/2014/main" id="{53370DDC-7A8B-401B-A4D7-3674C01A34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0" y="1063"/>
                  <a:ext cx="10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4" name="Oval 292">
                  <a:extLst>
                    <a:ext uri="{FF2B5EF4-FFF2-40B4-BE49-F238E27FC236}">
                      <a16:creationId xmlns:a16="http://schemas.microsoft.com/office/drawing/2014/main" id="{3BEBF750-E5B6-4CF2-B17F-4D6CC7619F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8" y="1063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5" name="Oval 293">
                  <a:extLst>
                    <a:ext uri="{FF2B5EF4-FFF2-40B4-BE49-F238E27FC236}">
                      <a16:creationId xmlns:a16="http://schemas.microsoft.com/office/drawing/2014/main" id="{A0B694B3-8D2D-44E3-91B7-2C83771B60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8" y="1063"/>
                  <a:ext cx="10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6" name="Oval 294">
                  <a:extLst>
                    <a:ext uri="{FF2B5EF4-FFF2-40B4-BE49-F238E27FC236}">
                      <a16:creationId xmlns:a16="http://schemas.microsoft.com/office/drawing/2014/main" id="{1DFDA68E-6061-40D8-A7B6-463249065C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17" y="1063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7" name="Oval 295">
                  <a:extLst>
                    <a:ext uri="{FF2B5EF4-FFF2-40B4-BE49-F238E27FC236}">
                      <a16:creationId xmlns:a16="http://schemas.microsoft.com/office/drawing/2014/main" id="{9D41C113-47AC-4949-BAFC-E2C21FEE66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7" y="1063"/>
                  <a:ext cx="9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8" name="Oval 296">
                  <a:extLst>
                    <a:ext uri="{FF2B5EF4-FFF2-40B4-BE49-F238E27FC236}">
                      <a16:creationId xmlns:a16="http://schemas.microsoft.com/office/drawing/2014/main" id="{551A4B1B-96B8-474C-98A3-1FEF07CD82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7" y="1065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9" name="Oval 297">
                  <a:extLst>
                    <a:ext uri="{FF2B5EF4-FFF2-40B4-BE49-F238E27FC236}">
                      <a16:creationId xmlns:a16="http://schemas.microsoft.com/office/drawing/2014/main" id="{2020E9E7-AEF6-42AD-9904-6E328D3E12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7" y="1065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0" name="Oval 298">
                  <a:extLst>
                    <a:ext uri="{FF2B5EF4-FFF2-40B4-BE49-F238E27FC236}">
                      <a16:creationId xmlns:a16="http://schemas.microsoft.com/office/drawing/2014/main" id="{79C53090-D5AC-4ED5-A4FE-FD7D87CE69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7" y="1067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1" name="Oval 299">
                  <a:extLst>
                    <a:ext uri="{FF2B5EF4-FFF2-40B4-BE49-F238E27FC236}">
                      <a16:creationId xmlns:a16="http://schemas.microsoft.com/office/drawing/2014/main" id="{44C04A27-5CC4-4F34-91CC-8D275AB517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7" y="1067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2" name="Oval 300">
                  <a:extLst>
                    <a:ext uri="{FF2B5EF4-FFF2-40B4-BE49-F238E27FC236}">
                      <a16:creationId xmlns:a16="http://schemas.microsoft.com/office/drawing/2014/main" id="{4692F020-769C-42B5-AC7F-4CF29DF35A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7" y="1069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3" name="Oval 301">
                  <a:extLst>
                    <a:ext uri="{FF2B5EF4-FFF2-40B4-BE49-F238E27FC236}">
                      <a16:creationId xmlns:a16="http://schemas.microsoft.com/office/drawing/2014/main" id="{C1C82594-09BC-4E8E-BDBA-19E3D940E5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8" y="1069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4" name="Oval 302">
                  <a:extLst>
                    <a:ext uri="{FF2B5EF4-FFF2-40B4-BE49-F238E27FC236}">
                      <a16:creationId xmlns:a16="http://schemas.microsoft.com/office/drawing/2014/main" id="{5C7CA157-5ED1-43A5-8147-E2DFB43066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8" y="1109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5" name="Oval 303">
                  <a:extLst>
                    <a:ext uri="{FF2B5EF4-FFF2-40B4-BE49-F238E27FC236}">
                      <a16:creationId xmlns:a16="http://schemas.microsoft.com/office/drawing/2014/main" id="{F740A352-ADCD-4C62-B321-CEE993240E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8" y="1107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6" name="Oval 304">
                  <a:extLst>
                    <a:ext uri="{FF2B5EF4-FFF2-40B4-BE49-F238E27FC236}">
                      <a16:creationId xmlns:a16="http://schemas.microsoft.com/office/drawing/2014/main" id="{1A4EA623-4FFD-47E4-835D-83891E83A3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6" y="110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7" name="Oval 305">
                  <a:extLst>
                    <a:ext uri="{FF2B5EF4-FFF2-40B4-BE49-F238E27FC236}">
                      <a16:creationId xmlns:a16="http://schemas.microsoft.com/office/drawing/2014/main" id="{4FF8A3A3-4892-4BC9-AFD3-8549D13B37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4" y="1107"/>
                  <a:ext cx="4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8" name="Oval 306">
                  <a:extLst>
                    <a:ext uri="{FF2B5EF4-FFF2-40B4-BE49-F238E27FC236}">
                      <a16:creationId xmlns:a16="http://schemas.microsoft.com/office/drawing/2014/main" id="{EA43C73C-7357-43B4-B81E-749F68D6F8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3" y="1107"/>
                  <a:ext cx="5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9" name="Oval 307">
                  <a:extLst>
                    <a:ext uri="{FF2B5EF4-FFF2-40B4-BE49-F238E27FC236}">
                      <a16:creationId xmlns:a16="http://schemas.microsoft.com/office/drawing/2014/main" id="{4A490F3D-3349-46B2-851A-0F75593DB7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3" y="1105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0" name="Oval 308">
                  <a:extLst>
                    <a:ext uri="{FF2B5EF4-FFF2-40B4-BE49-F238E27FC236}">
                      <a16:creationId xmlns:a16="http://schemas.microsoft.com/office/drawing/2014/main" id="{B32E0CA8-6BA0-4490-8150-C311C8FC78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1" y="1105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1" name="Oval 309">
                  <a:extLst>
                    <a:ext uri="{FF2B5EF4-FFF2-40B4-BE49-F238E27FC236}">
                      <a16:creationId xmlns:a16="http://schemas.microsoft.com/office/drawing/2014/main" id="{DED8247B-30AE-4115-9D26-7B10EFA205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1" y="1105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2" name="Oval 310">
                  <a:extLst>
                    <a:ext uri="{FF2B5EF4-FFF2-40B4-BE49-F238E27FC236}">
                      <a16:creationId xmlns:a16="http://schemas.microsoft.com/office/drawing/2014/main" id="{9BA5F6E8-254B-4A22-9F69-6127B2A75F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9" y="1105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3" name="Oval 311">
                  <a:extLst>
                    <a:ext uri="{FF2B5EF4-FFF2-40B4-BE49-F238E27FC236}">
                      <a16:creationId xmlns:a16="http://schemas.microsoft.com/office/drawing/2014/main" id="{D31B97AD-9505-4365-8A27-32C6AC7B00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0" y="1105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4" name="Oval 312">
                  <a:extLst>
                    <a:ext uri="{FF2B5EF4-FFF2-40B4-BE49-F238E27FC236}">
                      <a16:creationId xmlns:a16="http://schemas.microsoft.com/office/drawing/2014/main" id="{F2850FD6-D221-48CE-8F47-3AC1606A71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0" y="1107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5" name="Oval 313">
                  <a:extLst>
                    <a:ext uri="{FF2B5EF4-FFF2-40B4-BE49-F238E27FC236}">
                      <a16:creationId xmlns:a16="http://schemas.microsoft.com/office/drawing/2014/main" id="{24B9F91D-9032-4B6D-A409-B3615A079B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0" y="110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6" name="Oval 314">
                  <a:extLst>
                    <a:ext uri="{FF2B5EF4-FFF2-40B4-BE49-F238E27FC236}">
                      <a16:creationId xmlns:a16="http://schemas.microsoft.com/office/drawing/2014/main" id="{8C4E23A9-395A-4D99-9531-6192E9155B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0" y="110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7" name="Oval 315">
                  <a:extLst>
                    <a:ext uri="{FF2B5EF4-FFF2-40B4-BE49-F238E27FC236}">
                      <a16:creationId xmlns:a16="http://schemas.microsoft.com/office/drawing/2014/main" id="{23809137-4A61-4134-B87E-B77C2634AE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8" y="110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8" name="Oval 316">
                  <a:extLst>
                    <a:ext uri="{FF2B5EF4-FFF2-40B4-BE49-F238E27FC236}">
                      <a16:creationId xmlns:a16="http://schemas.microsoft.com/office/drawing/2014/main" id="{C20CAFEF-AE8C-4894-AC87-7CF1E6FAC2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7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9" name="Oval 317">
                  <a:extLst>
                    <a:ext uri="{FF2B5EF4-FFF2-40B4-BE49-F238E27FC236}">
                      <a16:creationId xmlns:a16="http://schemas.microsoft.com/office/drawing/2014/main" id="{B009BC61-8D5A-4ECD-B6D3-369CFEC3BC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0" name="Oval 318">
                  <a:extLst>
                    <a:ext uri="{FF2B5EF4-FFF2-40B4-BE49-F238E27FC236}">
                      <a16:creationId xmlns:a16="http://schemas.microsoft.com/office/drawing/2014/main" id="{6F826EE2-37B4-48E5-B11D-8D8F9C4130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6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1" name="Oval 319">
                  <a:extLst>
                    <a:ext uri="{FF2B5EF4-FFF2-40B4-BE49-F238E27FC236}">
                      <a16:creationId xmlns:a16="http://schemas.microsoft.com/office/drawing/2014/main" id="{58F3CB3D-85B3-4A25-9FF0-21150039D9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114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2" name="Oval 320">
                  <a:extLst>
                    <a:ext uri="{FF2B5EF4-FFF2-40B4-BE49-F238E27FC236}">
                      <a16:creationId xmlns:a16="http://schemas.microsoft.com/office/drawing/2014/main" id="{F0A7D670-92F5-426F-A75A-E879135B95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2" y="114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3" name="Oval 321">
                  <a:extLst>
                    <a:ext uri="{FF2B5EF4-FFF2-40B4-BE49-F238E27FC236}">
                      <a16:creationId xmlns:a16="http://schemas.microsoft.com/office/drawing/2014/main" id="{0ED552B5-74A0-483F-8211-9088FDC71A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114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4" name="Oval 322">
                  <a:extLst>
                    <a:ext uri="{FF2B5EF4-FFF2-40B4-BE49-F238E27FC236}">
                      <a16:creationId xmlns:a16="http://schemas.microsoft.com/office/drawing/2014/main" id="{6F97F9B3-DBED-4D99-9D86-2C5D6BA294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1147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5" name="Oval 323">
                  <a:extLst>
                    <a:ext uri="{FF2B5EF4-FFF2-40B4-BE49-F238E27FC236}">
                      <a16:creationId xmlns:a16="http://schemas.microsoft.com/office/drawing/2014/main" id="{BBB93243-D0F6-4B42-A762-324C472A0A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1147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6" name="Oval 324">
                  <a:extLst>
                    <a:ext uri="{FF2B5EF4-FFF2-40B4-BE49-F238E27FC236}">
                      <a16:creationId xmlns:a16="http://schemas.microsoft.com/office/drawing/2014/main" id="{2F31097A-1574-438C-AE23-71A93A5B6D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1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7" name="Oval 325">
                  <a:extLst>
                    <a:ext uri="{FF2B5EF4-FFF2-40B4-BE49-F238E27FC236}">
                      <a16:creationId xmlns:a16="http://schemas.microsoft.com/office/drawing/2014/main" id="{2B61A886-7B24-4059-8F86-22C4C5EE81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1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998" name="Group 4">
                <a:extLst>
                  <a:ext uri="{FF2B5EF4-FFF2-40B4-BE49-F238E27FC236}">
                    <a16:creationId xmlns:a16="http://schemas.microsoft.com/office/drawing/2014/main" id="{D47A2BE9-F02A-4CAF-91AD-96067F79D500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969660" y="3030712"/>
                <a:ext cx="2556109" cy="1881259"/>
                <a:chOff x="6216" y="362"/>
                <a:chExt cx="901" cy="787"/>
              </a:xfrm>
            </p:grpSpPr>
            <p:sp>
              <p:nvSpPr>
                <p:cNvPr id="5999" name="AutoShape 3">
                  <a:extLst>
                    <a:ext uri="{FF2B5EF4-FFF2-40B4-BE49-F238E27FC236}">
                      <a16:creationId xmlns:a16="http://schemas.microsoft.com/office/drawing/2014/main" id="{9CD35A9B-7A70-4555-944E-33A984FA6C9B}"/>
                    </a:ext>
                  </a:extLst>
                </p:cNvPr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216" y="362"/>
                  <a:ext cx="883" cy="6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6000" name="Group 205">
                  <a:extLst>
                    <a:ext uri="{FF2B5EF4-FFF2-40B4-BE49-F238E27FC236}">
                      <a16:creationId xmlns:a16="http://schemas.microsoft.com/office/drawing/2014/main" id="{A2D1D8F9-FD51-484C-AC40-CA1664B9175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231" y="517"/>
                  <a:ext cx="886" cy="404"/>
                  <a:chOff x="6231" y="517"/>
                  <a:chExt cx="886" cy="404"/>
                </a:xfrm>
              </p:grpSpPr>
              <p:sp>
                <p:nvSpPr>
                  <p:cNvPr id="6121" name="Oval 5">
                    <a:extLst>
                      <a:ext uri="{FF2B5EF4-FFF2-40B4-BE49-F238E27FC236}">
                        <a16:creationId xmlns:a16="http://schemas.microsoft.com/office/drawing/2014/main" id="{9409CEED-A779-40C3-9CD9-DDB2FEFEE4D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25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22" name="Oval 6">
                    <a:extLst>
                      <a:ext uri="{FF2B5EF4-FFF2-40B4-BE49-F238E27FC236}">
                        <a16:creationId xmlns:a16="http://schemas.microsoft.com/office/drawing/2014/main" id="{482AD831-F381-4DA8-9FCD-3B31739F583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6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23" name="Oval 7">
                    <a:extLst>
                      <a:ext uri="{FF2B5EF4-FFF2-40B4-BE49-F238E27FC236}">
                        <a16:creationId xmlns:a16="http://schemas.microsoft.com/office/drawing/2014/main" id="{4A7AA20E-0871-44CA-8686-CE5BBCEAC63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4" y="517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24" name="Oval 8">
                    <a:extLst>
                      <a:ext uri="{FF2B5EF4-FFF2-40B4-BE49-F238E27FC236}">
                        <a16:creationId xmlns:a16="http://schemas.microsoft.com/office/drawing/2014/main" id="{F846D476-987A-4659-8508-CDB28386159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44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25" name="Oval 9">
                    <a:extLst>
                      <a:ext uri="{FF2B5EF4-FFF2-40B4-BE49-F238E27FC236}">
                        <a16:creationId xmlns:a16="http://schemas.microsoft.com/office/drawing/2014/main" id="{A3D01E6A-EFD6-470D-8012-29AEFD64683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82" y="517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26" name="Oval 10">
                    <a:extLst>
                      <a:ext uri="{FF2B5EF4-FFF2-40B4-BE49-F238E27FC236}">
                        <a16:creationId xmlns:a16="http://schemas.microsoft.com/office/drawing/2014/main" id="{B74C217F-B1CD-49D8-A138-DF74339B535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22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27" name="Oval 11">
                    <a:extLst>
                      <a:ext uri="{FF2B5EF4-FFF2-40B4-BE49-F238E27FC236}">
                        <a16:creationId xmlns:a16="http://schemas.microsoft.com/office/drawing/2014/main" id="{D7F48E7D-F50B-4608-B414-B2FC52195D1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61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28" name="Oval 12">
                    <a:extLst>
                      <a:ext uri="{FF2B5EF4-FFF2-40B4-BE49-F238E27FC236}">
                        <a16:creationId xmlns:a16="http://schemas.microsoft.com/office/drawing/2014/main" id="{5022F34B-B174-4424-9434-83FBCDCDABB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01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29" name="Oval 13">
                    <a:extLst>
                      <a:ext uri="{FF2B5EF4-FFF2-40B4-BE49-F238E27FC236}">
                        <a16:creationId xmlns:a16="http://schemas.microsoft.com/office/drawing/2014/main" id="{7C902054-5F7E-4E37-8C2A-53ED62506B3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41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30" name="Oval 14">
                    <a:extLst>
                      <a:ext uri="{FF2B5EF4-FFF2-40B4-BE49-F238E27FC236}">
                        <a16:creationId xmlns:a16="http://schemas.microsoft.com/office/drawing/2014/main" id="{90E1C9DF-2E11-4DDF-A3A8-A084351DFC5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8" y="55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31" name="Oval 15">
                    <a:extLst>
                      <a:ext uri="{FF2B5EF4-FFF2-40B4-BE49-F238E27FC236}">
                        <a16:creationId xmlns:a16="http://schemas.microsoft.com/office/drawing/2014/main" id="{E0280D89-3C22-4165-8EEB-883CD2ADF4D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28" y="55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32" name="Oval 16">
                    <a:extLst>
                      <a:ext uri="{FF2B5EF4-FFF2-40B4-BE49-F238E27FC236}">
                        <a16:creationId xmlns:a16="http://schemas.microsoft.com/office/drawing/2014/main" id="{12895161-9A3E-465D-827B-9E120440DFC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66" y="556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33" name="Oval 17">
                    <a:extLst>
                      <a:ext uri="{FF2B5EF4-FFF2-40B4-BE49-F238E27FC236}">
                        <a16:creationId xmlns:a16="http://schemas.microsoft.com/office/drawing/2014/main" id="{A22E3FA0-91E0-4630-8783-7F89A2427E2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04" y="556"/>
                    <a:ext cx="4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34" name="Oval 18">
                    <a:extLst>
                      <a:ext uri="{FF2B5EF4-FFF2-40B4-BE49-F238E27FC236}">
                        <a16:creationId xmlns:a16="http://schemas.microsoft.com/office/drawing/2014/main" id="{447F878E-E0DD-4109-88DA-E825210F918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43" y="556"/>
                    <a:ext cx="5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35" name="Oval 19">
                    <a:extLst>
                      <a:ext uri="{FF2B5EF4-FFF2-40B4-BE49-F238E27FC236}">
                        <a16:creationId xmlns:a16="http://schemas.microsoft.com/office/drawing/2014/main" id="{E4F9F89E-9D87-4AC6-B088-C6BCB702DB1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83" y="554"/>
                    <a:ext cx="4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36" name="Oval 20">
                    <a:extLst>
                      <a:ext uri="{FF2B5EF4-FFF2-40B4-BE49-F238E27FC236}">
                        <a16:creationId xmlns:a16="http://schemas.microsoft.com/office/drawing/2014/main" id="{741E0B1F-57B2-4F42-BB72-4E13F02D480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21" y="554"/>
                    <a:ext cx="6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37" name="Oval 21">
                    <a:extLst>
                      <a:ext uri="{FF2B5EF4-FFF2-40B4-BE49-F238E27FC236}">
                        <a16:creationId xmlns:a16="http://schemas.microsoft.com/office/drawing/2014/main" id="{D2DA0429-7A3E-40E3-8D86-ED2BB5AE259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61" y="554"/>
                    <a:ext cx="6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38" name="Oval 22">
                    <a:extLst>
                      <a:ext uri="{FF2B5EF4-FFF2-40B4-BE49-F238E27FC236}">
                        <a16:creationId xmlns:a16="http://schemas.microsoft.com/office/drawing/2014/main" id="{102E3857-F3FE-409B-8D52-9415F85EAC7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99" y="554"/>
                    <a:ext cx="6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39" name="Oval 23">
                    <a:extLst>
                      <a:ext uri="{FF2B5EF4-FFF2-40B4-BE49-F238E27FC236}">
                        <a16:creationId xmlns:a16="http://schemas.microsoft.com/office/drawing/2014/main" id="{014B3D09-D2D3-4BF2-9BF1-281FC5ECB5A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40" y="554"/>
                    <a:ext cx="5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40" name="Oval 24">
                    <a:extLst>
                      <a:ext uri="{FF2B5EF4-FFF2-40B4-BE49-F238E27FC236}">
                        <a16:creationId xmlns:a16="http://schemas.microsoft.com/office/drawing/2014/main" id="{03F90EB9-352B-4199-9C98-78CB6F31048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80" y="556"/>
                    <a:ext cx="3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41" name="Oval 25">
                    <a:extLst>
                      <a:ext uri="{FF2B5EF4-FFF2-40B4-BE49-F238E27FC236}">
                        <a16:creationId xmlns:a16="http://schemas.microsoft.com/office/drawing/2014/main" id="{C002CCAB-5D99-4154-8051-01015210CAD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20" y="556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42" name="Oval 26">
                    <a:extLst>
                      <a:ext uri="{FF2B5EF4-FFF2-40B4-BE49-F238E27FC236}">
                        <a16:creationId xmlns:a16="http://schemas.microsoft.com/office/drawing/2014/main" id="{80CA76FF-AFE2-476E-8CC8-8D3B6E7B073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60" y="55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43" name="Oval 27">
                    <a:extLst>
                      <a:ext uri="{FF2B5EF4-FFF2-40B4-BE49-F238E27FC236}">
                        <a16:creationId xmlns:a16="http://schemas.microsoft.com/office/drawing/2014/main" id="{7547340A-A95C-4C15-AD37-EFCCDF1089D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98" y="556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44" name="Oval 28">
                    <a:extLst>
                      <a:ext uri="{FF2B5EF4-FFF2-40B4-BE49-F238E27FC236}">
                        <a16:creationId xmlns:a16="http://schemas.microsoft.com/office/drawing/2014/main" id="{B7EEFFFF-5233-46A9-8724-8D759C2EB8B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9" y="59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45" name="Oval 29">
                    <a:extLst>
                      <a:ext uri="{FF2B5EF4-FFF2-40B4-BE49-F238E27FC236}">
                        <a16:creationId xmlns:a16="http://schemas.microsoft.com/office/drawing/2014/main" id="{BEFACBDA-DEA4-4A01-877B-3ABF7800247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7" y="596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46" name="Oval 30">
                    <a:extLst>
                      <a:ext uri="{FF2B5EF4-FFF2-40B4-BE49-F238E27FC236}">
                        <a16:creationId xmlns:a16="http://schemas.microsoft.com/office/drawing/2014/main" id="{69A9446B-861D-4D20-9EA3-64271D655BB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45" y="594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47" name="Oval 31">
                    <a:extLst>
                      <a:ext uri="{FF2B5EF4-FFF2-40B4-BE49-F238E27FC236}">
                        <a16:creationId xmlns:a16="http://schemas.microsoft.com/office/drawing/2014/main" id="{0452110B-2F80-4A2B-8CCC-502C7195158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83" y="594"/>
                    <a:ext cx="6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48" name="Oval 32">
                    <a:extLst>
                      <a:ext uri="{FF2B5EF4-FFF2-40B4-BE49-F238E27FC236}">
                        <a16:creationId xmlns:a16="http://schemas.microsoft.com/office/drawing/2014/main" id="{085794A9-0F92-45F1-87FE-C00CEA198A6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22" y="592"/>
                    <a:ext cx="7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49" name="Oval 33">
                    <a:extLst>
                      <a:ext uri="{FF2B5EF4-FFF2-40B4-BE49-F238E27FC236}">
                        <a16:creationId xmlns:a16="http://schemas.microsoft.com/office/drawing/2014/main" id="{4BCD01DB-F1AE-4562-BC8E-9DF5B5E851C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2" y="592"/>
                    <a:ext cx="7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50" name="Oval 34">
                    <a:extLst>
                      <a:ext uri="{FF2B5EF4-FFF2-40B4-BE49-F238E27FC236}">
                        <a16:creationId xmlns:a16="http://schemas.microsoft.com/office/drawing/2014/main" id="{70F388A1-F0E6-4DF9-A398-8D4033B74F0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0" y="592"/>
                    <a:ext cx="10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51" name="Oval 35">
                    <a:extLst>
                      <a:ext uri="{FF2B5EF4-FFF2-40B4-BE49-F238E27FC236}">
                        <a16:creationId xmlns:a16="http://schemas.microsoft.com/office/drawing/2014/main" id="{5ECC1B72-D7E8-46C9-A9A4-3D920D7BE08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38" y="590"/>
                    <a:ext cx="12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52" name="Oval 36">
                    <a:extLst>
                      <a:ext uri="{FF2B5EF4-FFF2-40B4-BE49-F238E27FC236}">
                        <a16:creationId xmlns:a16="http://schemas.microsoft.com/office/drawing/2014/main" id="{01AF05EC-C50D-498D-A9B4-552BED25FA0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78" y="590"/>
                    <a:ext cx="10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53" name="Oval 37">
                    <a:extLst>
                      <a:ext uri="{FF2B5EF4-FFF2-40B4-BE49-F238E27FC236}">
                        <a16:creationId xmlns:a16="http://schemas.microsoft.com/office/drawing/2014/main" id="{35389031-3DC6-4044-BF89-98B3F19C32F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17" y="590"/>
                    <a:ext cx="11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54" name="Oval 38">
                    <a:extLst>
                      <a:ext uri="{FF2B5EF4-FFF2-40B4-BE49-F238E27FC236}">
                        <a16:creationId xmlns:a16="http://schemas.microsoft.com/office/drawing/2014/main" id="{6228BAF7-F71D-428E-B04B-5C135ED57B6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57" y="592"/>
                    <a:ext cx="9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55" name="Oval 39">
                    <a:extLst>
                      <a:ext uri="{FF2B5EF4-FFF2-40B4-BE49-F238E27FC236}">
                        <a16:creationId xmlns:a16="http://schemas.microsoft.com/office/drawing/2014/main" id="{CF3C066D-2833-4D15-ACC6-21D0081EE2B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97" y="592"/>
                    <a:ext cx="8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56" name="Oval 40">
                    <a:extLst>
                      <a:ext uri="{FF2B5EF4-FFF2-40B4-BE49-F238E27FC236}">
                        <a16:creationId xmlns:a16="http://schemas.microsoft.com/office/drawing/2014/main" id="{664AC88D-E5B9-415E-8D41-144AE9B69C0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37" y="592"/>
                    <a:ext cx="8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57" name="Oval 41">
                    <a:extLst>
                      <a:ext uri="{FF2B5EF4-FFF2-40B4-BE49-F238E27FC236}">
                        <a16:creationId xmlns:a16="http://schemas.microsoft.com/office/drawing/2014/main" id="{87EE9EE5-E581-4896-9C52-93A3EFDE1C4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77" y="594"/>
                    <a:ext cx="6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58" name="Oval 42">
                    <a:extLst>
                      <a:ext uri="{FF2B5EF4-FFF2-40B4-BE49-F238E27FC236}">
                        <a16:creationId xmlns:a16="http://schemas.microsoft.com/office/drawing/2014/main" id="{1C9BC338-F454-4D5A-956C-2DF4E7A39FB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17" y="594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59" name="Oval 43">
                    <a:extLst>
                      <a:ext uri="{FF2B5EF4-FFF2-40B4-BE49-F238E27FC236}">
                        <a16:creationId xmlns:a16="http://schemas.microsoft.com/office/drawing/2014/main" id="{B9A1D64C-32AD-49D7-99C6-1C905FC0D95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57" y="596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60" name="Oval 44">
                    <a:extLst>
                      <a:ext uri="{FF2B5EF4-FFF2-40B4-BE49-F238E27FC236}">
                        <a16:creationId xmlns:a16="http://schemas.microsoft.com/office/drawing/2014/main" id="{D44DAAEF-84F1-4CC0-9E52-166F2FC6CB8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98" y="59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61" name="Oval 45">
                    <a:extLst>
                      <a:ext uri="{FF2B5EF4-FFF2-40B4-BE49-F238E27FC236}">
                        <a16:creationId xmlns:a16="http://schemas.microsoft.com/office/drawing/2014/main" id="{44835D8E-5B4F-4BA6-9D1C-64863B8A349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09" y="63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62" name="Oval 46">
                    <a:extLst>
                      <a:ext uri="{FF2B5EF4-FFF2-40B4-BE49-F238E27FC236}">
                        <a16:creationId xmlns:a16="http://schemas.microsoft.com/office/drawing/2014/main" id="{88489C60-46AE-4C4B-9506-3282B554018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48" y="634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63" name="Oval 47">
                    <a:extLst>
                      <a:ext uri="{FF2B5EF4-FFF2-40B4-BE49-F238E27FC236}">
                        <a16:creationId xmlns:a16="http://schemas.microsoft.com/office/drawing/2014/main" id="{96E44180-73A1-4D19-9187-6BF35F1C476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6" y="634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64" name="Oval 48">
                    <a:extLst>
                      <a:ext uri="{FF2B5EF4-FFF2-40B4-BE49-F238E27FC236}">
                        <a16:creationId xmlns:a16="http://schemas.microsoft.com/office/drawing/2014/main" id="{3AE20096-95D3-431B-9311-C3890BB106D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24" y="632"/>
                    <a:ext cx="8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65" name="Oval 49">
                    <a:extLst>
                      <a:ext uri="{FF2B5EF4-FFF2-40B4-BE49-F238E27FC236}">
                        <a16:creationId xmlns:a16="http://schemas.microsoft.com/office/drawing/2014/main" id="{259D218D-EBF7-44D4-AA58-379C5BB602E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62" y="630"/>
                    <a:ext cx="10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66" name="Oval 50">
                    <a:extLst>
                      <a:ext uri="{FF2B5EF4-FFF2-40B4-BE49-F238E27FC236}">
                        <a16:creationId xmlns:a16="http://schemas.microsoft.com/office/drawing/2014/main" id="{9B27A29F-2630-4BF8-91DA-88A4DE027F9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01" y="628"/>
                    <a:ext cx="11" cy="1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67" name="Oval 51">
                    <a:extLst>
                      <a:ext uri="{FF2B5EF4-FFF2-40B4-BE49-F238E27FC236}">
                        <a16:creationId xmlns:a16="http://schemas.microsoft.com/office/drawing/2014/main" id="{3006993F-F19F-45B1-AC78-198F5546C94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39" y="628"/>
                    <a:ext cx="13" cy="1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68" name="Oval 52">
                    <a:extLst>
                      <a:ext uri="{FF2B5EF4-FFF2-40B4-BE49-F238E27FC236}">
                        <a16:creationId xmlns:a16="http://schemas.microsoft.com/office/drawing/2014/main" id="{CDD4C193-3079-4DAC-8173-AFE70414BEC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77" y="626"/>
                    <a:ext cx="15" cy="1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69" name="Oval 53">
                    <a:extLst>
                      <a:ext uri="{FF2B5EF4-FFF2-40B4-BE49-F238E27FC236}">
                        <a16:creationId xmlns:a16="http://schemas.microsoft.com/office/drawing/2014/main" id="{44E72F2B-A8A0-429F-9AB2-2287BF91CAF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15" y="626"/>
                    <a:ext cx="17" cy="1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70" name="Oval 54">
                    <a:extLst>
                      <a:ext uri="{FF2B5EF4-FFF2-40B4-BE49-F238E27FC236}">
                        <a16:creationId xmlns:a16="http://schemas.microsoft.com/office/drawing/2014/main" id="{0B64B63E-4793-4B02-84AF-7103CF5A040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55" y="626"/>
                    <a:ext cx="18" cy="1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71" name="Oval 55">
                    <a:extLst>
                      <a:ext uri="{FF2B5EF4-FFF2-40B4-BE49-F238E27FC236}">
                        <a16:creationId xmlns:a16="http://schemas.microsoft.com/office/drawing/2014/main" id="{CA9F34E9-9B97-466C-8B14-26DFEC0519E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94" y="626"/>
                    <a:ext cx="17" cy="1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72" name="Oval 56">
                    <a:extLst>
                      <a:ext uri="{FF2B5EF4-FFF2-40B4-BE49-F238E27FC236}">
                        <a16:creationId xmlns:a16="http://schemas.microsoft.com/office/drawing/2014/main" id="{FFA7DA36-B53A-4007-B3C8-E60E359A2FB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34" y="628"/>
                    <a:ext cx="17" cy="1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73" name="Oval 57">
                    <a:extLst>
                      <a:ext uri="{FF2B5EF4-FFF2-40B4-BE49-F238E27FC236}">
                        <a16:creationId xmlns:a16="http://schemas.microsoft.com/office/drawing/2014/main" id="{60805D97-E22E-40B6-9A9C-47E5E97B870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74" y="628"/>
                    <a:ext cx="15" cy="1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74" name="Oval 58">
                    <a:extLst>
                      <a:ext uri="{FF2B5EF4-FFF2-40B4-BE49-F238E27FC236}">
                        <a16:creationId xmlns:a16="http://schemas.microsoft.com/office/drawing/2014/main" id="{687E6319-5941-4BD0-835D-52DCBA743A1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16" y="630"/>
                    <a:ext cx="11" cy="1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75" name="Oval 59">
                    <a:extLst>
                      <a:ext uri="{FF2B5EF4-FFF2-40B4-BE49-F238E27FC236}">
                        <a16:creationId xmlns:a16="http://schemas.microsoft.com/office/drawing/2014/main" id="{07D8FD6D-30B4-406B-9530-EA4CB4A9E4A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56" y="630"/>
                    <a:ext cx="8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76" name="Oval 60">
                    <a:extLst>
                      <a:ext uri="{FF2B5EF4-FFF2-40B4-BE49-F238E27FC236}">
                        <a16:creationId xmlns:a16="http://schemas.microsoft.com/office/drawing/2014/main" id="{126DFA02-B737-4E18-80C0-0E33C6B1C66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96" y="632"/>
                    <a:ext cx="6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77" name="Oval 61">
                    <a:extLst>
                      <a:ext uri="{FF2B5EF4-FFF2-40B4-BE49-F238E27FC236}">
                        <a16:creationId xmlns:a16="http://schemas.microsoft.com/office/drawing/2014/main" id="{AAF1FD17-6869-41D2-81FC-CBD196EA747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36" y="634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78" name="Oval 62">
                    <a:extLst>
                      <a:ext uri="{FF2B5EF4-FFF2-40B4-BE49-F238E27FC236}">
                        <a16:creationId xmlns:a16="http://schemas.microsoft.com/office/drawing/2014/main" id="{1D96FF8C-C017-4EA4-85B9-F9EDA4B601F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77" y="634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79" name="Oval 63">
                    <a:extLst>
                      <a:ext uri="{FF2B5EF4-FFF2-40B4-BE49-F238E27FC236}">
                        <a16:creationId xmlns:a16="http://schemas.microsoft.com/office/drawing/2014/main" id="{912C8C23-A1AE-4712-9879-F64DD13D2A4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17" y="63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80" name="Oval 64">
                    <a:extLst>
                      <a:ext uri="{FF2B5EF4-FFF2-40B4-BE49-F238E27FC236}">
                        <a16:creationId xmlns:a16="http://schemas.microsoft.com/office/drawing/2014/main" id="{353D16C5-B825-40F9-B3CD-691CA8583F8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90" y="674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81" name="Oval 65">
                    <a:extLst>
                      <a:ext uri="{FF2B5EF4-FFF2-40B4-BE49-F238E27FC236}">
                        <a16:creationId xmlns:a16="http://schemas.microsoft.com/office/drawing/2014/main" id="{47DAD1E2-BA4D-4254-B919-B044BF72677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29" y="674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82" name="Oval 66">
                    <a:extLst>
                      <a:ext uri="{FF2B5EF4-FFF2-40B4-BE49-F238E27FC236}">
                        <a16:creationId xmlns:a16="http://schemas.microsoft.com/office/drawing/2014/main" id="{F60FF332-57B7-48DC-ACE7-203C0524442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7" y="672"/>
                    <a:ext cx="4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83" name="Oval 67">
                    <a:extLst>
                      <a:ext uri="{FF2B5EF4-FFF2-40B4-BE49-F238E27FC236}">
                        <a16:creationId xmlns:a16="http://schemas.microsoft.com/office/drawing/2014/main" id="{84EFF503-C80E-40D2-A85A-AD1F70EB543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3" y="670"/>
                    <a:ext cx="10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84" name="Oval 68">
                    <a:extLst>
                      <a:ext uri="{FF2B5EF4-FFF2-40B4-BE49-F238E27FC236}">
                        <a16:creationId xmlns:a16="http://schemas.microsoft.com/office/drawing/2014/main" id="{BEA5791F-4702-479B-A010-0B6D9A3DB3F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41" y="669"/>
                    <a:ext cx="12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85" name="Oval 69">
                    <a:extLst>
                      <a:ext uri="{FF2B5EF4-FFF2-40B4-BE49-F238E27FC236}">
                        <a16:creationId xmlns:a16="http://schemas.microsoft.com/office/drawing/2014/main" id="{7E067068-FE05-40D0-AE9F-B550B548C54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80" y="667"/>
                    <a:ext cx="15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86" name="Oval 70">
                    <a:extLst>
                      <a:ext uri="{FF2B5EF4-FFF2-40B4-BE49-F238E27FC236}">
                        <a16:creationId xmlns:a16="http://schemas.microsoft.com/office/drawing/2014/main" id="{6D3DDF16-841E-4056-903D-A63A148590A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16" y="665"/>
                    <a:ext cx="19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87" name="Oval 71">
                    <a:extLst>
                      <a:ext uri="{FF2B5EF4-FFF2-40B4-BE49-F238E27FC236}">
                        <a16:creationId xmlns:a16="http://schemas.microsoft.com/office/drawing/2014/main" id="{0418AD00-9C4D-4C55-9545-BC3BF69C140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54" y="665"/>
                    <a:ext cx="23" cy="2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88" name="Oval 72">
                    <a:extLst>
                      <a:ext uri="{FF2B5EF4-FFF2-40B4-BE49-F238E27FC236}">
                        <a16:creationId xmlns:a16="http://schemas.microsoft.com/office/drawing/2014/main" id="{64530A61-1D9F-40FA-B9B2-B44DE85BB36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92" y="663"/>
                    <a:ext cx="25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89" name="Oval 73">
                    <a:extLst>
                      <a:ext uri="{FF2B5EF4-FFF2-40B4-BE49-F238E27FC236}">
                        <a16:creationId xmlns:a16="http://schemas.microsoft.com/office/drawing/2014/main" id="{26046281-92DE-431A-A125-7C8859F6EB1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31" y="663"/>
                    <a:ext cx="26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90" name="Oval 74">
                    <a:extLst>
                      <a:ext uri="{FF2B5EF4-FFF2-40B4-BE49-F238E27FC236}">
                        <a16:creationId xmlns:a16="http://schemas.microsoft.com/office/drawing/2014/main" id="{4D4C0CF7-68F2-4ADA-BCF6-0882AF46AB2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71" y="661"/>
                    <a:ext cx="25" cy="2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91" name="Oval 75">
                    <a:extLst>
                      <a:ext uri="{FF2B5EF4-FFF2-40B4-BE49-F238E27FC236}">
                        <a16:creationId xmlns:a16="http://schemas.microsoft.com/office/drawing/2014/main" id="{D11FC7E6-7564-4F77-9457-A0CC1C9449C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09" y="663"/>
                    <a:ext cx="27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92" name="Oval 76">
                    <a:extLst>
                      <a:ext uri="{FF2B5EF4-FFF2-40B4-BE49-F238E27FC236}">
                        <a16:creationId xmlns:a16="http://schemas.microsoft.com/office/drawing/2014/main" id="{B7F94A11-1C70-4FAC-9DD7-ACB998407F2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51" y="663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93" name="Oval 77">
                    <a:extLst>
                      <a:ext uri="{FF2B5EF4-FFF2-40B4-BE49-F238E27FC236}">
                        <a16:creationId xmlns:a16="http://schemas.microsoft.com/office/drawing/2014/main" id="{A7625E02-1000-4A54-AEEE-79B7B06DAC4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91" y="665"/>
                    <a:ext cx="21" cy="2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94" name="Oval 78">
                    <a:extLst>
                      <a:ext uri="{FF2B5EF4-FFF2-40B4-BE49-F238E27FC236}">
                        <a16:creationId xmlns:a16="http://schemas.microsoft.com/office/drawing/2014/main" id="{9528E739-69D5-44ED-98B2-BFF98ECB097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31" y="667"/>
                    <a:ext cx="17" cy="1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95" name="Oval 79">
                    <a:extLst>
                      <a:ext uri="{FF2B5EF4-FFF2-40B4-BE49-F238E27FC236}">
                        <a16:creationId xmlns:a16="http://schemas.microsoft.com/office/drawing/2014/main" id="{EE73611A-83D9-44FE-BAF6-5386A9AFD7C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73" y="669"/>
                    <a:ext cx="14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96" name="Oval 80">
                    <a:extLst>
                      <a:ext uri="{FF2B5EF4-FFF2-40B4-BE49-F238E27FC236}">
                        <a16:creationId xmlns:a16="http://schemas.microsoft.com/office/drawing/2014/main" id="{2E804312-7E44-4A55-BFBF-E8D799641E2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13" y="670"/>
                    <a:ext cx="12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97" name="Oval 81">
                    <a:extLst>
                      <a:ext uri="{FF2B5EF4-FFF2-40B4-BE49-F238E27FC236}">
                        <a16:creationId xmlns:a16="http://schemas.microsoft.com/office/drawing/2014/main" id="{C76C5BDA-F299-4B93-BF12-A3F53D05CD3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56" y="672"/>
                    <a:ext cx="5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98" name="Oval 82">
                    <a:extLst>
                      <a:ext uri="{FF2B5EF4-FFF2-40B4-BE49-F238E27FC236}">
                        <a16:creationId xmlns:a16="http://schemas.microsoft.com/office/drawing/2014/main" id="{8FA9E2E0-BC17-4C7C-BB10-62F8DCDC334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96" y="672"/>
                    <a:ext cx="3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99" name="Oval 83">
                    <a:extLst>
                      <a:ext uri="{FF2B5EF4-FFF2-40B4-BE49-F238E27FC236}">
                        <a16:creationId xmlns:a16="http://schemas.microsoft.com/office/drawing/2014/main" id="{5923AB43-E9CD-46C3-B4DD-7542140F640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36" y="674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00" name="Oval 84">
                    <a:extLst>
                      <a:ext uri="{FF2B5EF4-FFF2-40B4-BE49-F238E27FC236}">
                        <a16:creationId xmlns:a16="http://schemas.microsoft.com/office/drawing/2014/main" id="{9C97CF71-658A-4D5D-A951-3E8A0699162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76" y="674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01" name="Oval 85">
                    <a:extLst>
                      <a:ext uri="{FF2B5EF4-FFF2-40B4-BE49-F238E27FC236}">
                        <a16:creationId xmlns:a16="http://schemas.microsoft.com/office/drawing/2014/main" id="{C4D95FB4-F1EB-49B0-8CC7-96F04D33BCF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31" y="714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02" name="Oval 86">
                    <a:extLst>
                      <a:ext uri="{FF2B5EF4-FFF2-40B4-BE49-F238E27FC236}">
                        <a16:creationId xmlns:a16="http://schemas.microsoft.com/office/drawing/2014/main" id="{745EA3D0-CCEE-45CE-AA66-80C4A5CE69F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69" y="713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03" name="Oval 87">
                    <a:extLst>
                      <a:ext uri="{FF2B5EF4-FFF2-40B4-BE49-F238E27FC236}">
                        <a16:creationId xmlns:a16="http://schemas.microsoft.com/office/drawing/2014/main" id="{6309E41D-0FEE-47B8-9921-0939E087B84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08" y="713"/>
                    <a:ext cx="3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04" name="Oval 88">
                    <a:extLst>
                      <a:ext uri="{FF2B5EF4-FFF2-40B4-BE49-F238E27FC236}">
                        <a16:creationId xmlns:a16="http://schemas.microsoft.com/office/drawing/2014/main" id="{360CF6EC-8C2E-4D2E-8673-EBC5838256C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46" y="711"/>
                    <a:ext cx="7" cy="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05" name="Oval 89">
                    <a:extLst>
                      <a:ext uri="{FF2B5EF4-FFF2-40B4-BE49-F238E27FC236}">
                        <a16:creationId xmlns:a16="http://schemas.microsoft.com/office/drawing/2014/main" id="{C16BFE88-67F6-43C4-8E9D-0EE3AAD35A9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2" y="709"/>
                    <a:ext cx="12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06" name="Oval 90">
                    <a:extLst>
                      <a:ext uri="{FF2B5EF4-FFF2-40B4-BE49-F238E27FC236}">
                        <a16:creationId xmlns:a16="http://schemas.microsoft.com/office/drawing/2014/main" id="{DB8C1CD1-5B60-468E-AA43-850F3B89010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20" y="707"/>
                    <a:ext cx="16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07" name="Oval 91">
                    <a:extLst>
                      <a:ext uri="{FF2B5EF4-FFF2-40B4-BE49-F238E27FC236}">
                        <a16:creationId xmlns:a16="http://schemas.microsoft.com/office/drawing/2014/main" id="{6701B2C8-679A-40A5-9BD9-2F16BC3AC51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57" y="705"/>
                    <a:ext cx="21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08" name="Oval 92">
                    <a:extLst>
                      <a:ext uri="{FF2B5EF4-FFF2-40B4-BE49-F238E27FC236}">
                        <a16:creationId xmlns:a16="http://schemas.microsoft.com/office/drawing/2014/main" id="{7AE3F3A1-D698-40AB-A579-E95E0265093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93" y="701"/>
                    <a:ext cx="25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09" name="Oval 93">
                    <a:extLst>
                      <a:ext uri="{FF2B5EF4-FFF2-40B4-BE49-F238E27FC236}">
                        <a16:creationId xmlns:a16="http://schemas.microsoft.com/office/drawing/2014/main" id="{E4228F01-E7D6-4801-826C-1148C1289F2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31" y="699"/>
                    <a:ext cx="29" cy="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10" name="Oval 94">
                    <a:extLst>
                      <a:ext uri="{FF2B5EF4-FFF2-40B4-BE49-F238E27FC236}">
                        <a16:creationId xmlns:a16="http://schemas.microsoft.com/office/drawing/2014/main" id="{ABC3D3A2-2070-4252-83B0-5538D533101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7" y="697"/>
                    <a:ext cx="35" cy="3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11" name="Oval 95">
                    <a:extLst>
                      <a:ext uri="{FF2B5EF4-FFF2-40B4-BE49-F238E27FC236}">
                        <a16:creationId xmlns:a16="http://schemas.microsoft.com/office/drawing/2014/main" id="{24E5D540-7318-463D-832C-A1E4EA43E4B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6" y="697"/>
                    <a:ext cx="36" cy="3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12" name="Oval 96">
                    <a:extLst>
                      <a:ext uri="{FF2B5EF4-FFF2-40B4-BE49-F238E27FC236}">
                        <a16:creationId xmlns:a16="http://schemas.microsoft.com/office/drawing/2014/main" id="{30E42AB5-70CA-4DF4-9F46-6C281BD166F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46" y="695"/>
                    <a:ext cx="36" cy="3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13" name="Oval 97">
                    <a:extLst>
                      <a:ext uri="{FF2B5EF4-FFF2-40B4-BE49-F238E27FC236}">
                        <a16:creationId xmlns:a16="http://schemas.microsoft.com/office/drawing/2014/main" id="{A3FE6AF9-49C3-455E-8826-D6023C06A36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86" y="697"/>
                    <a:ext cx="34" cy="3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14" name="Oval 98">
                    <a:extLst>
                      <a:ext uri="{FF2B5EF4-FFF2-40B4-BE49-F238E27FC236}">
                        <a16:creationId xmlns:a16="http://schemas.microsoft.com/office/drawing/2014/main" id="{3DCCA337-98E6-4DDC-A338-6CCAED67B37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26" y="699"/>
                    <a:ext cx="33" cy="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15" name="Oval 99">
                    <a:extLst>
                      <a:ext uri="{FF2B5EF4-FFF2-40B4-BE49-F238E27FC236}">
                        <a16:creationId xmlns:a16="http://schemas.microsoft.com/office/drawing/2014/main" id="{98295302-D01A-42DE-928E-0299D819FCF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68" y="701"/>
                    <a:ext cx="27" cy="2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16" name="Oval 100">
                    <a:extLst>
                      <a:ext uri="{FF2B5EF4-FFF2-40B4-BE49-F238E27FC236}">
                        <a16:creationId xmlns:a16="http://schemas.microsoft.com/office/drawing/2014/main" id="{411932DC-49FA-467A-8B70-4F110F555DA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08" y="703"/>
                    <a:ext cx="25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17" name="Oval 101">
                    <a:extLst>
                      <a:ext uri="{FF2B5EF4-FFF2-40B4-BE49-F238E27FC236}">
                        <a16:creationId xmlns:a16="http://schemas.microsoft.com/office/drawing/2014/main" id="{03941A69-A757-4C9B-B1B7-A31CD6B5424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50" y="705"/>
                    <a:ext cx="19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18" name="Oval 102">
                    <a:extLst>
                      <a:ext uri="{FF2B5EF4-FFF2-40B4-BE49-F238E27FC236}">
                        <a16:creationId xmlns:a16="http://schemas.microsoft.com/office/drawing/2014/main" id="{001B766B-E646-4921-8FA8-E6168AF9BE7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92" y="707"/>
                    <a:ext cx="14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19" name="Oval 103">
                    <a:extLst>
                      <a:ext uri="{FF2B5EF4-FFF2-40B4-BE49-F238E27FC236}">
                        <a16:creationId xmlns:a16="http://schemas.microsoft.com/office/drawing/2014/main" id="{BAACF729-EE5A-4BB8-8149-79D3CBD698A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34" y="709"/>
                    <a:ext cx="10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20" name="Oval 104">
                    <a:extLst>
                      <a:ext uri="{FF2B5EF4-FFF2-40B4-BE49-F238E27FC236}">
                        <a16:creationId xmlns:a16="http://schemas.microsoft.com/office/drawing/2014/main" id="{D69DBF5B-1692-494E-B5CA-B01E18D10AA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75" y="711"/>
                    <a:ext cx="5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21" name="Oval 105">
                    <a:extLst>
                      <a:ext uri="{FF2B5EF4-FFF2-40B4-BE49-F238E27FC236}">
                        <a16:creationId xmlns:a16="http://schemas.microsoft.com/office/drawing/2014/main" id="{3C1049AF-5BE1-4A9F-8743-7460EC2D467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17" y="713"/>
                    <a:ext cx="2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22" name="Oval 106">
                    <a:extLst>
                      <a:ext uri="{FF2B5EF4-FFF2-40B4-BE49-F238E27FC236}">
                        <a16:creationId xmlns:a16="http://schemas.microsoft.com/office/drawing/2014/main" id="{E7AA2211-0705-4185-A0E8-4B967003166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57" y="714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23" name="Oval 107">
                    <a:extLst>
                      <a:ext uri="{FF2B5EF4-FFF2-40B4-BE49-F238E27FC236}">
                        <a16:creationId xmlns:a16="http://schemas.microsoft.com/office/drawing/2014/main" id="{CCD7EC2D-612C-4907-9DB2-2D396D7EA8F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50" y="753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24" name="Oval 108">
                    <a:extLst>
                      <a:ext uri="{FF2B5EF4-FFF2-40B4-BE49-F238E27FC236}">
                        <a16:creationId xmlns:a16="http://schemas.microsoft.com/office/drawing/2014/main" id="{7136D7FB-3388-4C7D-8848-EE8CD69E5C5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88" y="753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25" name="Oval 109">
                    <a:extLst>
                      <a:ext uri="{FF2B5EF4-FFF2-40B4-BE49-F238E27FC236}">
                        <a16:creationId xmlns:a16="http://schemas.microsoft.com/office/drawing/2014/main" id="{DAC5AD41-BF9D-4835-B55E-8BCA4C19AF1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27" y="751"/>
                    <a:ext cx="5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26" name="Oval 110">
                    <a:extLst>
                      <a:ext uri="{FF2B5EF4-FFF2-40B4-BE49-F238E27FC236}">
                        <a16:creationId xmlns:a16="http://schemas.microsoft.com/office/drawing/2014/main" id="{C5773093-F651-4838-943C-7DCAEA99908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5" y="749"/>
                    <a:ext cx="8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27" name="Oval 111">
                    <a:extLst>
                      <a:ext uri="{FF2B5EF4-FFF2-40B4-BE49-F238E27FC236}">
                        <a16:creationId xmlns:a16="http://schemas.microsoft.com/office/drawing/2014/main" id="{BD06C31E-6A46-4C82-9F4D-E4E27AF955D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1" y="747"/>
                    <a:ext cx="14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28" name="Oval 112">
                    <a:extLst>
                      <a:ext uri="{FF2B5EF4-FFF2-40B4-BE49-F238E27FC236}">
                        <a16:creationId xmlns:a16="http://schemas.microsoft.com/office/drawing/2014/main" id="{334A987A-E0A4-4F6D-8BDC-F6D18DB0300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38" y="743"/>
                    <a:ext cx="19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29" name="Oval 113">
                    <a:extLst>
                      <a:ext uri="{FF2B5EF4-FFF2-40B4-BE49-F238E27FC236}">
                        <a16:creationId xmlns:a16="http://schemas.microsoft.com/office/drawing/2014/main" id="{34B84A3B-3B69-4CBF-9DE4-B4AB013C7BE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74" y="741"/>
                    <a:ext cx="25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30" name="Oval 114">
                    <a:extLst>
                      <a:ext uri="{FF2B5EF4-FFF2-40B4-BE49-F238E27FC236}">
                        <a16:creationId xmlns:a16="http://schemas.microsoft.com/office/drawing/2014/main" id="{53574B92-0C5C-4F1C-8C6B-959551A56F5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10" y="737"/>
                    <a:ext cx="31" cy="3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31" name="Oval 115">
                    <a:extLst>
                      <a:ext uri="{FF2B5EF4-FFF2-40B4-BE49-F238E27FC236}">
                        <a16:creationId xmlns:a16="http://schemas.microsoft.com/office/drawing/2014/main" id="{98613A3A-EADC-4A7E-A4E6-9D5B25595B9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46" y="736"/>
                    <a:ext cx="37" cy="3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32" name="Oval 116">
                    <a:extLst>
                      <a:ext uri="{FF2B5EF4-FFF2-40B4-BE49-F238E27FC236}">
                        <a16:creationId xmlns:a16="http://schemas.microsoft.com/office/drawing/2014/main" id="{1DA8C4C6-ABA5-4EB6-BCE5-F5A6E2A0B1C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85" y="734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33" name="Oval 117">
                    <a:extLst>
                      <a:ext uri="{FF2B5EF4-FFF2-40B4-BE49-F238E27FC236}">
                        <a16:creationId xmlns:a16="http://schemas.microsoft.com/office/drawing/2014/main" id="{627033A1-7E41-4643-93DC-F9B39084E33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23" y="734"/>
                    <a:ext cx="42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34" name="Oval 118">
                    <a:extLst>
                      <a:ext uri="{FF2B5EF4-FFF2-40B4-BE49-F238E27FC236}">
                        <a16:creationId xmlns:a16="http://schemas.microsoft.com/office/drawing/2014/main" id="{7571A716-7F8B-430D-ADD5-5E5F311DAE9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63" y="734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35" name="Oval 119">
                    <a:extLst>
                      <a:ext uri="{FF2B5EF4-FFF2-40B4-BE49-F238E27FC236}">
                        <a16:creationId xmlns:a16="http://schemas.microsoft.com/office/drawing/2014/main" id="{00DE2785-08AE-4EBA-AD78-000A7EC54A2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01" y="734"/>
                    <a:ext cx="42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36" name="Oval 120">
                    <a:extLst>
                      <a:ext uri="{FF2B5EF4-FFF2-40B4-BE49-F238E27FC236}">
                        <a16:creationId xmlns:a16="http://schemas.microsoft.com/office/drawing/2014/main" id="{0CC3BDBF-E893-4F54-AD42-78E585AA560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41" y="734"/>
                    <a:ext cx="41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37" name="Oval 121">
                    <a:extLst>
                      <a:ext uri="{FF2B5EF4-FFF2-40B4-BE49-F238E27FC236}">
                        <a16:creationId xmlns:a16="http://schemas.microsoft.com/office/drawing/2014/main" id="{C6989FC6-AA42-4274-A46C-D7E592B305E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83" y="736"/>
                    <a:ext cx="35" cy="3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38" name="Oval 122">
                    <a:extLst>
                      <a:ext uri="{FF2B5EF4-FFF2-40B4-BE49-F238E27FC236}">
                        <a16:creationId xmlns:a16="http://schemas.microsoft.com/office/drawing/2014/main" id="{A911E3C1-D233-4ADE-9B87-32A8F8110D4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26" y="739"/>
                    <a:ext cx="28" cy="2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39" name="Oval 123">
                    <a:extLst>
                      <a:ext uri="{FF2B5EF4-FFF2-40B4-BE49-F238E27FC236}">
                        <a16:creationId xmlns:a16="http://schemas.microsoft.com/office/drawing/2014/main" id="{48035998-B1BB-4656-8614-7212BB0BF9A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68" y="741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0" name="Oval 124">
                    <a:extLst>
                      <a:ext uri="{FF2B5EF4-FFF2-40B4-BE49-F238E27FC236}">
                        <a16:creationId xmlns:a16="http://schemas.microsoft.com/office/drawing/2014/main" id="{3C564B8F-6B5A-4D58-BDCD-66444A962AD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10" y="745"/>
                    <a:ext cx="19" cy="1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1" name="Oval 125">
                    <a:extLst>
                      <a:ext uri="{FF2B5EF4-FFF2-40B4-BE49-F238E27FC236}">
                        <a16:creationId xmlns:a16="http://schemas.microsoft.com/office/drawing/2014/main" id="{A3973192-2F53-4B97-82D2-B98FE9423DD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52" y="747"/>
                    <a:ext cx="13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2" name="Oval 126">
                    <a:extLst>
                      <a:ext uri="{FF2B5EF4-FFF2-40B4-BE49-F238E27FC236}">
                        <a16:creationId xmlns:a16="http://schemas.microsoft.com/office/drawing/2014/main" id="{7B27FC48-4BF2-471F-8726-D795B96418D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94" y="749"/>
                    <a:ext cx="7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3" name="Oval 127">
                    <a:extLst>
                      <a:ext uri="{FF2B5EF4-FFF2-40B4-BE49-F238E27FC236}">
                        <a16:creationId xmlns:a16="http://schemas.microsoft.com/office/drawing/2014/main" id="{27C03BF3-9BE1-4B16-ACEF-3091877C04C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36" y="751"/>
                    <a:ext cx="4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4" name="Oval 128">
                    <a:extLst>
                      <a:ext uri="{FF2B5EF4-FFF2-40B4-BE49-F238E27FC236}">
                        <a16:creationId xmlns:a16="http://schemas.microsoft.com/office/drawing/2014/main" id="{AFAAFE08-0EB9-458A-9D01-AEB3DE8C7DD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76" y="753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5" name="Oval 129">
                    <a:extLst>
                      <a:ext uri="{FF2B5EF4-FFF2-40B4-BE49-F238E27FC236}">
                        <a16:creationId xmlns:a16="http://schemas.microsoft.com/office/drawing/2014/main" id="{7A63926B-3A4E-4315-BB14-448B7202EF5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116" y="753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6" name="Oval 130">
                    <a:extLst>
                      <a:ext uri="{FF2B5EF4-FFF2-40B4-BE49-F238E27FC236}">
                        <a16:creationId xmlns:a16="http://schemas.microsoft.com/office/drawing/2014/main" id="{80692091-4723-4F25-A3E1-F793593B2F1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31" y="793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7" name="Oval 131">
                    <a:extLst>
                      <a:ext uri="{FF2B5EF4-FFF2-40B4-BE49-F238E27FC236}">
                        <a16:creationId xmlns:a16="http://schemas.microsoft.com/office/drawing/2014/main" id="{93A3B72A-7F25-4226-817F-8F819ADDDE2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69" y="791"/>
                    <a:ext cx="2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8" name="Oval 132">
                    <a:extLst>
                      <a:ext uri="{FF2B5EF4-FFF2-40B4-BE49-F238E27FC236}">
                        <a16:creationId xmlns:a16="http://schemas.microsoft.com/office/drawing/2014/main" id="{B440D148-386A-45D3-A66C-807FED39E41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06" y="789"/>
                    <a:ext cx="7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9" name="Oval 133">
                    <a:extLst>
                      <a:ext uri="{FF2B5EF4-FFF2-40B4-BE49-F238E27FC236}">
                        <a16:creationId xmlns:a16="http://schemas.microsoft.com/office/drawing/2014/main" id="{AE59779A-558D-40F6-8320-D30CBE6D36E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44" y="787"/>
                    <a:ext cx="11" cy="1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0" name="Oval 134">
                    <a:extLst>
                      <a:ext uri="{FF2B5EF4-FFF2-40B4-BE49-F238E27FC236}">
                        <a16:creationId xmlns:a16="http://schemas.microsoft.com/office/drawing/2014/main" id="{C478F735-4DAC-4EED-9039-999C29AF307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0" y="785"/>
                    <a:ext cx="15" cy="1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1" name="Oval 135">
                    <a:extLst>
                      <a:ext uri="{FF2B5EF4-FFF2-40B4-BE49-F238E27FC236}">
                        <a16:creationId xmlns:a16="http://schemas.microsoft.com/office/drawing/2014/main" id="{C2A0C006-8DC3-4454-AC09-3E5DACE10FC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16" y="781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2" name="Oval 136">
                    <a:extLst>
                      <a:ext uri="{FF2B5EF4-FFF2-40B4-BE49-F238E27FC236}">
                        <a16:creationId xmlns:a16="http://schemas.microsoft.com/office/drawing/2014/main" id="{78F6894E-7F1C-48A5-8485-A283486F46E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53" y="780"/>
                    <a:ext cx="28" cy="2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3" name="Oval 137">
                    <a:extLst>
                      <a:ext uri="{FF2B5EF4-FFF2-40B4-BE49-F238E27FC236}">
                        <a16:creationId xmlns:a16="http://schemas.microsoft.com/office/drawing/2014/main" id="{421B691A-8EBA-4BEE-8DE4-783A572939D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89" y="776"/>
                    <a:ext cx="35" cy="3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4" name="Oval 138">
                    <a:extLst>
                      <a:ext uri="{FF2B5EF4-FFF2-40B4-BE49-F238E27FC236}">
                        <a16:creationId xmlns:a16="http://schemas.microsoft.com/office/drawing/2014/main" id="{216C32AC-B09D-4113-8C6A-C63404B4766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25" y="772"/>
                    <a:ext cx="41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5" name="Oval 139">
                    <a:extLst>
                      <a:ext uri="{FF2B5EF4-FFF2-40B4-BE49-F238E27FC236}">
                        <a16:creationId xmlns:a16="http://schemas.microsoft.com/office/drawing/2014/main" id="{2EA1F7A2-7603-470E-9F76-3FDF0ECD832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4" y="772"/>
                    <a:ext cx="42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6" name="Oval 140">
                    <a:extLst>
                      <a:ext uri="{FF2B5EF4-FFF2-40B4-BE49-F238E27FC236}">
                        <a16:creationId xmlns:a16="http://schemas.microsoft.com/office/drawing/2014/main" id="{7F7EB851-C59F-4D00-A25F-DA3A4E18DFA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4" y="772"/>
                    <a:ext cx="40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7" name="Oval 141">
                    <a:extLst>
                      <a:ext uri="{FF2B5EF4-FFF2-40B4-BE49-F238E27FC236}">
                        <a16:creationId xmlns:a16="http://schemas.microsoft.com/office/drawing/2014/main" id="{1C7A5247-7BB2-4C5D-AE23-B39C356B4AA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44" y="772"/>
                    <a:ext cx="40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8" name="Oval 142">
                    <a:extLst>
                      <a:ext uri="{FF2B5EF4-FFF2-40B4-BE49-F238E27FC236}">
                        <a16:creationId xmlns:a16="http://schemas.microsoft.com/office/drawing/2014/main" id="{15CD2F3B-828B-46E4-BE6C-190EEF2282C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82" y="772"/>
                    <a:ext cx="40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9" name="Oval 143">
                    <a:extLst>
                      <a:ext uri="{FF2B5EF4-FFF2-40B4-BE49-F238E27FC236}">
                        <a16:creationId xmlns:a16="http://schemas.microsoft.com/office/drawing/2014/main" id="{BD6A3B1E-EE6F-416A-9F5C-FE6471E3ED0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22" y="772"/>
                    <a:ext cx="40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0" name="Oval 144">
                    <a:extLst>
                      <a:ext uri="{FF2B5EF4-FFF2-40B4-BE49-F238E27FC236}">
                        <a16:creationId xmlns:a16="http://schemas.microsoft.com/office/drawing/2014/main" id="{1F8D0073-243D-4CB4-B92D-D4EC77536C2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61" y="772"/>
                    <a:ext cx="42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1" name="Oval 145">
                    <a:extLst>
                      <a:ext uri="{FF2B5EF4-FFF2-40B4-BE49-F238E27FC236}">
                        <a16:creationId xmlns:a16="http://schemas.microsoft.com/office/drawing/2014/main" id="{1B9D0C3C-598D-47E5-B573-BC04F7E4724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05" y="776"/>
                    <a:ext cx="32" cy="3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2" name="Oval 146">
                    <a:extLst>
                      <a:ext uri="{FF2B5EF4-FFF2-40B4-BE49-F238E27FC236}">
                        <a16:creationId xmlns:a16="http://schemas.microsoft.com/office/drawing/2014/main" id="{273267C3-60BB-4C41-A508-D61936462E5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47" y="780"/>
                    <a:ext cx="26" cy="2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3" name="Oval 147">
                    <a:extLst>
                      <a:ext uri="{FF2B5EF4-FFF2-40B4-BE49-F238E27FC236}">
                        <a16:creationId xmlns:a16="http://schemas.microsoft.com/office/drawing/2014/main" id="{9C242EB0-3755-4F45-AFE7-291313787A5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89" y="783"/>
                    <a:ext cx="21" cy="2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4" name="Oval 148">
                    <a:extLst>
                      <a:ext uri="{FF2B5EF4-FFF2-40B4-BE49-F238E27FC236}">
                        <a16:creationId xmlns:a16="http://schemas.microsoft.com/office/drawing/2014/main" id="{F9B708FE-441D-4A1A-9F1B-4E245714433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33" y="785"/>
                    <a:ext cx="13" cy="1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5" name="Oval 149">
                    <a:extLst>
                      <a:ext uri="{FF2B5EF4-FFF2-40B4-BE49-F238E27FC236}">
                        <a16:creationId xmlns:a16="http://schemas.microsoft.com/office/drawing/2014/main" id="{BCC2D440-247A-4EE9-AD85-F8B78DD1BCD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73" y="789"/>
                    <a:ext cx="9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6" name="Oval 150">
                    <a:extLst>
                      <a:ext uri="{FF2B5EF4-FFF2-40B4-BE49-F238E27FC236}">
                        <a16:creationId xmlns:a16="http://schemas.microsoft.com/office/drawing/2014/main" id="{B504E144-5A3D-45F7-9AF6-2BA7C7C1949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15" y="791"/>
                    <a:ext cx="6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7" name="Oval 151">
                    <a:extLst>
                      <a:ext uri="{FF2B5EF4-FFF2-40B4-BE49-F238E27FC236}">
                        <a16:creationId xmlns:a16="http://schemas.microsoft.com/office/drawing/2014/main" id="{FC2B74DA-EAED-4872-9C91-75CC7F108DF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55" y="791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8" name="Oval 152">
                    <a:extLst>
                      <a:ext uri="{FF2B5EF4-FFF2-40B4-BE49-F238E27FC236}">
                        <a16:creationId xmlns:a16="http://schemas.microsoft.com/office/drawing/2014/main" id="{52E9F10F-F7C6-4C1F-B797-1A09A350863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95" y="793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9" name="Oval 153">
                    <a:extLst>
                      <a:ext uri="{FF2B5EF4-FFF2-40B4-BE49-F238E27FC236}">
                        <a16:creationId xmlns:a16="http://schemas.microsoft.com/office/drawing/2014/main" id="{8DA2074A-9F63-4F2A-A507-2CB19880450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50" y="831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0" name="Oval 154">
                    <a:extLst>
                      <a:ext uri="{FF2B5EF4-FFF2-40B4-BE49-F238E27FC236}">
                        <a16:creationId xmlns:a16="http://schemas.microsoft.com/office/drawing/2014/main" id="{675CE8FE-0552-4354-AA3D-C1C3B4347B2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88" y="831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1" name="Oval 155">
                    <a:extLst>
                      <a:ext uri="{FF2B5EF4-FFF2-40B4-BE49-F238E27FC236}">
                        <a16:creationId xmlns:a16="http://schemas.microsoft.com/office/drawing/2014/main" id="{CFF869D7-64E5-4B7A-8EF3-E0C82C0737F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27" y="829"/>
                    <a:ext cx="5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2" name="Oval 156">
                    <a:extLst>
                      <a:ext uri="{FF2B5EF4-FFF2-40B4-BE49-F238E27FC236}">
                        <a16:creationId xmlns:a16="http://schemas.microsoft.com/office/drawing/2014/main" id="{E7833A1B-C7CF-480C-A8D6-CB9D07B9F98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3" y="827"/>
                    <a:ext cx="11" cy="1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3" name="Oval 157">
                    <a:extLst>
                      <a:ext uri="{FF2B5EF4-FFF2-40B4-BE49-F238E27FC236}">
                        <a16:creationId xmlns:a16="http://schemas.microsoft.com/office/drawing/2014/main" id="{DD0E6E1D-D93B-4B1C-85AF-60A76B33696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99" y="824"/>
                    <a:ext cx="17" cy="1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4" name="Oval 158">
                    <a:extLst>
                      <a:ext uri="{FF2B5EF4-FFF2-40B4-BE49-F238E27FC236}">
                        <a16:creationId xmlns:a16="http://schemas.microsoft.com/office/drawing/2014/main" id="{AC7B5C8F-60AC-4F4C-A22E-CF6A41315D5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36" y="822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5" name="Oval 159">
                    <a:extLst>
                      <a:ext uri="{FF2B5EF4-FFF2-40B4-BE49-F238E27FC236}">
                        <a16:creationId xmlns:a16="http://schemas.microsoft.com/office/drawing/2014/main" id="{E0986C2D-6D7F-4C25-8C00-9F926E81C3F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72" y="818"/>
                    <a:ext cx="29" cy="2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6" name="Oval 160">
                    <a:extLst>
                      <a:ext uri="{FF2B5EF4-FFF2-40B4-BE49-F238E27FC236}">
                        <a16:creationId xmlns:a16="http://schemas.microsoft.com/office/drawing/2014/main" id="{C284635B-EFBA-46E9-8A81-D7BDCBA23CB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08" y="814"/>
                    <a:ext cx="37" cy="3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7" name="Oval 161">
                    <a:extLst>
                      <a:ext uri="{FF2B5EF4-FFF2-40B4-BE49-F238E27FC236}">
                        <a16:creationId xmlns:a16="http://schemas.microsoft.com/office/drawing/2014/main" id="{E6EC746A-9306-4E43-B9A8-0A93266BC6B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45" y="812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8" name="Oval 162">
                    <a:extLst>
                      <a:ext uri="{FF2B5EF4-FFF2-40B4-BE49-F238E27FC236}">
                        <a16:creationId xmlns:a16="http://schemas.microsoft.com/office/drawing/2014/main" id="{A87E3F3F-47C8-43A3-AC81-AF3BCB57128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85" y="812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9" name="Oval 163">
                    <a:extLst>
                      <a:ext uri="{FF2B5EF4-FFF2-40B4-BE49-F238E27FC236}">
                        <a16:creationId xmlns:a16="http://schemas.microsoft.com/office/drawing/2014/main" id="{F5DC96A4-A98D-4964-91D0-2A3661F84C8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23" y="812"/>
                    <a:ext cx="42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0" name="Oval 164">
                    <a:extLst>
                      <a:ext uri="{FF2B5EF4-FFF2-40B4-BE49-F238E27FC236}">
                        <a16:creationId xmlns:a16="http://schemas.microsoft.com/office/drawing/2014/main" id="{749DFA5E-C05C-44B3-B94F-E79CC7B5151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63" y="812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1" name="Oval 165">
                    <a:extLst>
                      <a:ext uri="{FF2B5EF4-FFF2-40B4-BE49-F238E27FC236}">
                        <a16:creationId xmlns:a16="http://schemas.microsoft.com/office/drawing/2014/main" id="{1CA5C0D4-BECD-46A1-B8CC-2205EED929D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01" y="812"/>
                    <a:ext cx="42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2" name="Oval 166">
                    <a:extLst>
                      <a:ext uri="{FF2B5EF4-FFF2-40B4-BE49-F238E27FC236}">
                        <a16:creationId xmlns:a16="http://schemas.microsoft.com/office/drawing/2014/main" id="{BC84879D-BFFA-4711-8F7F-14A2DF916A4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41" y="812"/>
                    <a:ext cx="41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3" name="Oval 167">
                    <a:extLst>
                      <a:ext uri="{FF2B5EF4-FFF2-40B4-BE49-F238E27FC236}">
                        <a16:creationId xmlns:a16="http://schemas.microsoft.com/office/drawing/2014/main" id="{D04D6074-1588-47AB-8D52-96D71ABED31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82" y="812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4" name="Oval 168">
                    <a:extLst>
                      <a:ext uri="{FF2B5EF4-FFF2-40B4-BE49-F238E27FC236}">
                        <a16:creationId xmlns:a16="http://schemas.microsoft.com/office/drawing/2014/main" id="{50E580E9-F225-4C10-9297-44760FDD2C8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24" y="816"/>
                    <a:ext cx="34" cy="3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5" name="Oval 169">
                    <a:extLst>
                      <a:ext uri="{FF2B5EF4-FFF2-40B4-BE49-F238E27FC236}">
                        <a16:creationId xmlns:a16="http://schemas.microsoft.com/office/drawing/2014/main" id="{F8F1ECCE-FEFA-4465-970D-D7D7952E7C6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66" y="818"/>
                    <a:ext cx="28" cy="2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6" name="Oval 170">
                    <a:extLst>
                      <a:ext uri="{FF2B5EF4-FFF2-40B4-BE49-F238E27FC236}">
                        <a16:creationId xmlns:a16="http://schemas.microsoft.com/office/drawing/2014/main" id="{B36D6570-CE90-4FDD-A3FD-B0B0A659A00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10" y="822"/>
                    <a:ext cx="19" cy="2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7" name="Oval 171">
                    <a:extLst>
                      <a:ext uri="{FF2B5EF4-FFF2-40B4-BE49-F238E27FC236}">
                        <a16:creationId xmlns:a16="http://schemas.microsoft.com/office/drawing/2014/main" id="{E41965D9-3384-461A-8681-9A7E7F709A8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52" y="826"/>
                    <a:ext cx="13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8" name="Oval 172">
                    <a:extLst>
                      <a:ext uri="{FF2B5EF4-FFF2-40B4-BE49-F238E27FC236}">
                        <a16:creationId xmlns:a16="http://schemas.microsoft.com/office/drawing/2014/main" id="{E045557A-80E2-4DB9-A257-C79E4249FE7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94" y="827"/>
                    <a:ext cx="9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9" name="Oval 173">
                    <a:extLst>
                      <a:ext uri="{FF2B5EF4-FFF2-40B4-BE49-F238E27FC236}">
                        <a16:creationId xmlns:a16="http://schemas.microsoft.com/office/drawing/2014/main" id="{9E1FC1F4-CB8F-42BE-BD45-56A3D0EDA8A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34" y="829"/>
                    <a:ext cx="6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0" name="Oval 174">
                    <a:extLst>
                      <a:ext uri="{FF2B5EF4-FFF2-40B4-BE49-F238E27FC236}">
                        <a16:creationId xmlns:a16="http://schemas.microsoft.com/office/drawing/2014/main" id="{C8BFB576-9DB5-4805-BF1F-5EFDB411424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76" y="831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1" name="Oval 175">
                    <a:extLst>
                      <a:ext uri="{FF2B5EF4-FFF2-40B4-BE49-F238E27FC236}">
                        <a16:creationId xmlns:a16="http://schemas.microsoft.com/office/drawing/2014/main" id="{1E506838-08C2-47CB-8C7B-02387E3497E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116" y="831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2" name="Oval 176">
                    <a:extLst>
                      <a:ext uri="{FF2B5EF4-FFF2-40B4-BE49-F238E27FC236}">
                        <a16:creationId xmlns:a16="http://schemas.microsoft.com/office/drawing/2014/main" id="{DCE3FE0D-77E1-4D4E-BD7A-30ED3A54F86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31" y="871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3" name="Oval 177">
                    <a:extLst>
                      <a:ext uri="{FF2B5EF4-FFF2-40B4-BE49-F238E27FC236}">
                        <a16:creationId xmlns:a16="http://schemas.microsoft.com/office/drawing/2014/main" id="{3CB9F550-25D8-4F79-82D3-C06523F1514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69" y="870"/>
                    <a:ext cx="2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4" name="Oval 178">
                    <a:extLst>
                      <a:ext uri="{FF2B5EF4-FFF2-40B4-BE49-F238E27FC236}">
                        <a16:creationId xmlns:a16="http://schemas.microsoft.com/office/drawing/2014/main" id="{797244ED-4331-4DE8-A1D6-24C7FBE3F46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06" y="868"/>
                    <a:ext cx="7" cy="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5" name="Oval 179">
                    <a:extLst>
                      <a:ext uri="{FF2B5EF4-FFF2-40B4-BE49-F238E27FC236}">
                        <a16:creationId xmlns:a16="http://schemas.microsoft.com/office/drawing/2014/main" id="{A8E37ABE-7140-41FC-82C8-0517B6DA37A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44" y="866"/>
                    <a:ext cx="11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6" name="Oval 180">
                    <a:extLst>
                      <a:ext uri="{FF2B5EF4-FFF2-40B4-BE49-F238E27FC236}">
                        <a16:creationId xmlns:a16="http://schemas.microsoft.com/office/drawing/2014/main" id="{A5ECAD46-CBED-45C3-AF87-D8B60FB0641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0" y="864"/>
                    <a:ext cx="15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7" name="Oval 181">
                    <a:extLst>
                      <a:ext uri="{FF2B5EF4-FFF2-40B4-BE49-F238E27FC236}">
                        <a16:creationId xmlns:a16="http://schemas.microsoft.com/office/drawing/2014/main" id="{6317E8CC-B818-4A07-B93E-8F0F0C1FB4B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16" y="860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8" name="Oval 182">
                    <a:extLst>
                      <a:ext uri="{FF2B5EF4-FFF2-40B4-BE49-F238E27FC236}">
                        <a16:creationId xmlns:a16="http://schemas.microsoft.com/office/drawing/2014/main" id="{DBA6D9F1-F114-4A7F-90C6-A03DE593DF0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53" y="858"/>
                    <a:ext cx="28" cy="2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9" name="Oval 183">
                    <a:extLst>
                      <a:ext uri="{FF2B5EF4-FFF2-40B4-BE49-F238E27FC236}">
                        <a16:creationId xmlns:a16="http://schemas.microsoft.com/office/drawing/2014/main" id="{4256758E-3F55-42E2-80E1-E9A47AE2E7F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89" y="854"/>
                    <a:ext cx="35" cy="3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0" name="Oval 184">
                    <a:extLst>
                      <a:ext uri="{FF2B5EF4-FFF2-40B4-BE49-F238E27FC236}">
                        <a16:creationId xmlns:a16="http://schemas.microsoft.com/office/drawing/2014/main" id="{FDDBA15C-32D1-49D5-8291-D4C746F321E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25" y="852"/>
                    <a:ext cx="41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1" name="Oval 185">
                    <a:extLst>
                      <a:ext uri="{FF2B5EF4-FFF2-40B4-BE49-F238E27FC236}">
                        <a16:creationId xmlns:a16="http://schemas.microsoft.com/office/drawing/2014/main" id="{B41651D5-9FE3-407E-BC60-EB426726DFE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4" y="852"/>
                    <a:ext cx="42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2" name="Oval 186">
                    <a:extLst>
                      <a:ext uri="{FF2B5EF4-FFF2-40B4-BE49-F238E27FC236}">
                        <a16:creationId xmlns:a16="http://schemas.microsoft.com/office/drawing/2014/main" id="{79E27E9B-956D-4D9B-9586-8A0E44C8E45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4" y="852"/>
                    <a:ext cx="40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3" name="Oval 187">
                    <a:extLst>
                      <a:ext uri="{FF2B5EF4-FFF2-40B4-BE49-F238E27FC236}">
                        <a16:creationId xmlns:a16="http://schemas.microsoft.com/office/drawing/2014/main" id="{91C26F3F-53BF-47DB-9277-0BEB7AFD5B2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44" y="852"/>
                    <a:ext cx="40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4" name="Oval 188">
                    <a:extLst>
                      <a:ext uri="{FF2B5EF4-FFF2-40B4-BE49-F238E27FC236}">
                        <a16:creationId xmlns:a16="http://schemas.microsoft.com/office/drawing/2014/main" id="{234E75D3-17C4-4BC6-BA0B-D60FAEEFBFD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82" y="852"/>
                    <a:ext cx="40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5" name="Oval 189">
                    <a:extLst>
                      <a:ext uri="{FF2B5EF4-FFF2-40B4-BE49-F238E27FC236}">
                        <a16:creationId xmlns:a16="http://schemas.microsoft.com/office/drawing/2014/main" id="{9E8B869E-C5F5-4F23-B064-F7030E31676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22" y="852"/>
                    <a:ext cx="40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6" name="Oval 190">
                    <a:extLst>
                      <a:ext uri="{FF2B5EF4-FFF2-40B4-BE49-F238E27FC236}">
                        <a16:creationId xmlns:a16="http://schemas.microsoft.com/office/drawing/2014/main" id="{0005326A-101B-4D9F-A119-60FF5935C99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61" y="852"/>
                    <a:ext cx="42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7" name="Oval 191">
                    <a:extLst>
                      <a:ext uri="{FF2B5EF4-FFF2-40B4-BE49-F238E27FC236}">
                        <a16:creationId xmlns:a16="http://schemas.microsoft.com/office/drawing/2014/main" id="{D94A8787-9E3A-4AAD-A7B1-31D68D088E0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05" y="856"/>
                    <a:ext cx="32" cy="3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8" name="Oval 192">
                    <a:extLst>
                      <a:ext uri="{FF2B5EF4-FFF2-40B4-BE49-F238E27FC236}">
                        <a16:creationId xmlns:a16="http://schemas.microsoft.com/office/drawing/2014/main" id="{F5A6EB36-A979-4842-9424-90D6A85691A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47" y="858"/>
                    <a:ext cx="26" cy="2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9" name="Oval 193">
                    <a:extLst>
                      <a:ext uri="{FF2B5EF4-FFF2-40B4-BE49-F238E27FC236}">
                        <a16:creationId xmlns:a16="http://schemas.microsoft.com/office/drawing/2014/main" id="{1A6F81FB-8BD1-4415-9BF1-C91985A0135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89" y="862"/>
                    <a:ext cx="21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0" name="Oval 194">
                    <a:extLst>
                      <a:ext uri="{FF2B5EF4-FFF2-40B4-BE49-F238E27FC236}">
                        <a16:creationId xmlns:a16="http://schemas.microsoft.com/office/drawing/2014/main" id="{D985478F-4129-4322-B528-ACAB4C90D23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33" y="864"/>
                    <a:ext cx="13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1" name="Oval 195">
                    <a:extLst>
                      <a:ext uri="{FF2B5EF4-FFF2-40B4-BE49-F238E27FC236}">
                        <a16:creationId xmlns:a16="http://schemas.microsoft.com/office/drawing/2014/main" id="{767616FE-E433-456A-B475-A278C05F102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73" y="868"/>
                    <a:ext cx="9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2" name="Oval 196">
                    <a:extLst>
                      <a:ext uri="{FF2B5EF4-FFF2-40B4-BE49-F238E27FC236}">
                        <a16:creationId xmlns:a16="http://schemas.microsoft.com/office/drawing/2014/main" id="{1CD18569-259B-4D8A-B417-58E3990BED4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15" y="870"/>
                    <a:ext cx="6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3" name="Oval 197">
                    <a:extLst>
                      <a:ext uri="{FF2B5EF4-FFF2-40B4-BE49-F238E27FC236}">
                        <a16:creationId xmlns:a16="http://schemas.microsoft.com/office/drawing/2014/main" id="{8AD774F5-71E2-410F-9691-CB47E89C90F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55" y="871"/>
                    <a:ext cx="4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4" name="Oval 198">
                    <a:extLst>
                      <a:ext uri="{FF2B5EF4-FFF2-40B4-BE49-F238E27FC236}">
                        <a16:creationId xmlns:a16="http://schemas.microsoft.com/office/drawing/2014/main" id="{AC75B841-4146-4D98-957B-6A7BDF76757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95" y="871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5" name="Oval 199">
                    <a:extLst>
                      <a:ext uri="{FF2B5EF4-FFF2-40B4-BE49-F238E27FC236}">
                        <a16:creationId xmlns:a16="http://schemas.microsoft.com/office/drawing/2014/main" id="{40AB6520-7A34-426D-AE6E-EE10D6AF601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50" y="912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6" name="Oval 200">
                    <a:extLst>
                      <a:ext uri="{FF2B5EF4-FFF2-40B4-BE49-F238E27FC236}">
                        <a16:creationId xmlns:a16="http://schemas.microsoft.com/office/drawing/2014/main" id="{4473EA02-0241-4C6A-8A9C-DC1858109C8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88" y="910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7" name="Oval 201">
                    <a:extLst>
                      <a:ext uri="{FF2B5EF4-FFF2-40B4-BE49-F238E27FC236}">
                        <a16:creationId xmlns:a16="http://schemas.microsoft.com/office/drawing/2014/main" id="{89A70D01-7399-4883-8091-6423D4FB7A7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27" y="908"/>
                    <a:ext cx="5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8" name="Oval 202">
                    <a:extLst>
                      <a:ext uri="{FF2B5EF4-FFF2-40B4-BE49-F238E27FC236}">
                        <a16:creationId xmlns:a16="http://schemas.microsoft.com/office/drawing/2014/main" id="{4E61938D-E289-4070-9942-777DC51A83E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5" y="906"/>
                    <a:ext cx="8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9" name="Oval 203">
                    <a:extLst>
                      <a:ext uri="{FF2B5EF4-FFF2-40B4-BE49-F238E27FC236}">
                        <a16:creationId xmlns:a16="http://schemas.microsoft.com/office/drawing/2014/main" id="{597EE84A-6200-40F5-A118-7424E9B9C9D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1" y="904"/>
                    <a:ext cx="14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20" name="Oval 204">
                    <a:extLst>
                      <a:ext uri="{FF2B5EF4-FFF2-40B4-BE49-F238E27FC236}">
                        <a16:creationId xmlns:a16="http://schemas.microsoft.com/office/drawing/2014/main" id="{AC4D97A6-E3A7-419A-AEC2-19CAFF04048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38" y="902"/>
                    <a:ext cx="19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001" name="Oval 206">
                  <a:extLst>
                    <a:ext uri="{FF2B5EF4-FFF2-40B4-BE49-F238E27FC236}">
                      <a16:creationId xmlns:a16="http://schemas.microsoft.com/office/drawing/2014/main" id="{B8318313-4EA6-4D77-ABF0-000444DEA2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4" y="898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02" name="Oval 207">
                  <a:extLst>
                    <a:ext uri="{FF2B5EF4-FFF2-40B4-BE49-F238E27FC236}">
                      <a16:creationId xmlns:a16="http://schemas.microsoft.com/office/drawing/2014/main" id="{6E2AFDC5-694F-4920-814D-DCA5F2F2D2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0" y="896"/>
                  <a:ext cx="31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03" name="Oval 208">
                  <a:extLst>
                    <a:ext uri="{FF2B5EF4-FFF2-40B4-BE49-F238E27FC236}">
                      <a16:creationId xmlns:a16="http://schemas.microsoft.com/office/drawing/2014/main" id="{8A718014-6C4A-4C2E-9523-D9DFAB1AAD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6" y="893"/>
                  <a:ext cx="39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04" name="Oval 209">
                  <a:extLst>
                    <a:ext uri="{FF2B5EF4-FFF2-40B4-BE49-F238E27FC236}">
                      <a16:creationId xmlns:a16="http://schemas.microsoft.com/office/drawing/2014/main" id="{2786F6FF-FA62-4223-836B-033431F5CF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891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05" name="Oval 210">
                  <a:extLst>
                    <a:ext uri="{FF2B5EF4-FFF2-40B4-BE49-F238E27FC236}">
                      <a16:creationId xmlns:a16="http://schemas.microsoft.com/office/drawing/2014/main" id="{3635C9F7-C6DC-49F4-AC81-C34B1265B0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891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06" name="Oval 211">
                  <a:extLst>
                    <a:ext uri="{FF2B5EF4-FFF2-40B4-BE49-F238E27FC236}">
                      <a16:creationId xmlns:a16="http://schemas.microsoft.com/office/drawing/2014/main" id="{CD5A1452-338F-453D-AF62-E4D4C2B9AE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891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07" name="Oval 212">
                  <a:extLst>
                    <a:ext uri="{FF2B5EF4-FFF2-40B4-BE49-F238E27FC236}">
                      <a16:creationId xmlns:a16="http://schemas.microsoft.com/office/drawing/2014/main" id="{EFB07C8F-8431-4863-B78D-32A37F7B35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891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08" name="Oval 213">
                  <a:extLst>
                    <a:ext uri="{FF2B5EF4-FFF2-40B4-BE49-F238E27FC236}">
                      <a16:creationId xmlns:a16="http://schemas.microsoft.com/office/drawing/2014/main" id="{8E129976-82CE-4B5C-B640-A8D42E52F9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891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09" name="Oval 214">
                  <a:extLst>
                    <a:ext uri="{FF2B5EF4-FFF2-40B4-BE49-F238E27FC236}">
                      <a16:creationId xmlns:a16="http://schemas.microsoft.com/office/drawing/2014/main" id="{EE8F165B-A16D-4436-A130-7F31B3DEC2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3" y="894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10" name="Oval 215">
                  <a:extLst>
                    <a:ext uri="{FF2B5EF4-FFF2-40B4-BE49-F238E27FC236}">
                      <a16:creationId xmlns:a16="http://schemas.microsoft.com/office/drawing/2014/main" id="{A4EF4BF2-01CD-45CA-87B3-6B49F6E985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6" y="896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11" name="Oval 216">
                  <a:extLst>
                    <a:ext uri="{FF2B5EF4-FFF2-40B4-BE49-F238E27FC236}">
                      <a16:creationId xmlns:a16="http://schemas.microsoft.com/office/drawing/2014/main" id="{79FDFF56-BBFE-4049-8680-C95E3CBC36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8" y="900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12" name="Oval 217">
                  <a:extLst>
                    <a:ext uri="{FF2B5EF4-FFF2-40B4-BE49-F238E27FC236}">
                      <a16:creationId xmlns:a16="http://schemas.microsoft.com/office/drawing/2014/main" id="{53B65717-9BEF-499E-A62D-B555AE8D94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902"/>
                  <a:ext cx="19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13" name="Oval 218">
                  <a:extLst>
                    <a:ext uri="{FF2B5EF4-FFF2-40B4-BE49-F238E27FC236}">
                      <a16:creationId xmlns:a16="http://schemas.microsoft.com/office/drawing/2014/main" id="{7130AEBE-AD44-4304-AD4E-66D0F4A5F2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904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14" name="Oval 219">
                  <a:extLst>
                    <a:ext uri="{FF2B5EF4-FFF2-40B4-BE49-F238E27FC236}">
                      <a16:creationId xmlns:a16="http://schemas.microsoft.com/office/drawing/2014/main" id="{8BB91259-9103-4E95-A3D7-586AC62185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908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15" name="Oval 220">
                  <a:extLst>
                    <a:ext uri="{FF2B5EF4-FFF2-40B4-BE49-F238E27FC236}">
                      <a16:creationId xmlns:a16="http://schemas.microsoft.com/office/drawing/2014/main" id="{318445C0-7CAF-4173-BF0A-C0202B72F8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910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16" name="Oval 221">
                  <a:extLst>
                    <a:ext uri="{FF2B5EF4-FFF2-40B4-BE49-F238E27FC236}">
                      <a16:creationId xmlns:a16="http://schemas.microsoft.com/office/drawing/2014/main" id="{8D012039-D42E-4780-AE88-E44483A445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91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17" name="Oval 222">
                  <a:extLst>
                    <a:ext uri="{FF2B5EF4-FFF2-40B4-BE49-F238E27FC236}">
                      <a16:creationId xmlns:a16="http://schemas.microsoft.com/office/drawing/2014/main" id="{6B394228-0ADE-487C-9165-0DBD32CE77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912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18" name="Oval 223">
                  <a:extLst>
                    <a:ext uri="{FF2B5EF4-FFF2-40B4-BE49-F238E27FC236}">
                      <a16:creationId xmlns:a16="http://schemas.microsoft.com/office/drawing/2014/main" id="{5D954BF7-8B7D-4917-89AA-F4159E7744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950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19" name="Oval 224">
                  <a:extLst>
                    <a:ext uri="{FF2B5EF4-FFF2-40B4-BE49-F238E27FC236}">
                      <a16:creationId xmlns:a16="http://schemas.microsoft.com/office/drawing/2014/main" id="{313FD49D-A526-4E88-B819-BF476B31E1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95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20" name="Oval 225">
                  <a:extLst>
                    <a:ext uri="{FF2B5EF4-FFF2-40B4-BE49-F238E27FC236}">
                      <a16:creationId xmlns:a16="http://schemas.microsoft.com/office/drawing/2014/main" id="{BFB5186D-58E0-4345-BFFB-6070C26D6C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8" y="948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21" name="Oval 226">
                  <a:extLst>
                    <a:ext uri="{FF2B5EF4-FFF2-40B4-BE49-F238E27FC236}">
                      <a16:creationId xmlns:a16="http://schemas.microsoft.com/office/drawing/2014/main" id="{F91B81BE-21FC-4512-A12C-2833A529E5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6" y="946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22" name="Oval 227">
                  <a:extLst>
                    <a:ext uri="{FF2B5EF4-FFF2-40B4-BE49-F238E27FC236}">
                      <a16:creationId xmlns:a16="http://schemas.microsoft.com/office/drawing/2014/main" id="{8ECD6928-F289-4BDB-9E9B-6C5B95A85F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2" y="944"/>
                  <a:ext cx="12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23" name="Oval 228">
                  <a:extLst>
                    <a:ext uri="{FF2B5EF4-FFF2-40B4-BE49-F238E27FC236}">
                      <a16:creationId xmlns:a16="http://schemas.microsoft.com/office/drawing/2014/main" id="{37472ECE-5A48-42BB-BADF-05044D0412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0" y="942"/>
                  <a:ext cx="16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24" name="Oval 229">
                  <a:extLst>
                    <a:ext uri="{FF2B5EF4-FFF2-40B4-BE49-F238E27FC236}">
                      <a16:creationId xmlns:a16="http://schemas.microsoft.com/office/drawing/2014/main" id="{5BE7C7E5-F110-4A3E-AE8B-15FE6E2EBE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7" y="940"/>
                  <a:ext cx="21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25" name="Oval 230">
                  <a:extLst>
                    <a:ext uri="{FF2B5EF4-FFF2-40B4-BE49-F238E27FC236}">
                      <a16:creationId xmlns:a16="http://schemas.microsoft.com/office/drawing/2014/main" id="{AEE6D328-47E8-4B66-B0DE-4A60C326AE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93" y="938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26" name="Oval 231">
                  <a:extLst>
                    <a:ext uri="{FF2B5EF4-FFF2-40B4-BE49-F238E27FC236}">
                      <a16:creationId xmlns:a16="http://schemas.microsoft.com/office/drawing/2014/main" id="{0361A28C-230C-4015-9892-218267B1D4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1" y="937"/>
                  <a:ext cx="29" cy="2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27" name="Oval 232">
                  <a:extLst>
                    <a:ext uri="{FF2B5EF4-FFF2-40B4-BE49-F238E27FC236}">
                      <a16:creationId xmlns:a16="http://schemas.microsoft.com/office/drawing/2014/main" id="{934C87AA-2C84-4044-8C27-F52D3326FD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7" y="935"/>
                  <a:ext cx="35" cy="3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28" name="Oval 233">
                  <a:extLst>
                    <a:ext uri="{FF2B5EF4-FFF2-40B4-BE49-F238E27FC236}">
                      <a16:creationId xmlns:a16="http://schemas.microsoft.com/office/drawing/2014/main" id="{5F6E41C6-8EF6-4E52-A10B-3526C3C42B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6" y="933"/>
                  <a:ext cx="36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29" name="Oval 234">
                  <a:extLst>
                    <a:ext uri="{FF2B5EF4-FFF2-40B4-BE49-F238E27FC236}">
                      <a16:creationId xmlns:a16="http://schemas.microsoft.com/office/drawing/2014/main" id="{E20CEF82-0AAD-4D28-997D-01A46BF943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6" y="933"/>
                  <a:ext cx="36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30" name="Oval 235">
                  <a:extLst>
                    <a:ext uri="{FF2B5EF4-FFF2-40B4-BE49-F238E27FC236}">
                      <a16:creationId xmlns:a16="http://schemas.microsoft.com/office/drawing/2014/main" id="{D4D281E7-06F8-4E56-AD47-8C7C3C21A2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6" y="933"/>
                  <a:ext cx="34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31" name="Oval 236">
                  <a:extLst>
                    <a:ext uri="{FF2B5EF4-FFF2-40B4-BE49-F238E27FC236}">
                      <a16:creationId xmlns:a16="http://schemas.microsoft.com/office/drawing/2014/main" id="{88C4AE89-D04D-49F1-80D5-39149DF2E6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6" y="935"/>
                  <a:ext cx="33" cy="3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32" name="Oval 237">
                  <a:extLst>
                    <a:ext uri="{FF2B5EF4-FFF2-40B4-BE49-F238E27FC236}">
                      <a16:creationId xmlns:a16="http://schemas.microsoft.com/office/drawing/2014/main" id="{65BD0AB5-F831-48B2-B6DC-E90EE5CC0F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8" y="937"/>
                  <a:ext cx="27" cy="2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33" name="Oval 238">
                  <a:extLst>
                    <a:ext uri="{FF2B5EF4-FFF2-40B4-BE49-F238E27FC236}">
                      <a16:creationId xmlns:a16="http://schemas.microsoft.com/office/drawing/2014/main" id="{35CC87E9-3733-47E5-91C6-5553D02CBA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8" y="938"/>
                  <a:ext cx="25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34" name="Oval 239">
                  <a:extLst>
                    <a:ext uri="{FF2B5EF4-FFF2-40B4-BE49-F238E27FC236}">
                      <a16:creationId xmlns:a16="http://schemas.microsoft.com/office/drawing/2014/main" id="{2D00549F-644A-47B5-8A02-7CE0530E15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0" y="940"/>
                  <a:ext cx="19" cy="2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35" name="Oval 240">
                  <a:extLst>
                    <a:ext uri="{FF2B5EF4-FFF2-40B4-BE49-F238E27FC236}">
                      <a16:creationId xmlns:a16="http://schemas.microsoft.com/office/drawing/2014/main" id="{1F606DB0-CB1D-4E5C-B9E3-64C0D0C525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2" y="944"/>
                  <a:ext cx="14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36" name="Oval 241">
                  <a:extLst>
                    <a:ext uri="{FF2B5EF4-FFF2-40B4-BE49-F238E27FC236}">
                      <a16:creationId xmlns:a16="http://schemas.microsoft.com/office/drawing/2014/main" id="{D57A42B8-6DD4-4CF1-8E0F-D6C8247A78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4" y="946"/>
                  <a:ext cx="10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37" name="Oval 242">
                  <a:extLst>
                    <a:ext uri="{FF2B5EF4-FFF2-40B4-BE49-F238E27FC236}">
                      <a16:creationId xmlns:a16="http://schemas.microsoft.com/office/drawing/2014/main" id="{AE325899-5D27-4422-AEA4-5A408257D2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5" y="948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38" name="Oval 243">
                  <a:extLst>
                    <a:ext uri="{FF2B5EF4-FFF2-40B4-BE49-F238E27FC236}">
                      <a16:creationId xmlns:a16="http://schemas.microsoft.com/office/drawing/2014/main" id="{0FFE48E8-0A09-423C-88C3-F0C6F2BF0A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95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39" name="Oval 244">
                  <a:extLst>
                    <a:ext uri="{FF2B5EF4-FFF2-40B4-BE49-F238E27FC236}">
                      <a16:creationId xmlns:a16="http://schemas.microsoft.com/office/drawing/2014/main" id="{CFD4DE40-7A12-4A5D-B0D8-B58A0F5A33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7" y="950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40" name="Oval 245">
                  <a:extLst>
                    <a:ext uri="{FF2B5EF4-FFF2-40B4-BE49-F238E27FC236}">
                      <a16:creationId xmlns:a16="http://schemas.microsoft.com/office/drawing/2014/main" id="{2EBC1075-7FDC-416D-B88E-0A4DD56C0E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0" y="990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41" name="Oval 246">
                  <a:extLst>
                    <a:ext uri="{FF2B5EF4-FFF2-40B4-BE49-F238E27FC236}">
                      <a16:creationId xmlns:a16="http://schemas.microsoft.com/office/drawing/2014/main" id="{7FC25B43-1EB9-4229-93F1-36936D3DFA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9" y="988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42" name="Oval 247">
                  <a:extLst>
                    <a:ext uri="{FF2B5EF4-FFF2-40B4-BE49-F238E27FC236}">
                      <a16:creationId xmlns:a16="http://schemas.microsoft.com/office/drawing/2014/main" id="{4E0369D7-4131-4B65-9880-8F5E043A5B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7" y="988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43" name="Oval 248">
                  <a:extLst>
                    <a:ext uri="{FF2B5EF4-FFF2-40B4-BE49-F238E27FC236}">
                      <a16:creationId xmlns:a16="http://schemas.microsoft.com/office/drawing/2014/main" id="{197C5F68-7F92-43EF-AD4B-C80EB43676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3" y="986"/>
                  <a:ext cx="10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44" name="Oval 249">
                  <a:extLst>
                    <a:ext uri="{FF2B5EF4-FFF2-40B4-BE49-F238E27FC236}">
                      <a16:creationId xmlns:a16="http://schemas.microsoft.com/office/drawing/2014/main" id="{68BC8206-77C2-481B-A985-27E6482BE4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1" y="984"/>
                  <a:ext cx="12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45" name="Oval 250">
                  <a:extLst>
                    <a:ext uri="{FF2B5EF4-FFF2-40B4-BE49-F238E27FC236}">
                      <a16:creationId xmlns:a16="http://schemas.microsoft.com/office/drawing/2014/main" id="{CC6F700A-BF80-49FD-A5D7-8FF0C894B7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0" y="983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46" name="Oval 251">
                  <a:extLst>
                    <a:ext uri="{FF2B5EF4-FFF2-40B4-BE49-F238E27FC236}">
                      <a16:creationId xmlns:a16="http://schemas.microsoft.com/office/drawing/2014/main" id="{DD1ADC0B-B3FC-430E-8C28-E4C312814C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6" y="981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47" name="Oval 252">
                  <a:extLst>
                    <a:ext uri="{FF2B5EF4-FFF2-40B4-BE49-F238E27FC236}">
                      <a16:creationId xmlns:a16="http://schemas.microsoft.com/office/drawing/2014/main" id="{E925B91B-EBA7-4574-BEDB-7F4D011892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54" y="979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48" name="Oval 253">
                  <a:extLst>
                    <a:ext uri="{FF2B5EF4-FFF2-40B4-BE49-F238E27FC236}">
                      <a16:creationId xmlns:a16="http://schemas.microsoft.com/office/drawing/2014/main" id="{695419F6-0DAB-417C-A0BC-54E4A96BB8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92" y="977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49" name="Oval 254">
                  <a:extLst>
                    <a:ext uri="{FF2B5EF4-FFF2-40B4-BE49-F238E27FC236}">
                      <a16:creationId xmlns:a16="http://schemas.microsoft.com/office/drawing/2014/main" id="{D01152ED-AAE2-4824-8147-568E89D5B2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1" y="977"/>
                  <a:ext cx="26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50" name="Oval 255">
                  <a:extLst>
                    <a:ext uri="{FF2B5EF4-FFF2-40B4-BE49-F238E27FC236}">
                      <a16:creationId xmlns:a16="http://schemas.microsoft.com/office/drawing/2014/main" id="{CD319C36-EC45-4A8A-8BB6-A267E0631A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1" y="977"/>
                  <a:ext cx="25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51" name="Oval 256">
                  <a:extLst>
                    <a:ext uri="{FF2B5EF4-FFF2-40B4-BE49-F238E27FC236}">
                      <a16:creationId xmlns:a16="http://schemas.microsoft.com/office/drawing/2014/main" id="{49A76406-472A-4E26-BC87-736A93C23A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9" y="977"/>
                  <a:ext cx="27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52" name="Oval 257">
                  <a:extLst>
                    <a:ext uri="{FF2B5EF4-FFF2-40B4-BE49-F238E27FC236}">
                      <a16:creationId xmlns:a16="http://schemas.microsoft.com/office/drawing/2014/main" id="{76217FF7-5362-466E-9D8F-453E911615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9" y="979"/>
                  <a:ext cx="25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53" name="Oval 258">
                  <a:extLst>
                    <a:ext uri="{FF2B5EF4-FFF2-40B4-BE49-F238E27FC236}">
                      <a16:creationId xmlns:a16="http://schemas.microsoft.com/office/drawing/2014/main" id="{1DD391CD-8E9F-4236-8EA1-6E03159A1D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1" y="979"/>
                  <a:ext cx="21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54" name="Oval 259">
                  <a:extLst>
                    <a:ext uri="{FF2B5EF4-FFF2-40B4-BE49-F238E27FC236}">
                      <a16:creationId xmlns:a16="http://schemas.microsoft.com/office/drawing/2014/main" id="{D0183C62-4F8D-4248-8168-30A942C807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1" y="981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55" name="Oval 260">
                  <a:extLst>
                    <a:ext uri="{FF2B5EF4-FFF2-40B4-BE49-F238E27FC236}">
                      <a16:creationId xmlns:a16="http://schemas.microsoft.com/office/drawing/2014/main" id="{B92ACDF0-368E-41EC-AEEB-8E9086A937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3" y="983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56" name="Oval 261">
                  <a:extLst>
                    <a:ext uri="{FF2B5EF4-FFF2-40B4-BE49-F238E27FC236}">
                      <a16:creationId xmlns:a16="http://schemas.microsoft.com/office/drawing/2014/main" id="{E0AEF918-FCA2-4852-8ACA-193776EB21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3" y="984"/>
                  <a:ext cx="12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57" name="Oval 262">
                  <a:extLst>
                    <a:ext uri="{FF2B5EF4-FFF2-40B4-BE49-F238E27FC236}">
                      <a16:creationId xmlns:a16="http://schemas.microsoft.com/office/drawing/2014/main" id="{27B5F616-FB06-42DF-B2F9-4B70976601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6" y="986"/>
                  <a:ext cx="5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58" name="Oval 263">
                  <a:extLst>
                    <a:ext uri="{FF2B5EF4-FFF2-40B4-BE49-F238E27FC236}">
                      <a16:creationId xmlns:a16="http://schemas.microsoft.com/office/drawing/2014/main" id="{AFB61A7C-4313-4795-90E5-5A46E7E146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6" y="988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59" name="Oval 264">
                  <a:extLst>
                    <a:ext uri="{FF2B5EF4-FFF2-40B4-BE49-F238E27FC236}">
                      <a16:creationId xmlns:a16="http://schemas.microsoft.com/office/drawing/2014/main" id="{0B86A37D-DF1C-4B80-85FB-BC537C273B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988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60" name="Oval 265">
                  <a:extLst>
                    <a:ext uri="{FF2B5EF4-FFF2-40B4-BE49-F238E27FC236}">
                      <a16:creationId xmlns:a16="http://schemas.microsoft.com/office/drawing/2014/main" id="{3C8B70A3-EB93-4788-BFD5-FB397BDA46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990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61" name="Oval 266">
                  <a:extLst>
                    <a:ext uri="{FF2B5EF4-FFF2-40B4-BE49-F238E27FC236}">
                      <a16:creationId xmlns:a16="http://schemas.microsoft.com/office/drawing/2014/main" id="{993E0868-6EF0-4D14-8BCD-9C9DB5300E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9" y="1028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62" name="Oval 267">
                  <a:extLst>
                    <a:ext uri="{FF2B5EF4-FFF2-40B4-BE49-F238E27FC236}">
                      <a16:creationId xmlns:a16="http://schemas.microsoft.com/office/drawing/2014/main" id="{EB0C09C1-20CD-4D24-8E03-36BEDA6792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8" y="1028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63" name="Oval 268">
                  <a:extLst>
                    <a:ext uri="{FF2B5EF4-FFF2-40B4-BE49-F238E27FC236}">
                      <a16:creationId xmlns:a16="http://schemas.microsoft.com/office/drawing/2014/main" id="{E0EDF71D-A3A6-4EC9-BC05-1CBC68793A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6" y="1027"/>
                  <a:ext cx="4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64" name="Oval 269">
                  <a:extLst>
                    <a:ext uri="{FF2B5EF4-FFF2-40B4-BE49-F238E27FC236}">
                      <a16:creationId xmlns:a16="http://schemas.microsoft.com/office/drawing/2014/main" id="{544A2789-38B4-41F4-81AD-1B504EAFBC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4" y="1027"/>
                  <a:ext cx="8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65" name="Oval 270">
                  <a:extLst>
                    <a:ext uri="{FF2B5EF4-FFF2-40B4-BE49-F238E27FC236}">
                      <a16:creationId xmlns:a16="http://schemas.microsoft.com/office/drawing/2014/main" id="{F2EDD089-F389-48D2-8E22-3081EB6ED9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2" y="1025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66" name="Oval 271">
                  <a:extLst>
                    <a:ext uri="{FF2B5EF4-FFF2-40B4-BE49-F238E27FC236}">
                      <a16:creationId xmlns:a16="http://schemas.microsoft.com/office/drawing/2014/main" id="{C86A20CC-B4FB-4A5D-84A3-BAB43C95DB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1" y="1023"/>
                  <a:ext cx="11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67" name="Oval 272">
                  <a:extLst>
                    <a:ext uri="{FF2B5EF4-FFF2-40B4-BE49-F238E27FC236}">
                      <a16:creationId xmlns:a16="http://schemas.microsoft.com/office/drawing/2014/main" id="{73C15D79-429B-4958-9561-C09F1CEF4F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9" y="1023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68" name="Oval 273">
                  <a:extLst>
                    <a:ext uri="{FF2B5EF4-FFF2-40B4-BE49-F238E27FC236}">
                      <a16:creationId xmlns:a16="http://schemas.microsoft.com/office/drawing/2014/main" id="{471FBB16-3477-4D45-A0A6-DC31185A41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77" y="1021"/>
                  <a:ext cx="15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69" name="Oval 274">
                  <a:extLst>
                    <a:ext uri="{FF2B5EF4-FFF2-40B4-BE49-F238E27FC236}">
                      <a16:creationId xmlns:a16="http://schemas.microsoft.com/office/drawing/2014/main" id="{2049095E-E017-4F70-AB2B-BCFDB7B9D1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5" y="1021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70" name="Oval 275">
                  <a:extLst>
                    <a:ext uri="{FF2B5EF4-FFF2-40B4-BE49-F238E27FC236}">
                      <a16:creationId xmlns:a16="http://schemas.microsoft.com/office/drawing/2014/main" id="{6D5939E2-8F83-462C-BEE7-BF6F0A76F1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54" y="1021"/>
                  <a:ext cx="19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71" name="Oval 276">
                  <a:extLst>
                    <a:ext uri="{FF2B5EF4-FFF2-40B4-BE49-F238E27FC236}">
                      <a16:creationId xmlns:a16="http://schemas.microsoft.com/office/drawing/2014/main" id="{138B8B24-34F6-48F3-A1E2-14A7505392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4" y="1021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72" name="Oval 277">
                  <a:extLst>
                    <a:ext uri="{FF2B5EF4-FFF2-40B4-BE49-F238E27FC236}">
                      <a16:creationId xmlns:a16="http://schemas.microsoft.com/office/drawing/2014/main" id="{1FFD0F54-937A-4C30-AF6B-5D759770D0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34" y="1021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73" name="Oval 278">
                  <a:extLst>
                    <a:ext uri="{FF2B5EF4-FFF2-40B4-BE49-F238E27FC236}">
                      <a16:creationId xmlns:a16="http://schemas.microsoft.com/office/drawing/2014/main" id="{3AC53311-5002-41D2-BA8F-18606CD885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74" y="1023"/>
                  <a:ext cx="15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74" name="Oval 279">
                  <a:extLst>
                    <a:ext uri="{FF2B5EF4-FFF2-40B4-BE49-F238E27FC236}">
                      <a16:creationId xmlns:a16="http://schemas.microsoft.com/office/drawing/2014/main" id="{B6A606BB-2511-4297-AAE3-BB4CB9DE2C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16" y="1023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75" name="Oval 280">
                  <a:extLst>
                    <a:ext uri="{FF2B5EF4-FFF2-40B4-BE49-F238E27FC236}">
                      <a16:creationId xmlns:a16="http://schemas.microsoft.com/office/drawing/2014/main" id="{588EE110-3775-4C5B-B335-B7A433E9DE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6" y="1025"/>
                  <a:ext cx="8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76" name="Oval 281">
                  <a:extLst>
                    <a:ext uri="{FF2B5EF4-FFF2-40B4-BE49-F238E27FC236}">
                      <a16:creationId xmlns:a16="http://schemas.microsoft.com/office/drawing/2014/main" id="{638A9A40-C838-47AC-86F2-5966F048DD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6" y="1027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77" name="Oval 282">
                  <a:extLst>
                    <a:ext uri="{FF2B5EF4-FFF2-40B4-BE49-F238E27FC236}">
                      <a16:creationId xmlns:a16="http://schemas.microsoft.com/office/drawing/2014/main" id="{5CC43096-5014-4780-9BBD-60F3194ABA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6" y="1027"/>
                  <a:ext cx="4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78" name="Oval 283">
                  <a:extLst>
                    <a:ext uri="{FF2B5EF4-FFF2-40B4-BE49-F238E27FC236}">
                      <a16:creationId xmlns:a16="http://schemas.microsoft.com/office/drawing/2014/main" id="{C77565EE-48D7-44FA-939F-8BCA7692E7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7" y="1028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79" name="Oval 284">
                  <a:extLst>
                    <a:ext uri="{FF2B5EF4-FFF2-40B4-BE49-F238E27FC236}">
                      <a16:creationId xmlns:a16="http://schemas.microsoft.com/office/drawing/2014/main" id="{D167AAE5-4ECB-4009-AC62-6E2BC7F95E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1028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80" name="Oval 285">
                  <a:extLst>
                    <a:ext uri="{FF2B5EF4-FFF2-40B4-BE49-F238E27FC236}">
                      <a16:creationId xmlns:a16="http://schemas.microsoft.com/office/drawing/2014/main" id="{9D1697D2-8BD1-4139-B212-076EECCBB3C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9" y="1069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81" name="Oval 286">
                  <a:extLst>
                    <a:ext uri="{FF2B5EF4-FFF2-40B4-BE49-F238E27FC236}">
                      <a16:creationId xmlns:a16="http://schemas.microsoft.com/office/drawing/2014/main" id="{CEA6CD30-9D54-4D27-B148-796139F37F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7" y="1069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82" name="Oval 287">
                  <a:extLst>
                    <a:ext uri="{FF2B5EF4-FFF2-40B4-BE49-F238E27FC236}">
                      <a16:creationId xmlns:a16="http://schemas.microsoft.com/office/drawing/2014/main" id="{D2A53E1B-F50C-4425-8CFC-4678B77452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5" y="1067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83" name="Oval 288">
                  <a:extLst>
                    <a:ext uri="{FF2B5EF4-FFF2-40B4-BE49-F238E27FC236}">
                      <a16:creationId xmlns:a16="http://schemas.microsoft.com/office/drawing/2014/main" id="{82D83DF9-226C-428E-AC19-746C89F81F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3" y="1067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84" name="Oval 289">
                  <a:extLst>
                    <a:ext uri="{FF2B5EF4-FFF2-40B4-BE49-F238E27FC236}">
                      <a16:creationId xmlns:a16="http://schemas.microsoft.com/office/drawing/2014/main" id="{7661A89F-36A8-407D-8BC9-B35C81B363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2" y="1065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85" name="Oval 290">
                  <a:extLst>
                    <a:ext uri="{FF2B5EF4-FFF2-40B4-BE49-F238E27FC236}">
                      <a16:creationId xmlns:a16="http://schemas.microsoft.com/office/drawing/2014/main" id="{F98456E4-E850-463C-8579-D86450519D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0" y="1065"/>
                  <a:ext cx="9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86" name="Oval 291">
                  <a:extLst>
                    <a:ext uri="{FF2B5EF4-FFF2-40B4-BE49-F238E27FC236}">
                      <a16:creationId xmlns:a16="http://schemas.microsoft.com/office/drawing/2014/main" id="{801C8492-24F7-4491-9D5E-6BDC74D384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0" y="1063"/>
                  <a:ext cx="10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87" name="Oval 292">
                  <a:extLst>
                    <a:ext uri="{FF2B5EF4-FFF2-40B4-BE49-F238E27FC236}">
                      <a16:creationId xmlns:a16="http://schemas.microsoft.com/office/drawing/2014/main" id="{5BC23137-6776-4FA7-AAA7-9BEDAEA7AF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8" y="1063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88" name="Oval 293">
                  <a:extLst>
                    <a:ext uri="{FF2B5EF4-FFF2-40B4-BE49-F238E27FC236}">
                      <a16:creationId xmlns:a16="http://schemas.microsoft.com/office/drawing/2014/main" id="{A9AF5116-7C43-4F59-A13D-26442BAFA8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8" y="1063"/>
                  <a:ext cx="10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89" name="Oval 294">
                  <a:extLst>
                    <a:ext uri="{FF2B5EF4-FFF2-40B4-BE49-F238E27FC236}">
                      <a16:creationId xmlns:a16="http://schemas.microsoft.com/office/drawing/2014/main" id="{9204D145-4D21-47D8-BD7F-D69F0EAACD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17" y="1063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90" name="Oval 295">
                  <a:extLst>
                    <a:ext uri="{FF2B5EF4-FFF2-40B4-BE49-F238E27FC236}">
                      <a16:creationId xmlns:a16="http://schemas.microsoft.com/office/drawing/2014/main" id="{EBCD5FB3-3761-4785-9620-AD6091457A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7" y="1063"/>
                  <a:ext cx="9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91" name="Oval 296">
                  <a:extLst>
                    <a:ext uri="{FF2B5EF4-FFF2-40B4-BE49-F238E27FC236}">
                      <a16:creationId xmlns:a16="http://schemas.microsoft.com/office/drawing/2014/main" id="{642A5208-961E-4005-9C75-891505E203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7" y="1065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92" name="Oval 297">
                  <a:extLst>
                    <a:ext uri="{FF2B5EF4-FFF2-40B4-BE49-F238E27FC236}">
                      <a16:creationId xmlns:a16="http://schemas.microsoft.com/office/drawing/2014/main" id="{2E85FA62-4219-43FE-AC48-FDBFDD367E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7" y="1065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93" name="Oval 298">
                  <a:extLst>
                    <a:ext uri="{FF2B5EF4-FFF2-40B4-BE49-F238E27FC236}">
                      <a16:creationId xmlns:a16="http://schemas.microsoft.com/office/drawing/2014/main" id="{97FE7A8F-9C3D-4CF3-98FD-070AD630C9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7" y="1067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94" name="Oval 299">
                  <a:extLst>
                    <a:ext uri="{FF2B5EF4-FFF2-40B4-BE49-F238E27FC236}">
                      <a16:creationId xmlns:a16="http://schemas.microsoft.com/office/drawing/2014/main" id="{83479DA6-6404-4958-AFA8-82A0E68B2A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7" y="1067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95" name="Oval 300">
                  <a:extLst>
                    <a:ext uri="{FF2B5EF4-FFF2-40B4-BE49-F238E27FC236}">
                      <a16:creationId xmlns:a16="http://schemas.microsoft.com/office/drawing/2014/main" id="{D00AD5B8-481F-4AA0-BCE6-65B3407840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7" y="1069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96" name="Oval 301">
                  <a:extLst>
                    <a:ext uri="{FF2B5EF4-FFF2-40B4-BE49-F238E27FC236}">
                      <a16:creationId xmlns:a16="http://schemas.microsoft.com/office/drawing/2014/main" id="{DEFDA501-984D-484E-96FA-5217B86BC2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8" y="1069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97" name="Oval 302">
                  <a:extLst>
                    <a:ext uri="{FF2B5EF4-FFF2-40B4-BE49-F238E27FC236}">
                      <a16:creationId xmlns:a16="http://schemas.microsoft.com/office/drawing/2014/main" id="{BFC8ECEC-1D93-4F72-94E4-F6FAA0547F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8" y="1109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98" name="Oval 303">
                  <a:extLst>
                    <a:ext uri="{FF2B5EF4-FFF2-40B4-BE49-F238E27FC236}">
                      <a16:creationId xmlns:a16="http://schemas.microsoft.com/office/drawing/2014/main" id="{997450CF-C097-4C2B-8B3E-2656AA0C5A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8" y="1107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99" name="Oval 304">
                  <a:extLst>
                    <a:ext uri="{FF2B5EF4-FFF2-40B4-BE49-F238E27FC236}">
                      <a16:creationId xmlns:a16="http://schemas.microsoft.com/office/drawing/2014/main" id="{2EEC88EC-F419-4F9D-8A8B-D01388E7E4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6" y="110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00" name="Oval 305">
                  <a:extLst>
                    <a:ext uri="{FF2B5EF4-FFF2-40B4-BE49-F238E27FC236}">
                      <a16:creationId xmlns:a16="http://schemas.microsoft.com/office/drawing/2014/main" id="{CCEC265C-1E4B-4C3E-BF76-5B1B4D800D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4" y="1107"/>
                  <a:ext cx="4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01" name="Oval 306">
                  <a:extLst>
                    <a:ext uri="{FF2B5EF4-FFF2-40B4-BE49-F238E27FC236}">
                      <a16:creationId xmlns:a16="http://schemas.microsoft.com/office/drawing/2014/main" id="{28DCC24F-5B52-44AE-818E-B90B3579BF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3" y="1107"/>
                  <a:ext cx="5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02" name="Oval 307">
                  <a:extLst>
                    <a:ext uri="{FF2B5EF4-FFF2-40B4-BE49-F238E27FC236}">
                      <a16:creationId xmlns:a16="http://schemas.microsoft.com/office/drawing/2014/main" id="{B269841D-3AA9-4D56-804A-28BB1B116C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3" y="1105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03" name="Oval 308">
                  <a:extLst>
                    <a:ext uri="{FF2B5EF4-FFF2-40B4-BE49-F238E27FC236}">
                      <a16:creationId xmlns:a16="http://schemas.microsoft.com/office/drawing/2014/main" id="{0C4250B7-B64E-40C4-BE42-258507AE22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1" y="1105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04" name="Oval 309">
                  <a:extLst>
                    <a:ext uri="{FF2B5EF4-FFF2-40B4-BE49-F238E27FC236}">
                      <a16:creationId xmlns:a16="http://schemas.microsoft.com/office/drawing/2014/main" id="{8025C855-C121-4F0A-A0F5-39742FBC1A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1" y="1105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05" name="Oval 310">
                  <a:extLst>
                    <a:ext uri="{FF2B5EF4-FFF2-40B4-BE49-F238E27FC236}">
                      <a16:creationId xmlns:a16="http://schemas.microsoft.com/office/drawing/2014/main" id="{12915095-9738-4641-84C7-CDC9FD7359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9" y="1105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06" name="Oval 311">
                  <a:extLst>
                    <a:ext uri="{FF2B5EF4-FFF2-40B4-BE49-F238E27FC236}">
                      <a16:creationId xmlns:a16="http://schemas.microsoft.com/office/drawing/2014/main" id="{37640300-B89B-4C8B-AB42-524C6668C3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0" y="1105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07" name="Oval 312">
                  <a:extLst>
                    <a:ext uri="{FF2B5EF4-FFF2-40B4-BE49-F238E27FC236}">
                      <a16:creationId xmlns:a16="http://schemas.microsoft.com/office/drawing/2014/main" id="{D28F74C2-14F3-44C0-B021-2ABA0C74AE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0" y="1107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08" name="Oval 313">
                  <a:extLst>
                    <a:ext uri="{FF2B5EF4-FFF2-40B4-BE49-F238E27FC236}">
                      <a16:creationId xmlns:a16="http://schemas.microsoft.com/office/drawing/2014/main" id="{D10B0EFC-FFCF-48F1-AFD7-50CC521D4F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0" y="110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09" name="Oval 314">
                  <a:extLst>
                    <a:ext uri="{FF2B5EF4-FFF2-40B4-BE49-F238E27FC236}">
                      <a16:creationId xmlns:a16="http://schemas.microsoft.com/office/drawing/2014/main" id="{2FE4F3C4-D7A3-4D41-822D-D879D3CD4C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0" y="110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10" name="Oval 315">
                  <a:extLst>
                    <a:ext uri="{FF2B5EF4-FFF2-40B4-BE49-F238E27FC236}">
                      <a16:creationId xmlns:a16="http://schemas.microsoft.com/office/drawing/2014/main" id="{00B6A00E-2BD1-4B60-A9BC-D6916777FF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8" y="110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11" name="Oval 316">
                  <a:extLst>
                    <a:ext uri="{FF2B5EF4-FFF2-40B4-BE49-F238E27FC236}">
                      <a16:creationId xmlns:a16="http://schemas.microsoft.com/office/drawing/2014/main" id="{0DC47835-35C7-47E9-A473-C90943F4CF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7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12" name="Oval 317">
                  <a:extLst>
                    <a:ext uri="{FF2B5EF4-FFF2-40B4-BE49-F238E27FC236}">
                      <a16:creationId xmlns:a16="http://schemas.microsoft.com/office/drawing/2014/main" id="{B38B404D-3FB7-4459-998E-08B50FA0F5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13" name="Oval 318">
                  <a:extLst>
                    <a:ext uri="{FF2B5EF4-FFF2-40B4-BE49-F238E27FC236}">
                      <a16:creationId xmlns:a16="http://schemas.microsoft.com/office/drawing/2014/main" id="{B62E737C-1856-4CFF-95AE-A39E95FEF6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6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14" name="Oval 319">
                  <a:extLst>
                    <a:ext uri="{FF2B5EF4-FFF2-40B4-BE49-F238E27FC236}">
                      <a16:creationId xmlns:a16="http://schemas.microsoft.com/office/drawing/2014/main" id="{3A09237F-7D6E-48A6-BAE4-CB805E3F82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114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15" name="Oval 320">
                  <a:extLst>
                    <a:ext uri="{FF2B5EF4-FFF2-40B4-BE49-F238E27FC236}">
                      <a16:creationId xmlns:a16="http://schemas.microsoft.com/office/drawing/2014/main" id="{A2AD99A8-B9C1-4E45-894F-68E7AAFC60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2" y="114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16" name="Oval 321">
                  <a:extLst>
                    <a:ext uri="{FF2B5EF4-FFF2-40B4-BE49-F238E27FC236}">
                      <a16:creationId xmlns:a16="http://schemas.microsoft.com/office/drawing/2014/main" id="{0D94D708-61DB-4A07-98F0-F63E961966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114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17" name="Oval 322">
                  <a:extLst>
                    <a:ext uri="{FF2B5EF4-FFF2-40B4-BE49-F238E27FC236}">
                      <a16:creationId xmlns:a16="http://schemas.microsoft.com/office/drawing/2014/main" id="{A089FDF6-8856-45D0-BA05-4C2EC101F1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1147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18" name="Oval 323">
                  <a:extLst>
                    <a:ext uri="{FF2B5EF4-FFF2-40B4-BE49-F238E27FC236}">
                      <a16:creationId xmlns:a16="http://schemas.microsoft.com/office/drawing/2014/main" id="{2DF2F512-8030-4F6F-9C74-F20569785E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1147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19" name="Oval 324">
                  <a:extLst>
                    <a:ext uri="{FF2B5EF4-FFF2-40B4-BE49-F238E27FC236}">
                      <a16:creationId xmlns:a16="http://schemas.microsoft.com/office/drawing/2014/main" id="{10C16594-1620-4CDD-9752-2DB6FEA874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1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20" name="Oval 325">
                  <a:extLst>
                    <a:ext uri="{FF2B5EF4-FFF2-40B4-BE49-F238E27FC236}">
                      <a16:creationId xmlns:a16="http://schemas.microsoft.com/office/drawing/2014/main" id="{C88C6F6B-4515-4DE2-9A3F-134B1ED8A4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1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321" name="Group 4">
                <a:extLst>
                  <a:ext uri="{FF2B5EF4-FFF2-40B4-BE49-F238E27FC236}">
                    <a16:creationId xmlns:a16="http://schemas.microsoft.com/office/drawing/2014/main" id="{3AD6F4B5-70B2-4287-A645-08138BCFF0D4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3536352" y="2907574"/>
                <a:ext cx="2513554" cy="1661338"/>
                <a:chOff x="6231" y="454"/>
                <a:chExt cx="886" cy="695"/>
              </a:xfrm>
            </p:grpSpPr>
            <p:sp>
              <p:nvSpPr>
                <p:cNvPr id="6322" name="AutoShape 3">
                  <a:extLst>
                    <a:ext uri="{FF2B5EF4-FFF2-40B4-BE49-F238E27FC236}">
                      <a16:creationId xmlns:a16="http://schemas.microsoft.com/office/drawing/2014/main" id="{AFEFD732-78DC-40B6-B53D-828FC282E266}"/>
                    </a:ext>
                  </a:extLst>
                </p:cNvPr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233" y="454"/>
                  <a:ext cx="883" cy="6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6323" name="Group 205">
                  <a:extLst>
                    <a:ext uri="{FF2B5EF4-FFF2-40B4-BE49-F238E27FC236}">
                      <a16:creationId xmlns:a16="http://schemas.microsoft.com/office/drawing/2014/main" id="{E129588C-0F57-462E-B3D6-DA165D047B6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231" y="517"/>
                  <a:ext cx="886" cy="404"/>
                  <a:chOff x="6231" y="517"/>
                  <a:chExt cx="886" cy="404"/>
                </a:xfrm>
              </p:grpSpPr>
              <p:sp>
                <p:nvSpPr>
                  <p:cNvPr id="6444" name="Oval 5">
                    <a:extLst>
                      <a:ext uri="{FF2B5EF4-FFF2-40B4-BE49-F238E27FC236}">
                        <a16:creationId xmlns:a16="http://schemas.microsoft.com/office/drawing/2014/main" id="{FDA3D2E2-24AE-4747-A0DC-5336DF77224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25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45" name="Oval 6">
                    <a:extLst>
                      <a:ext uri="{FF2B5EF4-FFF2-40B4-BE49-F238E27FC236}">
                        <a16:creationId xmlns:a16="http://schemas.microsoft.com/office/drawing/2014/main" id="{9FB34753-6326-4539-8796-E63E7650A2C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6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46" name="Oval 7">
                    <a:extLst>
                      <a:ext uri="{FF2B5EF4-FFF2-40B4-BE49-F238E27FC236}">
                        <a16:creationId xmlns:a16="http://schemas.microsoft.com/office/drawing/2014/main" id="{0B989BD7-6062-4628-8DE5-6F898AD6A66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4" y="517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47" name="Oval 8">
                    <a:extLst>
                      <a:ext uri="{FF2B5EF4-FFF2-40B4-BE49-F238E27FC236}">
                        <a16:creationId xmlns:a16="http://schemas.microsoft.com/office/drawing/2014/main" id="{D0FF8C92-B174-4B5E-90A2-CF9C56959EB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44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48" name="Oval 9">
                    <a:extLst>
                      <a:ext uri="{FF2B5EF4-FFF2-40B4-BE49-F238E27FC236}">
                        <a16:creationId xmlns:a16="http://schemas.microsoft.com/office/drawing/2014/main" id="{33BA41FB-99B2-4585-A4A0-9BE1B406564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82" y="517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49" name="Oval 10">
                    <a:extLst>
                      <a:ext uri="{FF2B5EF4-FFF2-40B4-BE49-F238E27FC236}">
                        <a16:creationId xmlns:a16="http://schemas.microsoft.com/office/drawing/2014/main" id="{906A4B9E-5E00-4763-AED1-45D9E5CD15B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22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0" name="Oval 11">
                    <a:extLst>
                      <a:ext uri="{FF2B5EF4-FFF2-40B4-BE49-F238E27FC236}">
                        <a16:creationId xmlns:a16="http://schemas.microsoft.com/office/drawing/2014/main" id="{46981A58-3DCC-4A99-A7CA-229F19763A3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61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1" name="Oval 12">
                    <a:extLst>
                      <a:ext uri="{FF2B5EF4-FFF2-40B4-BE49-F238E27FC236}">
                        <a16:creationId xmlns:a16="http://schemas.microsoft.com/office/drawing/2014/main" id="{4E6CF155-5A0A-4A9A-B33A-C7B86A864A3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01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2" name="Oval 13">
                    <a:extLst>
                      <a:ext uri="{FF2B5EF4-FFF2-40B4-BE49-F238E27FC236}">
                        <a16:creationId xmlns:a16="http://schemas.microsoft.com/office/drawing/2014/main" id="{76AA978D-9831-4F03-B394-F62B4BF01EF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41" y="51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3" name="Oval 14">
                    <a:extLst>
                      <a:ext uri="{FF2B5EF4-FFF2-40B4-BE49-F238E27FC236}">
                        <a16:creationId xmlns:a16="http://schemas.microsoft.com/office/drawing/2014/main" id="{63B6F000-EA5A-4D49-9604-4973E7229A8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8" y="557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4" name="Oval 15">
                    <a:extLst>
                      <a:ext uri="{FF2B5EF4-FFF2-40B4-BE49-F238E27FC236}">
                        <a16:creationId xmlns:a16="http://schemas.microsoft.com/office/drawing/2014/main" id="{5BF2DFCC-081F-466A-9CF8-AAB2224642B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28" y="55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5" name="Oval 16">
                    <a:extLst>
                      <a:ext uri="{FF2B5EF4-FFF2-40B4-BE49-F238E27FC236}">
                        <a16:creationId xmlns:a16="http://schemas.microsoft.com/office/drawing/2014/main" id="{5EE8E969-9CB1-4203-A482-B3E7E78E3E0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66" y="556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6" name="Oval 17">
                    <a:extLst>
                      <a:ext uri="{FF2B5EF4-FFF2-40B4-BE49-F238E27FC236}">
                        <a16:creationId xmlns:a16="http://schemas.microsoft.com/office/drawing/2014/main" id="{80FC4605-7290-4A03-904E-053D68B3F3D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04" y="556"/>
                    <a:ext cx="4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7" name="Oval 18">
                    <a:extLst>
                      <a:ext uri="{FF2B5EF4-FFF2-40B4-BE49-F238E27FC236}">
                        <a16:creationId xmlns:a16="http://schemas.microsoft.com/office/drawing/2014/main" id="{C02E3EE0-1A10-4A6A-AEAA-3C07741D2CF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43" y="556"/>
                    <a:ext cx="5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8" name="Oval 19">
                    <a:extLst>
                      <a:ext uri="{FF2B5EF4-FFF2-40B4-BE49-F238E27FC236}">
                        <a16:creationId xmlns:a16="http://schemas.microsoft.com/office/drawing/2014/main" id="{1E39F4CA-63A4-44B1-8BF6-57EA86FCE05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83" y="554"/>
                    <a:ext cx="4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9" name="Oval 20">
                    <a:extLst>
                      <a:ext uri="{FF2B5EF4-FFF2-40B4-BE49-F238E27FC236}">
                        <a16:creationId xmlns:a16="http://schemas.microsoft.com/office/drawing/2014/main" id="{BA360213-745F-4046-B689-B6D0F355190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21" y="554"/>
                    <a:ext cx="6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0" name="Oval 21">
                    <a:extLst>
                      <a:ext uri="{FF2B5EF4-FFF2-40B4-BE49-F238E27FC236}">
                        <a16:creationId xmlns:a16="http://schemas.microsoft.com/office/drawing/2014/main" id="{8C0E7CEF-8CF1-4B90-AA29-2AF87510F9E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61" y="554"/>
                    <a:ext cx="6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1" name="Oval 22">
                    <a:extLst>
                      <a:ext uri="{FF2B5EF4-FFF2-40B4-BE49-F238E27FC236}">
                        <a16:creationId xmlns:a16="http://schemas.microsoft.com/office/drawing/2014/main" id="{FF2414C6-5EC4-4E9C-9FD3-39B695A1856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99" y="554"/>
                    <a:ext cx="6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2" name="Oval 23">
                    <a:extLst>
                      <a:ext uri="{FF2B5EF4-FFF2-40B4-BE49-F238E27FC236}">
                        <a16:creationId xmlns:a16="http://schemas.microsoft.com/office/drawing/2014/main" id="{7B527E55-BB68-41C1-A14E-340D5296C02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40" y="554"/>
                    <a:ext cx="5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3" name="Oval 24">
                    <a:extLst>
                      <a:ext uri="{FF2B5EF4-FFF2-40B4-BE49-F238E27FC236}">
                        <a16:creationId xmlns:a16="http://schemas.microsoft.com/office/drawing/2014/main" id="{DC7D1DF3-86D3-42AC-B1D4-1E80A02E0C9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80" y="556"/>
                    <a:ext cx="3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4" name="Oval 25">
                    <a:extLst>
                      <a:ext uri="{FF2B5EF4-FFF2-40B4-BE49-F238E27FC236}">
                        <a16:creationId xmlns:a16="http://schemas.microsoft.com/office/drawing/2014/main" id="{3F7E7CD6-8085-4799-86B7-368E258D3CA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20" y="556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5" name="Oval 26">
                    <a:extLst>
                      <a:ext uri="{FF2B5EF4-FFF2-40B4-BE49-F238E27FC236}">
                        <a16:creationId xmlns:a16="http://schemas.microsoft.com/office/drawing/2014/main" id="{373B44F3-C0DB-4CCC-8251-BD192E19C94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60" y="55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6" name="Oval 27">
                    <a:extLst>
                      <a:ext uri="{FF2B5EF4-FFF2-40B4-BE49-F238E27FC236}">
                        <a16:creationId xmlns:a16="http://schemas.microsoft.com/office/drawing/2014/main" id="{DF22C91B-F998-48E4-8D95-3E63684512A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98" y="556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7" name="Oval 28">
                    <a:extLst>
                      <a:ext uri="{FF2B5EF4-FFF2-40B4-BE49-F238E27FC236}">
                        <a16:creationId xmlns:a16="http://schemas.microsoft.com/office/drawing/2014/main" id="{0CB950D9-186B-4262-8CA2-195EC4DB4A8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9" y="59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8" name="Oval 29">
                    <a:extLst>
                      <a:ext uri="{FF2B5EF4-FFF2-40B4-BE49-F238E27FC236}">
                        <a16:creationId xmlns:a16="http://schemas.microsoft.com/office/drawing/2014/main" id="{A598C44F-340D-4DDA-B490-53790EB7E8D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7" y="596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9" name="Oval 30">
                    <a:extLst>
                      <a:ext uri="{FF2B5EF4-FFF2-40B4-BE49-F238E27FC236}">
                        <a16:creationId xmlns:a16="http://schemas.microsoft.com/office/drawing/2014/main" id="{F118EE89-54FD-463B-AB7D-C9A8D9A7E63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45" y="594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0" name="Oval 31">
                    <a:extLst>
                      <a:ext uri="{FF2B5EF4-FFF2-40B4-BE49-F238E27FC236}">
                        <a16:creationId xmlns:a16="http://schemas.microsoft.com/office/drawing/2014/main" id="{C625D232-A79A-489A-9264-B943F676828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83" y="594"/>
                    <a:ext cx="6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1" name="Oval 32">
                    <a:extLst>
                      <a:ext uri="{FF2B5EF4-FFF2-40B4-BE49-F238E27FC236}">
                        <a16:creationId xmlns:a16="http://schemas.microsoft.com/office/drawing/2014/main" id="{DACDA6C4-AFF9-444C-B742-18521906004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22" y="592"/>
                    <a:ext cx="7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2" name="Oval 33">
                    <a:extLst>
                      <a:ext uri="{FF2B5EF4-FFF2-40B4-BE49-F238E27FC236}">
                        <a16:creationId xmlns:a16="http://schemas.microsoft.com/office/drawing/2014/main" id="{13529877-7A59-4E62-B970-EDBA8C7E2FD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2" y="592"/>
                    <a:ext cx="7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3" name="Oval 34">
                    <a:extLst>
                      <a:ext uri="{FF2B5EF4-FFF2-40B4-BE49-F238E27FC236}">
                        <a16:creationId xmlns:a16="http://schemas.microsoft.com/office/drawing/2014/main" id="{D2B189C7-4147-4F18-9D26-05DC0418425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0" y="592"/>
                    <a:ext cx="10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4" name="Oval 35">
                    <a:extLst>
                      <a:ext uri="{FF2B5EF4-FFF2-40B4-BE49-F238E27FC236}">
                        <a16:creationId xmlns:a16="http://schemas.microsoft.com/office/drawing/2014/main" id="{4D472AFA-0E50-482E-AE59-2FD1A12F8A3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38" y="590"/>
                    <a:ext cx="12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5" name="Oval 36">
                    <a:extLst>
                      <a:ext uri="{FF2B5EF4-FFF2-40B4-BE49-F238E27FC236}">
                        <a16:creationId xmlns:a16="http://schemas.microsoft.com/office/drawing/2014/main" id="{846FC0D1-170B-4802-A5FB-393337A6D65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78" y="590"/>
                    <a:ext cx="10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6" name="Oval 37">
                    <a:extLst>
                      <a:ext uri="{FF2B5EF4-FFF2-40B4-BE49-F238E27FC236}">
                        <a16:creationId xmlns:a16="http://schemas.microsoft.com/office/drawing/2014/main" id="{EEBEB52E-A302-46F0-BF89-1FC88A5569C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17" y="590"/>
                    <a:ext cx="11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7" name="Oval 38">
                    <a:extLst>
                      <a:ext uri="{FF2B5EF4-FFF2-40B4-BE49-F238E27FC236}">
                        <a16:creationId xmlns:a16="http://schemas.microsoft.com/office/drawing/2014/main" id="{BCECEB93-6F56-4328-B22F-FC2697E0E3F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57" y="592"/>
                    <a:ext cx="9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8" name="Oval 39">
                    <a:extLst>
                      <a:ext uri="{FF2B5EF4-FFF2-40B4-BE49-F238E27FC236}">
                        <a16:creationId xmlns:a16="http://schemas.microsoft.com/office/drawing/2014/main" id="{A12B252E-1C81-4CCB-B21E-ABECEE393C4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97" y="592"/>
                    <a:ext cx="8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9" name="Oval 40">
                    <a:extLst>
                      <a:ext uri="{FF2B5EF4-FFF2-40B4-BE49-F238E27FC236}">
                        <a16:creationId xmlns:a16="http://schemas.microsoft.com/office/drawing/2014/main" id="{1A050EA6-FBA3-4CC0-B8D0-8B487A80B4F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37" y="592"/>
                    <a:ext cx="8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0" name="Oval 41">
                    <a:extLst>
                      <a:ext uri="{FF2B5EF4-FFF2-40B4-BE49-F238E27FC236}">
                        <a16:creationId xmlns:a16="http://schemas.microsoft.com/office/drawing/2014/main" id="{8A3CFC9C-1325-4DB4-8CCA-ADF30F7097B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77" y="594"/>
                    <a:ext cx="6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1" name="Oval 42">
                    <a:extLst>
                      <a:ext uri="{FF2B5EF4-FFF2-40B4-BE49-F238E27FC236}">
                        <a16:creationId xmlns:a16="http://schemas.microsoft.com/office/drawing/2014/main" id="{F83F7453-C9F5-46D2-A058-8C59B86BFD2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17" y="594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2" name="Oval 43">
                    <a:extLst>
                      <a:ext uri="{FF2B5EF4-FFF2-40B4-BE49-F238E27FC236}">
                        <a16:creationId xmlns:a16="http://schemas.microsoft.com/office/drawing/2014/main" id="{C392D98C-22F1-4976-9183-79EFF04CC96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57" y="596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3" name="Oval 44">
                    <a:extLst>
                      <a:ext uri="{FF2B5EF4-FFF2-40B4-BE49-F238E27FC236}">
                        <a16:creationId xmlns:a16="http://schemas.microsoft.com/office/drawing/2014/main" id="{0809EFF2-1BB8-4E0E-A2EA-6F0DA8A8617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98" y="59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4" name="Oval 45">
                    <a:extLst>
                      <a:ext uri="{FF2B5EF4-FFF2-40B4-BE49-F238E27FC236}">
                        <a16:creationId xmlns:a16="http://schemas.microsoft.com/office/drawing/2014/main" id="{4C4F834A-3953-432B-931D-A431F8106DF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09" y="63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5" name="Oval 46">
                    <a:extLst>
                      <a:ext uri="{FF2B5EF4-FFF2-40B4-BE49-F238E27FC236}">
                        <a16:creationId xmlns:a16="http://schemas.microsoft.com/office/drawing/2014/main" id="{73936AE5-CA3F-4686-A4F8-DD39E5346F5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48" y="634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6" name="Oval 47">
                    <a:extLst>
                      <a:ext uri="{FF2B5EF4-FFF2-40B4-BE49-F238E27FC236}">
                        <a16:creationId xmlns:a16="http://schemas.microsoft.com/office/drawing/2014/main" id="{AA749EB2-BA54-494C-9CF5-6AD62E6F1C3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6" y="634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7" name="Oval 48">
                    <a:extLst>
                      <a:ext uri="{FF2B5EF4-FFF2-40B4-BE49-F238E27FC236}">
                        <a16:creationId xmlns:a16="http://schemas.microsoft.com/office/drawing/2014/main" id="{7C6E9117-9B05-45EA-AFCB-1E2FF32E697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24" y="632"/>
                    <a:ext cx="8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8" name="Oval 49">
                    <a:extLst>
                      <a:ext uri="{FF2B5EF4-FFF2-40B4-BE49-F238E27FC236}">
                        <a16:creationId xmlns:a16="http://schemas.microsoft.com/office/drawing/2014/main" id="{7BF1B70C-E4A9-4EF1-BE76-4ACD853B2AD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62" y="630"/>
                    <a:ext cx="10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9" name="Oval 50">
                    <a:extLst>
                      <a:ext uri="{FF2B5EF4-FFF2-40B4-BE49-F238E27FC236}">
                        <a16:creationId xmlns:a16="http://schemas.microsoft.com/office/drawing/2014/main" id="{DCAF947F-DD10-4F07-B213-4C77AD5D488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01" y="628"/>
                    <a:ext cx="11" cy="1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0" name="Oval 51">
                    <a:extLst>
                      <a:ext uri="{FF2B5EF4-FFF2-40B4-BE49-F238E27FC236}">
                        <a16:creationId xmlns:a16="http://schemas.microsoft.com/office/drawing/2014/main" id="{328AB03E-C64D-4F7A-BBAC-60E3644022B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39" y="628"/>
                    <a:ext cx="13" cy="1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1" name="Oval 52">
                    <a:extLst>
                      <a:ext uri="{FF2B5EF4-FFF2-40B4-BE49-F238E27FC236}">
                        <a16:creationId xmlns:a16="http://schemas.microsoft.com/office/drawing/2014/main" id="{B5E2A32A-65EF-452F-AFEC-BCA65098A05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77" y="626"/>
                    <a:ext cx="15" cy="1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2" name="Oval 53">
                    <a:extLst>
                      <a:ext uri="{FF2B5EF4-FFF2-40B4-BE49-F238E27FC236}">
                        <a16:creationId xmlns:a16="http://schemas.microsoft.com/office/drawing/2014/main" id="{00AAADFE-F07C-40F3-8BC8-91C37265C67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15" y="626"/>
                    <a:ext cx="17" cy="1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3" name="Oval 54">
                    <a:extLst>
                      <a:ext uri="{FF2B5EF4-FFF2-40B4-BE49-F238E27FC236}">
                        <a16:creationId xmlns:a16="http://schemas.microsoft.com/office/drawing/2014/main" id="{C5ECB4FA-0BD6-454A-9EEA-7F1EC68853B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55" y="626"/>
                    <a:ext cx="18" cy="1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4" name="Oval 55">
                    <a:extLst>
                      <a:ext uri="{FF2B5EF4-FFF2-40B4-BE49-F238E27FC236}">
                        <a16:creationId xmlns:a16="http://schemas.microsoft.com/office/drawing/2014/main" id="{3DCA5294-68D9-4BF3-B359-A78BB99F337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94" y="626"/>
                    <a:ext cx="17" cy="1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5" name="Oval 56">
                    <a:extLst>
                      <a:ext uri="{FF2B5EF4-FFF2-40B4-BE49-F238E27FC236}">
                        <a16:creationId xmlns:a16="http://schemas.microsoft.com/office/drawing/2014/main" id="{9200A86B-446C-45D1-93B4-6F993254A34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34" y="628"/>
                    <a:ext cx="17" cy="1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6" name="Oval 57">
                    <a:extLst>
                      <a:ext uri="{FF2B5EF4-FFF2-40B4-BE49-F238E27FC236}">
                        <a16:creationId xmlns:a16="http://schemas.microsoft.com/office/drawing/2014/main" id="{04ADBDE7-EF06-4868-BC00-718C8398414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74" y="628"/>
                    <a:ext cx="15" cy="1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7" name="Oval 58">
                    <a:extLst>
                      <a:ext uri="{FF2B5EF4-FFF2-40B4-BE49-F238E27FC236}">
                        <a16:creationId xmlns:a16="http://schemas.microsoft.com/office/drawing/2014/main" id="{A386360E-8A6E-4016-9BE6-4AAD1AF5640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16" y="630"/>
                    <a:ext cx="11" cy="1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8" name="Oval 59">
                    <a:extLst>
                      <a:ext uri="{FF2B5EF4-FFF2-40B4-BE49-F238E27FC236}">
                        <a16:creationId xmlns:a16="http://schemas.microsoft.com/office/drawing/2014/main" id="{8ADA92B5-4258-43E7-A632-736E32E1321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56" y="630"/>
                    <a:ext cx="8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9" name="Oval 60">
                    <a:extLst>
                      <a:ext uri="{FF2B5EF4-FFF2-40B4-BE49-F238E27FC236}">
                        <a16:creationId xmlns:a16="http://schemas.microsoft.com/office/drawing/2014/main" id="{E1974837-E43D-4EDF-B020-62D650CEBBE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96" y="632"/>
                    <a:ext cx="6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0" name="Oval 61">
                    <a:extLst>
                      <a:ext uri="{FF2B5EF4-FFF2-40B4-BE49-F238E27FC236}">
                        <a16:creationId xmlns:a16="http://schemas.microsoft.com/office/drawing/2014/main" id="{3781F26A-777E-48DE-AC01-98CE8824941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36" y="634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1" name="Oval 62">
                    <a:extLst>
                      <a:ext uri="{FF2B5EF4-FFF2-40B4-BE49-F238E27FC236}">
                        <a16:creationId xmlns:a16="http://schemas.microsoft.com/office/drawing/2014/main" id="{1229D257-10FA-45FD-A65D-2BA239B9A65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77" y="634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2" name="Oval 63">
                    <a:extLst>
                      <a:ext uri="{FF2B5EF4-FFF2-40B4-BE49-F238E27FC236}">
                        <a16:creationId xmlns:a16="http://schemas.microsoft.com/office/drawing/2014/main" id="{1B52DE7F-E0E8-47C8-A8A5-AD34FB0D0E1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17" y="636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3" name="Oval 64">
                    <a:extLst>
                      <a:ext uri="{FF2B5EF4-FFF2-40B4-BE49-F238E27FC236}">
                        <a16:creationId xmlns:a16="http://schemas.microsoft.com/office/drawing/2014/main" id="{06946B8D-821C-499A-86D5-5487CE94F4F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90" y="674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4" name="Oval 65">
                    <a:extLst>
                      <a:ext uri="{FF2B5EF4-FFF2-40B4-BE49-F238E27FC236}">
                        <a16:creationId xmlns:a16="http://schemas.microsoft.com/office/drawing/2014/main" id="{5DE73F20-A09E-49E2-9FF0-5C78D084152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29" y="674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5" name="Oval 66">
                    <a:extLst>
                      <a:ext uri="{FF2B5EF4-FFF2-40B4-BE49-F238E27FC236}">
                        <a16:creationId xmlns:a16="http://schemas.microsoft.com/office/drawing/2014/main" id="{F87315EF-7FC9-4EAE-B6A0-FE1953B8EDC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7" y="672"/>
                    <a:ext cx="4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6" name="Oval 67">
                    <a:extLst>
                      <a:ext uri="{FF2B5EF4-FFF2-40B4-BE49-F238E27FC236}">
                        <a16:creationId xmlns:a16="http://schemas.microsoft.com/office/drawing/2014/main" id="{F6852FAA-FD73-4A8E-BD9C-FAAAACBE74F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3" y="670"/>
                    <a:ext cx="10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7" name="Oval 68">
                    <a:extLst>
                      <a:ext uri="{FF2B5EF4-FFF2-40B4-BE49-F238E27FC236}">
                        <a16:creationId xmlns:a16="http://schemas.microsoft.com/office/drawing/2014/main" id="{0598F17F-6D2C-41C2-AF1D-A739E732912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41" y="669"/>
                    <a:ext cx="12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8" name="Oval 69">
                    <a:extLst>
                      <a:ext uri="{FF2B5EF4-FFF2-40B4-BE49-F238E27FC236}">
                        <a16:creationId xmlns:a16="http://schemas.microsoft.com/office/drawing/2014/main" id="{C301E161-D468-49BD-9CAE-6A9C142BCF7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80" y="667"/>
                    <a:ext cx="15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9" name="Oval 70">
                    <a:extLst>
                      <a:ext uri="{FF2B5EF4-FFF2-40B4-BE49-F238E27FC236}">
                        <a16:creationId xmlns:a16="http://schemas.microsoft.com/office/drawing/2014/main" id="{2EFF975D-8A77-4D95-8E22-53C7612DA04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16" y="665"/>
                    <a:ext cx="19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0" name="Oval 71">
                    <a:extLst>
                      <a:ext uri="{FF2B5EF4-FFF2-40B4-BE49-F238E27FC236}">
                        <a16:creationId xmlns:a16="http://schemas.microsoft.com/office/drawing/2014/main" id="{F36A537C-83C2-4AF9-8F49-86EDFDB3106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54" y="665"/>
                    <a:ext cx="23" cy="2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1" name="Oval 72">
                    <a:extLst>
                      <a:ext uri="{FF2B5EF4-FFF2-40B4-BE49-F238E27FC236}">
                        <a16:creationId xmlns:a16="http://schemas.microsoft.com/office/drawing/2014/main" id="{6E71C845-5E77-4A31-9ECB-49A173B6951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92" y="663"/>
                    <a:ext cx="25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2" name="Oval 73">
                    <a:extLst>
                      <a:ext uri="{FF2B5EF4-FFF2-40B4-BE49-F238E27FC236}">
                        <a16:creationId xmlns:a16="http://schemas.microsoft.com/office/drawing/2014/main" id="{73E2B59D-ECD2-4B89-A224-68FDB552060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31" y="663"/>
                    <a:ext cx="26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3" name="Oval 74">
                    <a:extLst>
                      <a:ext uri="{FF2B5EF4-FFF2-40B4-BE49-F238E27FC236}">
                        <a16:creationId xmlns:a16="http://schemas.microsoft.com/office/drawing/2014/main" id="{5F02E2D8-B702-45C4-AEA1-5E18A266BE7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71" y="661"/>
                    <a:ext cx="25" cy="2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4" name="Oval 75">
                    <a:extLst>
                      <a:ext uri="{FF2B5EF4-FFF2-40B4-BE49-F238E27FC236}">
                        <a16:creationId xmlns:a16="http://schemas.microsoft.com/office/drawing/2014/main" id="{769EC3DF-64AA-43F2-95F8-21758236B00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09" y="663"/>
                    <a:ext cx="27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5" name="Oval 76">
                    <a:extLst>
                      <a:ext uri="{FF2B5EF4-FFF2-40B4-BE49-F238E27FC236}">
                        <a16:creationId xmlns:a16="http://schemas.microsoft.com/office/drawing/2014/main" id="{227ABF31-3F85-4776-8893-42600579E59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51" y="663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6" name="Oval 77">
                    <a:extLst>
                      <a:ext uri="{FF2B5EF4-FFF2-40B4-BE49-F238E27FC236}">
                        <a16:creationId xmlns:a16="http://schemas.microsoft.com/office/drawing/2014/main" id="{D0CA9B89-9358-416B-9D95-3BE81B24D6C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91" y="665"/>
                    <a:ext cx="21" cy="2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7" name="Oval 78">
                    <a:extLst>
                      <a:ext uri="{FF2B5EF4-FFF2-40B4-BE49-F238E27FC236}">
                        <a16:creationId xmlns:a16="http://schemas.microsoft.com/office/drawing/2014/main" id="{29EF6EA7-C425-4403-AB09-D8FBB37B056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31" y="667"/>
                    <a:ext cx="17" cy="1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8" name="Oval 79">
                    <a:extLst>
                      <a:ext uri="{FF2B5EF4-FFF2-40B4-BE49-F238E27FC236}">
                        <a16:creationId xmlns:a16="http://schemas.microsoft.com/office/drawing/2014/main" id="{E3923AB4-D088-44D5-9C92-B0FD68F1E9F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73" y="669"/>
                    <a:ext cx="14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9" name="Oval 80">
                    <a:extLst>
                      <a:ext uri="{FF2B5EF4-FFF2-40B4-BE49-F238E27FC236}">
                        <a16:creationId xmlns:a16="http://schemas.microsoft.com/office/drawing/2014/main" id="{E7B1D4BD-B64E-4E0E-8AA7-CEB6E9453DA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13" y="670"/>
                    <a:ext cx="12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0" name="Oval 81">
                    <a:extLst>
                      <a:ext uri="{FF2B5EF4-FFF2-40B4-BE49-F238E27FC236}">
                        <a16:creationId xmlns:a16="http://schemas.microsoft.com/office/drawing/2014/main" id="{188810E7-C1A8-4317-A865-D8A6B5E59A0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56" y="672"/>
                    <a:ext cx="5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1" name="Oval 82">
                    <a:extLst>
                      <a:ext uri="{FF2B5EF4-FFF2-40B4-BE49-F238E27FC236}">
                        <a16:creationId xmlns:a16="http://schemas.microsoft.com/office/drawing/2014/main" id="{EDCB8A54-EB56-4E7C-B508-96180251D3F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96" y="672"/>
                    <a:ext cx="3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2" name="Oval 83">
                    <a:extLst>
                      <a:ext uri="{FF2B5EF4-FFF2-40B4-BE49-F238E27FC236}">
                        <a16:creationId xmlns:a16="http://schemas.microsoft.com/office/drawing/2014/main" id="{5094F0F9-0779-4186-9E30-966F8BC2A05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36" y="674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3" name="Oval 84">
                    <a:extLst>
                      <a:ext uri="{FF2B5EF4-FFF2-40B4-BE49-F238E27FC236}">
                        <a16:creationId xmlns:a16="http://schemas.microsoft.com/office/drawing/2014/main" id="{43848130-76BB-47C4-BEBB-580F94730E7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76" y="674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4" name="Oval 85">
                    <a:extLst>
                      <a:ext uri="{FF2B5EF4-FFF2-40B4-BE49-F238E27FC236}">
                        <a16:creationId xmlns:a16="http://schemas.microsoft.com/office/drawing/2014/main" id="{036AF678-39B7-4BA0-A3F5-AB1555F81DA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31" y="714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5" name="Oval 86">
                    <a:extLst>
                      <a:ext uri="{FF2B5EF4-FFF2-40B4-BE49-F238E27FC236}">
                        <a16:creationId xmlns:a16="http://schemas.microsoft.com/office/drawing/2014/main" id="{D1B2F047-52C3-4E84-8756-8F3F90EF20B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69" y="713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6" name="Oval 87">
                    <a:extLst>
                      <a:ext uri="{FF2B5EF4-FFF2-40B4-BE49-F238E27FC236}">
                        <a16:creationId xmlns:a16="http://schemas.microsoft.com/office/drawing/2014/main" id="{A388211B-7F22-450C-BCE6-A0755227FC3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08" y="713"/>
                    <a:ext cx="3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7" name="Oval 88">
                    <a:extLst>
                      <a:ext uri="{FF2B5EF4-FFF2-40B4-BE49-F238E27FC236}">
                        <a16:creationId xmlns:a16="http://schemas.microsoft.com/office/drawing/2014/main" id="{0403F673-F7F5-45C5-AEB4-F764809AC18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46" y="711"/>
                    <a:ext cx="7" cy="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8" name="Oval 89">
                    <a:extLst>
                      <a:ext uri="{FF2B5EF4-FFF2-40B4-BE49-F238E27FC236}">
                        <a16:creationId xmlns:a16="http://schemas.microsoft.com/office/drawing/2014/main" id="{921C42D0-A17B-490B-919A-92A5A696136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2" y="709"/>
                    <a:ext cx="12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9" name="Oval 90">
                    <a:extLst>
                      <a:ext uri="{FF2B5EF4-FFF2-40B4-BE49-F238E27FC236}">
                        <a16:creationId xmlns:a16="http://schemas.microsoft.com/office/drawing/2014/main" id="{34ED6932-7DC7-47D7-87D4-081549E112C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20" y="707"/>
                    <a:ext cx="16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0" name="Oval 91">
                    <a:extLst>
                      <a:ext uri="{FF2B5EF4-FFF2-40B4-BE49-F238E27FC236}">
                        <a16:creationId xmlns:a16="http://schemas.microsoft.com/office/drawing/2014/main" id="{0D7D94B4-56EE-49B7-8453-DD3C9A3F6D3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57" y="705"/>
                    <a:ext cx="21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1" name="Oval 92">
                    <a:extLst>
                      <a:ext uri="{FF2B5EF4-FFF2-40B4-BE49-F238E27FC236}">
                        <a16:creationId xmlns:a16="http://schemas.microsoft.com/office/drawing/2014/main" id="{1E87D501-12DF-4989-8F03-BDE54DBDB67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93" y="701"/>
                    <a:ext cx="25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2" name="Oval 93">
                    <a:extLst>
                      <a:ext uri="{FF2B5EF4-FFF2-40B4-BE49-F238E27FC236}">
                        <a16:creationId xmlns:a16="http://schemas.microsoft.com/office/drawing/2014/main" id="{E4FAA31B-C937-4BDE-9A30-3A6EDC56108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31" y="699"/>
                    <a:ext cx="29" cy="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3" name="Oval 94">
                    <a:extLst>
                      <a:ext uri="{FF2B5EF4-FFF2-40B4-BE49-F238E27FC236}">
                        <a16:creationId xmlns:a16="http://schemas.microsoft.com/office/drawing/2014/main" id="{3D618B4A-FC00-4520-A460-0F8DA1EA12C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7" y="697"/>
                    <a:ext cx="35" cy="3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4" name="Oval 95">
                    <a:extLst>
                      <a:ext uri="{FF2B5EF4-FFF2-40B4-BE49-F238E27FC236}">
                        <a16:creationId xmlns:a16="http://schemas.microsoft.com/office/drawing/2014/main" id="{C4CFABB4-EAD7-4FB8-8651-A2D2C6D1172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6" y="697"/>
                    <a:ext cx="36" cy="3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5" name="Oval 96">
                    <a:extLst>
                      <a:ext uri="{FF2B5EF4-FFF2-40B4-BE49-F238E27FC236}">
                        <a16:creationId xmlns:a16="http://schemas.microsoft.com/office/drawing/2014/main" id="{DB802845-9D3B-4632-9DC8-7540E079204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46" y="695"/>
                    <a:ext cx="36" cy="3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6" name="Oval 97">
                    <a:extLst>
                      <a:ext uri="{FF2B5EF4-FFF2-40B4-BE49-F238E27FC236}">
                        <a16:creationId xmlns:a16="http://schemas.microsoft.com/office/drawing/2014/main" id="{6CE4B236-EE3C-486C-A287-A0A5E754123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86" y="697"/>
                    <a:ext cx="34" cy="3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7" name="Oval 98">
                    <a:extLst>
                      <a:ext uri="{FF2B5EF4-FFF2-40B4-BE49-F238E27FC236}">
                        <a16:creationId xmlns:a16="http://schemas.microsoft.com/office/drawing/2014/main" id="{76C7F683-4660-41AB-99A5-7C461493A5B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26" y="699"/>
                    <a:ext cx="33" cy="3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8" name="Oval 99">
                    <a:extLst>
                      <a:ext uri="{FF2B5EF4-FFF2-40B4-BE49-F238E27FC236}">
                        <a16:creationId xmlns:a16="http://schemas.microsoft.com/office/drawing/2014/main" id="{9A762E7D-5188-4F11-8076-08F009C74E0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68" y="701"/>
                    <a:ext cx="27" cy="2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9" name="Oval 100">
                    <a:extLst>
                      <a:ext uri="{FF2B5EF4-FFF2-40B4-BE49-F238E27FC236}">
                        <a16:creationId xmlns:a16="http://schemas.microsoft.com/office/drawing/2014/main" id="{0B2B2558-C102-4E0E-90D8-60AF1B56295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08" y="703"/>
                    <a:ext cx="25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0" name="Oval 101">
                    <a:extLst>
                      <a:ext uri="{FF2B5EF4-FFF2-40B4-BE49-F238E27FC236}">
                        <a16:creationId xmlns:a16="http://schemas.microsoft.com/office/drawing/2014/main" id="{D9C251E1-1F05-4529-A843-A9656EF9259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50" y="705"/>
                    <a:ext cx="19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1" name="Oval 102">
                    <a:extLst>
                      <a:ext uri="{FF2B5EF4-FFF2-40B4-BE49-F238E27FC236}">
                        <a16:creationId xmlns:a16="http://schemas.microsoft.com/office/drawing/2014/main" id="{E2C1A5F3-D516-4DBF-B50C-E307C949F6D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92" y="707"/>
                    <a:ext cx="14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2" name="Oval 103">
                    <a:extLst>
                      <a:ext uri="{FF2B5EF4-FFF2-40B4-BE49-F238E27FC236}">
                        <a16:creationId xmlns:a16="http://schemas.microsoft.com/office/drawing/2014/main" id="{10DAE807-3ED1-4935-862F-940FD841F5E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34" y="709"/>
                    <a:ext cx="10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3" name="Oval 104">
                    <a:extLst>
                      <a:ext uri="{FF2B5EF4-FFF2-40B4-BE49-F238E27FC236}">
                        <a16:creationId xmlns:a16="http://schemas.microsoft.com/office/drawing/2014/main" id="{652E777F-3DB8-4121-90B3-C2E8DE06527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75" y="711"/>
                    <a:ext cx="5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4" name="Oval 105">
                    <a:extLst>
                      <a:ext uri="{FF2B5EF4-FFF2-40B4-BE49-F238E27FC236}">
                        <a16:creationId xmlns:a16="http://schemas.microsoft.com/office/drawing/2014/main" id="{FA7B2463-08F9-4BFC-9F71-11C449335B8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17" y="713"/>
                    <a:ext cx="2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5" name="Oval 106">
                    <a:extLst>
                      <a:ext uri="{FF2B5EF4-FFF2-40B4-BE49-F238E27FC236}">
                        <a16:creationId xmlns:a16="http://schemas.microsoft.com/office/drawing/2014/main" id="{E77674D9-AE97-4375-84C1-28668565D6C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57" y="714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6" name="Oval 107">
                    <a:extLst>
                      <a:ext uri="{FF2B5EF4-FFF2-40B4-BE49-F238E27FC236}">
                        <a16:creationId xmlns:a16="http://schemas.microsoft.com/office/drawing/2014/main" id="{6818F75E-DE82-4949-8814-1F069E3E1BF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50" y="753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7" name="Oval 108">
                    <a:extLst>
                      <a:ext uri="{FF2B5EF4-FFF2-40B4-BE49-F238E27FC236}">
                        <a16:creationId xmlns:a16="http://schemas.microsoft.com/office/drawing/2014/main" id="{F4FBD0B4-8FB5-4949-8F7E-1FC33D96DFC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88" y="753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8" name="Oval 109">
                    <a:extLst>
                      <a:ext uri="{FF2B5EF4-FFF2-40B4-BE49-F238E27FC236}">
                        <a16:creationId xmlns:a16="http://schemas.microsoft.com/office/drawing/2014/main" id="{E1BD84CA-CB26-42AB-997B-F9B5B29C9BB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27" y="751"/>
                    <a:ext cx="5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9" name="Oval 110">
                    <a:extLst>
                      <a:ext uri="{FF2B5EF4-FFF2-40B4-BE49-F238E27FC236}">
                        <a16:creationId xmlns:a16="http://schemas.microsoft.com/office/drawing/2014/main" id="{C8CB5144-7179-46D9-A3E0-3D5F419624A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5" y="749"/>
                    <a:ext cx="8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0" name="Oval 111">
                    <a:extLst>
                      <a:ext uri="{FF2B5EF4-FFF2-40B4-BE49-F238E27FC236}">
                        <a16:creationId xmlns:a16="http://schemas.microsoft.com/office/drawing/2014/main" id="{85157463-EBC7-4BD1-A385-CEA1DAC8BC9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1" y="747"/>
                    <a:ext cx="14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1" name="Oval 112">
                    <a:extLst>
                      <a:ext uri="{FF2B5EF4-FFF2-40B4-BE49-F238E27FC236}">
                        <a16:creationId xmlns:a16="http://schemas.microsoft.com/office/drawing/2014/main" id="{BFEBF77B-2578-4174-811A-B98C21E1E4D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38" y="743"/>
                    <a:ext cx="19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2" name="Oval 113">
                    <a:extLst>
                      <a:ext uri="{FF2B5EF4-FFF2-40B4-BE49-F238E27FC236}">
                        <a16:creationId xmlns:a16="http://schemas.microsoft.com/office/drawing/2014/main" id="{F95566B1-288C-42D4-8913-5328479ECDF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74" y="741"/>
                    <a:ext cx="25" cy="2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3" name="Oval 114">
                    <a:extLst>
                      <a:ext uri="{FF2B5EF4-FFF2-40B4-BE49-F238E27FC236}">
                        <a16:creationId xmlns:a16="http://schemas.microsoft.com/office/drawing/2014/main" id="{D1212859-407B-4FA5-8AEE-CDF8ECA638C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10" y="737"/>
                    <a:ext cx="31" cy="3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4" name="Oval 115">
                    <a:extLst>
                      <a:ext uri="{FF2B5EF4-FFF2-40B4-BE49-F238E27FC236}">
                        <a16:creationId xmlns:a16="http://schemas.microsoft.com/office/drawing/2014/main" id="{8EF4AB39-3150-43BA-9BC9-F5EB0E6AFA2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46" y="736"/>
                    <a:ext cx="37" cy="3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5" name="Oval 116">
                    <a:extLst>
                      <a:ext uri="{FF2B5EF4-FFF2-40B4-BE49-F238E27FC236}">
                        <a16:creationId xmlns:a16="http://schemas.microsoft.com/office/drawing/2014/main" id="{D7F429E6-B52A-411D-9E9E-E00D56483AC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85" y="734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6" name="Oval 117">
                    <a:extLst>
                      <a:ext uri="{FF2B5EF4-FFF2-40B4-BE49-F238E27FC236}">
                        <a16:creationId xmlns:a16="http://schemas.microsoft.com/office/drawing/2014/main" id="{BB592C54-E755-48E2-BA65-B297379F01A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23" y="734"/>
                    <a:ext cx="42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7" name="Oval 118">
                    <a:extLst>
                      <a:ext uri="{FF2B5EF4-FFF2-40B4-BE49-F238E27FC236}">
                        <a16:creationId xmlns:a16="http://schemas.microsoft.com/office/drawing/2014/main" id="{5A5689BF-BBCD-4863-8EB5-812635A794F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63" y="734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8" name="Oval 119">
                    <a:extLst>
                      <a:ext uri="{FF2B5EF4-FFF2-40B4-BE49-F238E27FC236}">
                        <a16:creationId xmlns:a16="http://schemas.microsoft.com/office/drawing/2014/main" id="{634B3927-CAAB-44EE-9AD9-0ECE4798864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01" y="734"/>
                    <a:ext cx="42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9" name="Oval 120">
                    <a:extLst>
                      <a:ext uri="{FF2B5EF4-FFF2-40B4-BE49-F238E27FC236}">
                        <a16:creationId xmlns:a16="http://schemas.microsoft.com/office/drawing/2014/main" id="{32BFF592-6C9A-4D41-B5BD-7C62065DD52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41" y="734"/>
                    <a:ext cx="41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0" name="Oval 121">
                    <a:extLst>
                      <a:ext uri="{FF2B5EF4-FFF2-40B4-BE49-F238E27FC236}">
                        <a16:creationId xmlns:a16="http://schemas.microsoft.com/office/drawing/2014/main" id="{1D1689A3-13B1-44D8-924A-4466609BA03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83" y="736"/>
                    <a:ext cx="35" cy="3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1" name="Oval 122">
                    <a:extLst>
                      <a:ext uri="{FF2B5EF4-FFF2-40B4-BE49-F238E27FC236}">
                        <a16:creationId xmlns:a16="http://schemas.microsoft.com/office/drawing/2014/main" id="{252CD6B1-7910-4028-AAE4-358D0A5633A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26" y="739"/>
                    <a:ext cx="28" cy="2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2" name="Oval 123">
                    <a:extLst>
                      <a:ext uri="{FF2B5EF4-FFF2-40B4-BE49-F238E27FC236}">
                        <a16:creationId xmlns:a16="http://schemas.microsoft.com/office/drawing/2014/main" id="{8ABB946F-E23E-4B6C-94DD-434B6E5E7CE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68" y="741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3" name="Oval 124">
                    <a:extLst>
                      <a:ext uri="{FF2B5EF4-FFF2-40B4-BE49-F238E27FC236}">
                        <a16:creationId xmlns:a16="http://schemas.microsoft.com/office/drawing/2014/main" id="{C8E15AFD-D7C2-4814-9098-596A65BC2FA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10" y="745"/>
                    <a:ext cx="19" cy="1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4" name="Oval 125">
                    <a:extLst>
                      <a:ext uri="{FF2B5EF4-FFF2-40B4-BE49-F238E27FC236}">
                        <a16:creationId xmlns:a16="http://schemas.microsoft.com/office/drawing/2014/main" id="{ED95AEE5-8022-4563-88B3-3CD7392B9B8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52" y="747"/>
                    <a:ext cx="13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5" name="Oval 126">
                    <a:extLst>
                      <a:ext uri="{FF2B5EF4-FFF2-40B4-BE49-F238E27FC236}">
                        <a16:creationId xmlns:a16="http://schemas.microsoft.com/office/drawing/2014/main" id="{61F0BAE3-CB89-479D-8CD6-4EDB6FD17A6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94" y="749"/>
                    <a:ext cx="7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6" name="Oval 127">
                    <a:extLst>
                      <a:ext uri="{FF2B5EF4-FFF2-40B4-BE49-F238E27FC236}">
                        <a16:creationId xmlns:a16="http://schemas.microsoft.com/office/drawing/2014/main" id="{2B733DBA-87BA-48EF-99A7-4D981B12F60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36" y="751"/>
                    <a:ext cx="4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7" name="Oval 128">
                    <a:extLst>
                      <a:ext uri="{FF2B5EF4-FFF2-40B4-BE49-F238E27FC236}">
                        <a16:creationId xmlns:a16="http://schemas.microsoft.com/office/drawing/2014/main" id="{D10909D5-CC49-4548-A349-CE6F0F0B02D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76" y="753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8" name="Oval 129">
                    <a:extLst>
                      <a:ext uri="{FF2B5EF4-FFF2-40B4-BE49-F238E27FC236}">
                        <a16:creationId xmlns:a16="http://schemas.microsoft.com/office/drawing/2014/main" id="{11BD2B89-2C0F-4BDF-A6AA-AAE8F4CEB1B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116" y="753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9" name="Oval 130">
                    <a:extLst>
                      <a:ext uri="{FF2B5EF4-FFF2-40B4-BE49-F238E27FC236}">
                        <a16:creationId xmlns:a16="http://schemas.microsoft.com/office/drawing/2014/main" id="{A6C01292-F6D7-4060-B071-743A1E46C28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31" y="793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0" name="Oval 131">
                    <a:extLst>
                      <a:ext uri="{FF2B5EF4-FFF2-40B4-BE49-F238E27FC236}">
                        <a16:creationId xmlns:a16="http://schemas.microsoft.com/office/drawing/2014/main" id="{C02A5689-DEE6-4192-9A96-7D8E9AC1F68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69" y="791"/>
                    <a:ext cx="2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1" name="Oval 132">
                    <a:extLst>
                      <a:ext uri="{FF2B5EF4-FFF2-40B4-BE49-F238E27FC236}">
                        <a16:creationId xmlns:a16="http://schemas.microsoft.com/office/drawing/2014/main" id="{AC46BE3F-BE67-4252-BA04-DED7CE1D275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06" y="789"/>
                    <a:ext cx="7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2" name="Oval 133">
                    <a:extLst>
                      <a:ext uri="{FF2B5EF4-FFF2-40B4-BE49-F238E27FC236}">
                        <a16:creationId xmlns:a16="http://schemas.microsoft.com/office/drawing/2014/main" id="{9C81C5F9-AFA9-4977-BF29-F144838D7D9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44" y="787"/>
                    <a:ext cx="11" cy="1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3" name="Oval 134">
                    <a:extLst>
                      <a:ext uri="{FF2B5EF4-FFF2-40B4-BE49-F238E27FC236}">
                        <a16:creationId xmlns:a16="http://schemas.microsoft.com/office/drawing/2014/main" id="{DC826368-BDF3-40A0-AD48-6CDB35A9872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0" y="785"/>
                    <a:ext cx="15" cy="1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4" name="Oval 135">
                    <a:extLst>
                      <a:ext uri="{FF2B5EF4-FFF2-40B4-BE49-F238E27FC236}">
                        <a16:creationId xmlns:a16="http://schemas.microsoft.com/office/drawing/2014/main" id="{5679941E-6251-4227-9359-0CE43EBF6E9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16" y="781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5" name="Oval 136">
                    <a:extLst>
                      <a:ext uri="{FF2B5EF4-FFF2-40B4-BE49-F238E27FC236}">
                        <a16:creationId xmlns:a16="http://schemas.microsoft.com/office/drawing/2014/main" id="{F5B4A9E1-7C6E-4B01-ADC0-A639A773C37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53" y="780"/>
                    <a:ext cx="28" cy="2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6" name="Oval 137">
                    <a:extLst>
                      <a:ext uri="{FF2B5EF4-FFF2-40B4-BE49-F238E27FC236}">
                        <a16:creationId xmlns:a16="http://schemas.microsoft.com/office/drawing/2014/main" id="{4191E7B2-5A73-4E82-BB16-F826C3D3770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89" y="776"/>
                    <a:ext cx="35" cy="3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7" name="Oval 138">
                    <a:extLst>
                      <a:ext uri="{FF2B5EF4-FFF2-40B4-BE49-F238E27FC236}">
                        <a16:creationId xmlns:a16="http://schemas.microsoft.com/office/drawing/2014/main" id="{2733CFC4-92E1-4ADC-96CD-5E87A90C34E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25" y="772"/>
                    <a:ext cx="41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8" name="Oval 139">
                    <a:extLst>
                      <a:ext uri="{FF2B5EF4-FFF2-40B4-BE49-F238E27FC236}">
                        <a16:creationId xmlns:a16="http://schemas.microsoft.com/office/drawing/2014/main" id="{8DC91367-909D-4615-9D3A-1A4BCBC43DC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4" y="772"/>
                    <a:ext cx="42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9" name="Oval 140">
                    <a:extLst>
                      <a:ext uri="{FF2B5EF4-FFF2-40B4-BE49-F238E27FC236}">
                        <a16:creationId xmlns:a16="http://schemas.microsoft.com/office/drawing/2014/main" id="{F35907D2-8481-41F3-BC08-F4B774A241F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4" y="772"/>
                    <a:ext cx="40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0" name="Oval 141">
                    <a:extLst>
                      <a:ext uri="{FF2B5EF4-FFF2-40B4-BE49-F238E27FC236}">
                        <a16:creationId xmlns:a16="http://schemas.microsoft.com/office/drawing/2014/main" id="{6EE96917-6486-4436-B3FF-993D3F64C82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44" y="772"/>
                    <a:ext cx="40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1" name="Oval 142">
                    <a:extLst>
                      <a:ext uri="{FF2B5EF4-FFF2-40B4-BE49-F238E27FC236}">
                        <a16:creationId xmlns:a16="http://schemas.microsoft.com/office/drawing/2014/main" id="{74925EF6-F95C-491A-9699-6930595BEA4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82" y="772"/>
                    <a:ext cx="40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2" name="Oval 143">
                    <a:extLst>
                      <a:ext uri="{FF2B5EF4-FFF2-40B4-BE49-F238E27FC236}">
                        <a16:creationId xmlns:a16="http://schemas.microsoft.com/office/drawing/2014/main" id="{91E43F77-921E-442A-8FD6-117BFA5E296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22" y="772"/>
                    <a:ext cx="40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3" name="Oval 144">
                    <a:extLst>
                      <a:ext uri="{FF2B5EF4-FFF2-40B4-BE49-F238E27FC236}">
                        <a16:creationId xmlns:a16="http://schemas.microsoft.com/office/drawing/2014/main" id="{D488E032-9B50-4992-99A1-5B4110D561F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61" y="772"/>
                    <a:ext cx="42" cy="4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4" name="Oval 145">
                    <a:extLst>
                      <a:ext uri="{FF2B5EF4-FFF2-40B4-BE49-F238E27FC236}">
                        <a16:creationId xmlns:a16="http://schemas.microsoft.com/office/drawing/2014/main" id="{D228D9AB-581B-4603-90CC-1CA9054E521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05" y="776"/>
                    <a:ext cx="32" cy="3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5" name="Oval 146">
                    <a:extLst>
                      <a:ext uri="{FF2B5EF4-FFF2-40B4-BE49-F238E27FC236}">
                        <a16:creationId xmlns:a16="http://schemas.microsoft.com/office/drawing/2014/main" id="{19D63C50-9A32-4CFE-94F2-B5C5DC0AF5D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47" y="780"/>
                    <a:ext cx="26" cy="2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6" name="Oval 147">
                    <a:extLst>
                      <a:ext uri="{FF2B5EF4-FFF2-40B4-BE49-F238E27FC236}">
                        <a16:creationId xmlns:a16="http://schemas.microsoft.com/office/drawing/2014/main" id="{63FCC133-DB39-43B5-A8EF-8BB41D3C21A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89" y="783"/>
                    <a:ext cx="21" cy="2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7" name="Oval 148">
                    <a:extLst>
                      <a:ext uri="{FF2B5EF4-FFF2-40B4-BE49-F238E27FC236}">
                        <a16:creationId xmlns:a16="http://schemas.microsoft.com/office/drawing/2014/main" id="{AE4FF30B-6990-45B2-8707-3168AE3A82F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33" y="785"/>
                    <a:ext cx="13" cy="1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8" name="Oval 149">
                    <a:extLst>
                      <a:ext uri="{FF2B5EF4-FFF2-40B4-BE49-F238E27FC236}">
                        <a16:creationId xmlns:a16="http://schemas.microsoft.com/office/drawing/2014/main" id="{58AB6DEA-5466-4BBA-98B3-AB0AD38E888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73" y="789"/>
                    <a:ext cx="9" cy="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9" name="Oval 150">
                    <a:extLst>
                      <a:ext uri="{FF2B5EF4-FFF2-40B4-BE49-F238E27FC236}">
                        <a16:creationId xmlns:a16="http://schemas.microsoft.com/office/drawing/2014/main" id="{891A3160-4F3C-4D49-8E83-7EB20D575C0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15" y="791"/>
                    <a:ext cx="6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0" name="Oval 151">
                    <a:extLst>
                      <a:ext uri="{FF2B5EF4-FFF2-40B4-BE49-F238E27FC236}">
                        <a16:creationId xmlns:a16="http://schemas.microsoft.com/office/drawing/2014/main" id="{EA3FB04F-0E75-40F5-8688-CD65FC5E409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55" y="791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1" name="Oval 152">
                    <a:extLst>
                      <a:ext uri="{FF2B5EF4-FFF2-40B4-BE49-F238E27FC236}">
                        <a16:creationId xmlns:a16="http://schemas.microsoft.com/office/drawing/2014/main" id="{07309BE6-C63E-482E-895E-083207DBD20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95" y="793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2" name="Oval 153">
                    <a:extLst>
                      <a:ext uri="{FF2B5EF4-FFF2-40B4-BE49-F238E27FC236}">
                        <a16:creationId xmlns:a16="http://schemas.microsoft.com/office/drawing/2014/main" id="{AC99BA62-224A-45FE-A535-80025FD82B2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50" y="831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3" name="Oval 154">
                    <a:extLst>
                      <a:ext uri="{FF2B5EF4-FFF2-40B4-BE49-F238E27FC236}">
                        <a16:creationId xmlns:a16="http://schemas.microsoft.com/office/drawing/2014/main" id="{75BE9AE8-64B7-4518-8133-41692732823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88" y="831"/>
                    <a:ext cx="4" cy="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4" name="Oval 155">
                    <a:extLst>
                      <a:ext uri="{FF2B5EF4-FFF2-40B4-BE49-F238E27FC236}">
                        <a16:creationId xmlns:a16="http://schemas.microsoft.com/office/drawing/2014/main" id="{551542B0-4DB3-4A73-B274-94C4464A164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27" y="829"/>
                    <a:ext cx="5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5" name="Oval 156">
                    <a:extLst>
                      <a:ext uri="{FF2B5EF4-FFF2-40B4-BE49-F238E27FC236}">
                        <a16:creationId xmlns:a16="http://schemas.microsoft.com/office/drawing/2014/main" id="{0F4266ED-25B8-487F-ACDF-0D25E274B8C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3" y="827"/>
                    <a:ext cx="11" cy="1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6" name="Oval 157">
                    <a:extLst>
                      <a:ext uri="{FF2B5EF4-FFF2-40B4-BE49-F238E27FC236}">
                        <a16:creationId xmlns:a16="http://schemas.microsoft.com/office/drawing/2014/main" id="{B9C3C034-DC77-4195-AB8B-D2DF8603F90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99" y="824"/>
                    <a:ext cx="17" cy="1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7" name="Oval 158">
                    <a:extLst>
                      <a:ext uri="{FF2B5EF4-FFF2-40B4-BE49-F238E27FC236}">
                        <a16:creationId xmlns:a16="http://schemas.microsoft.com/office/drawing/2014/main" id="{F4127ED9-B849-41B2-981C-4EBFE96114A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36" y="822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8" name="Oval 159">
                    <a:extLst>
                      <a:ext uri="{FF2B5EF4-FFF2-40B4-BE49-F238E27FC236}">
                        <a16:creationId xmlns:a16="http://schemas.microsoft.com/office/drawing/2014/main" id="{DEAB5EE7-D49B-4726-9886-39C4E9A78E8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72" y="818"/>
                    <a:ext cx="29" cy="2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9" name="Oval 160">
                    <a:extLst>
                      <a:ext uri="{FF2B5EF4-FFF2-40B4-BE49-F238E27FC236}">
                        <a16:creationId xmlns:a16="http://schemas.microsoft.com/office/drawing/2014/main" id="{2403FD9B-0FAE-433F-9667-0F151886C11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08" y="814"/>
                    <a:ext cx="37" cy="3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0" name="Oval 161">
                    <a:extLst>
                      <a:ext uri="{FF2B5EF4-FFF2-40B4-BE49-F238E27FC236}">
                        <a16:creationId xmlns:a16="http://schemas.microsoft.com/office/drawing/2014/main" id="{07628947-09A6-462A-8D68-6CCC85C3E45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45" y="812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1" name="Oval 162">
                    <a:extLst>
                      <a:ext uri="{FF2B5EF4-FFF2-40B4-BE49-F238E27FC236}">
                        <a16:creationId xmlns:a16="http://schemas.microsoft.com/office/drawing/2014/main" id="{7C998FD1-FD98-4BC7-8400-A42199057A6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85" y="812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2" name="Oval 163">
                    <a:extLst>
                      <a:ext uri="{FF2B5EF4-FFF2-40B4-BE49-F238E27FC236}">
                        <a16:creationId xmlns:a16="http://schemas.microsoft.com/office/drawing/2014/main" id="{7961C820-8D66-4C8A-9617-CE91F9EB573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23" y="812"/>
                    <a:ext cx="42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3" name="Oval 164">
                    <a:extLst>
                      <a:ext uri="{FF2B5EF4-FFF2-40B4-BE49-F238E27FC236}">
                        <a16:creationId xmlns:a16="http://schemas.microsoft.com/office/drawing/2014/main" id="{677107D8-DD56-4903-BA1B-EE614D9DC94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63" y="812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4" name="Oval 165">
                    <a:extLst>
                      <a:ext uri="{FF2B5EF4-FFF2-40B4-BE49-F238E27FC236}">
                        <a16:creationId xmlns:a16="http://schemas.microsoft.com/office/drawing/2014/main" id="{2A758D95-8739-4C77-92F7-18D0CD5E3DF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01" y="812"/>
                    <a:ext cx="42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5" name="Oval 166">
                    <a:extLst>
                      <a:ext uri="{FF2B5EF4-FFF2-40B4-BE49-F238E27FC236}">
                        <a16:creationId xmlns:a16="http://schemas.microsoft.com/office/drawing/2014/main" id="{D4456406-251A-437D-B552-B890A6AACAD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41" y="812"/>
                    <a:ext cx="41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6" name="Oval 167">
                    <a:extLst>
                      <a:ext uri="{FF2B5EF4-FFF2-40B4-BE49-F238E27FC236}">
                        <a16:creationId xmlns:a16="http://schemas.microsoft.com/office/drawing/2014/main" id="{81F0C1D3-C076-45F7-8E01-8ED2301283F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82" y="812"/>
                    <a:ext cx="40" cy="4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7" name="Oval 168">
                    <a:extLst>
                      <a:ext uri="{FF2B5EF4-FFF2-40B4-BE49-F238E27FC236}">
                        <a16:creationId xmlns:a16="http://schemas.microsoft.com/office/drawing/2014/main" id="{BBCEE0D1-3DC0-4A28-8432-268E4EA34B5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24" y="816"/>
                    <a:ext cx="34" cy="34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8" name="Oval 169">
                    <a:extLst>
                      <a:ext uri="{FF2B5EF4-FFF2-40B4-BE49-F238E27FC236}">
                        <a16:creationId xmlns:a16="http://schemas.microsoft.com/office/drawing/2014/main" id="{11A64840-51C1-493D-864C-78A01EC7037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66" y="818"/>
                    <a:ext cx="28" cy="2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9" name="Oval 170">
                    <a:extLst>
                      <a:ext uri="{FF2B5EF4-FFF2-40B4-BE49-F238E27FC236}">
                        <a16:creationId xmlns:a16="http://schemas.microsoft.com/office/drawing/2014/main" id="{7CEDC95C-CCED-41AF-A216-F4F5B22B1AA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10" y="822"/>
                    <a:ext cx="19" cy="2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0" name="Oval 171">
                    <a:extLst>
                      <a:ext uri="{FF2B5EF4-FFF2-40B4-BE49-F238E27FC236}">
                        <a16:creationId xmlns:a16="http://schemas.microsoft.com/office/drawing/2014/main" id="{EAB61F00-3F28-4AE3-99AB-6F186A554C5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52" y="826"/>
                    <a:ext cx="13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1" name="Oval 172">
                    <a:extLst>
                      <a:ext uri="{FF2B5EF4-FFF2-40B4-BE49-F238E27FC236}">
                        <a16:creationId xmlns:a16="http://schemas.microsoft.com/office/drawing/2014/main" id="{4CF188C2-505A-4E70-B84F-F7C57ED47AA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94" y="827"/>
                    <a:ext cx="9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2" name="Oval 173">
                    <a:extLst>
                      <a:ext uri="{FF2B5EF4-FFF2-40B4-BE49-F238E27FC236}">
                        <a16:creationId xmlns:a16="http://schemas.microsoft.com/office/drawing/2014/main" id="{7C591911-5386-4D7A-8DAA-502B6E818F5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34" y="829"/>
                    <a:ext cx="6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3" name="Oval 174">
                    <a:extLst>
                      <a:ext uri="{FF2B5EF4-FFF2-40B4-BE49-F238E27FC236}">
                        <a16:creationId xmlns:a16="http://schemas.microsoft.com/office/drawing/2014/main" id="{3E305945-6524-471C-A6B0-F19D4BE651F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76" y="831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4" name="Oval 175">
                    <a:extLst>
                      <a:ext uri="{FF2B5EF4-FFF2-40B4-BE49-F238E27FC236}">
                        <a16:creationId xmlns:a16="http://schemas.microsoft.com/office/drawing/2014/main" id="{0F1062F5-A639-4248-AA9E-5B2D39FD111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116" y="831"/>
                    <a:ext cx="1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5" name="Oval 176">
                    <a:extLst>
                      <a:ext uri="{FF2B5EF4-FFF2-40B4-BE49-F238E27FC236}">
                        <a16:creationId xmlns:a16="http://schemas.microsoft.com/office/drawing/2014/main" id="{E9D6B87F-DF43-43B1-9F6D-0691BBE515E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31" y="871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6" name="Oval 177">
                    <a:extLst>
                      <a:ext uri="{FF2B5EF4-FFF2-40B4-BE49-F238E27FC236}">
                        <a16:creationId xmlns:a16="http://schemas.microsoft.com/office/drawing/2014/main" id="{E90085D5-8F80-4CCE-BE21-980185F7985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69" y="870"/>
                    <a:ext cx="2" cy="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7" name="Oval 178">
                    <a:extLst>
                      <a:ext uri="{FF2B5EF4-FFF2-40B4-BE49-F238E27FC236}">
                        <a16:creationId xmlns:a16="http://schemas.microsoft.com/office/drawing/2014/main" id="{E6A1960B-B373-42A3-8C1F-0285193B085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06" y="868"/>
                    <a:ext cx="7" cy="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8" name="Oval 179">
                    <a:extLst>
                      <a:ext uri="{FF2B5EF4-FFF2-40B4-BE49-F238E27FC236}">
                        <a16:creationId xmlns:a16="http://schemas.microsoft.com/office/drawing/2014/main" id="{6B58FA38-B049-4ADA-8ACD-4A30792E07B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44" y="866"/>
                    <a:ext cx="11" cy="1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9" name="Oval 180">
                    <a:extLst>
                      <a:ext uri="{FF2B5EF4-FFF2-40B4-BE49-F238E27FC236}">
                        <a16:creationId xmlns:a16="http://schemas.microsoft.com/office/drawing/2014/main" id="{0AF59A50-37D4-4D80-A7F6-5F0F9E9CBC9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80" y="864"/>
                    <a:ext cx="15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0" name="Oval 181">
                    <a:extLst>
                      <a:ext uri="{FF2B5EF4-FFF2-40B4-BE49-F238E27FC236}">
                        <a16:creationId xmlns:a16="http://schemas.microsoft.com/office/drawing/2014/main" id="{5B6449FE-CD48-47EB-91C1-96DC4534174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16" y="860"/>
                    <a:ext cx="23" cy="2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1" name="Oval 182">
                    <a:extLst>
                      <a:ext uri="{FF2B5EF4-FFF2-40B4-BE49-F238E27FC236}">
                        <a16:creationId xmlns:a16="http://schemas.microsoft.com/office/drawing/2014/main" id="{43BE49D5-2E99-4B98-B9F7-145DBE0A9AD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53" y="858"/>
                    <a:ext cx="28" cy="2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2" name="Oval 183">
                    <a:extLst>
                      <a:ext uri="{FF2B5EF4-FFF2-40B4-BE49-F238E27FC236}">
                        <a16:creationId xmlns:a16="http://schemas.microsoft.com/office/drawing/2014/main" id="{F9B93F96-5189-45D4-AA73-B4BDDDCC764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89" y="854"/>
                    <a:ext cx="35" cy="3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3" name="Oval 184">
                    <a:extLst>
                      <a:ext uri="{FF2B5EF4-FFF2-40B4-BE49-F238E27FC236}">
                        <a16:creationId xmlns:a16="http://schemas.microsoft.com/office/drawing/2014/main" id="{FA27112B-B58D-40A0-B52B-3B973E2506A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25" y="852"/>
                    <a:ext cx="41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4" name="Oval 185">
                    <a:extLst>
                      <a:ext uri="{FF2B5EF4-FFF2-40B4-BE49-F238E27FC236}">
                        <a16:creationId xmlns:a16="http://schemas.microsoft.com/office/drawing/2014/main" id="{74C19376-CC8C-4C24-BD95-87817D93E77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64" y="852"/>
                    <a:ext cx="42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5" name="Oval 186">
                    <a:extLst>
                      <a:ext uri="{FF2B5EF4-FFF2-40B4-BE49-F238E27FC236}">
                        <a16:creationId xmlns:a16="http://schemas.microsoft.com/office/drawing/2014/main" id="{6870DAC8-695B-4EFE-AAAB-26ECB42E193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4" y="852"/>
                    <a:ext cx="40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6" name="Oval 187">
                    <a:extLst>
                      <a:ext uri="{FF2B5EF4-FFF2-40B4-BE49-F238E27FC236}">
                        <a16:creationId xmlns:a16="http://schemas.microsoft.com/office/drawing/2014/main" id="{76489702-822C-4868-87BC-1EBB2AF6E0D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44" y="852"/>
                    <a:ext cx="40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7" name="Oval 188">
                    <a:extLst>
                      <a:ext uri="{FF2B5EF4-FFF2-40B4-BE49-F238E27FC236}">
                        <a16:creationId xmlns:a16="http://schemas.microsoft.com/office/drawing/2014/main" id="{5F753BFB-C410-464A-AE72-A14864FA12F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82" y="852"/>
                    <a:ext cx="40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8" name="Oval 189">
                    <a:extLst>
                      <a:ext uri="{FF2B5EF4-FFF2-40B4-BE49-F238E27FC236}">
                        <a16:creationId xmlns:a16="http://schemas.microsoft.com/office/drawing/2014/main" id="{0AED7FA9-163B-4E92-9424-A9C22EFAA80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22" y="852"/>
                    <a:ext cx="40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9" name="Oval 190">
                    <a:extLst>
                      <a:ext uri="{FF2B5EF4-FFF2-40B4-BE49-F238E27FC236}">
                        <a16:creationId xmlns:a16="http://schemas.microsoft.com/office/drawing/2014/main" id="{E6E63C8A-4402-4853-916F-C09B9017FAC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61" y="852"/>
                    <a:ext cx="42" cy="4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0" name="Oval 191">
                    <a:extLst>
                      <a:ext uri="{FF2B5EF4-FFF2-40B4-BE49-F238E27FC236}">
                        <a16:creationId xmlns:a16="http://schemas.microsoft.com/office/drawing/2014/main" id="{CC9FBACD-52C9-4141-87E0-D976D8FA496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05" y="856"/>
                    <a:ext cx="32" cy="3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1" name="Oval 192">
                    <a:extLst>
                      <a:ext uri="{FF2B5EF4-FFF2-40B4-BE49-F238E27FC236}">
                        <a16:creationId xmlns:a16="http://schemas.microsoft.com/office/drawing/2014/main" id="{81E8C1F9-5E95-4CEC-A0A3-71B18790AD1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47" y="858"/>
                    <a:ext cx="26" cy="2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2" name="Oval 193">
                    <a:extLst>
                      <a:ext uri="{FF2B5EF4-FFF2-40B4-BE49-F238E27FC236}">
                        <a16:creationId xmlns:a16="http://schemas.microsoft.com/office/drawing/2014/main" id="{5A20A138-9F96-4791-B9B2-7B8ED7F00DC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889" y="862"/>
                    <a:ext cx="21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3" name="Oval 194">
                    <a:extLst>
                      <a:ext uri="{FF2B5EF4-FFF2-40B4-BE49-F238E27FC236}">
                        <a16:creationId xmlns:a16="http://schemas.microsoft.com/office/drawing/2014/main" id="{97434DCE-59FA-490F-A549-A145B1AB2CC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33" y="864"/>
                    <a:ext cx="13" cy="1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4" name="Oval 195">
                    <a:extLst>
                      <a:ext uri="{FF2B5EF4-FFF2-40B4-BE49-F238E27FC236}">
                        <a16:creationId xmlns:a16="http://schemas.microsoft.com/office/drawing/2014/main" id="{5772F4A0-9531-496D-AA22-3F6C4955DAE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973" y="868"/>
                    <a:ext cx="9" cy="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5" name="Oval 196">
                    <a:extLst>
                      <a:ext uri="{FF2B5EF4-FFF2-40B4-BE49-F238E27FC236}">
                        <a16:creationId xmlns:a16="http://schemas.microsoft.com/office/drawing/2014/main" id="{52FBBD63-D1DA-4A77-B9AD-EE5F2BAF30E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15" y="870"/>
                    <a:ext cx="6" cy="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6" name="Oval 197">
                    <a:extLst>
                      <a:ext uri="{FF2B5EF4-FFF2-40B4-BE49-F238E27FC236}">
                        <a16:creationId xmlns:a16="http://schemas.microsoft.com/office/drawing/2014/main" id="{31BB3170-BAF6-4D76-95AD-49017BF3371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55" y="871"/>
                    <a:ext cx="4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7" name="Oval 198">
                    <a:extLst>
                      <a:ext uri="{FF2B5EF4-FFF2-40B4-BE49-F238E27FC236}">
                        <a16:creationId xmlns:a16="http://schemas.microsoft.com/office/drawing/2014/main" id="{D9AEDB61-994A-44FA-9BC4-2CA201719BE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7095" y="871"/>
                    <a:ext cx="2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8" name="Oval 199">
                    <a:extLst>
                      <a:ext uri="{FF2B5EF4-FFF2-40B4-BE49-F238E27FC236}">
                        <a16:creationId xmlns:a16="http://schemas.microsoft.com/office/drawing/2014/main" id="{20F4F569-4FA2-41C8-9A3D-A7325AD514F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50" y="912"/>
                    <a:ext cx="1" cy="1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9" name="Oval 200">
                    <a:extLst>
                      <a:ext uri="{FF2B5EF4-FFF2-40B4-BE49-F238E27FC236}">
                        <a16:creationId xmlns:a16="http://schemas.microsoft.com/office/drawing/2014/main" id="{ED1E3881-6806-46FD-8C66-86ABF95B2E9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88" y="910"/>
                    <a:ext cx="2" cy="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40" name="Oval 201">
                    <a:extLst>
                      <a:ext uri="{FF2B5EF4-FFF2-40B4-BE49-F238E27FC236}">
                        <a16:creationId xmlns:a16="http://schemas.microsoft.com/office/drawing/2014/main" id="{0C607F56-8060-46ED-86E6-C9B194EFB90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27" y="908"/>
                    <a:ext cx="5" cy="6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41" name="Oval 202">
                    <a:extLst>
                      <a:ext uri="{FF2B5EF4-FFF2-40B4-BE49-F238E27FC236}">
                        <a16:creationId xmlns:a16="http://schemas.microsoft.com/office/drawing/2014/main" id="{343202AD-2A06-4D20-9218-903DDD7C36E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65" y="906"/>
                    <a:ext cx="8" cy="10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42" name="Oval 203">
                    <a:extLst>
                      <a:ext uri="{FF2B5EF4-FFF2-40B4-BE49-F238E27FC236}">
                        <a16:creationId xmlns:a16="http://schemas.microsoft.com/office/drawing/2014/main" id="{FBD569D8-ABBE-4F7D-B5C3-EA97395F15F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1" y="904"/>
                    <a:ext cx="14" cy="13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43" name="Oval 204">
                    <a:extLst>
                      <a:ext uri="{FF2B5EF4-FFF2-40B4-BE49-F238E27FC236}">
                        <a16:creationId xmlns:a16="http://schemas.microsoft.com/office/drawing/2014/main" id="{B229F0B1-509F-4EDD-9C50-8C9A5DEB363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38" y="902"/>
                    <a:ext cx="19" cy="19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324" name="Oval 206">
                  <a:extLst>
                    <a:ext uri="{FF2B5EF4-FFF2-40B4-BE49-F238E27FC236}">
                      <a16:creationId xmlns:a16="http://schemas.microsoft.com/office/drawing/2014/main" id="{51BE470C-CBA6-42B1-8BDC-D9A1B1AB61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4" y="898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25" name="Oval 207">
                  <a:extLst>
                    <a:ext uri="{FF2B5EF4-FFF2-40B4-BE49-F238E27FC236}">
                      <a16:creationId xmlns:a16="http://schemas.microsoft.com/office/drawing/2014/main" id="{92A62AD5-E666-422B-9177-33B298DB34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0" y="896"/>
                  <a:ext cx="31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26" name="Oval 208">
                  <a:extLst>
                    <a:ext uri="{FF2B5EF4-FFF2-40B4-BE49-F238E27FC236}">
                      <a16:creationId xmlns:a16="http://schemas.microsoft.com/office/drawing/2014/main" id="{589F0D15-CE5A-40B1-99CB-5831B6DC9A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6" y="893"/>
                  <a:ext cx="39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27" name="Oval 209">
                  <a:extLst>
                    <a:ext uri="{FF2B5EF4-FFF2-40B4-BE49-F238E27FC236}">
                      <a16:creationId xmlns:a16="http://schemas.microsoft.com/office/drawing/2014/main" id="{4BC788A0-D60A-4B72-A8B2-D8358D48AB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891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28" name="Oval 210">
                  <a:extLst>
                    <a:ext uri="{FF2B5EF4-FFF2-40B4-BE49-F238E27FC236}">
                      <a16:creationId xmlns:a16="http://schemas.microsoft.com/office/drawing/2014/main" id="{223E9440-687E-4538-99EB-39E1C2AEBB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891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29" name="Oval 211">
                  <a:extLst>
                    <a:ext uri="{FF2B5EF4-FFF2-40B4-BE49-F238E27FC236}">
                      <a16:creationId xmlns:a16="http://schemas.microsoft.com/office/drawing/2014/main" id="{36C8405E-5A52-4559-9265-988D7FC40F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891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30" name="Oval 212">
                  <a:extLst>
                    <a:ext uri="{FF2B5EF4-FFF2-40B4-BE49-F238E27FC236}">
                      <a16:creationId xmlns:a16="http://schemas.microsoft.com/office/drawing/2014/main" id="{DA66E294-8CA4-429C-8288-15DB82EAFB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891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31" name="Oval 213">
                  <a:extLst>
                    <a:ext uri="{FF2B5EF4-FFF2-40B4-BE49-F238E27FC236}">
                      <a16:creationId xmlns:a16="http://schemas.microsoft.com/office/drawing/2014/main" id="{D1F0541F-4028-4637-8BF8-6DBEFAC136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891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32" name="Oval 214">
                  <a:extLst>
                    <a:ext uri="{FF2B5EF4-FFF2-40B4-BE49-F238E27FC236}">
                      <a16:creationId xmlns:a16="http://schemas.microsoft.com/office/drawing/2014/main" id="{33D27059-9246-4A12-8644-8D17B3E314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3" y="894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33" name="Oval 215">
                  <a:extLst>
                    <a:ext uri="{FF2B5EF4-FFF2-40B4-BE49-F238E27FC236}">
                      <a16:creationId xmlns:a16="http://schemas.microsoft.com/office/drawing/2014/main" id="{FE0C53F4-054C-4745-B881-C3D2336C0C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6" y="896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34" name="Oval 216">
                  <a:extLst>
                    <a:ext uri="{FF2B5EF4-FFF2-40B4-BE49-F238E27FC236}">
                      <a16:creationId xmlns:a16="http://schemas.microsoft.com/office/drawing/2014/main" id="{980225D2-7648-412D-B9B0-25600C4A10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8" y="900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35" name="Oval 217">
                  <a:extLst>
                    <a:ext uri="{FF2B5EF4-FFF2-40B4-BE49-F238E27FC236}">
                      <a16:creationId xmlns:a16="http://schemas.microsoft.com/office/drawing/2014/main" id="{216B0A5D-40C2-481D-9506-AA691CCD57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902"/>
                  <a:ext cx="19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36" name="Oval 218">
                  <a:extLst>
                    <a:ext uri="{FF2B5EF4-FFF2-40B4-BE49-F238E27FC236}">
                      <a16:creationId xmlns:a16="http://schemas.microsoft.com/office/drawing/2014/main" id="{9B35742E-230D-4129-913A-A5181D9301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904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37" name="Oval 219">
                  <a:extLst>
                    <a:ext uri="{FF2B5EF4-FFF2-40B4-BE49-F238E27FC236}">
                      <a16:creationId xmlns:a16="http://schemas.microsoft.com/office/drawing/2014/main" id="{EAC30E97-B0A7-45A1-B25B-DD167BA270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908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38" name="Oval 220">
                  <a:extLst>
                    <a:ext uri="{FF2B5EF4-FFF2-40B4-BE49-F238E27FC236}">
                      <a16:creationId xmlns:a16="http://schemas.microsoft.com/office/drawing/2014/main" id="{E054D95D-10E5-4211-A8BE-8E2675BB52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910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39" name="Oval 221">
                  <a:extLst>
                    <a:ext uri="{FF2B5EF4-FFF2-40B4-BE49-F238E27FC236}">
                      <a16:creationId xmlns:a16="http://schemas.microsoft.com/office/drawing/2014/main" id="{B1CB1E0B-C0A7-4303-97DC-868128594F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91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40" name="Oval 222">
                  <a:extLst>
                    <a:ext uri="{FF2B5EF4-FFF2-40B4-BE49-F238E27FC236}">
                      <a16:creationId xmlns:a16="http://schemas.microsoft.com/office/drawing/2014/main" id="{E4C3739C-ECA1-4FD2-9F48-A057A4EC49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912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41" name="Oval 223">
                  <a:extLst>
                    <a:ext uri="{FF2B5EF4-FFF2-40B4-BE49-F238E27FC236}">
                      <a16:creationId xmlns:a16="http://schemas.microsoft.com/office/drawing/2014/main" id="{56AB21A2-B0F0-49A1-9584-9EFCE2CCE6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950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42" name="Oval 224">
                  <a:extLst>
                    <a:ext uri="{FF2B5EF4-FFF2-40B4-BE49-F238E27FC236}">
                      <a16:creationId xmlns:a16="http://schemas.microsoft.com/office/drawing/2014/main" id="{F82675C3-B538-4D0E-A965-A3F5183F83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95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43" name="Oval 225">
                  <a:extLst>
                    <a:ext uri="{FF2B5EF4-FFF2-40B4-BE49-F238E27FC236}">
                      <a16:creationId xmlns:a16="http://schemas.microsoft.com/office/drawing/2014/main" id="{491B353D-18A3-4B5B-9F71-F18802AC25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8" y="948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44" name="Oval 226">
                  <a:extLst>
                    <a:ext uri="{FF2B5EF4-FFF2-40B4-BE49-F238E27FC236}">
                      <a16:creationId xmlns:a16="http://schemas.microsoft.com/office/drawing/2014/main" id="{99302650-9A11-460B-ABA5-EBEABF436C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6" y="946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45" name="Oval 227">
                  <a:extLst>
                    <a:ext uri="{FF2B5EF4-FFF2-40B4-BE49-F238E27FC236}">
                      <a16:creationId xmlns:a16="http://schemas.microsoft.com/office/drawing/2014/main" id="{09D86AD3-EE5B-4F11-B64C-CC66A4FB2E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2" y="944"/>
                  <a:ext cx="12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46" name="Oval 228">
                  <a:extLst>
                    <a:ext uri="{FF2B5EF4-FFF2-40B4-BE49-F238E27FC236}">
                      <a16:creationId xmlns:a16="http://schemas.microsoft.com/office/drawing/2014/main" id="{8D4ECD97-A9D3-4286-A4B1-3370E9377A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0" y="942"/>
                  <a:ext cx="16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47" name="Oval 229">
                  <a:extLst>
                    <a:ext uri="{FF2B5EF4-FFF2-40B4-BE49-F238E27FC236}">
                      <a16:creationId xmlns:a16="http://schemas.microsoft.com/office/drawing/2014/main" id="{3D539709-FD16-4C7F-8388-9E2E49712B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7" y="940"/>
                  <a:ext cx="21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48" name="Oval 230">
                  <a:extLst>
                    <a:ext uri="{FF2B5EF4-FFF2-40B4-BE49-F238E27FC236}">
                      <a16:creationId xmlns:a16="http://schemas.microsoft.com/office/drawing/2014/main" id="{02925F32-0525-420A-A801-66A5F5C439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93" y="938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49" name="Oval 231">
                  <a:extLst>
                    <a:ext uri="{FF2B5EF4-FFF2-40B4-BE49-F238E27FC236}">
                      <a16:creationId xmlns:a16="http://schemas.microsoft.com/office/drawing/2014/main" id="{9982E681-0A1C-4B9F-A807-B3F47AC649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1" y="937"/>
                  <a:ext cx="29" cy="2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50" name="Oval 232">
                  <a:extLst>
                    <a:ext uri="{FF2B5EF4-FFF2-40B4-BE49-F238E27FC236}">
                      <a16:creationId xmlns:a16="http://schemas.microsoft.com/office/drawing/2014/main" id="{499495A2-C7CF-48F2-B767-1537EC09B9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7" y="935"/>
                  <a:ext cx="35" cy="3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51" name="Oval 233">
                  <a:extLst>
                    <a:ext uri="{FF2B5EF4-FFF2-40B4-BE49-F238E27FC236}">
                      <a16:creationId xmlns:a16="http://schemas.microsoft.com/office/drawing/2014/main" id="{1622CD59-D650-4337-A970-314277F0DF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6" y="933"/>
                  <a:ext cx="36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52" name="Oval 234">
                  <a:extLst>
                    <a:ext uri="{FF2B5EF4-FFF2-40B4-BE49-F238E27FC236}">
                      <a16:creationId xmlns:a16="http://schemas.microsoft.com/office/drawing/2014/main" id="{36D788D4-6683-49E9-82BE-7C35325F36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6" y="933"/>
                  <a:ext cx="36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53" name="Oval 235">
                  <a:extLst>
                    <a:ext uri="{FF2B5EF4-FFF2-40B4-BE49-F238E27FC236}">
                      <a16:creationId xmlns:a16="http://schemas.microsoft.com/office/drawing/2014/main" id="{43E6CFEC-83FA-414C-BFF4-EEDEB2E82C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6" y="933"/>
                  <a:ext cx="34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54" name="Oval 236">
                  <a:extLst>
                    <a:ext uri="{FF2B5EF4-FFF2-40B4-BE49-F238E27FC236}">
                      <a16:creationId xmlns:a16="http://schemas.microsoft.com/office/drawing/2014/main" id="{9804B656-6C17-43D5-9A85-B2988939A7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6" y="935"/>
                  <a:ext cx="33" cy="3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55" name="Oval 237">
                  <a:extLst>
                    <a:ext uri="{FF2B5EF4-FFF2-40B4-BE49-F238E27FC236}">
                      <a16:creationId xmlns:a16="http://schemas.microsoft.com/office/drawing/2014/main" id="{8F008FA9-1558-4431-B4F9-A44B3AB172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8" y="937"/>
                  <a:ext cx="27" cy="2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56" name="Oval 238">
                  <a:extLst>
                    <a:ext uri="{FF2B5EF4-FFF2-40B4-BE49-F238E27FC236}">
                      <a16:creationId xmlns:a16="http://schemas.microsoft.com/office/drawing/2014/main" id="{4C74E5B0-1DE3-4FD9-BEC9-9D1E78C041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8" y="938"/>
                  <a:ext cx="25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57" name="Oval 239">
                  <a:extLst>
                    <a:ext uri="{FF2B5EF4-FFF2-40B4-BE49-F238E27FC236}">
                      <a16:creationId xmlns:a16="http://schemas.microsoft.com/office/drawing/2014/main" id="{AF8BD634-774B-439C-B8EF-F28CC1DBAF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0" y="940"/>
                  <a:ext cx="19" cy="2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58" name="Oval 240">
                  <a:extLst>
                    <a:ext uri="{FF2B5EF4-FFF2-40B4-BE49-F238E27FC236}">
                      <a16:creationId xmlns:a16="http://schemas.microsoft.com/office/drawing/2014/main" id="{28CDEC96-839B-41DA-8F88-220C7DA957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2" y="944"/>
                  <a:ext cx="14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59" name="Oval 241">
                  <a:extLst>
                    <a:ext uri="{FF2B5EF4-FFF2-40B4-BE49-F238E27FC236}">
                      <a16:creationId xmlns:a16="http://schemas.microsoft.com/office/drawing/2014/main" id="{505FDF20-3853-48D0-984C-D7138BF3B7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4" y="946"/>
                  <a:ext cx="10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0" name="Oval 242">
                  <a:extLst>
                    <a:ext uri="{FF2B5EF4-FFF2-40B4-BE49-F238E27FC236}">
                      <a16:creationId xmlns:a16="http://schemas.microsoft.com/office/drawing/2014/main" id="{0ED5A474-791D-48B7-AB6D-CA0D395AF4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5" y="948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1" name="Oval 243">
                  <a:extLst>
                    <a:ext uri="{FF2B5EF4-FFF2-40B4-BE49-F238E27FC236}">
                      <a16:creationId xmlns:a16="http://schemas.microsoft.com/office/drawing/2014/main" id="{96D52DF4-9627-40C0-AB81-62E7F8DB16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95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2" name="Oval 244">
                  <a:extLst>
                    <a:ext uri="{FF2B5EF4-FFF2-40B4-BE49-F238E27FC236}">
                      <a16:creationId xmlns:a16="http://schemas.microsoft.com/office/drawing/2014/main" id="{86D178DB-FA3D-474B-82E1-5503C047BB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7" y="950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3" name="Oval 245">
                  <a:extLst>
                    <a:ext uri="{FF2B5EF4-FFF2-40B4-BE49-F238E27FC236}">
                      <a16:creationId xmlns:a16="http://schemas.microsoft.com/office/drawing/2014/main" id="{B0377AC1-3480-41BE-AE27-B5DEE1B95D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0" y="990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4" name="Oval 246">
                  <a:extLst>
                    <a:ext uri="{FF2B5EF4-FFF2-40B4-BE49-F238E27FC236}">
                      <a16:creationId xmlns:a16="http://schemas.microsoft.com/office/drawing/2014/main" id="{D5C579F9-7BBB-40E8-97F5-0E25A9C35D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9" y="988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5" name="Oval 247">
                  <a:extLst>
                    <a:ext uri="{FF2B5EF4-FFF2-40B4-BE49-F238E27FC236}">
                      <a16:creationId xmlns:a16="http://schemas.microsoft.com/office/drawing/2014/main" id="{94C7DF7C-5A02-48CE-876D-5D4F9FBFA8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7" y="988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6" name="Oval 248">
                  <a:extLst>
                    <a:ext uri="{FF2B5EF4-FFF2-40B4-BE49-F238E27FC236}">
                      <a16:creationId xmlns:a16="http://schemas.microsoft.com/office/drawing/2014/main" id="{FF01241D-ECF1-47DC-8E8D-9F4667ED25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3" y="986"/>
                  <a:ext cx="10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7" name="Oval 249">
                  <a:extLst>
                    <a:ext uri="{FF2B5EF4-FFF2-40B4-BE49-F238E27FC236}">
                      <a16:creationId xmlns:a16="http://schemas.microsoft.com/office/drawing/2014/main" id="{7084737B-0903-40D6-BACC-344D88C668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1" y="984"/>
                  <a:ext cx="12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" name="Oval 250">
                  <a:extLst>
                    <a:ext uri="{FF2B5EF4-FFF2-40B4-BE49-F238E27FC236}">
                      <a16:creationId xmlns:a16="http://schemas.microsoft.com/office/drawing/2014/main" id="{B8C516C3-E886-4986-975F-852A7A6AB2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0" y="983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" name="Oval 251">
                  <a:extLst>
                    <a:ext uri="{FF2B5EF4-FFF2-40B4-BE49-F238E27FC236}">
                      <a16:creationId xmlns:a16="http://schemas.microsoft.com/office/drawing/2014/main" id="{440FA2DA-74FE-4180-9FD8-3D2C41A6DB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6" y="981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" name="Oval 252">
                  <a:extLst>
                    <a:ext uri="{FF2B5EF4-FFF2-40B4-BE49-F238E27FC236}">
                      <a16:creationId xmlns:a16="http://schemas.microsoft.com/office/drawing/2014/main" id="{318C2220-098E-468A-849D-42D8BD4D34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54" y="979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1" name="Oval 253">
                  <a:extLst>
                    <a:ext uri="{FF2B5EF4-FFF2-40B4-BE49-F238E27FC236}">
                      <a16:creationId xmlns:a16="http://schemas.microsoft.com/office/drawing/2014/main" id="{92A13582-7B2A-4C17-B949-626E81AF9C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92" y="977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2" name="Oval 254">
                  <a:extLst>
                    <a:ext uri="{FF2B5EF4-FFF2-40B4-BE49-F238E27FC236}">
                      <a16:creationId xmlns:a16="http://schemas.microsoft.com/office/drawing/2014/main" id="{5376F57A-DE4C-4195-8D3A-81E17D980B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1" y="977"/>
                  <a:ext cx="26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3" name="Oval 255">
                  <a:extLst>
                    <a:ext uri="{FF2B5EF4-FFF2-40B4-BE49-F238E27FC236}">
                      <a16:creationId xmlns:a16="http://schemas.microsoft.com/office/drawing/2014/main" id="{175ACCA2-8456-4B3D-9EC8-AAE10450D0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1" y="977"/>
                  <a:ext cx="25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4" name="Oval 256">
                  <a:extLst>
                    <a:ext uri="{FF2B5EF4-FFF2-40B4-BE49-F238E27FC236}">
                      <a16:creationId xmlns:a16="http://schemas.microsoft.com/office/drawing/2014/main" id="{1C399EDC-28AE-44A7-8B27-8B7C193DCF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9" y="977"/>
                  <a:ext cx="27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" name="Oval 257">
                  <a:extLst>
                    <a:ext uri="{FF2B5EF4-FFF2-40B4-BE49-F238E27FC236}">
                      <a16:creationId xmlns:a16="http://schemas.microsoft.com/office/drawing/2014/main" id="{6DF11241-0682-4041-A577-106E28F339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9" y="979"/>
                  <a:ext cx="25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" name="Oval 258">
                  <a:extLst>
                    <a:ext uri="{FF2B5EF4-FFF2-40B4-BE49-F238E27FC236}">
                      <a16:creationId xmlns:a16="http://schemas.microsoft.com/office/drawing/2014/main" id="{324FCDBD-1E8D-487D-84EF-E16A55496D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1" y="979"/>
                  <a:ext cx="21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" name="Oval 259">
                  <a:extLst>
                    <a:ext uri="{FF2B5EF4-FFF2-40B4-BE49-F238E27FC236}">
                      <a16:creationId xmlns:a16="http://schemas.microsoft.com/office/drawing/2014/main" id="{2BFC56AB-59D8-431D-A5BC-0CB8DB4424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1" y="981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" name="Oval 260">
                  <a:extLst>
                    <a:ext uri="{FF2B5EF4-FFF2-40B4-BE49-F238E27FC236}">
                      <a16:creationId xmlns:a16="http://schemas.microsoft.com/office/drawing/2014/main" id="{ACAFDA00-7544-403B-B459-3617DBB6F3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3" y="983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" name="Oval 261">
                  <a:extLst>
                    <a:ext uri="{FF2B5EF4-FFF2-40B4-BE49-F238E27FC236}">
                      <a16:creationId xmlns:a16="http://schemas.microsoft.com/office/drawing/2014/main" id="{E8F18ACA-B18D-4250-93E2-98DA111EBE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3" y="984"/>
                  <a:ext cx="12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" name="Oval 262">
                  <a:extLst>
                    <a:ext uri="{FF2B5EF4-FFF2-40B4-BE49-F238E27FC236}">
                      <a16:creationId xmlns:a16="http://schemas.microsoft.com/office/drawing/2014/main" id="{A4EE2013-4560-49AC-B922-F9FE707193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6" y="986"/>
                  <a:ext cx="5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1" name="Oval 263">
                  <a:extLst>
                    <a:ext uri="{FF2B5EF4-FFF2-40B4-BE49-F238E27FC236}">
                      <a16:creationId xmlns:a16="http://schemas.microsoft.com/office/drawing/2014/main" id="{C427B8F2-6ADA-4312-83D6-76E42F3C65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6" y="988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2" name="Oval 264">
                  <a:extLst>
                    <a:ext uri="{FF2B5EF4-FFF2-40B4-BE49-F238E27FC236}">
                      <a16:creationId xmlns:a16="http://schemas.microsoft.com/office/drawing/2014/main" id="{4825A9BC-0DE1-4DA5-87B4-921121C937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988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3" name="Oval 265">
                  <a:extLst>
                    <a:ext uri="{FF2B5EF4-FFF2-40B4-BE49-F238E27FC236}">
                      <a16:creationId xmlns:a16="http://schemas.microsoft.com/office/drawing/2014/main" id="{CA684B16-B2FF-4D79-BABE-C2A33831E4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990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4" name="Oval 266">
                  <a:extLst>
                    <a:ext uri="{FF2B5EF4-FFF2-40B4-BE49-F238E27FC236}">
                      <a16:creationId xmlns:a16="http://schemas.microsoft.com/office/drawing/2014/main" id="{25755A12-F4E4-458F-AC81-B3206F53B3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9" y="1028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5" name="Oval 267">
                  <a:extLst>
                    <a:ext uri="{FF2B5EF4-FFF2-40B4-BE49-F238E27FC236}">
                      <a16:creationId xmlns:a16="http://schemas.microsoft.com/office/drawing/2014/main" id="{F4D1D13D-24DB-4585-BD77-D85041F4C9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8" y="1028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6" name="Oval 268">
                  <a:extLst>
                    <a:ext uri="{FF2B5EF4-FFF2-40B4-BE49-F238E27FC236}">
                      <a16:creationId xmlns:a16="http://schemas.microsoft.com/office/drawing/2014/main" id="{656874C0-7661-4D96-9231-9B31A22A5B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6" y="1027"/>
                  <a:ext cx="4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7" name="Oval 269">
                  <a:extLst>
                    <a:ext uri="{FF2B5EF4-FFF2-40B4-BE49-F238E27FC236}">
                      <a16:creationId xmlns:a16="http://schemas.microsoft.com/office/drawing/2014/main" id="{21897249-A088-4070-87DF-0A9B1E9CB0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4" y="1027"/>
                  <a:ext cx="8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8" name="Oval 270">
                  <a:extLst>
                    <a:ext uri="{FF2B5EF4-FFF2-40B4-BE49-F238E27FC236}">
                      <a16:creationId xmlns:a16="http://schemas.microsoft.com/office/drawing/2014/main" id="{B320DD1C-7274-4D46-8735-AD5BD55D08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2" y="1025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9" name="Oval 271">
                  <a:extLst>
                    <a:ext uri="{FF2B5EF4-FFF2-40B4-BE49-F238E27FC236}">
                      <a16:creationId xmlns:a16="http://schemas.microsoft.com/office/drawing/2014/main" id="{A13D5DAC-7B6A-4390-BCB5-4AFF85B7C4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1" y="1023"/>
                  <a:ext cx="11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90" name="Oval 272">
                  <a:extLst>
                    <a:ext uri="{FF2B5EF4-FFF2-40B4-BE49-F238E27FC236}">
                      <a16:creationId xmlns:a16="http://schemas.microsoft.com/office/drawing/2014/main" id="{03FF2D1F-4917-4314-9320-DA3B4939F1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9" y="1023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91" name="Oval 273">
                  <a:extLst>
                    <a:ext uri="{FF2B5EF4-FFF2-40B4-BE49-F238E27FC236}">
                      <a16:creationId xmlns:a16="http://schemas.microsoft.com/office/drawing/2014/main" id="{575E0C02-3115-4A16-B63B-40DBA21007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77" y="1021"/>
                  <a:ext cx="15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92" name="Oval 274">
                  <a:extLst>
                    <a:ext uri="{FF2B5EF4-FFF2-40B4-BE49-F238E27FC236}">
                      <a16:creationId xmlns:a16="http://schemas.microsoft.com/office/drawing/2014/main" id="{41CE3472-4851-498B-992F-5A0227E2B7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5" y="1021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93" name="Oval 275">
                  <a:extLst>
                    <a:ext uri="{FF2B5EF4-FFF2-40B4-BE49-F238E27FC236}">
                      <a16:creationId xmlns:a16="http://schemas.microsoft.com/office/drawing/2014/main" id="{7B6B3BA1-7F10-4917-994B-2C8E67143D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54" y="1021"/>
                  <a:ext cx="19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94" name="Oval 276">
                  <a:extLst>
                    <a:ext uri="{FF2B5EF4-FFF2-40B4-BE49-F238E27FC236}">
                      <a16:creationId xmlns:a16="http://schemas.microsoft.com/office/drawing/2014/main" id="{A774CED3-B9F0-4878-9C4E-5BDAFC2250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4" y="1021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95" name="Oval 277">
                  <a:extLst>
                    <a:ext uri="{FF2B5EF4-FFF2-40B4-BE49-F238E27FC236}">
                      <a16:creationId xmlns:a16="http://schemas.microsoft.com/office/drawing/2014/main" id="{B30522A9-455F-4C90-BB64-3A4CEC932C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34" y="1021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96" name="Oval 278">
                  <a:extLst>
                    <a:ext uri="{FF2B5EF4-FFF2-40B4-BE49-F238E27FC236}">
                      <a16:creationId xmlns:a16="http://schemas.microsoft.com/office/drawing/2014/main" id="{68FFE4AF-CA34-49D8-A7AC-C41000C62D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74" y="1023"/>
                  <a:ext cx="15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97" name="Oval 279">
                  <a:extLst>
                    <a:ext uri="{FF2B5EF4-FFF2-40B4-BE49-F238E27FC236}">
                      <a16:creationId xmlns:a16="http://schemas.microsoft.com/office/drawing/2014/main" id="{74626184-26C0-4CEC-9EC2-192850F85F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16" y="1023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98" name="Oval 280">
                  <a:extLst>
                    <a:ext uri="{FF2B5EF4-FFF2-40B4-BE49-F238E27FC236}">
                      <a16:creationId xmlns:a16="http://schemas.microsoft.com/office/drawing/2014/main" id="{77A46DEF-F47B-4F62-AC8E-04883450E8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6" y="1025"/>
                  <a:ext cx="8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99" name="Oval 281">
                  <a:extLst>
                    <a:ext uri="{FF2B5EF4-FFF2-40B4-BE49-F238E27FC236}">
                      <a16:creationId xmlns:a16="http://schemas.microsoft.com/office/drawing/2014/main" id="{4B683315-52B3-49BC-837D-6DCD6F262B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6" y="1027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00" name="Oval 282">
                  <a:extLst>
                    <a:ext uri="{FF2B5EF4-FFF2-40B4-BE49-F238E27FC236}">
                      <a16:creationId xmlns:a16="http://schemas.microsoft.com/office/drawing/2014/main" id="{25174CAB-115A-437E-B3A0-E60B13D664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6" y="1027"/>
                  <a:ext cx="4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01" name="Oval 283">
                  <a:extLst>
                    <a:ext uri="{FF2B5EF4-FFF2-40B4-BE49-F238E27FC236}">
                      <a16:creationId xmlns:a16="http://schemas.microsoft.com/office/drawing/2014/main" id="{66E788DC-BBFC-4ED5-8CEA-F9C6FB3A02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7" y="1028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02" name="Oval 284">
                  <a:extLst>
                    <a:ext uri="{FF2B5EF4-FFF2-40B4-BE49-F238E27FC236}">
                      <a16:creationId xmlns:a16="http://schemas.microsoft.com/office/drawing/2014/main" id="{BA9E4EC9-BF13-439D-9DA9-4FAA1B35B5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1028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03" name="Oval 285">
                  <a:extLst>
                    <a:ext uri="{FF2B5EF4-FFF2-40B4-BE49-F238E27FC236}">
                      <a16:creationId xmlns:a16="http://schemas.microsoft.com/office/drawing/2014/main" id="{FCFD62E0-DB2B-47DB-AC5F-579734C3B6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9" y="1069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04" name="Oval 286">
                  <a:extLst>
                    <a:ext uri="{FF2B5EF4-FFF2-40B4-BE49-F238E27FC236}">
                      <a16:creationId xmlns:a16="http://schemas.microsoft.com/office/drawing/2014/main" id="{A4329E22-7E6F-4FD1-94AB-3A547197A1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7" y="1069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05" name="Oval 287">
                  <a:extLst>
                    <a:ext uri="{FF2B5EF4-FFF2-40B4-BE49-F238E27FC236}">
                      <a16:creationId xmlns:a16="http://schemas.microsoft.com/office/drawing/2014/main" id="{F28A22B7-FCE5-470B-80A4-6AA0981761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5" y="1067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06" name="Oval 288">
                  <a:extLst>
                    <a:ext uri="{FF2B5EF4-FFF2-40B4-BE49-F238E27FC236}">
                      <a16:creationId xmlns:a16="http://schemas.microsoft.com/office/drawing/2014/main" id="{6A2F66BB-ABEE-40A4-9BC7-4884226574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3" y="1067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07" name="Oval 289">
                  <a:extLst>
                    <a:ext uri="{FF2B5EF4-FFF2-40B4-BE49-F238E27FC236}">
                      <a16:creationId xmlns:a16="http://schemas.microsoft.com/office/drawing/2014/main" id="{674819AC-5105-4F39-928B-81743979E4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2" y="1065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08" name="Oval 290">
                  <a:extLst>
                    <a:ext uri="{FF2B5EF4-FFF2-40B4-BE49-F238E27FC236}">
                      <a16:creationId xmlns:a16="http://schemas.microsoft.com/office/drawing/2014/main" id="{B985B272-6621-4255-8195-AC15B6BA9D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0" y="1065"/>
                  <a:ext cx="9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09" name="Oval 291">
                  <a:extLst>
                    <a:ext uri="{FF2B5EF4-FFF2-40B4-BE49-F238E27FC236}">
                      <a16:creationId xmlns:a16="http://schemas.microsoft.com/office/drawing/2014/main" id="{8552F08B-495F-4BCA-AE1E-FD1CA2A20F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0" y="1063"/>
                  <a:ext cx="10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10" name="Oval 292">
                  <a:extLst>
                    <a:ext uri="{FF2B5EF4-FFF2-40B4-BE49-F238E27FC236}">
                      <a16:creationId xmlns:a16="http://schemas.microsoft.com/office/drawing/2014/main" id="{D2D713E0-47E7-49C4-96FD-808A0564F3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8" y="1063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11" name="Oval 293">
                  <a:extLst>
                    <a:ext uri="{FF2B5EF4-FFF2-40B4-BE49-F238E27FC236}">
                      <a16:creationId xmlns:a16="http://schemas.microsoft.com/office/drawing/2014/main" id="{0EE199CD-B6C3-4AA7-85B2-A675790315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8" y="1063"/>
                  <a:ext cx="10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12" name="Oval 294">
                  <a:extLst>
                    <a:ext uri="{FF2B5EF4-FFF2-40B4-BE49-F238E27FC236}">
                      <a16:creationId xmlns:a16="http://schemas.microsoft.com/office/drawing/2014/main" id="{AF486AA7-4985-4BAF-8B75-5C79E97573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17" y="1063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13" name="Oval 295">
                  <a:extLst>
                    <a:ext uri="{FF2B5EF4-FFF2-40B4-BE49-F238E27FC236}">
                      <a16:creationId xmlns:a16="http://schemas.microsoft.com/office/drawing/2014/main" id="{A1A81488-7DFF-4553-A62A-60E6E95C93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7" y="1063"/>
                  <a:ext cx="9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14" name="Oval 296">
                  <a:extLst>
                    <a:ext uri="{FF2B5EF4-FFF2-40B4-BE49-F238E27FC236}">
                      <a16:creationId xmlns:a16="http://schemas.microsoft.com/office/drawing/2014/main" id="{3F54E4B9-C028-4259-9DE4-7F139BC1FE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7" y="1065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15" name="Oval 297">
                  <a:extLst>
                    <a:ext uri="{FF2B5EF4-FFF2-40B4-BE49-F238E27FC236}">
                      <a16:creationId xmlns:a16="http://schemas.microsoft.com/office/drawing/2014/main" id="{C7E7DA1C-2154-4789-A784-D1D25EB9AC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7" y="1065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16" name="Oval 298">
                  <a:extLst>
                    <a:ext uri="{FF2B5EF4-FFF2-40B4-BE49-F238E27FC236}">
                      <a16:creationId xmlns:a16="http://schemas.microsoft.com/office/drawing/2014/main" id="{EE21D60D-556F-4B14-8DD8-9D02680289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7" y="1067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17" name="Oval 299">
                  <a:extLst>
                    <a:ext uri="{FF2B5EF4-FFF2-40B4-BE49-F238E27FC236}">
                      <a16:creationId xmlns:a16="http://schemas.microsoft.com/office/drawing/2014/main" id="{B2476703-CE31-4812-A9F5-225060F757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7" y="1067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18" name="Oval 300">
                  <a:extLst>
                    <a:ext uri="{FF2B5EF4-FFF2-40B4-BE49-F238E27FC236}">
                      <a16:creationId xmlns:a16="http://schemas.microsoft.com/office/drawing/2014/main" id="{43A187F6-1584-4DC5-BCC1-1EDDA50057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7" y="1069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19" name="Oval 301">
                  <a:extLst>
                    <a:ext uri="{FF2B5EF4-FFF2-40B4-BE49-F238E27FC236}">
                      <a16:creationId xmlns:a16="http://schemas.microsoft.com/office/drawing/2014/main" id="{B571749A-ADE4-4292-ABEC-E279D1B59B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8" y="1069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20" name="Oval 302">
                  <a:extLst>
                    <a:ext uri="{FF2B5EF4-FFF2-40B4-BE49-F238E27FC236}">
                      <a16:creationId xmlns:a16="http://schemas.microsoft.com/office/drawing/2014/main" id="{45C00ABB-33B6-47CA-9E2A-29E0FF1F51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8" y="1109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21" name="Oval 303">
                  <a:extLst>
                    <a:ext uri="{FF2B5EF4-FFF2-40B4-BE49-F238E27FC236}">
                      <a16:creationId xmlns:a16="http://schemas.microsoft.com/office/drawing/2014/main" id="{7F778C33-B186-410D-851F-BBD1408746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8" y="1107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22" name="Oval 304">
                  <a:extLst>
                    <a:ext uri="{FF2B5EF4-FFF2-40B4-BE49-F238E27FC236}">
                      <a16:creationId xmlns:a16="http://schemas.microsoft.com/office/drawing/2014/main" id="{E0E23623-2C59-4F23-A295-A983FC3DAF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6" y="110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23" name="Oval 305">
                  <a:extLst>
                    <a:ext uri="{FF2B5EF4-FFF2-40B4-BE49-F238E27FC236}">
                      <a16:creationId xmlns:a16="http://schemas.microsoft.com/office/drawing/2014/main" id="{30398752-7C95-454F-A8BC-0C8227F768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4" y="1107"/>
                  <a:ext cx="4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24" name="Oval 306">
                  <a:extLst>
                    <a:ext uri="{FF2B5EF4-FFF2-40B4-BE49-F238E27FC236}">
                      <a16:creationId xmlns:a16="http://schemas.microsoft.com/office/drawing/2014/main" id="{8B01AD26-3AEB-4648-8198-E890B550F0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3" y="1107"/>
                  <a:ext cx="5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25" name="Oval 307">
                  <a:extLst>
                    <a:ext uri="{FF2B5EF4-FFF2-40B4-BE49-F238E27FC236}">
                      <a16:creationId xmlns:a16="http://schemas.microsoft.com/office/drawing/2014/main" id="{8D0AA288-3F2E-46AF-87D8-2D0DCF6475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3" y="1105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26" name="Oval 308">
                  <a:extLst>
                    <a:ext uri="{FF2B5EF4-FFF2-40B4-BE49-F238E27FC236}">
                      <a16:creationId xmlns:a16="http://schemas.microsoft.com/office/drawing/2014/main" id="{5292A914-E666-4E29-AD1B-45A8F7E9ED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1" y="1105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27" name="Oval 309">
                  <a:extLst>
                    <a:ext uri="{FF2B5EF4-FFF2-40B4-BE49-F238E27FC236}">
                      <a16:creationId xmlns:a16="http://schemas.microsoft.com/office/drawing/2014/main" id="{422ACF2D-EDDD-4CC4-908C-DF683CB8D3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1" y="1105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28" name="Oval 310">
                  <a:extLst>
                    <a:ext uri="{FF2B5EF4-FFF2-40B4-BE49-F238E27FC236}">
                      <a16:creationId xmlns:a16="http://schemas.microsoft.com/office/drawing/2014/main" id="{DD3F1D13-E344-4822-B089-F50E390A35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9" y="1105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29" name="Oval 311">
                  <a:extLst>
                    <a:ext uri="{FF2B5EF4-FFF2-40B4-BE49-F238E27FC236}">
                      <a16:creationId xmlns:a16="http://schemas.microsoft.com/office/drawing/2014/main" id="{6268815E-E9E7-429B-86B7-D243B9CD60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0" y="1105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30" name="Oval 312">
                  <a:extLst>
                    <a:ext uri="{FF2B5EF4-FFF2-40B4-BE49-F238E27FC236}">
                      <a16:creationId xmlns:a16="http://schemas.microsoft.com/office/drawing/2014/main" id="{43E08FA8-0001-46A0-89B9-3713DEF285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0" y="1107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31" name="Oval 313">
                  <a:extLst>
                    <a:ext uri="{FF2B5EF4-FFF2-40B4-BE49-F238E27FC236}">
                      <a16:creationId xmlns:a16="http://schemas.microsoft.com/office/drawing/2014/main" id="{711AC411-7C2C-4463-91B1-915BB04A81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0" y="110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32" name="Oval 314">
                  <a:extLst>
                    <a:ext uri="{FF2B5EF4-FFF2-40B4-BE49-F238E27FC236}">
                      <a16:creationId xmlns:a16="http://schemas.microsoft.com/office/drawing/2014/main" id="{A14BD4BD-D90C-4CB9-97C5-1B15703A10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0" y="110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33" name="Oval 315">
                  <a:extLst>
                    <a:ext uri="{FF2B5EF4-FFF2-40B4-BE49-F238E27FC236}">
                      <a16:creationId xmlns:a16="http://schemas.microsoft.com/office/drawing/2014/main" id="{1D32CC50-57DC-48A6-9DF7-BAEDCBFDFD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8" y="110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34" name="Oval 316">
                  <a:extLst>
                    <a:ext uri="{FF2B5EF4-FFF2-40B4-BE49-F238E27FC236}">
                      <a16:creationId xmlns:a16="http://schemas.microsoft.com/office/drawing/2014/main" id="{3AE97D07-1F7E-4D8A-9528-6E9F884521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7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35" name="Oval 317">
                  <a:extLst>
                    <a:ext uri="{FF2B5EF4-FFF2-40B4-BE49-F238E27FC236}">
                      <a16:creationId xmlns:a16="http://schemas.microsoft.com/office/drawing/2014/main" id="{DC191A12-4851-4C52-A196-CA3B66D235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36" name="Oval 318">
                  <a:extLst>
                    <a:ext uri="{FF2B5EF4-FFF2-40B4-BE49-F238E27FC236}">
                      <a16:creationId xmlns:a16="http://schemas.microsoft.com/office/drawing/2014/main" id="{13B118AD-45FE-4529-A1FC-DEAB0B98AF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6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37" name="Oval 319">
                  <a:extLst>
                    <a:ext uri="{FF2B5EF4-FFF2-40B4-BE49-F238E27FC236}">
                      <a16:creationId xmlns:a16="http://schemas.microsoft.com/office/drawing/2014/main" id="{2BF9A0B2-F946-4330-9CF0-275D449A43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114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38" name="Oval 320">
                  <a:extLst>
                    <a:ext uri="{FF2B5EF4-FFF2-40B4-BE49-F238E27FC236}">
                      <a16:creationId xmlns:a16="http://schemas.microsoft.com/office/drawing/2014/main" id="{3DD5CE6B-EB85-4F0D-80DD-CCECA24846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2" y="114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39" name="Oval 321">
                  <a:extLst>
                    <a:ext uri="{FF2B5EF4-FFF2-40B4-BE49-F238E27FC236}">
                      <a16:creationId xmlns:a16="http://schemas.microsoft.com/office/drawing/2014/main" id="{AD7712F5-0D1A-4EDF-BBDB-F6279DFED9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1147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40" name="Oval 322">
                  <a:extLst>
                    <a:ext uri="{FF2B5EF4-FFF2-40B4-BE49-F238E27FC236}">
                      <a16:creationId xmlns:a16="http://schemas.microsoft.com/office/drawing/2014/main" id="{B3216166-6928-4F80-8CBC-03CF2F836F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1147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41" name="Oval 323">
                  <a:extLst>
                    <a:ext uri="{FF2B5EF4-FFF2-40B4-BE49-F238E27FC236}">
                      <a16:creationId xmlns:a16="http://schemas.microsoft.com/office/drawing/2014/main" id="{D4109605-4CFC-44D6-ABB1-5B7CE879AA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1147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42" name="Oval 324">
                  <a:extLst>
                    <a:ext uri="{FF2B5EF4-FFF2-40B4-BE49-F238E27FC236}">
                      <a16:creationId xmlns:a16="http://schemas.microsoft.com/office/drawing/2014/main" id="{30E5B91F-EC5D-4A37-BCEE-F1C1872B9D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1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43" name="Oval 325">
                  <a:extLst>
                    <a:ext uri="{FF2B5EF4-FFF2-40B4-BE49-F238E27FC236}">
                      <a16:creationId xmlns:a16="http://schemas.microsoft.com/office/drawing/2014/main" id="{0AF9D668-1B7C-4F66-9C0F-F05104E9BB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1" y="114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00F7E18-09D2-4D5D-8741-9543D0E63728}"/>
                </a:ext>
              </a:extLst>
            </p:cNvPr>
            <p:cNvGrpSpPr/>
            <p:nvPr/>
          </p:nvGrpSpPr>
          <p:grpSpPr>
            <a:xfrm>
              <a:off x="4039379" y="1403369"/>
              <a:ext cx="3880991" cy="3925485"/>
              <a:chOff x="4155505" y="1492302"/>
              <a:chExt cx="3880991" cy="3925485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351EE4FA-EE58-4DD8-95E3-57A2742E3599}"/>
                  </a:ext>
                </a:extLst>
              </p:cNvPr>
              <p:cNvGrpSpPr/>
              <p:nvPr/>
            </p:nvGrpSpPr>
            <p:grpSpPr>
              <a:xfrm flipH="1">
                <a:off x="5028644" y="4390433"/>
                <a:ext cx="2071711" cy="1027354"/>
                <a:chOff x="4328540" y="3723055"/>
                <a:chExt cx="2071711" cy="1027354"/>
              </a:xfrm>
              <a:effectLst>
                <a:outerShdw blurRad="508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7" name="文本框 96">
                  <a:extLst>
                    <a:ext uri="{FF2B5EF4-FFF2-40B4-BE49-F238E27FC236}">
                      <a16:creationId xmlns:a16="http://schemas.microsoft.com/office/drawing/2014/main" id="{C694A9E5-544D-498D-AFB7-8F1472559DE8}"/>
                    </a:ext>
                  </a:extLst>
                </p:cNvPr>
                <p:cNvSpPr txBox="1"/>
                <p:nvPr/>
              </p:nvSpPr>
              <p:spPr>
                <a:xfrm>
                  <a:off x="4328540" y="3734746"/>
                  <a:ext cx="2056973" cy="10156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6000" dirty="0">
                      <a:ln w="127000">
                        <a:solidFill>
                          <a:schemeClr val="tx1"/>
                        </a:solidFill>
                      </a:ln>
                      <a:latin typeface="江城斜黑体 900W" panose="020B0A00000000000000" pitchFamily="34" charset="-122"/>
                      <a:ea typeface="江城斜黑体 900W" panose="020B0A00000000000000" pitchFamily="34" charset="-122"/>
                    </a:rPr>
                    <a:t>2021</a:t>
                  </a:r>
                  <a:endParaRPr lang="zh-CN" altLang="en-US" sz="6000" dirty="0">
                    <a:ln w="127000">
                      <a:solidFill>
                        <a:schemeClr val="tx1"/>
                      </a:solidFill>
                    </a:ln>
                    <a:latin typeface="江城斜黑体 900W" panose="020B0A00000000000000" pitchFamily="34" charset="-122"/>
                    <a:ea typeface="江城斜黑体 900W" panose="020B0A00000000000000" pitchFamily="34" charset="-122"/>
                  </a:endParaRPr>
                </a:p>
              </p:txBody>
            </p:sp>
            <p:sp>
              <p:nvSpPr>
                <p:cNvPr id="68" name="文本框 67">
                  <a:extLst>
                    <a:ext uri="{FF2B5EF4-FFF2-40B4-BE49-F238E27FC236}">
                      <a16:creationId xmlns:a16="http://schemas.microsoft.com/office/drawing/2014/main" id="{2FB9D789-C47A-4D8A-AD59-4A1A1C277059}"/>
                    </a:ext>
                  </a:extLst>
                </p:cNvPr>
                <p:cNvSpPr txBox="1"/>
                <p:nvPr/>
              </p:nvSpPr>
              <p:spPr>
                <a:xfrm>
                  <a:off x="4343278" y="3723055"/>
                  <a:ext cx="2056973" cy="10156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6000" dirty="0">
                      <a:gradFill flip="none" rotWithShape="1">
                        <a:gsLst>
                          <a:gs pos="0">
                            <a:srgbClr val="FFC000"/>
                          </a:gs>
                          <a:gs pos="100000">
                            <a:srgbClr val="FF3250"/>
                          </a:gs>
                        </a:gsLst>
                        <a:lin ang="2700000" scaled="1"/>
                        <a:tileRect/>
                      </a:gradFill>
                      <a:latin typeface="江城斜黑体 900W" panose="020B0A00000000000000" pitchFamily="34" charset="-122"/>
                      <a:ea typeface="江城斜黑体 900W" panose="020B0A00000000000000" pitchFamily="34" charset="-122"/>
                    </a:rPr>
                    <a:t>2021</a:t>
                  </a:r>
                  <a:endParaRPr lang="zh-CN" altLang="en-US" sz="6000" dirty="0"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2700000" scaled="1"/>
                      <a:tileRect/>
                    </a:gradFill>
                    <a:latin typeface="江城斜黑体 900W" panose="020B0A00000000000000" pitchFamily="34" charset="-122"/>
                    <a:ea typeface="江城斜黑体 900W" panose="020B0A00000000000000" pitchFamily="34" charset="-122"/>
                  </a:endParaRPr>
                </a:p>
              </p:txBody>
            </p:sp>
          </p:grpSp>
          <p:grpSp>
            <p:nvGrpSpPr>
              <p:cNvPr id="1275" name="组合 1274">
                <a:extLst>
                  <a:ext uri="{FF2B5EF4-FFF2-40B4-BE49-F238E27FC236}">
                    <a16:creationId xmlns:a16="http://schemas.microsoft.com/office/drawing/2014/main" id="{9FEB743E-55C5-4347-9232-D6360A59B19E}"/>
                  </a:ext>
                </a:extLst>
              </p:cNvPr>
              <p:cNvGrpSpPr/>
              <p:nvPr/>
            </p:nvGrpSpPr>
            <p:grpSpPr>
              <a:xfrm>
                <a:off x="4155505" y="1492302"/>
                <a:ext cx="3880991" cy="3065169"/>
                <a:chOff x="6397154" y="6727914"/>
                <a:chExt cx="3880991" cy="3065169"/>
              </a:xfrm>
              <a:effectLst>
                <a:outerShdw blurRad="114300" dir="360000" sx="102000" sy="102000" algn="ctr" rotWithShape="0">
                  <a:prstClr val="black">
                    <a:alpha val="27000"/>
                  </a:prstClr>
                </a:outerShdw>
              </a:effectLst>
            </p:grpSpPr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13EF36F6-F4A7-4A00-A9B6-5D7961DD48CA}"/>
                    </a:ext>
                  </a:extLst>
                </p:cNvPr>
                <p:cNvSpPr txBox="1"/>
                <p:nvPr/>
              </p:nvSpPr>
              <p:spPr>
                <a:xfrm>
                  <a:off x="6400160" y="6735133"/>
                  <a:ext cx="3877985" cy="304698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9600" dirty="0">
                      <a:ln w="247650">
                        <a:gradFill>
                          <a:gsLst>
                            <a:gs pos="0">
                              <a:srgbClr val="FFC000"/>
                            </a:gs>
                            <a:gs pos="100000">
                              <a:srgbClr val="FF3250"/>
                            </a:gs>
                          </a:gsLst>
                          <a:lin ang="5400000" scaled="1"/>
                        </a:gradFill>
                      </a:ln>
                      <a:solidFill>
                        <a:srgbClr val="FFC000"/>
                      </a:solidFill>
                      <a:latin typeface="江城斜黑体 900W" panose="020B0A00000000000000" pitchFamily="34" charset="-122"/>
                      <a:ea typeface="江城斜黑体 900W" panose="020B0A00000000000000" pitchFamily="34" charset="-122"/>
                    </a:rPr>
                    <a:t>漫画家</a:t>
                  </a:r>
                  <a:endParaRPr lang="en-US" altLang="zh-CN" sz="9600" dirty="0">
                    <a:ln w="247650">
                      <a:gradFill>
                        <a:gsLst>
                          <a:gs pos="0">
                            <a:srgbClr val="FFC000"/>
                          </a:gs>
                          <a:gs pos="100000">
                            <a:srgbClr val="FF3250"/>
                          </a:gs>
                        </a:gsLst>
                        <a:lin ang="5400000" scaled="1"/>
                      </a:gradFill>
                    </a:ln>
                    <a:solidFill>
                      <a:srgbClr val="FFC000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</a:endParaRPr>
                </a:p>
                <a:p>
                  <a:r>
                    <a:rPr lang="zh-CN" altLang="en-US" sz="9600" dirty="0">
                      <a:ln w="247650">
                        <a:gradFill>
                          <a:gsLst>
                            <a:gs pos="0">
                              <a:srgbClr val="FFC000"/>
                            </a:gs>
                            <a:gs pos="100000">
                              <a:srgbClr val="FF3250"/>
                            </a:gs>
                          </a:gsLst>
                          <a:lin ang="5400000" scaled="1"/>
                        </a:gradFill>
                      </a:ln>
                      <a:solidFill>
                        <a:srgbClr val="FFC000"/>
                      </a:solidFill>
                      <a:latin typeface="江城斜黑体 900W" panose="020B0A00000000000000" pitchFamily="34" charset="-122"/>
                      <a:ea typeface="江城斜黑体 900W" panose="020B0A00000000000000" pitchFamily="34" charset="-122"/>
                    </a:rPr>
                    <a:t>大计划</a:t>
                  </a:r>
                </a:p>
              </p:txBody>
            </p:sp>
            <p:sp>
              <p:nvSpPr>
                <p:cNvPr id="2" name="文本框 1">
                  <a:extLst>
                    <a:ext uri="{FF2B5EF4-FFF2-40B4-BE49-F238E27FC236}">
                      <a16:creationId xmlns:a16="http://schemas.microsoft.com/office/drawing/2014/main" id="{2D6CF840-3B41-4482-8CB6-2361AB4300D6}"/>
                    </a:ext>
                  </a:extLst>
                </p:cNvPr>
                <p:cNvSpPr txBox="1"/>
                <p:nvPr/>
              </p:nvSpPr>
              <p:spPr>
                <a:xfrm>
                  <a:off x="6398888" y="6746095"/>
                  <a:ext cx="3877985" cy="304698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9600" dirty="0">
                      <a:ln w="190500">
                        <a:solidFill>
                          <a:schemeClr val="tx1"/>
                        </a:solidFill>
                      </a:ln>
                      <a:latin typeface="江城斜黑体 900W" panose="020B0A00000000000000" pitchFamily="34" charset="-122"/>
                      <a:ea typeface="江城斜黑体 900W" panose="020B0A00000000000000" pitchFamily="34" charset="-122"/>
                    </a:rPr>
                    <a:t>漫画家</a:t>
                  </a:r>
                  <a:endParaRPr lang="en-US" altLang="zh-CN" sz="9600" dirty="0">
                    <a:ln w="190500">
                      <a:solidFill>
                        <a:schemeClr val="tx1"/>
                      </a:solidFill>
                    </a:ln>
                    <a:latin typeface="江城斜黑体 900W" panose="020B0A00000000000000" pitchFamily="34" charset="-122"/>
                    <a:ea typeface="江城斜黑体 900W" panose="020B0A00000000000000" pitchFamily="34" charset="-122"/>
                  </a:endParaRPr>
                </a:p>
                <a:p>
                  <a:r>
                    <a:rPr lang="zh-CN" altLang="en-US" sz="9600" dirty="0">
                      <a:ln w="190500">
                        <a:solidFill>
                          <a:schemeClr val="tx1"/>
                        </a:solidFill>
                      </a:ln>
                      <a:latin typeface="江城斜黑体 900W" panose="020B0A00000000000000" pitchFamily="34" charset="-122"/>
                      <a:ea typeface="江城斜黑体 900W" panose="020B0A00000000000000" pitchFamily="34" charset="-122"/>
                    </a:rPr>
                    <a:t>大计划</a:t>
                  </a:r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79EE79D7-2281-4198-A877-71814C9103D9}"/>
                    </a:ext>
                  </a:extLst>
                </p:cNvPr>
                <p:cNvSpPr txBox="1"/>
                <p:nvPr/>
              </p:nvSpPr>
              <p:spPr>
                <a:xfrm>
                  <a:off x="6397154" y="6727914"/>
                  <a:ext cx="3877985" cy="304698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9600" dirty="0">
                      <a:solidFill>
                        <a:schemeClr val="bg1"/>
                      </a:solidFill>
                      <a:latin typeface="江城斜黑体 900W" panose="020B0A00000000000000" pitchFamily="34" charset="-122"/>
                      <a:ea typeface="江城斜黑体 900W" panose="020B0A00000000000000" pitchFamily="34" charset="-122"/>
                    </a:rPr>
                    <a:t>漫画家</a:t>
                  </a:r>
                  <a:endParaRPr lang="en-US" altLang="zh-CN" sz="9600" dirty="0">
                    <a:solidFill>
                      <a:schemeClr val="bg1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</a:endParaRPr>
                </a:p>
                <a:p>
                  <a:r>
                    <a:rPr lang="zh-CN" altLang="en-US" sz="9600" dirty="0">
                      <a:solidFill>
                        <a:schemeClr val="bg1"/>
                      </a:solidFill>
                      <a:latin typeface="江城斜黑体 900W" panose="020B0A00000000000000" pitchFamily="34" charset="-122"/>
                      <a:ea typeface="江城斜黑体 900W" panose="020B0A00000000000000" pitchFamily="34" charset="-122"/>
                    </a:rPr>
                    <a:t>大计划</a:t>
                  </a:r>
                </a:p>
              </p:txBody>
            </p:sp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id="{BDEEF21F-7877-4F5C-B422-7ACD7CD9F83B}"/>
                    </a:ext>
                  </a:extLst>
                </p:cNvPr>
                <p:cNvGrpSpPr/>
                <p:nvPr/>
              </p:nvGrpSpPr>
              <p:grpSpPr>
                <a:xfrm>
                  <a:off x="8420921" y="7987885"/>
                  <a:ext cx="1004579" cy="729424"/>
                  <a:chOff x="5804423" y="2775776"/>
                  <a:chExt cx="1326388" cy="963089"/>
                </a:xfrm>
              </p:grpSpPr>
              <p:sp>
                <p:nvSpPr>
                  <p:cNvPr id="47" name="椭圆 46">
                    <a:extLst>
                      <a:ext uri="{FF2B5EF4-FFF2-40B4-BE49-F238E27FC236}">
                        <a16:creationId xmlns:a16="http://schemas.microsoft.com/office/drawing/2014/main" id="{0E397E38-AFB6-4D99-A0C5-F63FE910D7D8}"/>
                      </a:ext>
                    </a:extLst>
                  </p:cNvPr>
                  <p:cNvSpPr/>
                  <p:nvPr/>
                </p:nvSpPr>
                <p:spPr>
                  <a:xfrm>
                    <a:off x="5934815" y="2775776"/>
                    <a:ext cx="963089" cy="963089"/>
                  </a:xfrm>
                  <a:prstGeom prst="ellipse">
                    <a:avLst/>
                  </a:prstGeom>
                  <a:gradFill flip="none" rotWithShape="1">
                    <a:gsLst>
                      <a:gs pos="69000">
                        <a:srgbClr val="48E199"/>
                      </a:gs>
                      <a:gs pos="20000">
                        <a:srgbClr val="FFC000"/>
                      </a:gs>
                      <a:gs pos="42000">
                        <a:srgbClr val="FF3250"/>
                      </a:gs>
                    </a:gsLst>
                    <a:lin ang="2700000" scaled="1"/>
                    <a:tileRect/>
                  </a:gradFill>
                  <a:ln w="381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城斜黑体 900W" panose="020B0A00000000000000" pitchFamily="34" charset="-122"/>
                      <a:ea typeface="江城斜黑体 900W" panose="020B0A00000000000000" pitchFamily="34" charset="-122"/>
                    </a:endParaRPr>
                  </a:p>
                </p:txBody>
              </p:sp>
              <p:sp>
                <p:nvSpPr>
                  <p:cNvPr id="63" name="文本框 62">
                    <a:extLst>
                      <a:ext uri="{FF2B5EF4-FFF2-40B4-BE49-F238E27FC236}">
                        <a16:creationId xmlns:a16="http://schemas.microsoft.com/office/drawing/2014/main" id="{91200C8C-8AEA-457B-8B9C-0CFBB9D6DCDD}"/>
                      </a:ext>
                    </a:extLst>
                  </p:cNvPr>
                  <p:cNvSpPr txBox="1"/>
                  <p:nvPr/>
                </p:nvSpPr>
                <p:spPr>
                  <a:xfrm rot="21250597">
                    <a:off x="5804423" y="2910795"/>
                    <a:ext cx="1326388" cy="48764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zh-CN" altLang="en-US" dirty="0">
                        <a:latin typeface="江城斜黑体 900W" panose="020B0A00000000000000" pitchFamily="34" charset="-122"/>
                        <a:ea typeface="江城斜黑体 900W" panose="020B0A00000000000000" pitchFamily="34" charset="-122"/>
                      </a:rPr>
                      <a:t> plans</a:t>
                    </a:r>
                  </a:p>
                </p:txBody>
              </p:sp>
            </p:grp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07584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>
            <a:extLst>
              <a:ext uri="{FF2B5EF4-FFF2-40B4-BE49-F238E27FC236}">
                <a16:creationId xmlns:a16="http://schemas.microsoft.com/office/drawing/2014/main" id="{5A4A55FB-38FC-4053-B52F-C9418D90E04A}"/>
              </a:ext>
            </a:extLst>
          </p:cNvPr>
          <p:cNvSpPr/>
          <p:nvPr/>
        </p:nvSpPr>
        <p:spPr>
          <a:xfrm>
            <a:off x="492974" y="2440032"/>
            <a:ext cx="5454857" cy="3795668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3D57A02-B502-4EF0-95E5-7FE206DEDC81}"/>
              </a:ext>
            </a:extLst>
          </p:cNvPr>
          <p:cNvSpPr/>
          <p:nvPr/>
        </p:nvSpPr>
        <p:spPr>
          <a:xfrm>
            <a:off x="6244168" y="2440032"/>
            <a:ext cx="5452531" cy="3795668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C042F37-AA37-4392-BB01-0DCA6E10140A}"/>
              </a:ext>
            </a:extLst>
          </p:cNvPr>
          <p:cNvSpPr txBox="1"/>
          <p:nvPr/>
        </p:nvSpPr>
        <p:spPr>
          <a:xfrm>
            <a:off x="1045151" y="4104329"/>
            <a:ext cx="4092254" cy="125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请在这里输入内容，请在这里输入内容请在这里输入内容，请在这里输入内容请在这里输入内容，请在这里输入内容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0E44FCB-FD01-46DF-8BB3-762F81FB7B5E}"/>
              </a:ext>
            </a:extLst>
          </p:cNvPr>
          <p:cNvGrpSpPr/>
          <p:nvPr/>
        </p:nvGrpSpPr>
        <p:grpSpPr>
          <a:xfrm>
            <a:off x="493544" y="2440032"/>
            <a:ext cx="5461617" cy="1113104"/>
            <a:chOff x="660399" y="3516042"/>
            <a:chExt cx="2590369" cy="581025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F545CEB-F52D-4E61-B3B6-5628522FEEB6}"/>
                </a:ext>
              </a:extLst>
            </p:cNvPr>
            <p:cNvSpPr/>
            <p:nvPr/>
          </p:nvSpPr>
          <p:spPr>
            <a:xfrm flipV="1">
              <a:off x="660399" y="3516042"/>
              <a:ext cx="2590369" cy="581025"/>
            </a:xfrm>
            <a:custGeom>
              <a:avLst/>
              <a:gdLst>
                <a:gd name="connsiteX0" fmla="*/ 47625 w 2333625"/>
                <a:gd name="connsiteY0" fmla="*/ 0 h 609600"/>
                <a:gd name="connsiteX1" fmla="*/ 2238375 w 2333625"/>
                <a:gd name="connsiteY1" fmla="*/ 19050 h 609600"/>
                <a:gd name="connsiteX2" fmla="*/ 2333625 w 2333625"/>
                <a:gd name="connsiteY2" fmla="*/ 600075 h 609600"/>
                <a:gd name="connsiteX3" fmla="*/ 0 w 2333625"/>
                <a:gd name="connsiteY3" fmla="*/ 609600 h 609600"/>
                <a:gd name="connsiteX4" fmla="*/ 47625 w 2333625"/>
                <a:gd name="connsiteY4" fmla="*/ 0 h 609600"/>
                <a:gd name="connsiteX0" fmla="*/ 9525 w 2295525"/>
                <a:gd name="connsiteY0" fmla="*/ 0 h 609600"/>
                <a:gd name="connsiteX1" fmla="*/ 2200275 w 2295525"/>
                <a:gd name="connsiteY1" fmla="*/ 19050 h 609600"/>
                <a:gd name="connsiteX2" fmla="*/ 2295525 w 2295525"/>
                <a:gd name="connsiteY2" fmla="*/ 600075 h 609600"/>
                <a:gd name="connsiteX3" fmla="*/ 0 w 2295525"/>
                <a:gd name="connsiteY3" fmla="*/ 609600 h 609600"/>
                <a:gd name="connsiteX4" fmla="*/ 9525 w 2295525"/>
                <a:gd name="connsiteY4" fmla="*/ 0 h 609600"/>
                <a:gd name="connsiteX0" fmla="*/ 0 w 2305050"/>
                <a:gd name="connsiteY0" fmla="*/ 9525 h 590550"/>
                <a:gd name="connsiteX1" fmla="*/ 2209800 w 2305050"/>
                <a:gd name="connsiteY1" fmla="*/ 0 h 590550"/>
                <a:gd name="connsiteX2" fmla="*/ 2305050 w 2305050"/>
                <a:gd name="connsiteY2" fmla="*/ 581025 h 590550"/>
                <a:gd name="connsiteX3" fmla="*/ 9525 w 2305050"/>
                <a:gd name="connsiteY3" fmla="*/ 590550 h 590550"/>
                <a:gd name="connsiteX4" fmla="*/ 0 w 230505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188343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5245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4762 h 585787"/>
                <a:gd name="connsiteX1" fmla="*/ 2224563 w 2295666"/>
                <a:gd name="connsiteY1" fmla="*/ 0 h 585787"/>
                <a:gd name="connsiteX2" fmla="*/ 2295666 w 2295666"/>
                <a:gd name="connsiteY2" fmla="*/ 576262 h 585787"/>
                <a:gd name="connsiteX3" fmla="*/ 141 w 2295666"/>
                <a:gd name="connsiteY3" fmla="*/ 585787 h 585787"/>
                <a:gd name="connsiteX4" fmla="*/ 3316 w 2295666"/>
                <a:gd name="connsiteY4" fmla="*/ 4762 h 585787"/>
                <a:gd name="connsiteX0" fmla="*/ 3316 w 2297789"/>
                <a:gd name="connsiteY0" fmla="*/ 0 h 581025"/>
                <a:gd name="connsiteX1" fmla="*/ 2297789 w 2297789"/>
                <a:gd name="connsiteY1" fmla="*/ 7938 h 581025"/>
                <a:gd name="connsiteX2" fmla="*/ 2295666 w 2297789"/>
                <a:gd name="connsiteY2" fmla="*/ 571500 h 581025"/>
                <a:gd name="connsiteX3" fmla="*/ 141 w 2297789"/>
                <a:gd name="connsiteY3" fmla="*/ 581025 h 581025"/>
                <a:gd name="connsiteX4" fmla="*/ 3316 w 2297789"/>
                <a:gd name="connsiteY4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7789" h="581025">
                  <a:moveTo>
                    <a:pt x="3316" y="0"/>
                  </a:moveTo>
                  <a:lnTo>
                    <a:pt x="2297789" y="7938"/>
                  </a:lnTo>
                  <a:cubicBezTo>
                    <a:pt x="2297081" y="195792"/>
                    <a:pt x="2296374" y="383646"/>
                    <a:pt x="2295666" y="571500"/>
                  </a:cubicBezTo>
                  <a:lnTo>
                    <a:pt x="141" y="581025"/>
                  </a:lnTo>
                  <a:cubicBezTo>
                    <a:pt x="-917" y="387350"/>
                    <a:pt x="4374" y="193675"/>
                    <a:pt x="3316" y="0"/>
                  </a:cubicBezTo>
                  <a:close/>
                </a:path>
              </a:pathLst>
            </a:custGeom>
            <a:solidFill>
              <a:srgbClr val="FFC00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629F397-2539-4CF5-AC2B-442754D9EA21}"/>
                </a:ext>
              </a:extLst>
            </p:cNvPr>
            <p:cNvSpPr txBox="1"/>
            <p:nvPr/>
          </p:nvSpPr>
          <p:spPr>
            <a:xfrm>
              <a:off x="943525" y="3628766"/>
              <a:ext cx="1097074" cy="2891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参赛选手</a:t>
              </a:r>
              <a:r>
                <a:rPr lang="en-US" altLang="zh-CN" sz="30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1</a:t>
              </a:r>
              <a:endParaRPr lang="zh-CN" altLang="en-US" sz="3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4EF14DA-5C83-4ED9-B775-50C9D675749F}"/>
              </a:ext>
            </a:extLst>
          </p:cNvPr>
          <p:cNvGrpSpPr/>
          <p:nvPr/>
        </p:nvGrpSpPr>
        <p:grpSpPr>
          <a:xfrm>
            <a:off x="6222040" y="2457738"/>
            <a:ext cx="5474659" cy="1095398"/>
            <a:chOff x="537827" y="3516042"/>
            <a:chExt cx="2712941" cy="581025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C6AC334-97D4-485D-BF76-671F0CA3802C}"/>
                </a:ext>
              </a:extLst>
            </p:cNvPr>
            <p:cNvSpPr/>
            <p:nvPr/>
          </p:nvSpPr>
          <p:spPr>
            <a:xfrm flipV="1">
              <a:off x="537827" y="3516042"/>
              <a:ext cx="2712941" cy="581025"/>
            </a:xfrm>
            <a:custGeom>
              <a:avLst/>
              <a:gdLst>
                <a:gd name="connsiteX0" fmla="*/ 47625 w 2333625"/>
                <a:gd name="connsiteY0" fmla="*/ 0 h 609600"/>
                <a:gd name="connsiteX1" fmla="*/ 2238375 w 2333625"/>
                <a:gd name="connsiteY1" fmla="*/ 19050 h 609600"/>
                <a:gd name="connsiteX2" fmla="*/ 2333625 w 2333625"/>
                <a:gd name="connsiteY2" fmla="*/ 600075 h 609600"/>
                <a:gd name="connsiteX3" fmla="*/ 0 w 2333625"/>
                <a:gd name="connsiteY3" fmla="*/ 609600 h 609600"/>
                <a:gd name="connsiteX4" fmla="*/ 47625 w 2333625"/>
                <a:gd name="connsiteY4" fmla="*/ 0 h 609600"/>
                <a:gd name="connsiteX0" fmla="*/ 9525 w 2295525"/>
                <a:gd name="connsiteY0" fmla="*/ 0 h 609600"/>
                <a:gd name="connsiteX1" fmla="*/ 2200275 w 2295525"/>
                <a:gd name="connsiteY1" fmla="*/ 19050 h 609600"/>
                <a:gd name="connsiteX2" fmla="*/ 2295525 w 2295525"/>
                <a:gd name="connsiteY2" fmla="*/ 600075 h 609600"/>
                <a:gd name="connsiteX3" fmla="*/ 0 w 2295525"/>
                <a:gd name="connsiteY3" fmla="*/ 609600 h 609600"/>
                <a:gd name="connsiteX4" fmla="*/ 9525 w 2295525"/>
                <a:gd name="connsiteY4" fmla="*/ 0 h 609600"/>
                <a:gd name="connsiteX0" fmla="*/ 0 w 2305050"/>
                <a:gd name="connsiteY0" fmla="*/ 9525 h 590550"/>
                <a:gd name="connsiteX1" fmla="*/ 2209800 w 2305050"/>
                <a:gd name="connsiteY1" fmla="*/ 0 h 590550"/>
                <a:gd name="connsiteX2" fmla="*/ 2305050 w 2305050"/>
                <a:gd name="connsiteY2" fmla="*/ 581025 h 590550"/>
                <a:gd name="connsiteX3" fmla="*/ 9525 w 2305050"/>
                <a:gd name="connsiteY3" fmla="*/ 590550 h 590550"/>
                <a:gd name="connsiteX4" fmla="*/ 0 w 230505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188343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5245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4762 h 585787"/>
                <a:gd name="connsiteX1" fmla="*/ 2224563 w 2295666"/>
                <a:gd name="connsiteY1" fmla="*/ 0 h 585787"/>
                <a:gd name="connsiteX2" fmla="*/ 2295666 w 2295666"/>
                <a:gd name="connsiteY2" fmla="*/ 576262 h 585787"/>
                <a:gd name="connsiteX3" fmla="*/ 141 w 2295666"/>
                <a:gd name="connsiteY3" fmla="*/ 585787 h 585787"/>
                <a:gd name="connsiteX4" fmla="*/ 3316 w 2295666"/>
                <a:gd name="connsiteY4" fmla="*/ 4762 h 585787"/>
                <a:gd name="connsiteX0" fmla="*/ 3316 w 2297789"/>
                <a:gd name="connsiteY0" fmla="*/ 0 h 581025"/>
                <a:gd name="connsiteX1" fmla="*/ 2297789 w 2297789"/>
                <a:gd name="connsiteY1" fmla="*/ 7938 h 581025"/>
                <a:gd name="connsiteX2" fmla="*/ 2295666 w 2297789"/>
                <a:gd name="connsiteY2" fmla="*/ 571500 h 581025"/>
                <a:gd name="connsiteX3" fmla="*/ 141 w 2297789"/>
                <a:gd name="connsiteY3" fmla="*/ 581025 h 581025"/>
                <a:gd name="connsiteX4" fmla="*/ 3316 w 2297789"/>
                <a:gd name="connsiteY4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7789" h="581025">
                  <a:moveTo>
                    <a:pt x="3316" y="0"/>
                  </a:moveTo>
                  <a:lnTo>
                    <a:pt x="2297789" y="7938"/>
                  </a:lnTo>
                  <a:cubicBezTo>
                    <a:pt x="2297081" y="195792"/>
                    <a:pt x="2296374" y="383646"/>
                    <a:pt x="2295666" y="571500"/>
                  </a:cubicBezTo>
                  <a:lnTo>
                    <a:pt x="141" y="581025"/>
                  </a:lnTo>
                  <a:cubicBezTo>
                    <a:pt x="-917" y="387350"/>
                    <a:pt x="4374" y="193675"/>
                    <a:pt x="3316" y="0"/>
                  </a:cubicBezTo>
                  <a:close/>
                </a:path>
              </a:pathLst>
            </a:custGeom>
            <a:solidFill>
              <a:srgbClr val="FF325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F2D8C8D-95F4-4B75-9E6D-09141B4257AD}"/>
                </a:ext>
              </a:extLst>
            </p:cNvPr>
            <p:cNvSpPr txBox="1"/>
            <p:nvPr/>
          </p:nvSpPr>
          <p:spPr>
            <a:xfrm>
              <a:off x="832083" y="3624622"/>
              <a:ext cx="1240261" cy="2938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参赛选手</a:t>
              </a:r>
              <a:r>
                <a:rPr lang="en-US" altLang="zh-CN" sz="30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2</a:t>
              </a:r>
              <a:endParaRPr lang="zh-CN" altLang="en-US" sz="3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7F714DA-B98B-4A26-B335-FA6B425F0AD0}"/>
              </a:ext>
            </a:extLst>
          </p:cNvPr>
          <p:cNvGrpSpPr/>
          <p:nvPr/>
        </p:nvGrpSpPr>
        <p:grpSpPr>
          <a:xfrm>
            <a:off x="3642008" y="2168662"/>
            <a:ext cx="1940223" cy="1740202"/>
            <a:chOff x="4223828" y="2168662"/>
            <a:chExt cx="1940223" cy="1740202"/>
          </a:xfrm>
        </p:grpSpPr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8BFA7A58-35D4-4315-B7FB-EF7199C708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42813" y="2168662"/>
              <a:ext cx="1921238" cy="1740202"/>
            </a:xfrm>
            <a:prstGeom prst="rect">
              <a:avLst/>
            </a:prstGeom>
          </p:spPr>
        </p:pic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92BD6225-623D-4E4B-8BA9-E12BBB1CE550}"/>
                </a:ext>
              </a:extLst>
            </p:cNvPr>
            <p:cNvSpPr txBox="1"/>
            <p:nvPr/>
          </p:nvSpPr>
          <p:spPr>
            <a:xfrm rot="21250597">
              <a:off x="4231159" y="2484491"/>
              <a:ext cx="1827154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dirty="0">
                  <a:ln w="31750"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 </a:t>
              </a:r>
              <a:r>
                <a:rPr lang="en-US" altLang="zh-CN" sz="2500" dirty="0">
                  <a:ln w="31750"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PART ONE</a:t>
              </a:r>
              <a:endParaRPr lang="zh-CN" altLang="en-US" sz="2500" dirty="0">
                <a:ln w="31750"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3250"/>
                    </a:gs>
                  </a:gsLst>
                  <a:path path="circle">
                    <a:fillToRect l="50000" t="50000" r="50000" b="50000"/>
                  </a:path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2B3F059-DFD1-4F0A-B386-73D9E23D96D0}"/>
                </a:ext>
              </a:extLst>
            </p:cNvPr>
            <p:cNvSpPr txBox="1"/>
            <p:nvPr/>
          </p:nvSpPr>
          <p:spPr>
            <a:xfrm rot="21250597">
              <a:off x="4223828" y="2493904"/>
              <a:ext cx="1827154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dirty="0">
                  <a:ln w="25400">
                    <a:noFill/>
                  </a:ln>
                  <a:latin typeface="+mj-ea"/>
                  <a:ea typeface="+mj-ea"/>
                </a:rPr>
                <a:t> </a:t>
              </a:r>
              <a:r>
                <a:rPr lang="en-US" altLang="zh-CN" sz="2500" dirty="0">
                  <a:ln w="25400">
                    <a:noFill/>
                  </a:ln>
                  <a:latin typeface="+mj-ea"/>
                  <a:ea typeface="+mj-ea"/>
                </a:rPr>
                <a:t>PART ONE</a:t>
              </a:r>
              <a:endParaRPr lang="zh-CN" altLang="en-US" sz="2500" dirty="0">
                <a:ln w="25400">
                  <a:noFill/>
                </a:ln>
                <a:latin typeface="+mj-ea"/>
                <a:ea typeface="+mj-ea"/>
              </a:endParaRP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ABA34B7A-A4BA-4B91-AE71-4E03E72DE8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50645" y="2168662"/>
            <a:ext cx="1921238" cy="1740202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EBAD8DB1-1DD0-41E2-86C9-D98F60917227}"/>
              </a:ext>
            </a:extLst>
          </p:cNvPr>
          <p:cNvSpPr txBox="1"/>
          <p:nvPr/>
        </p:nvSpPr>
        <p:spPr>
          <a:xfrm rot="21250597">
            <a:off x="9138991" y="2484491"/>
            <a:ext cx="182715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>
                <a:ln w="31750"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3250"/>
                    </a:gs>
                  </a:gsLst>
                  <a:path path="circle">
                    <a:fillToRect l="50000" t="50000" r="50000" b="50000"/>
                  </a:path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 </a:t>
            </a:r>
            <a:r>
              <a:rPr lang="en-US" altLang="zh-CN" sz="2500" dirty="0">
                <a:ln w="31750"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3250"/>
                    </a:gs>
                  </a:gsLst>
                  <a:path path="circle">
                    <a:fillToRect l="50000" t="50000" r="50000" b="50000"/>
                  </a:path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PART TWO</a:t>
            </a:r>
            <a:endParaRPr lang="zh-CN" altLang="en-US" sz="2500" dirty="0">
              <a:ln w="31750">
                <a:gradFill>
                  <a:gsLst>
                    <a:gs pos="0">
                      <a:srgbClr val="FFC000"/>
                    </a:gs>
                    <a:gs pos="100000">
                      <a:srgbClr val="FF3250"/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FFC000"/>
                  </a:gs>
                  <a:gs pos="100000">
                    <a:srgbClr val="FF3250"/>
                  </a:gs>
                </a:gsLst>
                <a:path path="circle">
                  <a:fillToRect l="50000" t="50000" r="50000" b="50000"/>
                </a:path>
              </a:gradFill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B6A8B77-D703-4718-8457-633EBEB386BB}"/>
              </a:ext>
            </a:extLst>
          </p:cNvPr>
          <p:cNvSpPr txBox="1"/>
          <p:nvPr/>
        </p:nvSpPr>
        <p:spPr>
          <a:xfrm rot="21250597">
            <a:off x="9142903" y="2482996"/>
            <a:ext cx="182715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>
                <a:ln w="25400">
                  <a:noFill/>
                </a:ln>
                <a:latin typeface="+mj-ea"/>
                <a:ea typeface="+mj-ea"/>
              </a:rPr>
              <a:t> </a:t>
            </a:r>
            <a:r>
              <a:rPr lang="en-US" altLang="zh-CN" sz="2500" dirty="0">
                <a:ln w="25400">
                  <a:noFill/>
                </a:ln>
                <a:latin typeface="+mj-ea"/>
                <a:ea typeface="+mj-ea"/>
              </a:rPr>
              <a:t>PART TWO</a:t>
            </a:r>
            <a:endParaRPr lang="zh-CN" altLang="en-US" sz="2500" dirty="0">
              <a:ln w="25400">
                <a:noFill/>
              </a:ln>
              <a:latin typeface="+mj-ea"/>
              <a:ea typeface="+mj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401BA75-3A1F-498D-BC13-A9AB43355A9F}"/>
              </a:ext>
            </a:extLst>
          </p:cNvPr>
          <p:cNvSpPr txBox="1"/>
          <p:nvPr/>
        </p:nvSpPr>
        <p:spPr>
          <a:xfrm>
            <a:off x="6785488" y="4180234"/>
            <a:ext cx="4092254" cy="125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请在这里输入内容，请在这里输入内容请在这里输入内容，请在这里输入内容请在这里输入内容，请在这里输入内容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FB3FC68-9A78-4BD2-B414-329A0235CCA0}"/>
              </a:ext>
            </a:extLst>
          </p:cNvPr>
          <p:cNvGrpSpPr/>
          <p:nvPr/>
        </p:nvGrpSpPr>
        <p:grpSpPr>
          <a:xfrm>
            <a:off x="493544" y="983337"/>
            <a:ext cx="11217612" cy="1501507"/>
            <a:chOff x="493544" y="983337"/>
            <a:chExt cx="11217612" cy="1501507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4C774A0-E00D-446F-8CDC-0E61D20AA83C}"/>
                </a:ext>
              </a:extLst>
            </p:cNvPr>
            <p:cNvGrpSpPr/>
            <p:nvPr/>
          </p:nvGrpSpPr>
          <p:grpSpPr>
            <a:xfrm>
              <a:off x="493544" y="1147748"/>
              <a:ext cx="11217612" cy="967711"/>
              <a:chOff x="493544" y="1147748"/>
              <a:chExt cx="11217612" cy="967711"/>
            </a:xfrm>
          </p:grpSpPr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4F15D5D8-76C8-4211-896B-96D6D2830397}"/>
                  </a:ext>
                </a:extLst>
              </p:cNvPr>
              <p:cNvSpPr/>
              <p:nvPr/>
            </p:nvSpPr>
            <p:spPr>
              <a:xfrm>
                <a:off x="495300" y="1147748"/>
                <a:ext cx="11201400" cy="954262"/>
              </a:xfrm>
              <a:prstGeom prst="rect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" name="图片 1">
                <a:extLst>
                  <a:ext uri="{FF2B5EF4-FFF2-40B4-BE49-F238E27FC236}">
                    <a16:creationId xmlns:a16="http://schemas.microsoft.com/office/drawing/2014/main" id="{B2F6F3FA-362F-49E1-B486-F34C8CB95A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3544" y="1164401"/>
                <a:ext cx="11217612" cy="951058"/>
              </a:xfrm>
              <a:prstGeom prst="rect">
                <a:avLst/>
              </a:prstGeom>
            </p:spPr>
          </p:pic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38E3AA6-373A-4496-942D-AC2508E3650D}"/>
                </a:ext>
              </a:extLst>
            </p:cNvPr>
            <p:cNvGrpSpPr/>
            <p:nvPr/>
          </p:nvGrpSpPr>
          <p:grpSpPr>
            <a:xfrm>
              <a:off x="2925037" y="983337"/>
              <a:ext cx="6354627" cy="1501507"/>
              <a:chOff x="3019690" y="995255"/>
              <a:chExt cx="6354627" cy="1501507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EFA089E2-E3A9-4E98-BD8D-E9B6AE496C52}"/>
                  </a:ext>
                </a:extLst>
              </p:cNvPr>
              <p:cNvGrpSpPr/>
              <p:nvPr/>
            </p:nvGrpSpPr>
            <p:grpSpPr>
              <a:xfrm>
                <a:off x="4538300" y="1246724"/>
                <a:ext cx="3274754" cy="625331"/>
                <a:chOff x="3857138" y="-72126"/>
                <a:chExt cx="3274754" cy="625331"/>
              </a:xfrm>
            </p:grpSpPr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id="{69879C82-09AB-4546-872F-E2558B872452}"/>
                    </a:ext>
                  </a:extLst>
                </p:cNvPr>
                <p:cNvSpPr txBox="1"/>
                <p:nvPr>
                  <p:custDataLst>
                    <p:tags r:id="rId1"/>
                  </p:custDataLst>
                </p:nvPr>
              </p:nvSpPr>
              <p:spPr>
                <a:xfrm>
                  <a:off x="3857138" y="-50960"/>
                  <a:ext cx="3272998" cy="604165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64922" tIns="32461" rIns="64922" bIns="32461" rtlCol="0">
                  <a:spAutoFit/>
                </a:bodyPr>
                <a:lstStyle/>
                <a:p>
                  <a:r>
                    <a:rPr lang="zh-CN" altLang="en-US" sz="3500" dirty="0">
                      <a:ln w="175832">
                        <a:gradFill>
                          <a:gsLst>
                            <a:gs pos="0">
                              <a:srgbClr val="FFC000"/>
                            </a:gs>
                            <a:gs pos="100000">
                              <a:srgbClr val="FF3250"/>
                            </a:gs>
                          </a:gsLst>
                          <a:lin ang="5400000" scaled="1"/>
                        </a:gradFill>
                      </a:ln>
                      <a:solidFill>
                        <a:srgbClr val="FFC000"/>
                      </a:solidFill>
                      <a:latin typeface="+mj-ea"/>
                      <a:ea typeface="+mj-ea"/>
                    </a:rPr>
                    <a:t>漫画家大赛决赛</a:t>
                  </a:r>
                  <a:endParaRPr lang="en-US" altLang="zh-CN" sz="3500" dirty="0">
                    <a:ln w="175832">
                      <a:gradFill>
                        <a:gsLst>
                          <a:gs pos="0">
                            <a:srgbClr val="FFC000"/>
                          </a:gs>
                          <a:gs pos="100000">
                            <a:srgbClr val="FF3250"/>
                          </a:gs>
                        </a:gsLst>
                        <a:lin ang="5400000" scaled="1"/>
                      </a:gradFill>
                    </a:ln>
                    <a:solidFill>
                      <a:srgbClr val="FFC000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1ABFA653-777B-458D-B5F0-F74710946BD7}"/>
                    </a:ext>
                  </a:extLst>
                </p:cNvPr>
                <p:cNvSpPr txBox="1"/>
                <p:nvPr>
                  <p:custDataLst>
                    <p:tags r:id="rId2"/>
                  </p:custDataLst>
                </p:nvPr>
              </p:nvSpPr>
              <p:spPr>
                <a:xfrm>
                  <a:off x="3857138" y="-62816"/>
                  <a:ext cx="3272998" cy="604165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64922" tIns="32461" rIns="64922" bIns="32461" rtlCol="0">
                  <a:spAutoFit/>
                </a:bodyPr>
                <a:lstStyle/>
                <a:p>
                  <a:r>
                    <a:rPr lang="zh-CN" altLang="en-US" sz="3500" dirty="0">
                      <a:ln w="135255">
                        <a:solidFill>
                          <a:schemeClr val="tx1"/>
                        </a:solidFill>
                      </a:ln>
                      <a:latin typeface="+mj-ea"/>
                      <a:ea typeface="+mj-ea"/>
                    </a:rPr>
                    <a:t>漫画家大赛决赛</a:t>
                  </a:r>
                  <a:endParaRPr lang="en-US" altLang="zh-CN" sz="3500" dirty="0">
                    <a:ln w="135255">
                      <a:solidFill>
                        <a:schemeClr val="tx1"/>
                      </a:solidFill>
                    </a:ln>
                    <a:latin typeface="+mj-ea"/>
                    <a:ea typeface="+mj-ea"/>
                  </a:endParaRPr>
                </a:p>
              </p:txBody>
            </p:sp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55475D74-8C27-4698-838C-1F819A30D577}"/>
                    </a:ext>
                  </a:extLst>
                </p:cNvPr>
                <p:cNvSpPr txBox="1"/>
                <p:nvPr>
                  <p:custDataLst>
                    <p:tags r:id="rId3"/>
                  </p:custDataLst>
                </p:nvPr>
              </p:nvSpPr>
              <p:spPr>
                <a:xfrm>
                  <a:off x="3858894" y="-72126"/>
                  <a:ext cx="3272998" cy="604165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64922" tIns="32461" rIns="64922" bIns="32461" rtlCol="0">
                  <a:spAutoFit/>
                </a:bodyPr>
                <a:lstStyle/>
                <a:p>
                  <a:r>
                    <a:rPr lang="zh-CN" altLang="en-US" sz="35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漫画家大赛决赛</a:t>
                  </a:r>
                  <a:endParaRPr lang="en-US" altLang="zh-CN" sz="35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  <p:pic>
            <p:nvPicPr>
              <p:cNvPr id="35" name="图形 34">
                <a:extLst>
                  <a:ext uri="{FF2B5EF4-FFF2-40B4-BE49-F238E27FC236}">
                    <a16:creationId xmlns:a16="http://schemas.microsoft.com/office/drawing/2014/main" id="{E83C3F22-5C9D-456C-A60C-707654091C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3019690" y="995255"/>
                <a:ext cx="888796" cy="1501507"/>
              </a:xfrm>
              <a:prstGeom prst="rect">
                <a:avLst/>
              </a:prstGeom>
            </p:spPr>
          </p:pic>
          <p:pic>
            <p:nvPicPr>
              <p:cNvPr id="43" name="图片 42" descr="卡通人物&#10;&#10;描述已自动生成">
                <a:extLst>
                  <a:ext uri="{FF2B5EF4-FFF2-40B4-BE49-F238E27FC236}">
                    <a16:creationId xmlns:a16="http://schemas.microsoft.com/office/drawing/2014/main" id="{D1692E7B-8DBF-496B-A8E2-B69EDDA72F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26773" y="1030605"/>
                <a:ext cx="847544" cy="1249269"/>
              </a:xfrm>
              <a:prstGeom prst="rect">
                <a:avLst/>
              </a:prstGeom>
            </p:spPr>
          </p:pic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BD1E5C4-4313-446B-9A52-2DA6D209550D}"/>
              </a:ext>
            </a:extLst>
          </p:cNvPr>
          <p:cNvGrpSpPr/>
          <p:nvPr/>
        </p:nvGrpSpPr>
        <p:grpSpPr>
          <a:xfrm>
            <a:off x="436360" y="234595"/>
            <a:ext cx="4288353" cy="707886"/>
            <a:chOff x="482600" y="166231"/>
            <a:chExt cx="4288353" cy="70788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8783B19-4C1A-4BD6-87A9-D91DABE76674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52400">
                    <a:solidFill>
                      <a:srgbClr val="000000"/>
                    </a:solidFill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52400">
                  <a:solidFill>
                    <a:srgbClr val="000000"/>
                  </a:solidFill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B60C2FA-48EB-488C-9020-FA377F5EEE6C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01600">
                    <a:solidFill>
                      <a:srgbClr val="FFFFFF"/>
                    </a:solidFill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01600">
                  <a:solidFill>
                    <a:srgbClr val="FFFFFF"/>
                  </a:solidFill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BE32229-06E7-43E4-B75A-6C004CE4DBB6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9050">
                    <a:noFill/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9050">
                  <a:noFill/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3205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EFA089E2-E3A9-4E98-BD8D-E9B6AE496C52}"/>
              </a:ext>
            </a:extLst>
          </p:cNvPr>
          <p:cNvGrpSpPr/>
          <p:nvPr/>
        </p:nvGrpSpPr>
        <p:grpSpPr>
          <a:xfrm>
            <a:off x="4459501" y="1165025"/>
            <a:ext cx="3272998" cy="607137"/>
            <a:chOff x="3184350" y="-154268"/>
            <a:chExt cx="3272998" cy="60713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9879C82-09AB-4546-872F-E2558B872452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184350" y="-154267"/>
              <a:ext cx="3272998" cy="604165"/>
            </a:xfrm>
            <a:prstGeom prst="rect">
              <a:avLst/>
            </a:prstGeom>
            <a:noFill/>
            <a:effectLst/>
          </p:spPr>
          <p:txBody>
            <a:bodyPr wrap="none" lIns="64922" tIns="32461" rIns="64922" bIns="32461" rtlCol="0">
              <a:spAutoFit/>
            </a:bodyPr>
            <a:lstStyle/>
            <a:p>
              <a:r>
                <a:rPr lang="zh-CN" altLang="en-US" sz="3500" dirty="0">
                  <a:ln w="175832"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solidFill>
                    <a:srgbClr val="FFC000"/>
                  </a:solidFill>
                  <a:latin typeface="+mj-ea"/>
                  <a:ea typeface="+mj-ea"/>
                </a:rPr>
                <a:t>漫画家大赛评选</a:t>
              </a:r>
              <a:endParaRPr lang="en-US" altLang="zh-CN" sz="3500" dirty="0">
                <a:ln w="175832"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lin ang="5400000" scaled="1"/>
                  </a:gradFill>
                </a:ln>
                <a:solidFill>
                  <a:srgbClr val="FFC000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ABFA653-777B-458D-B5F0-F74710946BD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184350" y="-151296"/>
              <a:ext cx="3272998" cy="604165"/>
            </a:xfrm>
            <a:prstGeom prst="rect">
              <a:avLst/>
            </a:prstGeom>
            <a:noFill/>
            <a:effectLst/>
          </p:spPr>
          <p:txBody>
            <a:bodyPr wrap="none" lIns="64922" tIns="32461" rIns="64922" bIns="32461" rtlCol="0">
              <a:spAutoFit/>
            </a:bodyPr>
            <a:lstStyle/>
            <a:p>
              <a:r>
                <a:rPr lang="zh-CN" altLang="en-US" sz="3500" dirty="0">
                  <a:ln w="135255">
                    <a:solidFill>
                      <a:schemeClr val="tx1"/>
                    </a:solidFill>
                  </a:ln>
                  <a:latin typeface="+mj-ea"/>
                  <a:ea typeface="+mj-ea"/>
                </a:rPr>
                <a:t>漫画家大赛评选</a:t>
              </a:r>
              <a:endParaRPr lang="en-US" altLang="zh-CN" sz="3500" dirty="0">
                <a:ln w="135255">
                  <a:solidFill>
                    <a:schemeClr val="tx1"/>
                  </a:solidFill>
                </a:ln>
                <a:latin typeface="+mj-ea"/>
                <a:ea typeface="+mj-ea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5475D74-8C27-4698-838C-1F819A30D577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184350" y="-154268"/>
              <a:ext cx="3272998" cy="604165"/>
            </a:xfrm>
            <a:prstGeom prst="rect">
              <a:avLst/>
            </a:prstGeom>
            <a:noFill/>
            <a:effectLst/>
          </p:spPr>
          <p:txBody>
            <a:bodyPr wrap="none" lIns="64922" tIns="32461" rIns="64922" bIns="32461" rtlCol="0">
              <a:spAutoFit/>
            </a:bodyPr>
            <a:lstStyle/>
            <a:p>
              <a:r>
                <a:rPr lang="zh-CN" altLang="en-US" sz="3500" dirty="0">
                  <a:solidFill>
                    <a:schemeClr val="bg1"/>
                  </a:solidFill>
                  <a:latin typeface="+mj-ea"/>
                  <a:ea typeface="+mj-ea"/>
                </a:rPr>
                <a:t>漫画家大赛评选</a:t>
              </a:r>
              <a:endParaRPr lang="en-US" altLang="zh-CN" sz="3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8E17250-EAB5-4C1D-9A50-C249DE9087F6}"/>
              </a:ext>
            </a:extLst>
          </p:cNvPr>
          <p:cNvGrpSpPr/>
          <p:nvPr/>
        </p:nvGrpSpPr>
        <p:grpSpPr>
          <a:xfrm>
            <a:off x="482600" y="2015883"/>
            <a:ext cx="11214100" cy="4402222"/>
            <a:chOff x="482600" y="1571383"/>
            <a:chExt cx="10875008" cy="440222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6031CF4-8530-47B7-B085-57C04AEAED6D}"/>
                </a:ext>
              </a:extLst>
            </p:cNvPr>
            <p:cNvGrpSpPr/>
            <p:nvPr/>
          </p:nvGrpSpPr>
          <p:grpSpPr>
            <a:xfrm>
              <a:off x="482600" y="1571383"/>
              <a:ext cx="2604761" cy="4402222"/>
              <a:chOff x="482600" y="1571383"/>
              <a:chExt cx="2604761" cy="4402222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5A4A55FB-38FC-4053-B52F-C9418D90E04A}"/>
                  </a:ext>
                </a:extLst>
              </p:cNvPr>
              <p:cNvSpPr/>
              <p:nvPr/>
            </p:nvSpPr>
            <p:spPr>
              <a:xfrm>
                <a:off x="482601" y="1896477"/>
                <a:ext cx="2604760" cy="4077128"/>
              </a:xfrm>
              <a:prstGeom prst="rect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CC042F37-AA37-4392-BB01-0DCA6E10140A}"/>
                  </a:ext>
                </a:extLst>
              </p:cNvPr>
              <p:cNvSpPr txBox="1"/>
              <p:nvPr/>
            </p:nvSpPr>
            <p:spPr>
              <a:xfrm>
                <a:off x="726014" y="3129446"/>
                <a:ext cx="2117934" cy="20881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江城黑体 500W" panose="020B0600000000000000" pitchFamily="34" charset="-122"/>
                    <a:ea typeface="江城黑体 500W" panose="020B0600000000000000" pitchFamily="34" charset="-122"/>
                    <a:cs typeface="阿里巴巴普惠体 2.0 65 Medium" panose="00020600040101010101" pitchFamily="18" charset="-122"/>
                  </a:rPr>
                  <a:t>请在这里输入内容</a:t>
                </a:r>
                <a:endParaRPr lang="en-US" altLang="zh-CN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江城黑体 500W" panose="020B0600000000000000" pitchFamily="34" charset="-122"/>
                    <a:ea typeface="江城黑体 500W" panose="020B0600000000000000" pitchFamily="34" charset="-122"/>
                    <a:cs typeface="阿里巴巴普惠体 2.0 65 Medium" panose="00020600040101010101" pitchFamily="18" charset="-122"/>
                  </a:rPr>
                  <a:t>请在这里输入内容</a:t>
                </a:r>
                <a:endParaRPr lang="en-US" altLang="zh-CN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江城黑体 500W" panose="020B0600000000000000" pitchFamily="34" charset="-122"/>
                    <a:ea typeface="江城黑体 500W" panose="020B0600000000000000" pitchFamily="34" charset="-122"/>
                    <a:cs typeface="阿里巴巴普惠体 2.0 65 Medium" panose="00020600040101010101" pitchFamily="18" charset="-122"/>
                  </a:rPr>
                  <a:t>请在这里输入内容</a:t>
                </a:r>
                <a:endParaRPr lang="en-US" altLang="zh-CN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江城黑体 500W" panose="020B0600000000000000" pitchFamily="34" charset="-122"/>
                    <a:ea typeface="江城黑体 500W" panose="020B0600000000000000" pitchFamily="34" charset="-122"/>
                    <a:cs typeface="阿里巴巴普惠体 2.0 65 Medium" panose="00020600040101010101" pitchFamily="18" charset="-122"/>
                  </a:rPr>
                  <a:t>请在这里输入内容</a:t>
                </a:r>
              </a:p>
              <a:p>
                <a:pPr>
                  <a:lnSpc>
                    <a:spcPct val="150000"/>
                  </a:lnSpc>
                </a:pPr>
                <a:endParaRPr lang="zh-CN" altLang="en-US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endParaRPr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768DC357-E829-4DEE-B767-AA0043175A96}"/>
                  </a:ext>
                </a:extLst>
              </p:cNvPr>
              <p:cNvGrpSpPr/>
              <p:nvPr/>
            </p:nvGrpSpPr>
            <p:grpSpPr>
              <a:xfrm>
                <a:off x="482600" y="1571383"/>
                <a:ext cx="2604760" cy="1113104"/>
                <a:chOff x="482600" y="1878641"/>
                <a:chExt cx="2608254" cy="1113104"/>
              </a:xfrm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2F545CEB-F52D-4E61-B3B6-5628522FEEB6}"/>
                    </a:ext>
                  </a:extLst>
                </p:cNvPr>
                <p:cNvSpPr/>
                <p:nvPr/>
              </p:nvSpPr>
              <p:spPr>
                <a:xfrm flipV="1">
                  <a:off x="482600" y="1878641"/>
                  <a:ext cx="2608254" cy="1113104"/>
                </a:xfrm>
                <a:custGeom>
                  <a:avLst/>
                  <a:gdLst>
                    <a:gd name="connsiteX0" fmla="*/ 47625 w 2333625"/>
                    <a:gd name="connsiteY0" fmla="*/ 0 h 609600"/>
                    <a:gd name="connsiteX1" fmla="*/ 2238375 w 2333625"/>
                    <a:gd name="connsiteY1" fmla="*/ 19050 h 609600"/>
                    <a:gd name="connsiteX2" fmla="*/ 2333625 w 2333625"/>
                    <a:gd name="connsiteY2" fmla="*/ 600075 h 609600"/>
                    <a:gd name="connsiteX3" fmla="*/ 0 w 2333625"/>
                    <a:gd name="connsiteY3" fmla="*/ 609600 h 609600"/>
                    <a:gd name="connsiteX4" fmla="*/ 47625 w 2333625"/>
                    <a:gd name="connsiteY4" fmla="*/ 0 h 609600"/>
                    <a:gd name="connsiteX0" fmla="*/ 9525 w 2295525"/>
                    <a:gd name="connsiteY0" fmla="*/ 0 h 609600"/>
                    <a:gd name="connsiteX1" fmla="*/ 2200275 w 2295525"/>
                    <a:gd name="connsiteY1" fmla="*/ 19050 h 609600"/>
                    <a:gd name="connsiteX2" fmla="*/ 2295525 w 2295525"/>
                    <a:gd name="connsiteY2" fmla="*/ 600075 h 609600"/>
                    <a:gd name="connsiteX3" fmla="*/ 0 w 2295525"/>
                    <a:gd name="connsiteY3" fmla="*/ 609600 h 609600"/>
                    <a:gd name="connsiteX4" fmla="*/ 9525 w 2295525"/>
                    <a:gd name="connsiteY4" fmla="*/ 0 h 609600"/>
                    <a:gd name="connsiteX0" fmla="*/ 0 w 2305050"/>
                    <a:gd name="connsiteY0" fmla="*/ 9525 h 590550"/>
                    <a:gd name="connsiteX1" fmla="*/ 2209800 w 2305050"/>
                    <a:gd name="connsiteY1" fmla="*/ 0 h 590550"/>
                    <a:gd name="connsiteX2" fmla="*/ 2305050 w 2305050"/>
                    <a:gd name="connsiteY2" fmla="*/ 581025 h 590550"/>
                    <a:gd name="connsiteX3" fmla="*/ 9525 w 2305050"/>
                    <a:gd name="connsiteY3" fmla="*/ 590550 h 590550"/>
                    <a:gd name="connsiteX4" fmla="*/ 0 w 2305050"/>
                    <a:gd name="connsiteY4" fmla="*/ 9525 h 590550"/>
                    <a:gd name="connsiteX0" fmla="*/ 0 w 2298700"/>
                    <a:gd name="connsiteY0" fmla="*/ 9525 h 590550"/>
                    <a:gd name="connsiteX1" fmla="*/ 2203450 w 2298700"/>
                    <a:gd name="connsiteY1" fmla="*/ 0 h 590550"/>
                    <a:gd name="connsiteX2" fmla="*/ 2298700 w 2298700"/>
                    <a:gd name="connsiteY2" fmla="*/ 581025 h 590550"/>
                    <a:gd name="connsiteX3" fmla="*/ 3175 w 2298700"/>
                    <a:gd name="connsiteY3" fmla="*/ 590550 h 590550"/>
                    <a:gd name="connsiteX4" fmla="*/ 0 w 2298700"/>
                    <a:gd name="connsiteY4" fmla="*/ 9525 h 590550"/>
                    <a:gd name="connsiteX0" fmla="*/ 0 w 2298700"/>
                    <a:gd name="connsiteY0" fmla="*/ 9525 h 590550"/>
                    <a:gd name="connsiteX1" fmla="*/ 2203450 w 2298700"/>
                    <a:gd name="connsiteY1" fmla="*/ 0 h 590550"/>
                    <a:gd name="connsiteX2" fmla="*/ 2298700 w 2298700"/>
                    <a:gd name="connsiteY2" fmla="*/ 581025 h 590550"/>
                    <a:gd name="connsiteX3" fmla="*/ 3175 w 2298700"/>
                    <a:gd name="connsiteY3" fmla="*/ 590550 h 590550"/>
                    <a:gd name="connsiteX4" fmla="*/ 0 w 2298700"/>
                    <a:gd name="connsiteY4" fmla="*/ 9525 h 590550"/>
                    <a:gd name="connsiteX0" fmla="*/ 3316 w 2295666"/>
                    <a:gd name="connsiteY0" fmla="*/ 9525 h 590550"/>
                    <a:gd name="connsiteX1" fmla="*/ 2200416 w 2295666"/>
                    <a:gd name="connsiteY1" fmla="*/ 0 h 590550"/>
                    <a:gd name="connsiteX2" fmla="*/ 2295666 w 2295666"/>
                    <a:gd name="connsiteY2" fmla="*/ 581025 h 590550"/>
                    <a:gd name="connsiteX3" fmla="*/ 141 w 2295666"/>
                    <a:gd name="connsiteY3" fmla="*/ 590550 h 590550"/>
                    <a:gd name="connsiteX4" fmla="*/ 3316 w 2295666"/>
                    <a:gd name="connsiteY4" fmla="*/ 9525 h 590550"/>
                    <a:gd name="connsiteX0" fmla="*/ 3316 w 2295666"/>
                    <a:gd name="connsiteY0" fmla="*/ 9525 h 590550"/>
                    <a:gd name="connsiteX1" fmla="*/ 2200416 w 2295666"/>
                    <a:gd name="connsiteY1" fmla="*/ 0 h 590550"/>
                    <a:gd name="connsiteX2" fmla="*/ 2295666 w 2295666"/>
                    <a:gd name="connsiteY2" fmla="*/ 581025 h 590550"/>
                    <a:gd name="connsiteX3" fmla="*/ 141 w 2295666"/>
                    <a:gd name="connsiteY3" fmla="*/ 590550 h 590550"/>
                    <a:gd name="connsiteX4" fmla="*/ 3316 w 2295666"/>
                    <a:gd name="connsiteY4" fmla="*/ 9525 h 590550"/>
                    <a:gd name="connsiteX0" fmla="*/ 3316 w 2295666"/>
                    <a:gd name="connsiteY0" fmla="*/ 9525 h 590550"/>
                    <a:gd name="connsiteX1" fmla="*/ 2188343 w 2295666"/>
                    <a:gd name="connsiteY1" fmla="*/ 0 h 590550"/>
                    <a:gd name="connsiteX2" fmla="*/ 2295666 w 2295666"/>
                    <a:gd name="connsiteY2" fmla="*/ 581025 h 590550"/>
                    <a:gd name="connsiteX3" fmla="*/ 141 w 2295666"/>
                    <a:gd name="connsiteY3" fmla="*/ 590550 h 590550"/>
                    <a:gd name="connsiteX4" fmla="*/ 3316 w 2295666"/>
                    <a:gd name="connsiteY4" fmla="*/ 9525 h 590550"/>
                    <a:gd name="connsiteX0" fmla="*/ 3316 w 2295666"/>
                    <a:gd name="connsiteY0" fmla="*/ 9525 h 590550"/>
                    <a:gd name="connsiteX1" fmla="*/ 2205245 w 2295666"/>
                    <a:gd name="connsiteY1" fmla="*/ 0 h 590550"/>
                    <a:gd name="connsiteX2" fmla="*/ 2295666 w 2295666"/>
                    <a:gd name="connsiteY2" fmla="*/ 581025 h 590550"/>
                    <a:gd name="connsiteX3" fmla="*/ 141 w 2295666"/>
                    <a:gd name="connsiteY3" fmla="*/ 590550 h 590550"/>
                    <a:gd name="connsiteX4" fmla="*/ 3316 w 2295666"/>
                    <a:gd name="connsiteY4" fmla="*/ 9525 h 590550"/>
                    <a:gd name="connsiteX0" fmla="*/ 3316 w 2295666"/>
                    <a:gd name="connsiteY0" fmla="*/ 4762 h 585787"/>
                    <a:gd name="connsiteX1" fmla="*/ 2224563 w 2295666"/>
                    <a:gd name="connsiteY1" fmla="*/ 0 h 585787"/>
                    <a:gd name="connsiteX2" fmla="*/ 2295666 w 2295666"/>
                    <a:gd name="connsiteY2" fmla="*/ 576262 h 585787"/>
                    <a:gd name="connsiteX3" fmla="*/ 141 w 2295666"/>
                    <a:gd name="connsiteY3" fmla="*/ 585787 h 585787"/>
                    <a:gd name="connsiteX4" fmla="*/ 3316 w 2295666"/>
                    <a:gd name="connsiteY4" fmla="*/ 4762 h 585787"/>
                    <a:gd name="connsiteX0" fmla="*/ 3316 w 2297789"/>
                    <a:gd name="connsiteY0" fmla="*/ 0 h 581025"/>
                    <a:gd name="connsiteX1" fmla="*/ 2297789 w 2297789"/>
                    <a:gd name="connsiteY1" fmla="*/ 7938 h 581025"/>
                    <a:gd name="connsiteX2" fmla="*/ 2295666 w 2297789"/>
                    <a:gd name="connsiteY2" fmla="*/ 571500 h 581025"/>
                    <a:gd name="connsiteX3" fmla="*/ 141 w 2297789"/>
                    <a:gd name="connsiteY3" fmla="*/ 581025 h 581025"/>
                    <a:gd name="connsiteX4" fmla="*/ 3316 w 2297789"/>
                    <a:gd name="connsiteY4" fmla="*/ 0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7789" h="581025">
                      <a:moveTo>
                        <a:pt x="3316" y="0"/>
                      </a:moveTo>
                      <a:lnTo>
                        <a:pt x="2297789" y="7938"/>
                      </a:lnTo>
                      <a:cubicBezTo>
                        <a:pt x="2297081" y="195792"/>
                        <a:pt x="2296374" y="383646"/>
                        <a:pt x="2295666" y="571500"/>
                      </a:cubicBezTo>
                      <a:lnTo>
                        <a:pt x="141" y="581025"/>
                      </a:lnTo>
                      <a:cubicBezTo>
                        <a:pt x="-917" y="387350"/>
                        <a:pt x="4374" y="193675"/>
                        <a:pt x="3316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508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F629F397-2539-4CF5-AC2B-442754D9EA21}"/>
                    </a:ext>
                  </a:extLst>
                </p:cNvPr>
                <p:cNvSpPr txBox="1"/>
                <p:nvPr/>
              </p:nvSpPr>
              <p:spPr>
                <a:xfrm>
                  <a:off x="781843" y="2101185"/>
                  <a:ext cx="2009768" cy="55399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3000" dirty="0">
                      <a:solidFill>
                        <a:schemeClr val="bg1"/>
                      </a:solidFill>
                      <a:latin typeface="+mj-ea"/>
                      <a:ea typeface="+mj-ea"/>
                      <a:cs typeface="阿里巴巴普惠体 2.0 65 Medium" panose="00020600040101010101" pitchFamily="18" charset="-122"/>
                    </a:rPr>
                    <a:t>参赛选手</a:t>
                  </a:r>
                  <a:r>
                    <a:rPr lang="en-US" altLang="zh-CN" sz="3000" dirty="0">
                      <a:solidFill>
                        <a:schemeClr val="bg1"/>
                      </a:solidFill>
                      <a:latin typeface="+mj-ea"/>
                      <a:ea typeface="+mj-ea"/>
                      <a:cs typeface="阿里巴巴普惠体 2.0 65 Medium" panose="00020600040101010101" pitchFamily="18" charset="-122"/>
                    </a:rPr>
                    <a:t>1</a:t>
                  </a:r>
                  <a:endParaRPr lang="zh-CN" altLang="en-US" sz="30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A902C7C3-C5A2-4137-9B19-BA38C64B41E8}"/>
                </a:ext>
              </a:extLst>
            </p:cNvPr>
            <p:cNvGrpSpPr/>
            <p:nvPr/>
          </p:nvGrpSpPr>
          <p:grpSpPr>
            <a:xfrm>
              <a:off x="3239349" y="1571383"/>
              <a:ext cx="2604761" cy="4402222"/>
              <a:chOff x="482600" y="1571383"/>
              <a:chExt cx="2604761" cy="4402222"/>
            </a:xfrm>
          </p:grpSpPr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37428D2F-B2D1-4C15-A705-D5874F59376C}"/>
                  </a:ext>
                </a:extLst>
              </p:cNvPr>
              <p:cNvSpPr/>
              <p:nvPr/>
            </p:nvSpPr>
            <p:spPr>
              <a:xfrm>
                <a:off x="482601" y="1896477"/>
                <a:ext cx="2604760" cy="4077128"/>
              </a:xfrm>
              <a:prstGeom prst="rect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6FA73E72-FCB6-4B08-9C30-AB3D77E403F6}"/>
                  </a:ext>
                </a:extLst>
              </p:cNvPr>
              <p:cNvSpPr txBox="1"/>
              <p:nvPr/>
            </p:nvSpPr>
            <p:spPr>
              <a:xfrm>
                <a:off x="726014" y="3129446"/>
                <a:ext cx="2117934" cy="20881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江城黑体 500W" panose="020B0600000000000000" pitchFamily="34" charset="-122"/>
                    <a:ea typeface="江城黑体 500W" panose="020B0600000000000000" pitchFamily="34" charset="-122"/>
                    <a:cs typeface="阿里巴巴普惠体 2.0 65 Medium" panose="00020600040101010101" pitchFamily="18" charset="-122"/>
                  </a:rPr>
                  <a:t>请在这里输入内容</a:t>
                </a:r>
                <a:endParaRPr lang="en-US" altLang="zh-CN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江城黑体 500W" panose="020B0600000000000000" pitchFamily="34" charset="-122"/>
                    <a:ea typeface="江城黑体 500W" panose="020B0600000000000000" pitchFamily="34" charset="-122"/>
                    <a:cs typeface="阿里巴巴普惠体 2.0 65 Medium" panose="00020600040101010101" pitchFamily="18" charset="-122"/>
                  </a:rPr>
                  <a:t>请在这里输入内容</a:t>
                </a:r>
                <a:endParaRPr lang="en-US" altLang="zh-CN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江城黑体 500W" panose="020B0600000000000000" pitchFamily="34" charset="-122"/>
                    <a:ea typeface="江城黑体 500W" panose="020B0600000000000000" pitchFamily="34" charset="-122"/>
                    <a:cs typeface="阿里巴巴普惠体 2.0 65 Medium" panose="00020600040101010101" pitchFamily="18" charset="-122"/>
                  </a:rPr>
                  <a:t>请在这里输入内容</a:t>
                </a:r>
                <a:endParaRPr lang="en-US" altLang="zh-CN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江城黑体 500W" panose="020B0600000000000000" pitchFamily="34" charset="-122"/>
                    <a:ea typeface="江城黑体 500W" panose="020B0600000000000000" pitchFamily="34" charset="-122"/>
                    <a:cs typeface="阿里巴巴普惠体 2.0 65 Medium" panose="00020600040101010101" pitchFamily="18" charset="-122"/>
                  </a:rPr>
                  <a:t>请在这里输入内容</a:t>
                </a:r>
              </a:p>
              <a:p>
                <a:pPr>
                  <a:lnSpc>
                    <a:spcPct val="150000"/>
                  </a:lnSpc>
                </a:pPr>
                <a:endParaRPr lang="zh-CN" altLang="en-US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endParaRPr>
              </a:p>
            </p:txBody>
          </p:sp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0E02CF71-7E49-4C91-B3AA-445212D37337}"/>
                  </a:ext>
                </a:extLst>
              </p:cNvPr>
              <p:cNvGrpSpPr/>
              <p:nvPr/>
            </p:nvGrpSpPr>
            <p:grpSpPr>
              <a:xfrm>
                <a:off x="482600" y="1571383"/>
                <a:ext cx="2604760" cy="1113104"/>
                <a:chOff x="482600" y="1878641"/>
                <a:chExt cx="2608254" cy="1113104"/>
              </a:xfrm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D249DA60-EFC5-4C6B-8A99-5E924F266052}"/>
                    </a:ext>
                  </a:extLst>
                </p:cNvPr>
                <p:cNvSpPr/>
                <p:nvPr/>
              </p:nvSpPr>
              <p:spPr>
                <a:xfrm flipV="1">
                  <a:off x="482600" y="1878641"/>
                  <a:ext cx="2608254" cy="1113104"/>
                </a:xfrm>
                <a:custGeom>
                  <a:avLst/>
                  <a:gdLst>
                    <a:gd name="connsiteX0" fmla="*/ 47625 w 2333625"/>
                    <a:gd name="connsiteY0" fmla="*/ 0 h 609600"/>
                    <a:gd name="connsiteX1" fmla="*/ 2238375 w 2333625"/>
                    <a:gd name="connsiteY1" fmla="*/ 19050 h 609600"/>
                    <a:gd name="connsiteX2" fmla="*/ 2333625 w 2333625"/>
                    <a:gd name="connsiteY2" fmla="*/ 600075 h 609600"/>
                    <a:gd name="connsiteX3" fmla="*/ 0 w 2333625"/>
                    <a:gd name="connsiteY3" fmla="*/ 609600 h 609600"/>
                    <a:gd name="connsiteX4" fmla="*/ 47625 w 2333625"/>
                    <a:gd name="connsiteY4" fmla="*/ 0 h 609600"/>
                    <a:gd name="connsiteX0" fmla="*/ 9525 w 2295525"/>
                    <a:gd name="connsiteY0" fmla="*/ 0 h 609600"/>
                    <a:gd name="connsiteX1" fmla="*/ 2200275 w 2295525"/>
                    <a:gd name="connsiteY1" fmla="*/ 19050 h 609600"/>
                    <a:gd name="connsiteX2" fmla="*/ 2295525 w 2295525"/>
                    <a:gd name="connsiteY2" fmla="*/ 600075 h 609600"/>
                    <a:gd name="connsiteX3" fmla="*/ 0 w 2295525"/>
                    <a:gd name="connsiteY3" fmla="*/ 609600 h 609600"/>
                    <a:gd name="connsiteX4" fmla="*/ 9525 w 2295525"/>
                    <a:gd name="connsiteY4" fmla="*/ 0 h 609600"/>
                    <a:gd name="connsiteX0" fmla="*/ 0 w 2305050"/>
                    <a:gd name="connsiteY0" fmla="*/ 9525 h 590550"/>
                    <a:gd name="connsiteX1" fmla="*/ 2209800 w 2305050"/>
                    <a:gd name="connsiteY1" fmla="*/ 0 h 590550"/>
                    <a:gd name="connsiteX2" fmla="*/ 2305050 w 2305050"/>
                    <a:gd name="connsiteY2" fmla="*/ 581025 h 590550"/>
                    <a:gd name="connsiteX3" fmla="*/ 9525 w 2305050"/>
                    <a:gd name="connsiteY3" fmla="*/ 590550 h 590550"/>
                    <a:gd name="connsiteX4" fmla="*/ 0 w 2305050"/>
                    <a:gd name="connsiteY4" fmla="*/ 9525 h 590550"/>
                    <a:gd name="connsiteX0" fmla="*/ 0 w 2298700"/>
                    <a:gd name="connsiteY0" fmla="*/ 9525 h 590550"/>
                    <a:gd name="connsiteX1" fmla="*/ 2203450 w 2298700"/>
                    <a:gd name="connsiteY1" fmla="*/ 0 h 590550"/>
                    <a:gd name="connsiteX2" fmla="*/ 2298700 w 2298700"/>
                    <a:gd name="connsiteY2" fmla="*/ 581025 h 590550"/>
                    <a:gd name="connsiteX3" fmla="*/ 3175 w 2298700"/>
                    <a:gd name="connsiteY3" fmla="*/ 590550 h 590550"/>
                    <a:gd name="connsiteX4" fmla="*/ 0 w 2298700"/>
                    <a:gd name="connsiteY4" fmla="*/ 9525 h 590550"/>
                    <a:gd name="connsiteX0" fmla="*/ 0 w 2298700"/>
                    <a:gd name="connsiteY0" fmla="*/ 9525 h 590550"/>
                    <a:gd name="connsiteX1" fmla="*/ 2203450 w 2298700"/>
                    <a:gd name="connsiteY1" fmla="*/ 0 h 590550"/>
                    <a:gd name="connsiteX2" fmla="*/ 2298700 w 2298700"/>
                    <a:gd name="connsiteY2" fmla="*/ 581025 h 590550"/>
                    <a:gd name="connsiteX3" fmla="*/ 3175 w 2298700"/>
                    <a:gd name="connsiteY3" fmla="*/ 590550 h 590550"/>
                    <a:gd name="connsiteX4" fmla="*/ 0 w 2298700"/>
                    <a:gd name="connsiteY4" fmla="*/ 9525 h 590550"/>
                    <a:gd name="connsiteX0" fmla="*/ 3316 w 2295666"/>
                    <a:gd name="connsiteY0" fmla="*/ 9525 h 590550"/>
                    <a:gd name="connsiteX1" fmla="*/ 2200416 w 2295666"/>
                    <a:gd name="connsiteY1" fmla="*/ 0 h 590550"/>
                    <a:gd name="connsiteX2" fmla="*/ 2295666 w 2295666"/>
                    <a:gd name="connsiteY2" fmla="*/ 581025 h 590550"/>
                    <a:gd name="connsiteX3" fmla="*/ 141 w 2295666"/>
                    <a:gd name="connsiteY3" fmla="*/ 590550 h 590550"/>
                    <a:gd name="connsiteX4" fmla="*/ 3316 w 2295666"/>
                    <a:gd name="connsiteY4" fmla="*/ 9525 h 590550"/>
                    <a:gd name="connsiteX0" fmla="*/ 3316 w 2295666"/>
                    <a:gd name="connsiteY0" fmla="*/ 9525 h 590550"/>
                    <a:gd name="connsiteX1" fmla="*/ 2200416 w 2295666"/>
                    <a:gd name="connsiteY1" fmla="*/ 0 h 590550"/>
                    <a:gd name="connsiteX2" fmla="*/ 2295666 w 2295666"/>
                    <a:gd name="connsiteY2" fmla="*/ 581025 h 590550"/>
                    <a:gd name="connsiteX3" fmla="*/ 141 w 2295666"/>
                    <a:gd name="connsiteY3" fmla="*/ 590550 h 590550"/>
                    <a:gd name="connsiteX4" fmla="*/ 3316 w 2295666"/>
                    <a:gd name="connsiteY4" fmla="*/ 9525 h 590550"/>
                    <a:gd name="connsiteX0" fmla="*/ 3316 w 2295666"/>
                    <a:gd name="connsiteY0" fmla="*/ 9525 h 590550"/>
                    <a:gd name="connsiteX1" fmla="*/ 2188343 w 2295666"/>
                    <a:gd name="connsiteY1" fmla="*/ 0 h 590550"/>
                    <a:gd name="connsiteX2" fmla="*/ 2295666 w 2295666"/>
                    <a:gd name="connsiteY2" fmla="*/ 581025 h 590550"/>
                    <a:gd name="connsiteX3" fmla="*/ 141 w 2295666"/>
                    <a:gd name="connsiteY3" fmla="*/ 590550 h 590550"/>
                    <a:gd name="connsiteX4" fmla="*/ 3316 w 2295666"/>
                    <a:gd name="connsiteY4" fmla="*/ 9525 h 590550"/>
                    <a:gd name="connsiteX0" fmla="*/ 3316 w 2295666"/>
                    <a:gd name="connsiteY0" fmla="*/ 9525 h 590550"/>
                    <a:gd name="connsiteX1" fmla="*/ 2205245 w 2295666"/>
                    <a:gd name="connsiteY1" fmla="*/ 0 h 590550"/>
                    <a:gd name="connsiteX2" fmla="*/ 2295666 w 2295666"/>
                    <a:gd name="connsiteY2" fmla="*/ 581025 h 590550"/>
                    <a:gd name="connsiteX3" fmla="*/ 141 w 2295666"/>
                    <a:gd name="connsiteY3" fmla="*/ 590550 h 590550"/>
                    <a:gd name="connsiteX4" fmla="*/ 3316 w 2295666"/>
                    <a:gd name="connsiteY4" fmla="*/ 9525 h 590550"/>
                    <a:gd name="connsiteX0" fmla="*/ 3316 w 2295666"/>
                    <a:gd name="connsiteY0" fmla="*/ 4762 h 585787"/>
                    <a:gd name="connsiteX1" fmla="*/ 2224563 w 2295666"/>
                    <a:gd name="connsiteY1" fmla="*/ 0 h 585787"/>
                    <a:gd name="connsiteX2" fmla="*/ 2295666 w 2295666"/>
                    <a:gd name="connsiteY2" fmla="*/ 576262 h 585787"/>
                    <a:gd name="connsiteX3" fmla="*/ 141 w 2295666"/>
                    <a:gd name="connsiteY3" fmla="*/ 585787 h 585787"/>
                    <a:gd name="connsiteX4" fmla="*/ 3316 w 2295666"/>
                    <a:gd name="connsiteY4" fmla="*/ 4762 h 585787"/>
                    <a:gd name="connsiteX0" fmla="*/ 3316 w 2297789"/>
                    <a:gd name="connsiteY0" fmla="*/ 0 h 581025"/>
                    <a:gd name="connsiteX1" fmla="*/ 2297789 w 2297789"/>
                    <a:gd name="connsiteY1" fmla="*/ 7938 h 581025"/>
                    <a:gd name="connsiteX2" fmla="*/ 2295666 w 2297789"/>
                    <a:gd name="connsiteY2" fmla="*/ 571500 h 581025"/>
                    <a:gd name="connsiteX3" fmla="*/ 141 w 2297789"/>
                    <a:gd name="connsiteY3" fmla="*/ 581025 h 581025"/>
                    <a:gd name="connsiteX4" fmla="*/ 3316 w 2297789"/>
                    <a:gd name="connsiteY4" fmla="*/ 0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7789" h="581025">
                      <a:moveTo>
                        <a:pt x="3316" y="0"/>
                      </a:moveTo>
                      <a:lnTo>
                        <a:pt x="2297789" y="7938"/>
                      </a:lnTo>
                      <a:cubicBezTo>
                        <a:pt x="2297081" y="195792"/>
                        <a:pt x="2296374" y="383646"/>
                        <a:pt x="2295666" y="571500"/>
                      </a:cubicBezTo>
                      <a:lnTo>
                        <a:pt x="141" y="581025"/>
                      </a:lnTo>
                      <a:cubicBezTo>
                        <a:pt x="-917" y="387350"/>
                        <a:pt x="4374" y="193675"/>
                        <a:pt x="3316" y="0"/>
                      </a:cubicBezTo>
                      <a:close/>
                    </a:path>
                  </a:pathLst>
                </a:custGeom>
                <a:solidFill>
                  <a:srgbClr val="FF3250"/>
                </a:solidFill>
                <a:ln w="508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75" name="文本框 74">
                  <a:extLst>
                    <a:ext uri="{FF2B5EF4-FFF2-40B4-BE49-F238E27FC236}">
                      <a16:creationId xmlns:a16="http://schemas.microsoft.com/office/drawing/2014/main" id="{843E6794-75A8-4FD6-BDC3-DF18C5F242F7}"/>
                    </a:ext>
                  </a:extLst>
                </p:cNvPr>
                <p:cNvSpPr txBox="1"/>
                <p:nvPr/>
              </p:nvSpPr>
              <p:spPr>
                <a:xfrm>
                  <a:off x="781843" y="2101185"/>
                  <a:ext cx="2009768" cy="55399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3000" dirty="0">
                      <a:solidFill>
                        <a:schemeClr val="bg1"/>
                      </a:solidFill>
                      <a:latin typeface="+mj-ea"/>
                      <a:ea typeface="+mj-ea"/>
                      <a:cs typeface="阿里巴巴普惠体 2.0 65 Medium" panose="00020600040101010101" pitchFamily="18" charset="-122"/>
                    </a:rPr>
                    <a:t>参赛选手</a:t>
                  </a:r>
                  <a:r>
                    <a:rPr lang="en-US" altLang="zh-CN" sz="3000" dirty="0">
                      <a:solidFill>
                        <a:schemeClr val="bg1"/>
                      </a:solidFill>
                      <a:latin typeface="+mj-ea"/>
                      <a:ea typeface="+mj-ea"/>
                      <a:cs typeface="阿里巴巴普惠体 2.0 65 Medium" panose="00020600040101010101" pitchFamily="18" charset="-122"/>
                    </a:rPr>
                    <a:t>2</a:t>
                  </a:r>
                  <a:endParaRPr lang="zh-CN" altLang="en-US" sz="30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84AA8169-2506-4834-9913-5D0A2226E9C8}"/>
                </a:ext>
              </a:extLst>
            </p:cNvPr>
            <p:cNvGrpSpPr/>
            <p:nvPr/>
          </p:nvGrpSpPr>
          <p:grpSpPr>
            <a:xfrm>
              <a:off x="5996098" y="1571383"/>
              <a:ext cx="2604761" cy="4402222"/>
              <a:chOff x="482600" y="1571383"/>
              <a:chExt cx="2604761" cy="4402222"/>
            </a:xfrm>
          </p:grpSpPr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D41AD66B-FFC9-4289-BEA2-3A9492E056A0}"/>
                  </a:ext>
                </a:extLst>
              </p:cNvPr>
              <p:cNvSpPr/>
              <p:nvPr/>
            </p:nvSpPr>
            <p:spPr>
              <a:xfrm>
                <a:off x="482601" y="1896477"/>
                <a:ext cx="2604760" cy="4077128"/>
              </a:xfrm>
              <a:prstGeom prst="rect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E6D35633-54A5-48AA-95F0-B0A1C097E5F4}"/>
                  </a:ext>
                </a:extLst>
              </p:cNvPr>
              <p:cNvSpPr txBox="1"/>
              <p:nvPr/>
            </p:nvSpPr>
            <p:spPr>
              <a:xfrm>
                <a:off x="726014" y="3129446"/>
                <a:ext cx="2117934" cy="20881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江城黑体 500W" panose="020B0600000000000000" pitchFamily="34" charset="-122"/>
                    <a:ea typeface="江城黑体 500W" panose="020B0600000000000000" pitchFamily="34" charset="-122"/>
                    <a:cs typeface="阿里巴巴普惠体 2.0 65 Medium" panose="00020600040101010101" pitchFamily="18" charset="-122"/>
                  </a:rPr>
                  <a:t>请在这里输入内容</a:t>
                </a:r>
                <a:endParaRPr lang="en-US" altLang="zh-CN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江城黑体 500W" panose="020B0600000000000000" pitchFamily="34" charset="-122"/>
                    <a:ea typeface="江城黑体 500W" panose="020B0600000000000000" pitchFamily="34" charset="-122"/>
                    <a:cs typeface="阿里巴巴普惠体 2.0 65 Medium" panose="00020600040101010101" pitchFamily="18" charset="-122"/>
                  </a:rPr>
                  <a:t>请在这里输入内容</a:t>
                </a:r>
                <a:endParaRPr lang="en-US" altLang="zh-CN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江城黑体 500W" panose="020B0600000000000000" pitchFamily="34" charset="-122"/>
                    <a:ea typeface="江城黑体 500W" panose="020B0600000000000000" pitchFamily="34" charset="-122"/>
                    <a:cs typeface="阿里巴巴普惠体 2.0 65 Medium" panose="00020600040101010101" pitchFamily="18" charset="-122"/>
                  </a:rPr>
                  <a:t>请在这里输入内容</a:t>
                </a:r>
                <a:endParaRPr lang="en-US" altLang="zh-CN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江城黑体 500W" panose="020B0600000000000000" pitchFamily="34" charset="-122"/>
                    <a:ea typeface="江城黑体 500W" panose="020B0600000000000000" pitchFamily="34" charset="-122"/>
                    <a:cs typeface="阿里巴巴普惠体 2.0 65 Medium" panose="00020600040101010101" pitchFamily="18" charset="-122"/>
                  </a:rPr>
                  <a:t>请在这里输入内容</a:t>
                </a:r>
              </a:p>
              <a:p>
                <a:pPr>
                  <a:lnSpc>
                    <a:spcPct val="150000"/>
                  </a:lnSpc>
                </a:pPr>
                <a:endParaRPr lang="zh-CN" altLang="en-US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endParaRPr>
              </a:p>
            </p:txBody>
          </p: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6C607971-848E-447C-B2F9-F6F91DDCD633}"/>
                  </a:ext>
                </a:extLst>
              </p:cNvPr>
              <p:cNvGrpSpPr/>
              <p:nvPr/>
            </p:nvGrpSpPr>
            <p:grpSpPr>
              <a:xfrm>
                <a:off x="482600" y="1571383"/>
                <a:ext cx="2604760" cy="1113104"/>
                <a:chOff x="482600" y="1878641"/>
                <a:chExt cx="2608254" cy="1113104"/>
              </a:xfrm>
            </p:grpSpPr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B4590948-9189-48F5-93F9-FF52B017E9F0}"/>
                    </a:ext>
                  </a:extLst>
                </p:cNvPr>
                <p:cNvSpPr/>
                <p:nvPr/>
              </p:nvSpPr>
              <p:spPr>
                <a:xfrm flipV="1">
                  <a:off x="482600" y="1878641"/>
                  <a:ext cx="2608254" cy="1113104"/>
                </a:xfrm>
                <a:custGeom>
                  <a:avLst/>
                  <a:gdLst>
                    <a:gd name="connsiteX0" fmla="*/ 47625 w 2333625"/>
                    <a:gd name="connsiteY0" fmla="*/ 0 h 609600"/>
                    <a:gd name="connsiteX1" fmla="*/ 2238375 w 2333625"/>
                    <a:gd name="connsiteY1" fmla="*/ 19050 h 609600"/>
                    <a:gd name="connsiteX2" fmla="*/ 2333625 w 2333625"/>
                    <a:gd name="connsiteY2" fmla="*/ 600075 h 609600"/>
                    <a:gd name="connsiteX3" fmla="*/ 0 w 2333625"/>
                    <a:gd name="connsiteY3" fmla="*/ 609600 h 609600"/>
                    <a:gd name="connsiteX4" fmla="*/ 47625 w 2333625"/>
                    <a:gd name="connsiteY4" fmla="*/ 0 h 609600"/>
                    <a:gd name="connsiteX0" fmla="*/ 9525 w 2295525"/>
                    <a:gd name="connsiteY0" fmla="*/ 0 h 609600"/>
                    <a:gd name="connsiteX1" fmla="*/ 2200275 w 2295525"/>
                    <a:gd name="connsiteY1" fmla="*/ 19050 h 609600"/>
                    <a:gd name="connsiteX2" fmla="*/ 2295525 w 2295525"/>
                    <a:gd name="connsiteY2" fmla="*/ 600075 h 609600"/>
                    <a:gd name="connsiteX3" fmla="*/ 0 w 2295525"/>
                    <a:gd name="connsiteY3" fmla="*/ 609600 h 609600"/>
                    <a:gd name="connsiteX4" fmla="*/ 9525 w 2295525"/>
                    <a:gd name="connsiteY4" fmla="*/ 0 h 609600"/>
                    <a:gd name="connsiteX0" fmla="*/ 0 w 2305050"/>
                    <a:gd name="connsiteY0" fmla="*/ 9525 h 590550"/>
                    <a:gd name="connsiteX1" fmla="*/ 2209800 w 2305050"/>
                    <a:gd name="connsiteY1" fmla="*/ 0 h 590550"/>
                    <a:gd name="connsiteX2" fmla="*/ 2305050 w 2305050"/>
                    <a:gd name="connsiteY2" fmla="*/ 581025 h 590550"/>
                    <a:gd name="connsiteX3" fmla="*/ 9525 w 2305050"/>
                    <a:gd name="connsiteY3" fmla="*/ 590550 h 590550"/>
                    <a:gd name="connsiteX4" fmla="*/ 0 w 2305050"/>
                    <a:gd name="connsiteY4" fmla="*/ 9525 h 590550"/>
                    <a:gd name="connsiteX0" fmla="*/ 0 w 2298700"/>
                    <a:gd name="connsiteY0" fmla="*/ 9525 h 590550"/>
                    <a:gd name="connsiteX1" fmla="*/ 2203450 w 2298700"/>
                    <a:gd name="connsiteY1" fmla="*/ 0 h 590550"/>
                    <a:gd name="connsiteX2" fmla="*/ 2298700 w 2298700"/>
                    <a:gd name="connsiteY2" fmla="*/ 581025 h 590550"/>
                    <a:gd name="connsiteX3" fmla="*/ 3175 w 2298700"/>
                    <a:gd name="connsiteY3" fmla="*/ 590550 h 590550"/>
                    <a:gd name="connsiteX4" fmla="*/ 0 w 2298700"/>
                    <a:gd name="connsiteY4" fmla="*/ 9525 h 590550"/>
                    <a:gd name="connsiteX0" fmla="*/ 0 w 2298700"/>
                    <a:gd name="connsiteY0" fmla="*/ 9525 h 590550"/>
                    <a:gd name="connsiteX1" fmla="*/ 2203450 w 2298700"/>
                    <a:gd name="connsiteY1" fmla="*/ 0 h 590550"/>
                    <a:gd name="connsiteX2" fmla="*/ 2298700 w 2298700"/>
                    <a:gd name="connsiteY2" fmla="*/ 581025 h 590550"/>
                    <a:gd name="connsiteX3" fmla="*/ 3175 w 2298700"/>
                    <a:gd name="connsiteY3" fmla="*/ 590550 h 590550"/>
                    <a:gd name="connsiteX4" fmla="*/ 0 w 2298700"/>
                    <a:gd name="connsiteY4" fmla="*/ 9525 h 590550"/>
                    <a:gd name="connsiteX0" fmla="*/ 3316 w 2295666"/>
                    <a:gd name="connsiteY0" fmla="*/ 9525 h 590550"/>
                    <a:gd name="connsiteX1" fmla="*/ 2200416 w 2295666"/>
                    <a:gd name="connsiteY1" fmla="*/ 0 h 590550"/>
                    <a:gd name="connsiteX2" fmla="*/ 2295666 w 2295666"/>
                    <a:gd name="connsiteY2" fmla="*/ 581025 h 590550"/>
                    <a:gd name="connsiteX3" fmla="*/ 141 w 2295666"/>
                    <a:gd name="connsiteY3" fmla="*/ 590550 h 590550"/>
                    <a:gd name="connsiteX4" fmla="*/ 3316 w 2295666"/>
                    <a:gd name="connsiteY4" fmla="*/ 9525 h 590550"/>
                    <a:gd name="connsiteX0" fmla="*/ 3316 w 2295666"/>
                    <a:gd name="connsiteY0" fmla="*/ 9525 h 590550"/>
                    <a:gd name="connsiteX1" fmla="*/ 2200416 w 2295666"/>
                    <a:gd name="connsiteY1" fmla="*/ 0 h 590550"/>
                    <a:gd name="connsiteX2" fmla="*/ 2295666 w 2295666"/>
                    <a:gd name="connsiteY2" fmla="*/ 581025 h 590550"/>
                    <a:gd name="connsiteX3" fmla="*/ 141 w 2295666"/>
                    <a:gd name="connsiteY3" fmla="*/ 590550 h 590550"/>
                    <a:gd name="connsiteX4" fmla="*/ 3316 w 2295666"/>
                    <a:gd name="connsiteY4" fmla="*/ 9525 h 590550"/>
                    <a:gd name="connsiteX0" fmla="*/ 3316 w 2295666"/>
                    <a:gd name="connsiteY0" fmla="*/ 9525 h 590550"/>
                    <a:gd name="connsiteX1" fmla="*/ 2188343 w 2295666"/>
                    <a:gd name="connsiteY1" fmla="*/ 0 h 590550"/>
                    <a:gd name="connsiteX2" fmla="*/ 2295666 w 2295666"/>
                    <a:gd name="connsiteY2" fmla="*/ 581025 h 590550"/>
                    <a:gd name="connsiteX3" fmla="*/ 141 w 2295666"/>
                    <a:gd name="connsiteY3" fmla="*/ 590550 h 590550"/>
                    <a:gd name="connsiteX4" fmla="*/ 3316 w 2295666"/>
                    <a:gd name="connsiteY4" fmla="*/ 9525 h 590550"/>
                    <a:gd name="connsiteX0" fmla="*/ 3316 w 2295666"/>
                    <a:gd name="connsiteY0" fmla="*/ 9525 h 590550"/>
                    <a:gd name="connsiteX1" fmla="*/ 2205245 w 2295666"/>
                    <a:gd name="connsiteY1" fmla="*/ 0 h 590550"/>
                    <a:gd name="connsiteX2" fmla="*/ 2295666 w 2295666"/>
                    <a:gd name="connsiteY2" fmla="*/ 581025 h 590550"/>
                    <a:gd name="connsiteX3" fmla="*/ 141 w 2295666"/>
                    <a:gd name="connsiteY3" fmla="*/ 590550 h 590550"/>
                    <a:gd name="connsiteX4" fmla="*/ 3316 w 2295666"/>
                    <a:gd name="connsiteY4" fmla="*/ 9525 h 590550"/>
                    <a:gd name="connsiteX0" fmla="*/ 3316 w 2295666"/>
                    <a:gd name="connsiteY0" fmla="*/ 4762 h 585787"/>
                    <a:gd name="connsiteX1" fmla="*/ 2224563 w 2295666"/>
                    <a:gd name="connsiteY1" fmla="*/ 0 h 585787"/>
                    <a:gd name="connsiteX2" fmla="*/ 2295666 w 2295666"/>
                    <a:gd name="connsiteY2" fmla="*/ 576262 h 585787"/>
                    <a:gd name="connsiteX3" fmla="*/ 141 w 2295666"/>
                    <a:gd name="connsiteY3" fmla="*/ 585787 h 585787"/>
                    <a:gd name="connsiteX4" fmla="*/ 3316 w 2295666"/>
                    <a:gd name="connsiteY4" fmla="*/ 4762 h 585787"/>
                    <a:gd name="connsiteX0" fmla="*/ 3316 w 2297789"/>
                    <a:gd name="connsiteY0" fmla="*/ 0 h 581025"/>
                    <a:gd name="connsiteX1" fmla="*/ 2297789 w 2297789"/>
                    <a:gd name="connsiteY1" fmla="*/ 7938 h 581025"/>
                    <a:gd name="connsiteX2" fmla="*/ 2295666 w 2297789"/>
                    <a:gd name="connsiteY2" fmla="*/ 571500 h 581025"/>
                    <a:gd name="connsiteX3" fmla="*/ 141 w 2297789"/>
                    <a:gd name="connsiteY3" fmla="*/ 581025 h 581025"/>
                    <a:gd name="connsiteX4" fmla="*/ 3316 w 2297789"/>
                    <a:gd name="connsiteY4" fmla="*/ 0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7789" h="581025">
                      <a:moveTo>
                        <a:pt x="3316" y="0"/>
                      </a:moveTo>
                      <a:lnTo>
                        <a:pt x="2297789" y="7938"/>
                      </a:lnTo>
                      <a:cubicBezTo>
                        <a:pt x="2297081" y="195792"/>
                        <a:pt x="2296374" y="383646"/>
                        <a:pt x="2295666" y="571500"/>
                      </a:cubicBezTo>
                      <a:lnTo>
                        <a:pt x="141" y="581025"/>
                      </a:lnTo>
                      <a:cubicBezTo>
                        <a:pt x="-917" y="387350"/>
                        <a:pt x="4374" y="193675"/>
                        <a:pt x="3316" y="0"/>
                      </a:cubicBezTo>
                      <a:close/>
                    </a:path>
                  </a:pathLst>
                </a:custGeom>
                <a:solidFill>
                  <a:srgbClr val="48E199"/>
                </a:solidFill>
                <a:ln w="508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81" name="文本框 80">
                  <a:extLst>
                    <a:ext uri="{FF2B5EF4-FFF2-40B4-BE49-F238E27FC236}">
                      <a16:creationId xmlns:a16="http://schemas.microsoft.com/office/drawing/2014/main" id="{21CA44F8-5C37-444C-AFFE-501D9F2E5A2A}"/>
                    </a:ext>
                  </a:extLst>
                </p:cNvPr>
                <p:cNvSpPr txBox="1"/>
                <p:nvPr/>
              </p:nvSpPr>
              <p:spPr>
                <a:xfrm>
                  <a:off x="781843" y="2101185"/>
                  <a:ext cx="2009768" cy="55399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3000" dirty="0">
                      <a:solidFill>
                        <a:schemeClr val="bg1"/>
                      </a:solidFill>
                      <a:latin typeface="+mj-ea"/>
                      <a:ea typeface="+mj-ea"/>
                      <a:cs typeface="阿里巴巴普惠体 2.0 65 Medium" panose="00020600040101010101" pitchFamily="18" charset="-122"/>
                    </a:rPr>
                    <a:t>参赛选手</a:t>
                  </a:r>
                  <a:r>
                    <a:rPr lang="en-US" altLang="zh-CN" sz="3000" dirty="0">
                      <a:solidFill>
                        <a:schemeClr val="bg1"/>
                      </a:solidFill>
                      <a:latin typeface="+mj-ea"/>
                      <a:ea typeface="+mj-ea"/>
                      <a:cs typeface="阿里巴巴普惠体 2.0 65 Medium" panose="00020600040101010101" pitchFamily="18" charset="-122"/>
                    </a:rPr>
                    <a:t>3</a:t>
                  </a:r>
                  <a:endParaRPr lang="zh-CN" altLang="en-US" sz="30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266388F0-D45D-42D5-B83A-78DFE6F40D7B}"/>
                </a:ext>
              </a:extLst>
            </p:cNvPr>
            <p:cNvGrpSpPr/>
            <p:nvPr/>
          </p:nvGrpSpPr>
          <p:grpSpPr>
            <a:xfrm>
              <a:off x="8752847" y="1571383"/>
              <a:ext cx="2604761" cy="4402222"/>
              <a:chOff x="482600" y="1571383"/>
              <a:chExt cx="2604761" cy="4402222"/>
            </a:xfrm>
          </p:grpSpPr>
          <p:sp>
            <p:nvSpPr>
              <p:cNvPr id="83" name="矩形 82">
                <a:extLst>
                  <a:ext uri="{FF2B5EF4-FFF2-40B4-BE49-F238E27FC236}">
                    <a16:creationId xmlns:a16="http://schemas.microsoft.com/office/drawing/2014/main" id="{CE0952F2-61E0-4162-A2EA-48C249818658}"/>
                  </a:ext>
                </a:extLst>
              </p:cNvPr>
              <p:cNvSpPr/>
              <p:nvPr/>
            </p:nvSpPr>
            <p:spPr>
              <a:xfrm>
                <a:off x="482601" y="1896477"/>
                <a:ext cx="2604760" cy="4077128"/>
              </a:xfrm>
              <a:prstGeom prst="rect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4C6EF76C-78D3-41CF-9281-C7551D6876EC}"/>
                  </a:ext>
                </a:extLst>
              </p:cNvPr>
              <p:cNvSpPr txBox="1"/>
              <p:nvPr/>
            </p:nvSpPr>
            <p:spPr>
              <a:xfrm>
                <a:off x="726014" y="3129446"/>
                <a:ext cx="2117934" cy="20881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江城黑体 500W" panose="020B0600000000000000" pitchFamily="34" charset="-122"/>
                    <a:ea typeface="江城黑体 500W" panose="020B0600000000000000" pitchFamily="34" charset="-122"/>
                    <a:cs typeface="阿里巴巴普惠体 2.0 65 Medium" panose="00020600040101010101" pitchFamily="18" charset="-122"/>
                  </a:rPr>
                  <a:t>请在这里输入内容</a:t>
                </a:r>
                <a:endParaRPr lang="en-US" altLang="zh-CN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江城黑体 500W" panose="020B0600000000000000" pitchFamily="34" charset="-122"/>
                    <a:ea typeface="江城黑体 500W" panose="020B0600000000000000" pitchFamily="34" charset="-122"/>
                    <a:cs typeface="阿里巴巴普惠体 2.0 65 Medium" panose="00020600040101010101" pitchFamily="18" charset="-122"/>
                  </a:rPr>
                  <a:t>请在这里输入内容</a:t>
                </a:r>
                <a:endParaRPr lang="en-US" altLang="zh-CN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江城黑体 500W" panose="020B0600000000000000" pitchFamily="34" charset="-122"/>
                    <a:ea typeface="江城黑体 500W" panose="020B0600000000000000" pitchFamily="34" charset="-122"/>
                    <a:cs typeface="阿里巴巴普惠体 2.0 65 Medium" panose="00020600040101010101" pitchFamily="18" charset="-122"/>
                  </a:rPr>
                  <a:t>请在这里输入内容</a:t>
                </a:r>
                <a:endParaRPr lang="en-US" altLang="zh-CN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江城黑体 500W" panose="020B0600000000000000" pitchFamily="34" charset="-122"/>
                    <a:ea typeface="江城黑体 500W" panose="020B0600000000000000" pitchFamily="34" charset="-122"/>
                    <a:cs typeface="阿里巴巴普惠体 2.0 65 Medium" panose="00020600040101010101" pitchFamily="18" charset="-122"/>
                  </a:rPr>
                  <a:t>请在这里输入内容</a:t>
                </a:r>
              </a:p>
              <a:p>
                <a:pPr>
                  <a:lnSpc>
                    <a:spcPct val="150000"/>
                  </a:lnSpc>
                </a:pPr>
                <a:endParaRPr lang="zh-CN" altLang="en-US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endParaRPr>
              </a:p>
            </p:txBody>
          </p:sp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id="{0FECC6EF-13CD-4A93-982C-3FE530C08C0B}"/>
                  </a:ext>
                </a:extLst>
              </p:cNvPr>
              <p:cNvGrpSpPr/>
              <p:nvPr/>
            </p:nvGrpSpPr>
            <p:grpSpPr>
              <a:xfrm>
                <a:off x="482600" y="1571383"/>
                <a:ext cx="2604760" cy="1113104"/>
                <a:chOff x="482600" y="1878641"/>
                <a:chExt cx="2608254" cy="1113104"/>
              </a:xfrm>
            </p:grpSpPr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44B394F9-FC19-46AB-AEDB-E97BA08B3BCB}"/>
                    </a:ext>
                  </a:extLst>
                </p:cNvPr>
                <p:cNvSpPr/>
                <p:nvPr/>
              </p:nvSpPr>
              <p:spPr>
                <a:xfrm flipV="1">
                  <a:off x="482600" y="1878641"/>
                  <a:ext cx="2608254" cy="1113104"/>
                </a:xfrm>
                <a:custGeom>
                  <a:avLst/>
                  <a:gdLst>
                    <a:gd name="connsiteX0" fmla="*/ 47625 w 2333625"/>
                    <a:gd name="connsiteY0" fmla="*/ 0 h 609600"/>
                    <a:gd name="connsiteX1" fmla="*/ 2238375 w 2333625"/>
                    <a:gd name="connsiteY1" fmla="*/ 19050 h 609600"/>
                    <a:gd name="connsiteX2" fmla="*/ 2333625 w 2333625"/>
                    <a:gd name="connsiteY2" fmla="*/ 600075 h 609600"/>
                    <a:gd name="connsiteX3" fmla="*/ 0 w 2333625"/>
                    <a:gd name="connsiteY3" fmla="*/ 609600 h 609600"/>
                    <a:gd name="connsiteX4" fmla="*/ 47625 w 2333625"/>
                    <a:gd name="connsiteY4" fmla="*/ 0 h 609600"/>
                    <a:gd name="connsiteX0" fmla="*/ 9525 w 2295525"/>
                    <a:gd name="connsiteY0" fmla="*/ 0 h 609600"/>
                    <a:gd name="connsiteX1" fmla="*/ 2200275 w 2295525"/>
                    <a:gd name="connsiteY1" fmla="*/ 19050 h 609600"/>
                    <a:gd name="connsiteX2" fmla="*/ 2295525 w 2295525"/>
                    <a:gd name="connsiteY2" fmla="*/ 600075 h 609600"/>
                    <a:gd name="connsiteX3" fmla="*/ 0 w 2295525"/>
                    <a:gd name="connsiteY3" fmla="*/ 609600 h 609600"/>
                    <a:gd name="connsiteX4" fmla="*/ 9525 w 2295525"/>
                    <a:gd name="connsiteY4" fmla="*/ 0 h 609600"/>
                    <a:gd name="connsiteX0" fmla="*/ 0 w 2305050"/>
                    <a:gd name="connsiteY0" fmla="*/ 9525 h 590550"/>
                    <a:gd name="connsiteX1" fmla="*/ 2209800 w 2305050"/>
                    <a:gd name="connsiteY1" fmla="*/ 0 h 590550"/>
                    <a:gd name="connsiteX2" fmla="*/ 2305050 w 2305050"/>
                    <a:gd name="connsiteY2" fmla="*/ 581025 h 590550"/>
                    <a:gd name="connsiteX3" fmla="*/ 9525 w 2305050"/>
                    <a:gd name="connsiteY3" fmla="*/ 590550 h 590550"/>
                    <a:gd name="connsiteX4" fmla="*/ 0 w 2305050"/>
                    <a:gd name="connsiteY4" fmla="*/ 9525 h 590550"/>
                    <a:gd name="connsiteX0" fmla="*/ 0 w 2298700"/>
                    <a:gd name="connsiteY0" fmla="*/ 9525 h 590550"/>
                    <a:gd name="connsiteX1" fmla="*/ 2203450 w 2298700"/>
                    <a:gd name="connsiteY1" fmla="*/ 0 h 590550"/>
                    <a:gd name="connsiteX2" fmla="*/ 2298700 w 2298700"/>
                    <a:gd name="connsiteY2" fmla="*/ 581025 h 590550"/>
                    <a:gd name="connsiteX3" fmla="*/ 3175 w 2298700"/>
                    <a:gd name="connsiteY3" fmla="*/ 590550 h 590550"/>
                    <a:gd name="connsiteX4" fmla="*/ 0 w 2298700"/>
                    <a:gd name="connsiteY4" fmla="*/ 9525 h 590550"/>
                    <a:gd name="connsiteX0" fmla="*/ 0 w 2298700"/>
                    <a:gd name="connsiteY0" fmla="*/ 9525 h 590550"/>
                    <a:gd name="connsiteX1" fmla="*/ 2203450 w 2298700"/>
                    <a:gd name="connsiteY1" fmla="*/ 0 h 590550"/>
                    <a:gd name="connsiteX2" fmla="*/ 2298700 w 2298700"/>
                    <a:gd name="connsiteY2" fmla="*/ 581025 h 590550"/>
                    <a:gd name="connsiteX3" fmla="*/ 3175 w 2298700"/>
                    <a:gd name="connsiteY3" fmla="*/ 590550 h 590550"/>
                    <a:gd name="connsiteX4" fmla="*/ 0 w 2298700"/>
                    <a:gd name="connsiteY4" fmla="*/ 9525 h 590550"/>
                    <a:gd name="connsiteX0" fmla="*/ 3316 w 2295666"/>
                    <a:gd name="connsiteY0" fmla="*/ 9525 h 590550"/>
                    <a:gd name="connsiteX1" fmla="*/ 2200416 w 2295666"/>
                    <a:gd name="connsiteY1" fmla="*/ 0 h 590550"/>
                    <a:gd name="connsiteX2" fmla="*/ 2295666 w 2295666"/>
                    <a:gd name="connsiteY2" fmla="*/ 581025 h 590550"/>
                    <a:gd name="connsiteX3" fmla="*/ 141 w 2295666"/>
                    <a:gd name="connsiteY3" fmla="*/ 590550 h 590550"/>
                    <a:gd name="connsiteX4" fmla="*/ 3316 w 2295666"/>
                    <a:gd name="connsiteY4" fmla="*/ 9525 h 590550"/>
                    <a:gd name="connsiteX0" fmla="*/ 3316 w 2295666"/>
                    <a:gd name="connsiteY0" fmla="*/ 9525 h 590550"/>
                    <a:gd name="connsiteX1" fmla="*/ 2200416 w 2295666"/>
                    <a:gd name="connsiteY1" fmla="*/ 0 h 590550"/>
                    <a:gd name="connsiteX2" fmla="*/ 2295666 w 2295666"/>
                    <a:gd name="connsiteY2" fmla="*/ 581025 h 590550"/>
                    <a:gd name="connsiteX3" fmla="*/ 141 w 2295666"/>
                    <a:gd name="connsiteY3" fmla="*/ 590550 h 590550"/>
                    <a:gd name="connsiteX4" fmla="*/ 3316 w 2295666"/>
                    <a:gd name="connsiteY4" fmla="*/ 9525 h 590550"/>
                    <a:gd name="connsiteX0" fmla="*/ 3316 w 2295666"/>
                    <a:gd name="connsiteY0" fmla="*/ 9525 h 590550"/>
                    <a:gd name="connsiteX1" fmla="*/ 2188343 w 2295666"/>
                    <a:gd name="connsiteY1" fmla="*/ 0 h 590550"/>
                    <a:gd name="connsiteX2" fmla="*/ 2295666 w 2295666"/>
                    <a:gd name="connsiteY2" fmla="*/ 581025 h 590550"/>
                    <a:gd name="connsiteX3" fmla="*/ 141 w 2295666"/>
                    <a:gd name="connsiteY3" fmla="*/ 590550 h 590550"/>
                    <a:gd name="connsiteX4" fmla="*/ 3316 w 2295666"/>
                    <a:gd name="connsiteY4" fmla="*/ 9525 h 590550"/>
                    <a:gd name="connsiteX0" fmla="*/ 3316 w 2295666"/>
                    <a:gd name="connsiteY0" fmla="*/ 9525 h 590550"/>
                    <a:gd name="connsiteX1" fmla="*/ 2205245 w 2295666"/>
                    <a:gd name="connsiteY1" fmla="*/ 0 h 590550"/>
                    <a:gd name="connsiteX2" fmla="*/ 2295666 w 2295666"/>
                    <a:gd name="connsiteY2" fmla="*/ 581025 h 590550"/>
                    <a:gd name="connsiteX3" fmla="*/ 141 w 2295666"/>
                    <a:gd name="connsiteY3" fmla="*/ 590550 h 590550"/>
                    <a:gd name="connsiteX4" fmla="*/ 3316 w 2295666"/>
                    <a:gd name="connsiteY4" fmla="*/ 9525 h 590550"/>
                    <a:gd name="connsiteX0" fmla="*/ 3316 w 2295666"/>
                    <a:gd name="connsiteY0" fmla="*/ 4762 h 585787"/>
                    <a:gd name="connsiteX1" fmla="*/ 2224563 w 2295666"/>
                    <a:gd name="connsiteY1" fmla="*/ 0 h 585787"/>
                    <a:gd name="connsiteX2" fmla="*/ 2295666 w 2295666"/>
                    <a:gd name="connsiteY2" fmla="*/ 576262 h 585787"/>
                    <a:gd name="connsiteX3" fmla="*/ 141 w 2295666"/>
                    <a:gd name="connsiteY3" fmla="*/ 585787 h 585787"/>
                    <a:gd name="connsiteX4" fmla="*/ 3316 w 2295666"/>
                    <a:gd name="connsiteY4" fmla="*/ 4762 h 585787"/>
                    <a:gd name="connsiteX0" fmla="*/ 3316 w 2297789"/>
                    <a:gd name="connsiteY0" fmla="*/ 0 h 581025"/>
                    <a:gd name="connsiteX1" fmla="*/ 2297789 w 2297789"/>
                    <a:gd name="connsiteY1" fmla="*/ 7938 h 581025"/>
                    <a:gd name="connsiteX2" fmla="*/ 2295666 w 2297789"/>
                    <a:gd name="connsiteY2" fmla="*/ 571500 h 581025"/>
                    <a:gd name="connsiteX3" fmla="*/ 141 w 2297789"/>
                    <a:gd name="connsiteY3" fmla="*/ 581025 h 581025"/>
                    <a:gd name="connsiteX4" fmla="*/ 3316 w 2297789"/>
                    <a:gd name="connsiteY4" fmla="*/ 0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7789" h="581025">
                      <a:moveTo>
                        <a:pt x="3316" y="0"/>
                      </a:moveTo>
                      <a:lnTo>
                        <a:pt x="2297789" y="7938"/>
                      </a:lnTo>
                      <a:cubicBezTo>
                        <a:pt x="2297081" y="195792"/>
                        <a:pt x="2296374" y="383646"/>
                        <a:pt x="2295666" y="571500"/>
                      </a:cubicBezTo>
                      <a:lnTo>
                        <a:pt x="141" y="581025"/>
                      </a:lnTo>
                      <a:cubicBezTo>
                        <a:pt x="-917" y="387350"/>
                        <a:pt x="4374" y="193675"/>
                        <a:pt x="3316" y="0"/>
                      </a:cubicBezTo>
                      <a:close/>
                    </a:path>
                  </a:pathLst>
                </a:custGeom>
                <a:solidFill>
                  <a:srgbClr val="767171"/>
                </a:solidFill>
                <a:ln w="508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87" name="文本框 86">
                  <a:extLst>
                    <a:ext uri="{FF2B5EF4-FFF2-40B4-BE49-F238E27FC236}">
                      <a16:creationId xmlns:a16="http://schemas.microsoft.com/office/drawing/2014/main" id="{7B29291C-1AD7-44C1-B6BB-CEFCEA094178}"/>
                    </a:ext>
                  </a:extLst>
                </p:cNvPr>
                <p:cNvSpPr txBox="1"/>
                <p:nvPr/>
              </p:nvSpPr>
              <p:spPr>
                <a:xfrm>
                  <a:off x="781843" y="2101185"/>
                  <a:ext cx="2009768" cy="55399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3000" dirty="0">
                      <a:solidFill>
                        <a:schemeClr val="bg1"/>
                      </a:solidFill>
                      <a:latin typeface="+mj-ea"/>
                      <a:ea typeface="+mj-ea"/>
                      <a:cs typeface="阿里巴巴普惠体 2.0 65 Medium" panose="00020600040101010101" pitchFamily="18" charset="-122"/>
                    </a:rPr>
                    <a:t>参赛选手</a:t>
                  </a:r>
                  <a:r>
                    <a:rPr lang="en-US" altLang="zh-CN" sz="3000" dirty="0">
                      <a:solidFill>
                        <a:schemeClr val="bg1"/>
                      </a:solidFill>
                      <a:latin typeface="+mj-ea"/>
                      <a:ea typeface="+mj-ea"/>
                      <a:cs typeface="阿里巴巴普惠体 2.0 65 Medium" panose="00020600040101010101" pitchFamily="18" charset="-122"/>
                    </a:rPr>
                    <a:t>4</a:t>
                  </a:r>
                  <a:endParaRPr lang="zh-CN" altLang="en-US" sz="30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D552311E-3D45-40FE-B1E7-CAB5CEC2C565}"/>
              </a:ext>
            </a:extLst>
          </p:cNvPr>
          <p:cNvGrpSpPr/>
          <p:nvPr/>
        </p:nvGrpSpPr>
        <p:grpSpPr>
          <a:xfrm>
            <a:off x="436360" y="234595"/>
            <a:ext cx="4288353" cy="707886"/>
            <a:chOff x="482600" y="166231"/>
            <a:chExt cx="4288353" cy="707886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594DC32B-7DB9-4773-AADD-3709B64E0EF5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52400">
                    <a:solidFill>
                      <a:srgbClr val="000000"/>
                    </a:solidFill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52400">
                  <a:solidFill>
                    <a:srgbClr val="000000"/>
                  </a:solidFill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716B66F4-ADB9-4B2D-8592-2B31BB4A124F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01600">
                    <a:solidFill>
                      <a:srgbClr val="FFFFFF"/>
                    </a:solidFill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01600">
                  <a:solidFill>
                    <a:srgbClr val="FFFFFF"/>
                  </a:solidFill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C6061BFC-F60F-4E99-A7DD-63ED9740C718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9050">
                    <a:noFill/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9050">
                  <a:noFill/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7566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1C397DD9-78C1-4705-8841-3338431BFB70}"/>
              </a:ext>
            </a:extLst>
          </p:cNvPr>
          <p:cNvGrpSpPr/>
          <p:nvPr/>
        </p:nvGrpSpPr>
        <p:grpSpPr>
          <a:xfrm>
            <a:off x="2423886" y="895847"/>
            <a:ext cx="1643099" cy="4860292"/>
            <a:chOff x="2866460" y="753861"/>
            <a:chExt cx="1523369" cy="4506130"/>
          </a:xfrm>
        </p:grpSpPr>
        <p:sp>
          <p:nvSpPr>
            <p:cNvPr id="48" name="矩形 332">
              <a:extLst>
                <a:ext uri="{FF2B5EF4-FFF2-40B4-BE49-F238E27FC236}">
                  <a16:creationId xmlns:a16="http://schemas.microsoft.com/office/drawing/2014/main" id="{A710E4A2-CE4F-4EEF-8232-316CBD11463C}"/>
                </a:ext>
              </a:extLst>
            </p:cNvPr>
            <p:cNvSpPr/>
            <p:nvPr/>
          </p:nvSpPr>
          <p:spPr>
            <a:xfrm>
              <a:off x="2866460" y="753861"/>
              <a:ext cx="1523369" cy="4506130"/>
            </a:xfrm>
            <a:custGeom>
              <a:avLst/>
              <a:gdLst>
                <a:gd name="connsiteX0" fmla="*/ 0 w 1723549"/>
                <a:gd name="connsiteY0" fmla="*/ 0 h 4818743"/>
                <a:gd name="connsiteX1" fmla="*/ 1723549 w 1723549"/>
                <a:gd name="connsiteY1" fmla="*/ 0 h 4818743"/>
                <a:gd name="connsiteX2" fmla="*/ 1723549 w 1723549"/>
                <a:gd name="connsiteY2" fmla="*/ 4818743 h 4818743"/>
                <a:gd name="connsiteX3" fmla="*/ 0 w 1723549"/>
                <a:gd name="connsiteY3" fmla="*/ 4818743 h 4818743"/>
                <a:gd name="connsiteX4" fmla="*/ 0 w 1723549"/>
                <a:gd name="connsiteY4" fmla="*/ 0 h 4818743"/>
                <a:gd name="connsiteX0" fmla="*/ 0 w 1738064"/>
                <a:gd name="connsiteY0" fmla="*/ 0 h 4818743"/>
                <a:gd name="connsiteX1" fmla="*/ 1723549 w 1738064"/>
                <a:gd name="connsiteY1" fmla="*/ 0 h 4818743"/>
                <a:gd name="connsiteX2" fmla="*/ 1738064 w 1738064"/>
                <a:gd name="connsiteY2" fmla="*/ 3991429 h 4818743"/>
                <a:gd name="connsiteX3" fmla="*/ 0 w 1738064"/>
                <a:gd name="connsiteY3" fmla="*/ 4818743 h 4818743"/>
                <a:gd name="connsiteX4" fmla="*/ 0 w 1738064"/>
                <a:gd name="connsiteY4" fmla="*/ 0 h 481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8064" h="4818743">
                  <a:moveTo>
                    <a:pt x="0" y="0"/>
                  </a:moveTo>
                  <a:lnTo>
                    <a:pt x="1723549" y="0"/>
                  </a:lnTo>
                  <a:cubicBezTo>
                    <a:pt x="1728387" y="1330476"/>
                    <a:pt x="1733226" y="2660953"/>
                    <a:pt x="1738064" y="3991429"/>
                  </a:cubicBezTo>
                  <a:lnTo>
                    <a:pt x="0" y="48187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50" name="图片 49" descr="卡通人物&#10;&#10;描述已自动生成">
              <a:extLst>
                <a:ext uri="{FF2B5EF4-FFF2-40B4-BE49-F238E27FC236}">
                  <a16:creationId xmlns:a16="http://schemas.microsoft.com/office/drawing/2014/main" id="{8F4CB760-A571-4A4C-8EE1-A442C0A7A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350" t="4890" r="24892" b="1320"/>
            <a:stretch/>
          </p:blipFill>
          <p:spPr>
            <a:xfrm>
              <a:off x="2889251" y="1459905"/>
              <a:ext cx="1485900" cy="3766146"/>
            </a:xfrm>
            <a:custGeom>
              <a:avLst/>
              <a:gdLst>
                <a:gd name="connsiteX0" fmla="*/ 0 w 1523369"/>
                <a:gd name="connsiteY0" fmla="*/ 0 h 3800087"/>
                <a:gd name="connsiteX1" fmla="*/ 1513054 w 1523369"/>
                <a:gd name="connsiteY1" fmla="*/ 0 h 3800087"/>
                <a:gd name="connsiteX2" fmla="*/ 1523369 w 1523369"/>
                <a:gd name="connsiteY2" fmla="*/ 3026445 h 3800087"/>
                <a:gd name="connsiteX3" fmla="*/ 0 w 1523369"/>
                <a:gd name="connsiteY3" fmla="*/ 3800087 h 3800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369" h="3800087">
                  <a:moveTo>
                    <a:pt x="0" y="0"/>
                  </a:moveTo>
                  <a:lnTo>
                    <a:pt x="1513054" y="0"/>
                  </a:lnTo>
                  <a:lnTo>
                    <a:pt x="1523369" y="3026445"/>
                  </a:lnTo>
                  <a:lnTo>
                    <a:pt x="0" y="3800087"/>
                  </a:lnTo>
                  <a:close/>
                </a:path>
              </a:pathLst>
            </a:custGeom>
          </p:spPr>
        </p:pic>
      </p:grpSp>
      <p:sp>
        <p:nvSpPr>
          <p:cNvPr id="100" name="矩形 332">
            <a:extLst>
              <a:ext uri="{FF2B5EF4-FFF2-40B4-BE49-F238E27FC236}">
                <a16:creationId xmlns:a16="http://schemas.microsoft.com/office/drawing/2014/main" id="{4B380DF2-DC49-466A-A80F-402D3A31B4DE}"/>
              </a:ext>
            </a:extLst>
          </p:cNvPr>
          <p:cNvSpPr/>
          <p:nvPr/>
        </p:nvSpPr>
        <p:spPr>
          <a:xfrm flipH="1">
            <a:off x="4295499" y="1115969"/>
            <a:ext cx="1643099" cy="4860292"/>
          </a:xfrm>
          <a:custGeom>
            <a:avLst/>
            <a:gdLst>
              <a:gd name="connsiteX0" fmla="*/ 0 w 1723549"/>
              <a:gd name="connsiteY0" fmla="*/ 0 h 4818743"/>
              <a:gd name="connsiteX1" fmla="*/ 1723549 w 1723549"/>
              <a:gd name="connsiteY1" fmla="*/ 0 h 4818743"/>
              <a:gd name="connsiteX2" fmla="*/ 1723549 w 1723549"/>
              <a:gd name="connsiteY2" fmla="*/ 4818743 h 4818743"/>
              <a:gd name="connsiteX3" fmla="*/ 0 w 1723549"/>
              <a:gd name="connsiteY3" fmla="*/ 4818743 h 4818743"/>
              <a:gd name="connsiteX4" fmla="*/ 0 w 1723549"/>
              <a:gd name="connsiteY4" fmla="*/ 0 h 4818743"/>
              <a:gd name="connsiteX0" fmla="*/ 0 w 1738064"/>
              <a:gd name="connsiteY0" fmla="*/ 0 h 4818743"/>
              <a:gd name="connsiteX1" fmla="*/ 1723549 w 1738064"/>
              <a:gd name="connsiteY1" fmla="*/ 0 h 4818743"/>
              <a:gd name="connsiteX2" fmla="*/ 1738064 w 1738064"/>
              <a:gd name="connsiteY2" fmla="*/ 3991429 h 4818743"/>
              <a:gd name="connsiteX3" fmla="*/ 0 w 1738064"/>
              <a:gd name="connsiteY3" fmla="*/ 4818743 h 4818743"/>
              <a:gd name="connsiteX4" fmla="*/ 0 w 1738064"/>
              <a:gd name="connsiteY4" fmla="*/ 0 h 4818743"/>
              <a:gd name="connsiteX0" fmla="*/ 0 w 1738064"/>
              <a:gd name="connsiteY0" fmla="*/ 188686 h 4818743"/>
              <a:gd name="connsiteX1" fmla="*/ 1723549 w 1738064"/>
              <a:gd name="connsiteY1" fmla="*/ 0 h 4818743"/>
              <a:gd name="connsiteX2" fmla="*/ 1738064 w 1738064"/>
              <a:gd name="connsiteY2" fmla="*/ 3991429 h 4818743"/>
              <a:gd name="connsiteX3" fmla="*/ 0 w 1738064"/>
              <a:gd name="connsiteY3" fmla="*/ 4818743 h 4818743"/>
              <a:gd name="connsiteX4" fmla="*/ 0 w 1738064"/>
              <a:gd name="connsiteY4" fmla="*/ 188686 h 481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8064" h="4818743">
                <a:moveTo>
                  <a:pt x="0" y="188686"/>
                </a:moveTo>
                <a:lnTo>
                  <a:pt x="1723549" y="0"/>
                </a:lnTo>
                <a:cubicBezTo>
                  <a:pt x="1728387" y="1330476"/>
                  <a:pt x="1733226" y="2660953"/>
                  <a:pt x="1738064" y="3991429"/>
                </a:cubicBezTo>
                <a:lnTo>
                  <a:pt x="0" y="4818743"/>
                </a:lnTo>
                <a:lnTo>
                  <a:pt x="0" y="188686"/>
                </a:lnTo>
                <a:close/>
              </a:path>
            </a:pathLst>
          </a:cu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332">
            <a:extLst>
              <a:ext uri="{FF2B5EF4-FFF2-40B4-BE49-F238E27FC236}">
                <a16:creationId xmlns:a16="http://schemas.microsoft.com/office/drawing/2014/main" id="{8A8334D4-FF66-41DC-BD8B-AD884A5F1736}"/>
              </a:ext>
            </a:extLst>
          </p:cNvPr>
          <p:cNvSpPr/>
          <p:nvPr/>
        </p:nvSpPr>
        <p:spPr>
          <a:xfrm>
            <a:off x="6226908" y="881739"/>
            <a:ext cx="1646163" cy="5094522"/>
          </a:xfrm>
          <a:custGeom>
            <a:avLst/>
            <a:gdLst>
              <a:gd name="connsiteX0" fmla="*/ 0 w 1723549"/>
              <a:gd name="connsiteY0" fmla="*/ 0 h 4818743"/>
              <a:gd name="connsiteX1" fmla="*/ 1723549 w 1723549"/>
              <a:gd name="connsiteY1" fmla="*/ 0 h 4818743"/>
              <a:gd name="connsiteX2" fmla="*/ 1723549 w 1723549"/>
              <a:gd name="connsiteY2" fmla="*/ 4818743 h 4818743"/>
              <a:gd name="connsiteX3" fmla="*/ 0 w 1723549"/>
              <a:gd name="connsiteY3" fmla="*/ 4818743 h 4818743"/>
              <a:gd name="connsiteX4" fmla="*/ 0 w 1723549"/>
              <a:gd name="connsiteY4" fmla="*/ 0 h 4818743"/>
              <a:gd name="connsiteX0" fmla="*/ 0 w 1738064"/>
              <a:gd name="connsiteY0" fmla="*/ 0 h 4818743"/>
              <a:gd name="connsiteX1" fmla="*/ 1723549 w 1738064"/>
              <a:gd name="connsiteY1" fmla="*/ 0 h 4818743"/>
              <a:gd name="connsiteX2" fmla="*/ 1738064 w 1738064"/>
              <a:gd name="connsiteY2" fmla="*/ 3991429 h 4818743"/>
              <a:gd name="connsiteX3" fmla="*/ 0 w 1738064"/>
              <a:gd name="connsiteY3" fmla="*/ 4818743 h 4818743"/>
              <a:gd name="connsiteX4" fmla="*/ 0 w 1738064"/>
              <a:gd name="connsiteY4" fmla="*/ 0 h 4818743"/>
              <a:gd name="connsiteX0" fmla="*/ 0 w 1741305"/>
              <a:gd name="connsiteY0" fmla="*/ 232228 h 5050971"/>
              <a:gd name="connsiteX1" fmla="*/ 1740109 w 1741305"/>
              <a:gd name="connsiteY1" fmla="*/ 0 h 5050971"/>
              <a:gd name="connsiteX2" fmla="*/ 1738064 w 1741305"/>
              <a:gd name="connsiteY2" fmla="*/ 4223657 h 5050971"/>
              <a:gd name="connsiteX3" fmla="*/ 0 w 1741305"/>
              <a:gd name="connsiteY3" fmla="*/ 5050971 h 5050971"/>
              <a:gd name="connsiteX4" fmla="*/ 0 w 1741305"/>
              <a:gd name="connsiteY4" fmla="*/ 232228 h 505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1305" h="5050971">
                <a:moveTo>
                  <a:pt x="0" y="232228"/>
                </a:moveTo>
                <a:lnTo>
                  <a:pt x="1740109" y="0"/>
                </a:lnTo>
                <a:cubicBezTo>
                  <a:pt x="1744947" y="1330476"/>
                  <a:pt x="1733226" y="2893181"/>
                  <a:pt x="1738064" y="4223657"/>
                </a:cubicBezTo>
                <a:lnTo>
                  <a:pt x="0" y="5050971"/>
                </a:lnTo>
                <a:lnTo>
                  <a:pt x="0" y="232228"/>
                </a:lnTo>
                <a:close/>
              </a:path>
            </a:pathLst>
          </a:cu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332">
            <a:extLst>
              <a:ext uri="{FF2B5EF4-FFF2-40B4-BE49-F238E27FC236}">
                <a16:creationId xmlns:a16="http://schemas.microsoft.com/office/drawing/2014/main" id="{C8B317FE-F8CC-40BE-A029-B1CECA40CAA5}"/>
              </a:ext>
            </a:extLst>
          </p:cNvPr>
          <p:cNvSpPr/>
          <p:nvPr/>
        </p:nvSpPr>
        <p:spPr>
          <a:xfrm flipH="1">
            <a:off x="8125015" y="916421"/>
            <a:ext cx="1643099" cy="4860292"/>
          </a:xfrm>
          <a:custGeom>
            <a:avLst/>
            <a:gdLst>
              <a:gd name="connsiteX0" fmla="*/ 0 w 1723549"/>
              <a:gd name="connsiteY0" fmla="*/ 0 h 4818743"/>
              <a:gd name="connsiteX1" fmla="*/ 1723549 w 1723549"/>
              <a:gd name="connsiteY1" fmla="*/ 0 h 4818743"/>
              <a:gd name="connsiteX2" fmla="*/ 1723549 w 1723549"/>
              <a:gd name="connsiteY2" fmla="*/ 4818743 h 4818743"/>
              <a:gd name="connsiteX3" fmla="*/ 0 w 1723549"/>
              <a:gd name="connsiteY3" fmla="*/ 4818743 h 4818743"/>
              <a:gd name="connsiteX4" fmla="*/ 0 w 1723549"/>
              <a:gd name="connsiteY4" fmla="*/ 0 h 4818743"/>
              <a:gd name="connsiteX0" fmla="*/ 0 w 1738064"/>
              <a:gd name="connsiteY0" fmla="*/ 0 h 4818743"/>
              <a:gd name="connsiteX1" fmla="*/ 1723549 w 1738064"/>
              <a:gd name="connsiteY1" fmla="*/ 0 h 4818743"/>
              <a:gd name="connsiteX2" fmla="*/ 1738064 w 1738064"/>
              <a:gd name="connsiteY2" fmla="*/ 3991429 h 4818743"/>
              <a:gd name="connsiteX3" fmla="*/ 0 w 1738064"/>
              <a:gd name="connsiteY3" fmla="*/ 4818743 h 4818743"/>
              <a:gd name="connsiteX4" fmla="*/ 0 w 1738064"/>
              <a:gd name="connsiteY4" fmla="*/ 0 h 481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8064" h="4818743">
                <a:moveTo>
                  <a:pt x="0" y="0"/>
                </a:moveTo>
                <a:lnTo>
                  <a:pt x="1723549" y="0"/>
                </a:lnTo>
                <a:cubicBezTo>
                  <a:pt x="1728387" y="1330476"/>
                  <a:pt x="1733226" y="2660953"/>
                  <a:pt x="1738064" y="3991429"/>
                </a:cubicBezTo>
                <a:lnTo>
                  <a:pt x="0" y="4818743"/>
                </a:lnTo>
                <a:lnTo>
                  <a:pt x="0" y="0"/>
                </a:lnTo>
                <a:close/>
              </a:path>
            </a:pathLst>
          </a:cu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 descr="卡通人物&#10;&#10;描述已自动生成">
            <a:extLst>
              <a:ext uri="{FF2B5EF4-FFF2-40B4-BE49-F238E27FC236}">
                <a16:creationId xmlns:a16="http://schemas.microsoft.com/office/drawing/2014/main" id="{7CEB97B1-61A1-458B-81B8-4F690134D7F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90" r="24700" b="2541"/>
          <a:stretch/>
        </p:blipFill>
        <p:spPr>
          <a:xfrm flipH="1">
            <a:off x="8142793" y="881739"/>
            <a:ext cx="1601657" cy="4586875"/>
          </a:xfrm>
          <a:custGeom>
            <a:avLst/>
            <a:gdLst>
              <a:gd name="connsiteX0" fmla="*/ 1512505 w 1523369"/>
              <a:gd name="connsiteY0" fmla="*/ 0 h 3961089"/>
              <a:gd name="connsiteX1" fmla="*/ 0 w 1523369"/>
              <a:gd name="connsiteY1" fmla="*/ 0 h 3961089"/>
              <a:gd name="connsiteX2" fmla="*/ 0 w 1523369"/>
              <a:gd name="connsiteY2" fmla="*/ 3961089 h 3961089"/>
              <a:gd name="connsiteX3" fmla="*/ 1523369 w 1523369"/>
              <a:gd name="connsiteY3" fmla="*/ 3187447 h 3961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369" h="3961089">
                <a:moveTo>
                  <a:pt x="1512505" y="0"/>
                </a:moveTo>
                <a:lnTo>
                  <a:pt x="0" y="0"/>
                </a:lnTo>
                <a:lnTo>
                  <a:pt x="0" y="3961089"/>
                </a:lnTo>
                <a:lnTo>
                  <a:pt x="1523369" y="3187447"/>
                </a:lnTo>
                <a:close/>
              </a:path>
            </a:pathLst>
          </a:custGeom>
        </p:spPr>
      </p:pic>
      <p:grpSp>
        <p:nvGrpSpPr>
          <p:cNvPr id="75" name="组合 74">
            <a:extLst>
              <a:ext uri="{FF2B5EF4-FFF2-40B4-BE49-F238E27FC236}">
                <a16:creationId xmlns:a16="http://schemas.microsoft.com/office/drawing/2014/main" id="{BF95F581-A552-4EC5-8472-7195CD7C3657}"/>
              </a:ext>
            </a:extLst>
          </p:cNvPr>
          <p:cNvGrpSpPr/>
          <p:nvPr/>
        </p:nvGrpSpPr>
        <p:grpSpPr>
          <a:xfrm flipH="1">
            <a:off x="4168471" y="1130382"/>
            <a:ext cx="983521" cy="792437"/>
            <a:chOff x="10640678" y="2404268"/>
            <a:chExt cx="1111249" cy="895350"/>
          </a:xfrm>
          <a:effectLst>
            <a:outerShdw blurRad="50800" dist="50800" dir="3600000" sx="97000" sy="97000" algn="t" rotWithShape="0">
              <a:prstClr val="black">
                <a:alpha val="40000"/>
              </a:prstClr>
            </a:outerShdw>
          </a:effectLst>
        </p:grpSpPr>
        <p:sp>
          <p:nvSpPr>
            <p:cNvPr id="62" name="Freeform 7">
              <a:extLst>
                <a:ext uri="{FF2B5EF4-FFF2-40B4-BE49-F238E27FC236}">
                  <a16:creationId xmlns:a16="http://schemas.microsoft.com/office/drawing/2014/main" id="{C2BDB4BF-E735-4F8A-90B5-92BEA423C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5128" y="2459830"/>
              <a:ext cx="1012825" cy="839788"/>
            </a:xfrm>
            <a:custGeom>
              <a:avLst/>
              <a:gdLst>
                <a:gd name="T0" fmla="*/ 604 w 638"/>
                <a:gd name="T1" fmla="*/ 22 h 529"/>
                <a:gd name="T2" fmla="*/ 0 w 638"/>
                <a:gd name="T3" fmla="*/ 0 h 529"/>
                <a:gd name="T4" fmla="*/ 14 w 638"/>
                <a:gd name="T5" fmla="*/ 404 h 529"/>
                <a:gd name="T6" fmla="*/ 123 w 638"/>
                <a:gd name="T7" fmla="*/ 399 h 529"/>
                <a:gd name="T8" fmla="*/ 122 w 638"/>
                <a:gd name="T9" fmla="*/ 529 h 529"/>
                <a:gd name="T10" fmla="*/ 181 w 638"/>
                <a:gd name="T11" fmla="*/ 399 h 529"/>
                <a:gd name="T12" fmla="*/ 638 w 638"/>
                <a:gd name="T13" fmla="*/ 372 h 529"/>
                <a:gd name="T14" fmla="*/ 604 w 638"/>
                <a:gd name="T15" fmla="*/ 22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8" h="529">
                  <a:moveTo>
                    <a:pt x="604" y="22"/>
                  </a:moveTo>
                  <a:lnTo>
                    <a:pt x="0" y="0"/>
                  </a:lnTo>
                  <a:lnTo>
                    <a:pt x="14" y="404"/>
                  </a:lnTo>
                  <a:lnTo>
                    <a:pt x="123" y="399"/>
                  </a:lnTo>
                  <a:lnTo>
                    <a:pt x="122" y="529"/>
                  </a:lnTo>
                  <a:lnTo>
                    <a:pt x="181" y="399"/>
                  </a:lnTo>
                  <a:lnTo>
                    <a:pt x="638" y="372"/>
                  </a:lnTo>
                  <a:lnTo>
                    <a:pt x="604" y="22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65" name="Freeform 9">
              <a:extLst>
                <a:ext uri="{FF2B5EF4-FFF2-40B4-BE49-F238E27FC236}">
                  <a16:creationId xmlns:a16="http://schemas.microsoft.com/office/drawing/2014/main" id="{7265008E-BA86-4F6A-9FAD-DE49FE231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3703" y="2502693"/>
              <a:ext cx="906462" cy="631825"/>
            </a:xfrm>
            <a:custGeom>
              <a:avLst/>
              <a:gdLst>
                <a:gd name="T0" fmla="*/ 563 w 571"/>
                <a:gd name="T1" fmla="*/ 22 h 398"/>
                <a:gd name="T2" fmla="*/ 0 w 571"/>
                <a:gd name="T3" fmla="*/ 0 h 398"/>
                <a:gd name="T4" fmla="*/ 34 w 571"/>
                <a:gd name="T5" fmla="*/ 321 h 398"/>
                <a:gd name="T6" fmla="*/ 120 w 571"/>
                <a:gd name="T7" fmla="*/ 312 h 398"/>
                <a:gd name="T8" fmla="*/ 127 w 571"/>
                <a:gd name="T9" fmla="*/ 398 h 398"/>
                <a:gd name="T10" fmla="*/ 158 w 571"/>
                <a:gd name="T11" fmla="*/ 331 h 398"/>
                <a:gd name="T12" fmla="*/ 571 w 571"/>
                <a:gd name="T13" fmla="*/ 311 h 398"/>
                <a:gd name="T14" fmla="*/ 563 w 571"/>
                <a:gd name="T15" fmla="*/ 22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1" h="398">
                  <a:moveTo>
                    <a:pt x="563" y="22"/>
                  </a:moveTo>
                  <a:lnTo>
                    <a:pt x="0" y="0"/>
                  </a:lnTo>
                  <a:lnTo>
                    <a:pt x="34" y="321"/>
                  </a:lnTo>
                  <a:lnTo>
                    <a:pt x="120" y="312"/>
                  </a:lnTo>
                  <a:lnTo>
                    <a:pt x="127" y="398"/>
                  </a:lnTo>
                  <a:lnTo>
                    <a:pt x="158" y="331"/>
                  </a:lnTo>
                  <a:lnTo>
                    <a:pt x="571" y="311"/>
                  </a:lnTo>
                  <a:lnTo>
                    <a:pt x="563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66" name="Freeform 10">
              <a:extLst>
                <a:ext uri="{FF2B5EF4-FFF2-40B4-BE49-F238E27FC236}">
                  <a16:creationId xmlns:a16="http://schemas.microsoft.com/office/drawing/2014/main" id="{0F531B5C-9CEF-46FB-800F-89730A82E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3703" y="2502693"/>
              <a:ext cx="906462" cy="631825"/>
            </a:xfrm>
            <a:custGeom>
              <a:avLst/>
              <a:gdLst>
                <a:gd name="T0" fmla="*/ 563 w 571"/>
                <a:gd name="T1" fmla="*/ 22 h 398"/>
                <a:gd name="T2" fmla="*/ 0 w 571"/>
                <a:gd name="T3" fmla="*/ 0 h 398"/>
                <a:gd name="T4" fmla="*/ 34 w 571"/>
                <a:gd name="T5" fmla="*/ 321 h 398"/>
                <a:gd name="T6" fmla="*/ 120 w 571"/>
                <a:gd name="T7" fmla="*/ 312 h 398"/>
                <a:gd name="T8" fmla="*/ 127 w 571"/>
                <a:gd name="T9" fmla="*/ 398 h 398"/>
                <a:gd name="T10" fmla="*/ 158 w 571"/>
                <a:gd name="T11" fmla="*/ 331 h 398"/>
                <a:gd name="T12" fmla="*/ 571 w 571"/>
                <a:gd name="T13" fmla="*/ 311 h 398"/>
                <a:gd name="T14" fmla="*/ 563 w 571"/>
                <a:gd name="T15" fmla="*/ 22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1" h="398">
                  <a:moveTo>
                    <a:pt x="563" y="22"/>
                  </a:moveTo>
                  <a:lnTo>
                    <a:pt x="0" y="0"/>
                  </a:lnTo>
                  <a:lnTo>
                    <a:pt x="34" y="321"/>
                  </a:lnTo>
                  <a:lnTo>
                    <a:pt x="120" y="312"/>
                  </a:lnTo>
                  <a:lnTo>
                    <a:pt x="127" y="398"/>
                  </a:lnTo>
                  <a:lnTo>
                    <a:pt x="158" y="331"/>
                  </a:lnTo>
                  <a:lnTo>
                    <a:pt x="571" y="311"/>
                  </a:lnTo>
                  <a:lnTo>
                    <a:pt x="563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67" name="Freeform 11">
              <a:extLst>
                <a:ext uri="{FF2B5EF4-FFF2-40B4-BE49-F238E27FC236}">
                  <a16:creationId xmlns:a16="http://schemas.microsoft.com/office/drawing/2014/main" id="{204977A8-56EE-475A-8409-796613648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0678" y="2404268"/>
              <a:ext cx="152400" cy="152400"/>
            </a:xfrm>
            <a:custGeom>
              <a:avLst/>
              <a:gdLst>
                <a:gd name="T0" fmla="*/ 3 w 96"/>
                <a:gd name="T1" fmla="*/ 0 h 96"/>
                <a:gd name="T2" fmla="*/ 0 w 96"/>
                <a:gd name="T3" fmla="*/ 96 h 96"/>
                <a:gd name="T4" fmla="*/ 27 w 96"/>
                <a:gd name="T5" fmla="*/ 18 h 96"/>
                <a:gd name="T6" fmla="*/ 96 w 96"/>
                <a:gd name="T7" fmla="*/ 16 h 96"/>
                <a:gd name="T8" fmla="*/ 3 w 9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6">
                  <a:moveTo>
                    <a:pt x="3" y="0"/>
                  </a:moveTo>
                  <a:lnTo>
                    <a:pt x="0" y="96"/>
                  </a:lnTo>
                  <a:lnTo>
                    <a:pt x="27" y="18"/>
                  </a:lnTo>
                  <a:lnTo>
                    <a:pt x="96" y="1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F4135531-D0F4-4600-9ADC-8EE666B16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01115" y="2955130"/>
              <a:ext cx="150812" cy="150813"/>
            </a:xfrm>
            <a:custGeom>
              <a:avLst/>
              <a:gdLst>
                <a:gd name="T0" fmla="*/ 95 w 95"/>
                <a:gd name="T1" fmla="*/ 95 h 95"/>
                <a:gd name="T2" fmla="*/ 85 w 95"/>
                <a:gd name="T3" fmla="*/ 0 h 95"/>
                <a:gd name="T4" fmla="*/ 69 w 95"/>
                <a:gd name="T5" fmla="*/ 82 h 95"/>
                <a:gd name="T6" fmla="*/ 0 w 95"/>
                <a:gd name="T7" fmla="*/ 91 h 95"/>
                <a:gd name="T8" fmla="*/ 95 w 95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95" y="95"/>
                  </a:moveTo>
                  <a:lnTo>
                    <a:pt x="85" y="0"/>
                  </a:lnTo>
                  <a:lnTo>
                    <a:pt x="69" y="82"/>
                  </a:lnTo>
                  <a:lnTo>
                    <a:pt x="0" y="91"/>
                  </a:lnTo>
                  <a:lnTo>
                    <a:pt x="95" y="9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70" name="Freeform 13">
              <a:extLst>
                <a:ext uri="{FF2B5EF4-FFF2-40B4-BE49-F238E27FC236}">
                  <a16:creationId xmlns:a16="http://schemas.microsoft.com/office/drawing/2014/main" id="{8E96B7CF-8DA1-4F73-94C1-698ADEF41F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48628" y="2780505"/>
              <a:ext cx="871537" cy="231775"/>
            </a:xfrm>
            <a:custGeom>
              <a:avLst/>
              <a:gdLst>
                <a:gd name="T0" fmla="*/ 0 w 549"/>
                <a:gd name="T1" fmla="*/ 37 h 146"/>
                <a:gd name="T2" fmla="*/ 12 w 549"/>
                <a:gd name="T3" fmla="*/ 146 h 146"/>
                <a:gd name="T4" fmla="*/ 0 w 549"/>
                <a:gd name="T5" fmla="*/ 37 h 146"/>
                <a:gd name="T6" fmla="*/ 0 w 549"/>
                <a:gd name="T7" fmla="*/ 37 h 146"/>
                <a:gd name="T8" fmla="*/ 545 w 549"/>
                <a:gd name="T9" fmla="*/ 0 h 146"/>
                <a:gd name="T10" fmla="*/ 545 w 549"/>
                <a:gd name="T11" fmla="*/ 0 h 146"/>
                <a:gd name="T12" fmla="*/ 549 w 549"/>
                <a:gd name="T13" fmla="*/ 136 h 146"/>
                <a:gd name="T14" fmla="*/ 545 w 549"/>
                <a:gd name="T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46">
                  <a:moveTo>
                    <a:pt x="0" y="37"/>
                  </a:moveTo>
                  <a:lnTo>
                    <a:pt x="12" y="146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545" y="0"/>
                  </a:moveTo>
                  <a:lnTo>
                    <a:pt x="545" y="0"/>
                  </a:lnTo>
                  <a:lnTo>
                    <a:pt x="549" y="136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C4F4A882-4809-45E7-B127-D07D5235A6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48628" y="2780505"/>
              <a:ext cx="871537" cy="231775"/>
            </a:xfrm>
            <a:custGeom>
              <a:avLst/>
              <a:gdLst>
                <a:gd name="T0" fmla="*/ 0 w 549"/>
                <a:gd name="T1" fmla="*/ 37 h 146"/>
                <a:gd name="T2" fmla="*/ 12 w 549"/>
                <a:gd name="T3" fmla="*/ 146 h 146"/>
                <a:gd name="T4" fmla="*/ 0 w 549"/>
                <a:gd name="T5" fmla="*/ 37 h 146"/>
                <a:gd name="T6" fmla="*/ 0 w 549"/>
                <a:gd name="T7" fmla="*/ 37 h 146"/>
                <a:gd name="T8" fmla="*/ 545 w 549"/>
                <a:gd name="T9" fmla="*/ 0 h 146"/>
                <a:gd name="T10" fmla="*/ 545 w 549"/>
                <a:gd name="T11" fmla="*/ 0 h 146"/>
                <a:gd name="T12" fmla="*/ 549 w 549"/>
                <a:gd name="T13" fmla="*/ 136 h 146"/>
                <a:gd name="T14" fmla="*/ 545 w 549"/>
                <a:gd name="T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146">
                  <a:moveTo>
                    <a:pt x="0" y="37"/>
                  </a:moveTo>
                  <a:lnTo>
                    <a:pt x="12" y="146"/>
                  </a:lnTo>
                  <a:lnTo>
                    <a:pt x="0" y="37"/>
                  </a:lnTo>
                  <a:lnTo>
                    <a:pt x="0" y="37"/>
                  </a:lnTo>
                  <a:moveTo>
                    <a:pt x="545" y="0"/>
                  </a:moveTo>
                  <a:lnTo>
                    <a:pt x="545" y="0"/>
                  </a:lnTo>
                  <a:lnTo>
                    <a:pt x="549" y="136"/>
                  </a:lnTo>
                  <a:lnTo>
                    <a:pt x="5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1267" name="文本框 1266">
            <a:extLst>
              <a:ext uri="{FF2B5EF4-FFF2-40B4-BE49-F238E27FC236}">
                <a16:creationId xmlns:a16="http://schemas.microsoft.com/office/drawing/2014/main" id="{53911B57-13D8-4273-8B5A-752872CF1CBB}"/>
              </a:ext>
            </a:extLst>
          </p:cNvPr>
          <p:cNvSpPr txBox="1"/>
          <p:nvPr/>
        </p:nvSpPr>
        <p:spPr>
          <a:xfrm>
            <a:off x="4252660" y="126990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什么家？</a:t>
            </a:r>
          </a:p>
        </p:txBody>
      </p:sp>
      <p:grpSp>
        <p:nvGrpSpPr>
          <p:cNvPr id="1266" name="组合 1265">
            <a:extLst>
              <a:ext uri="{FF2B5EF4-FFF2-40B4-BE49-F238E27FC236}">
                <a16:creationId xmlns:a16="http://schemas.microsoft.com/office/drawing/2014/main" id="{A5EFB235-66CF-4920-998C-3468C30F680B}"/>
              </a:ext>
            </a:extLst>
          </p:cNvPr>
          <p:cNvGrpSpPr/>
          <p:nvPr/>
        </p:nvGrpSpPr>
        <p:grpSpPr>
          <a:xfrm rot="1585336">
            <a:off x="6767990" y="1392460"/>
            <a:ext cx="848757" cy="613740"/>
            <a:chOff x="10416940" y="2451551"/>
            <a:chExt cx="1800226" cy="1301751"/>
          </a:xfrm>
          <a:effectLst>
            <a:outerShdw blurRad="76200" dist="38100" dir="10800000" sx="105000" sy="105000" algn="r" rotWithShape="0">
              <a:prstClr val="black">
                <a:alpha val="28000"/>
              </a:prstClr>
            </a:outerShdw>
          </a:effectLst>
        </p:grpSpPr>
        <p:sp>
          <p:nvSpPr>
            <p:cNvPr id="864" name="Freeform 998">
              <a:extLst>
                <a:ext uri="{FF2B5EF4-FFF2-40B4-BE49-F238E27FC236}">
                  <a16:creationId xmlns:a16="http://schemas.microsoft.com/office/drawing/2014/main" id="{13994D6D-4E58-4B1A-8811-2FE0D6C952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6940" y="2451551"/>
              <a:ext cx="1800226" cy="1301751"/>
            </a:xfrm>
            <a:custGeom>
              <a:avLst/>
              <a:gdLst>
                <a:gd name="T0" fmla="*/ 1384 w 1432"/>
                <a:gd name="T1" fmla="*/ 107 h 1034"/>
                <a:gd name="T2" fmla="*/ 76 w 1432"/>
                <a:gd name="T3" fmla="*/ 71 h 1034"/>
                <a:gd name="T4" fmla="*/ 44 w 1432"/>
                <a:gd name="T5" fmla="*/ 607 h 1034"/>
                <a:gd name="T6" fmla="*/ 638 w 1432"/>
                <a:gd name="T7" fmla="*/ 650 h 1034"/>
                <a:gd name="T8" fmla="*/ 460 w 1432"/>
                <a:gd name="T9" fmla="*/ 1031 h 1034"/>
                <a:gd name="T10" fmla="*/ 856 w 1432"/>
                <a:gd name="T11" fmla="*/ 658 h 1034"/>
                <a:gd name="T12" fmla="*/ 1392 w 1432"/>
                <a:gd name="T13" fmla="*/ 655 h 1034"/>
                <a:gd name="T14" fmla="*/ 1384 w 1432"/>
                <a:gd name="T15" fmla="*/ 107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2" h="1034">
                  <a:moveTo>
                    <a:pt x="1384" y="107"/>
                  </a:moveTo>
                  <a:cubicBezTo>
                    <a:pt x="1369" y="69"/>
                    <a:pt x="152" y="0"/>
                    <a:pt x="76" y="71"/>
                  </a:cubicBezTo>
                  <a:cubicBezTo>
                    <a:pt x="28" y="115"/>
                    <a:pt x="0" y="559"/>
                    <a:pt x="44" y="607"/>
                  </a:cubicBezTo>
                  <a:cubicBezTo>
                    <a:pt x="56" y="620"/>
                    <a:pt x="336" y="638"/>
                    <a:pt x="638" y="650"/>
                  </a:cubicBezTo>
                  <a:cubicBezTo>
                    <a:pt x="712" y="859"/>
                    <a:pt x="429" y="1034"/>
                    <a:pt x="460" y="1031"/>
                  </a:cubicBezTo>
                  <a:cubicBezTo>
                    <a:pt x="716" y="998"/>
                    <a:pt x="860" y="771"/>
                    <a:pt x="856" y="658"/>
                  </a:cubicBezTo>
                  <a:cubicBezTo>
                    <a:pt x="1131" y="667"/>
                    <a:pt x="1375" y="668"/>
                    <a:pt x="1392" y="655"/>
                  </a:cubicBezTo>
                  <a:cubicBezTo>
                    <a:pt x="1432" y="623"/>
                    <a:pt x="1420" y="199"/>
                    <a:pt x="1384" y="10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865" name="Freeform 999">
              <a:extLst>
                <a:ext uri="{FF2B5EF4-FFF2-40B4-BE49-F238E27FC236}">
                  <a16:creationId xmlns:a16="http://schemas.microsoft.com/office/drawing/2014/main" id="{53E6CE00-A39E-4A8C-828F-BB518B018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153" y="2526164"/>
              <a:ext cx="1685926" cy="1133476"/>
            </a:xfrm>
            <a:custGeom>
              <a:avLst/>
              <a:gdLst>
                <a:gd name="T0" fmla="*/ 72 w 1340"/>
                <a:gd name="T1" fmla="*/ 48 h 900"/>
                <a:gd name="T2" fmla="*/ 48 w 1340"/>
                <a:gd name="T3" fmla="*/ 492 h 900"/>
                <a:gd name="T4" fmla="*/ 636 w 1340"/>
                <a:gd name="T5" fmla="*/ 536 h 900"/>
                <a:gd name="T6" fmla="*/ 544 w 1340"/>
                <a:gd name="T7" fmla="*/ 900 h 900"/>
                <a:gd name="T8" fmla="*/ 760 w 1340"/>
                <a:gd name="T9" fmla="*/ 532 h 900"/>
                <a:gd name="T10" fmla="*/ 1304 w 1340"/>
                <a:gd name="T11" fmla="*/ 544 h 900"/>
                <a:gd name="T12" fmla="*/ 1308 w 1340"/>
                <a:gd name="T13" fmla="*/ 80 h 900"/>
                <a:gd name="T14" fmla="*/ 72 w 1340"/>
                <a:gd name="T15" fmla="*/ 4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0" h="900">
                  <a:moveTo>
                    <a:pt x="72" y="48"/>
                  </a:moveTo>
                  <a:cubicBezTo>
                    <a:pt x="42" y="55"/>
                    <a:pt x="0" y="360"/>
                    <a:pt x="48" y="492"/>
                  </a:cubicBezTo>
                  <a:cubicBezTo>
                    <a:pt x="136" y="520"/>
                    <a:pt x="604" y="520"/>
                    <a:pt x="636" y="536"/>
                  </a:cubicBezTo>
                  <a:cubicBezTo>
                    <a:pt x="668" y="552"/>
                    <a:pt x="672" y="780"/>
                    <a:pt x="544" y="900"/>
                  </a:cubicBezTo>
                  <a:cubicBezTo>
                    <a:pt x="664" y="816"/>
                    <a:pt x="792" y="688"/>
                    <a:pt x="760" y="532"/>
                  </a:cubicBezTo>
                  <a:cubicBezTo>
                    <a:pt x="848" y="532"/>
                    <a:pt x="1268" y="572"/>
                    <a:pt x="1304" y="544"/>
                  </a:cubicBezTo>
                  <a:cubicBezTo>
                    <a:pt x="1340" y="516"/>
                    <a:pt x="1336" y="168"/>
                    <a:pt x="1308" y="80"/>
                  </a:cubicBezTo>
                  <a:cubicBezTo>
                    <a:pt x="1104" y="28"/>
                    <a:pt x="272" y="0"/>
                    <a:pt x="72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1268" name="文本框 1267">
            <a:extLst>
              <a:ext uri="{FF2B5EF4-FFF2-40B4-BE49-F238E27FC236}">
                <a16:creationId xmlns:a16="http://schemas.microsoft.com/office/drawing/2014/main" id="{3EFFC58C-1B93-47E4-972F-CCCE99EBF77C}"/>
              </a:ext>
            </a:extLst>
          </p:cNvPr>
          <p:cNvSpPr txBox="1"/>
          <p:nvPr/>
        </p:nvSpPr>
        <p:spPr>
          <a:xfrm rot="1795376">
            <a:off x="6799270" y="14315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什么画？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A488BA7-445F-47F2-90A4-CC3C50927ADC}"/>
              </a:ext>
            </a:extLst>
          </p:cNvPr>
          <p:cNvGrpSpPr/>
          <p:nvPr/>
        </p:nvGrpSpPr>
        <p:grpSpPr>
          <a:xfrm>
            <a:off x="4002421" y="1716997"/>
            <a:ext cx="3843140" cy="2832672"/>
            <a:chOff x="3536352" y="1234410"/>
            <a:chExt cx="4989417" cy="3677561"/>
          </a:xfrm>
        </p:grpSpPr>
        <p:grpSp>
          <p:nvGrpSpPr>
            <p:cNvPr id="5352" name="Group 4">
              <a:extLst>
                <a:ext uri="{FF2B5EF4-FFF2-40B4-BE49-F238E27FC236}">
                  <a16:creationId xmlns:a16="http://schemas.microsoft.com/office/drawing/2014/main" id="{0DD79812-2B01-4442-94B5-94BA19ACA89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563980" y="1234410"/>
              <a:ext cx="2513554" cy="1661338"/>
              <a:chOff x="6231" y="454"/>
              <a:chExt cx="886" cy="695"/>
            </a:xfrm>
          </p:grpSpPr>
          <p:sp>
            <p:nvSpPr>
              <p:cNvPr id="5353" name="AutoShape 3">
                <a:extLst>
                  <a:ext uri="{FF2B5EF4-FFF2-40B4-BE49-F238E27FC236}">
                    <a16:creationId xmlns:a16="http://schemas.microsoft.com/office/drawing/2014/main" id="{20772B00-AF59-4185-81D0-1AEEFEA9A13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233" y="454"/>
                <a:ext cx="883" cy="6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354" name="Group 205">
                <a:extLst>
                  <a:ext uri="{FF2B5EF4-FFF2-40B4-BE49-F238E27FC236}">
                    <a16:creationId xmlns:a16="http://schemas.microsoft.com/office/drawing/2014/main" id="{2729930F-E82C-4673-93B9-8C809558CBC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231" y="517"/>
                <a:ext cx="886" cy="404"/>
                <a:chOff x="6231" y="517"/>
                <a:chExt cx="886" cy="404"/>
              </a:xfrm>
            </p:grpSpPr>
            <p:sp>
              <p:nvSpPr>
                <p:cNvPr id="5475" name="Oval 5">
                  <a:extLst>
                    <a:ext uri="{FF2B5EF4-FFF2-40B4-BE49-F238E27FC236}">
                      <a16:creationId xmlns:a16="http://schemas.microsoft.com/office/drawing/2014/main" id="{5FEFE3DD-EFFD-43C0-ADCF-30C030E4C6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6" name="Oval 6">
                  <a:extLst>
                    <a:ext uri="{FF2B5EF4-FFF2-40B4-BE49-F238E27FC236}">
                      <a16:creationId xmlns:a16="http://schemas.microsoft.com/office/drawing/2014/main" id="{D8219E71-A4CF-4E3A-AFB2-F8F0D8C390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6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7" name="Oval 7">
                  <a:extLst>
                    <a:ext uri="{FF2B5EF4-FFF2-40B4-BE49-F238E27FC236}">
                      <a16:creationId xmlns:a16="http://schemas.microsoft.com/office/drawing/2014/main" id="{27EACD64-1570-4861-8FAD-ECE430496A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517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8" name="Oval 8">
                  <a:extLst>
                    <a:ext uri="{FF2B5EF4-FFF2-40B4-BE49-F238E27FC236}">
                      <a16:creationId xmlns:a16="http://schemas.microsoft.com/office/drawing/2014/main" id="{226372B9-13D8-4609-9864-BED570EE64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9" name="Oval 9">
                  <a:extLst>
                    <a:ext uri="{FF2B5EF4-FFF2-40B4-BE49-F238E27FC236}">
                      <a16:creationId xmlns:a16="http://schemas.microsoft.com/office/drawing/2014/main" id="{697FD672-0BA0-4529-A762-E16CC73159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517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0" name="Oval 10">
                  <a:extLst>
                    <a:ext uri="{FF2B5EF4-FFF2-40B4-BE49-F238E27FC236}">
                      <a16:creationId xmlns:a16="http://schemas.microsoft.com/office/drawing/2014/main" id="{D212744B-31B6-49E7-ABE3-0EEFADEAC0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1" name="Oval 11">
                  <a:extLst>
                    <a:ext uri="{FF2B5EF4-FFF2-40B4-BE49-F238E27FC236}">
                      <a16:creationId xmlns:a16="http://schemas.microsoft.com/office/drawing/2014/main" id="{E44AD6A9-B3F5-4932-92B6-C7FDF9E093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2" name="Oval 12">
                  <a:extLst>
                    <a:ext uri="{FF2B5EF4-FFF2-40B4-BE49-F238E27FC236}">
                      <a16:creationId xmlns:a16="http://schemas.microsoft.com/office/drawing/2014/main" id="{4B73E53D-B2E6-4C92-AFBF-FA28368812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3" name="Oval 13">
                  <a:extLst>
                    <a:ext uri="{FF2B5EF4-FFF2-40B4-BE49-F238E27FC236}">
                      <a16:creationId xmlns:a16="http://schemas.microsoft.com/office/drawing/2014/main" id="{B4D89F9A-DE76-4540-AE71-BBA8236553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4" name="Oval 14">
                  <a:extLst>
                    <a:ext uri="{FF2B5EF4-FFF2-40B4-BE49-F238E27FC236}">
                      <a16:creationId xmlns:a16="http://schemas.microsoft.com/office/drawing/2014/main" id="{E620DCED-907A-4896-BB37-D98D85A244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8" y="55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5" name="Oval 15">
                  <a:extLst>
                    <a:ext uri="{FF2B5EF4-FFF2-40B4-BE49-F238E27FC236}">
                      <a16:creationId xmlns:a16="http://schemas.microsoft.com/office/drawing/2014/main" id="{995780E6-16EA-4D77-87E1-717445B4DA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8" y="55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6" name="Oval 16">
                  <a:extLst>
                    <a:ext uri="{FF2B5EF4-FFF2-40B4-BE49-F238E27FC236}">
                      <a16:creationId xmlns:a16="http://schemas.microsoft.com/office/drawing/2014/main" id="{E6ECBFBE-49DB-4A96-A7AC-E86D84235E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6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7" name="Oval 17">
                  <a:extLst>
                    <a:ext uri="{FF2B5EF4-FFF2-40B4-BE49-F238E27FC236}">
                      <a16:creationId xmlns:a16="http://schemas.microsoft.com/office/drawing/2014/main" id="{2B5078A0-85D6-4601-A17D-02A677E5F4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4" y="556"/>
                  <a:ext cx="4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8" name="Oval 18">
                  <a:extLst>
                    <a:ext uri="{FF2B5EF4-FFF2-40B4-BE49-F238E27FC236}">
                      <a16:creationId xmlns:a16="http://schemas.microsoft.com/office/drawing/2014/main" id="{685F0CE4-6D17-41EC-B645-CDAB870174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3" y="556"/>
                  <a:ext cx="5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9" name="Oval 19">
                  <a:extLst>
                    <a:ext uri="{FF2B5EF4-FFF2-40B4-BE49-F238E27FC236}">
                      <a16:creationId xmlns:a16="http://schemas.microsoft.com/office/drawing/2014/main" id="{419A52A7-A41B-4315-9254-9C556EB14F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3" y="554"/>
                  <a:ext cx="4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0" name="Oval 20">
                  <a:extLst>
                    <a:ext uri="{FF2B5EF4-FFF2-40B4-BE49-F238E27FC236}">
                      <a16:creationId xmlns:a16="http://schemas.microsoft.com/office/drawing/2014/main" id="{EB6CC8D9-FF52-4BE3-9441-601E40BC5E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1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1" name="Oval 21">
                  <a:extLst>
                    <a:ext uri="{FF2B5EF4-FFF2-40B4-BE49-F238E27FC236}">
                      <a16:creationId xmlns:a16="http://schemas.microsoft.com/office/drawing/2014/main" id="{5FC69FB2-6040-437A-AD3F-9E79D88DC5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1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2" name="Oval 22">
                  <a:extLst>
                    <a:ext uri="{FF2B5EF4-FFF2-40B4-BE49-F238E27FC236}">
                      <a16:creationId xmlns:a16="http://schemas.microsoft.com/office/drawing/2014/main" id="{1CBE0BE7-AB01-42E0-B116-7D919BDBD7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9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3" name="Oval 23">
                  <a:extLst>
                    <a:ext uri="{FF2B5EF4-FFF2-40B4-BE49-F238E27FC236}">
                      <a16:creationId xmlns:a16="http://schemas.microsoft.com/office/drawing/2014/main" id="{7966366F-2F5C-42DC-ADDA-FA9222DE81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0" y="554"/>
                  <a:ext cx="5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4" name="Oval 24">
                  <a:extLst>
                    <a:ext uri="{FF2B5EF4-FFF2-40B4-BE49-F238E27FC236}">
                      <a16:creationId xmlns:a16="http://schemas.microsoft.com/office/drawing/2014/main" id="{0421C6BF-DB6F-4CB2-B02D-5994ECF8D9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0" y="556"/>
                  <a:ext cx="3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5" name="Oval 25">
                  <a:extLst>
                    <a:ext uri="{FF2B5EF4-FFF2-40B4-BE49-F238E27FC236}">
                      <a16:creationId xmlns:a16="http://schemas.microsoft.com/office/drawing/2014/main" id="{47AC3F47-6628-414F-8D41-3499A39F73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0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6" name="Oval 26">
                  <a:extLst>
                    <a:ext uri="{FF2B5EF4-FFF2-40B4-BE49-F238E27FC236}">
                      <a16:creationId xmlns:a16="http://schemas.microsoft.com/office/drawing/2014/main" id="{C80803FC-CABF-4583-A840-F11293508B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0" y="55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7" name="Oval 27">
                  <a:extLst>
                    <a:ext uri="{FF2B5EF4-FFF2-40B4-BE49-F238E27FC236}">
                      <a16:creationId xmlns:a16="http://schemas.microsoft.com/office/drawing/2014/main" id="{7675C2B6-CE9C-4BA9-BA50-98F3528693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8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8" name="Oval 28">
                  <a:extLst>
                    <a:ext uri="{FF2B5EF4-FFF2-40B4-BE49-F238E27FC236}">
                      <a16:creationId xmlns:a16="http://schemas.microsoft.com/office/drawing/2014/main" id="{8CD33116-6873-42F8-89BF-EA1AB28DD7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9" y="59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9" name="Oval 29">
                  <a:extLst>
                    <a:ext uri="{FF2B5EF4-FFF2-40B4-BE49-F238E27FC236}">
                      <a16:creationId xmlns:a16="http://schemas.microsoft.com/office/drawing/2014/main" id="{57F04DA5-90A0-44A1-B97C-2A6277B0ED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7" y="596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0" name="Oval 30">
                  <a:extLst>
                    <a:ext uri="{FF2B5EF4-FFF2-40B4-BE49-F238E27FC236}">
                      <a16:creationId xmlns:a16="http://schemas.microsoft.com/office/drawing/2014/main" id="{F7731C42-8F67-4118-A227-7603966DC0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5" y="59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1" name="Oval 31">
                  <a:extLst>
                    <a:ext uri="{FF2B5EF4-FFF2-40B4-BE49-F238E27FC236}">
                      <a16:creationId xmlns:a16="http://schemas.microsoft.com/office/drawing/2014/main" id="{0C250D28-8AB9-4A7B-8CA1-FD73399BCD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3" y="594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2" name="Oval 32">
                  <a:extLst>
                    <a:ext uri="{FF2B5EF4-FFF2-40B4-BE49-F238E27FC236}">
                      <a16:creationId xmlns:a16="http://schemas.microsoft.com/office/drawing/2014/main" id="{3C4070C3-2918-4047-9426-3710E5C0EC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2" y="592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3" name="Oval 33">
                  <a:extLst>
                    <a:ext uri="{FF2B5EF4-FFF2-40B4-BE49-F238E27FC236}">
                      <a16:creationId xmlns:a16="http://schemas.microsoft.com/office/drawing/2014/main" id="{AC18C69B-F50C-4667-9A9C-859673B9F6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2" y="592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4" name="Oval 34">
                  <a:extLst>
                    <a:ext uri="{FF2B5EF4-FFF2-40B4-BE49-F238E27FC236}">
                      <a16:creationId xmlns:a16="http://schemas.microsoft.com/office/drawing/2014/main" id="{89E9C810-2330-4FCA-BD24-2B8A3555B1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0" y="592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5" name="Oval 35">
                  <a:extLst>
                    <a:ext uri="{FF2B5EF4-FFF2-40B4-BE49-F238E27FC236}">
                      <a16:creationId xmlns:a16="http://schemas.microsoft.com/office/drawing/2014/main" id="{859352DA-B298-413C-87F4-B235035466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8" y="590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6" name="Oval 36">
                  <a:extLst>
                    <a:ext uri="{FF2B5EF4-FFF2-40B4-BE49-F238E27FC236}">
                      <a16:creationId xmlns:a16="http://schemas.microsoft.com/office/drawing/2014/main" id="{D3421720-A085-462B-BAD9-5B8C0CA413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8" y="590"/>
                  <a:ext cx="10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7" name="Oval 37">
                  <a:extLst>
                    <a:ext uri="{FF2B5EF4-FFF2-40B4-BE49-F238E27FC236}">
                      <a16:creationId xmlns:a16="http://schemas.microsoft.com/office/drawing/2014/main" id="{C1BD5AA7-9FB4-4E8C-A37D-5B6DE43D93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17" y="590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8" name="Oval 38">
                  <a:extLst>
                    <a:ext uri="{FF2B5EF4-FFF2-40B4-BE49-F238E27FC236}">
                      <a16:creationId xmlns:a16="http://schemas.microsoft.com/office/drawing/2014/main" id="{C8DD0B27-0702-4ABC-8435-E5DCAED96A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7" y="592"/>
                  <a:ext cx="9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9" name="Oval 39">
                  <a:extLst>
                    <a:ext uri="{FF2B5EF4-FFF2-40B4-BE49-F238E27FC236}">
                      <a16:creationId xmlns:a16="http://schemas.microsoft.com/office/drawing/2014/main" id="{A7D77F9C-8FF8-43D9-8B10-F5C4673669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7" y="59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0" name="Oval 40">
                  <a:extLst>
                    <a:ext uri="{FF2B5EF4-FFF2-40B4-BE49-F238E27FC236}">
                      <a16:creationId xmlns:a16="http://schemas.microsoft.com/office/drawing/2014/main" id="{9EB6A1A8-DFE3-4091-AB84-4BE671E2B3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7" y="59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1" name="Oval 41">
                  <a:extLst>
                    <a:ext uri="{FF2B5EF4-FFF2-40B4-BE49-F238E27FC236}">
                      <a16:creationId xmlns:a16="http://schemas.microsoft.com/office/drawing/2014/main" id="{6934A940-FF5D-4538-9D0B-CEBD88A718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7" y="594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2" name="Oval 42">
                  <a:extLst>
                    <a:ext uri="{FF2B5EF4-FFF2-40B4-BE49-F238E27FC236}">
                      <a16:creationId xmlns:a16="http://schemas.microsoft.com/office/drawing/2014/main" id="{07397EB6-2594-4356-A544-B54E1349CB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7" y="59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3" name="Oval 43">
                  <a:extLst>
                    <a:ext uri="{FF2B5EF4-FFF2-40B4-BE49-F238E27FC236}">
                      <a16:creationId xmlns:a16="http://schemas.microsoft.com/office/drawing/2014/main" id="{D92A288B-45AD-46DC-9BE3-2FD98E86E7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7" y="596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4" name="Oval 44">
                  <a:extLst>
                    <a:ext uri="{FF2B5EF4-FFF2-40B4-BE49-F238E27FC236}">
                      <a16:creationId xmlns:a16="http://schemas.microsoft.com/office/drawing/2014/main" id="{583E183D-AEE2-4CF1-BCD2-847B6424FD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8" y="59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5" name="Oval 45">
                  <a:extLst>
                    <a:ext uri="{FF2B5EF4-FFF2-40B4-BE49-F238E27FC236}">
                      <a16:creationId xmlns:a16="http://schemas.microsoft.com/office/drawing/2014/main" id="{6990FFD6-32E3-48E7-BFE2-6998DD5B06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9" y="63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6" name="Oval 46">
                  <a:extLst>
                    <a:ext uri="{FF2B5EF4-FFF2-40B4-BE49-F238E27FC236}">
                      <a16:creationId xmlns:a16="http://schemas.microsoft.com/office/drawing/2014/main" id="{22212BFE-BA9C-4A8A-B0A8-1EBEFD3FB3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8" y="634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7" name="Oval 47">
                  <a:extLst>
                    <a:ext uri="{FF2B5EF4-FFF2-40B4-BE49-F238E27FC236}">
                      <a16:creationId xmlns:a16="http://schemas.microsoft.com/office/drawing/2014/main" id="{7B601A84-FA52-4D6F-AF04-E2102A3BEF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6" y="63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8" name="Oval 48">
                  <a:extLst>
                    <a:ext uri="{FF2B5EF4-FFF2-40B4-BE49-F238E27FC236}">
                      <a16:creationId xmlns:a16="http://schemas.microsoft.com/office/drawing/2014/main" id="{5D720721-5731-461C-9789-DF7C96DE76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4" y="63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9" name="Oval 49">
                  <a:extLst>
                    <a:ext uri="{FF2B5EF4-FFF2-40B4-BE49-F238E27FC236}">
                      <a16:creationId xmlns:a16="http://schemas.microsoft.com/office/drawing/2014/main" id="{0D653ADE-B36F-4A3E-AA64-B6224F5B15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2" y="630"/>
                  <a:ext cx="10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0" name="Oval 50">
                  <a:extLst>
                    <a:ext uri="{FF2B5EF4-FFF2-40B4-BE49-F238E27FC236}">
                      <a16:creationId xmlns:a16="http://schemas.microsoft.com/office/drawing/2014/main" id="{0FF8B74E-74FD-4F56-A068-14CCEF26DC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1" y="628"/>
                  <a:ext cx="11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1" name="Oval 51">
                  <a:extLst>
                    <a:ext uri="{FF2B5EF4-FFF2-40B4-BE49-F238E27FC236}">
                      <a16:creationId xmlns:a16="http://schemas.microsoft.com/office/drawing/2014/main" id="{2AC4B089-C4B4-4E3C-BD44-9825052EBE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9" y="628"/>
                  <a:ext cx="13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2" name="Oval 52">
                  <a:extLst>
                    <a:ext uri="{FF2B5EF4-FFF2-40B4-BE49-F238E27FC236}">
                      <a16:creationId xmlns:a16="http://schemas.microsoft.com/office/drawing/2014/main" id="{E77C50CF-7EE3-48EF-A5FA-ABF069A5E2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77" y="626"/>
                  <a:ext cx="15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3" name="Oval 53">
                  <a:extLst>
                    <a:ext uri="{FF2B5EF4-FFF2-40B4-BE49-F238E27FC236}">
                      <a16:creationId xmlns:a16="http://schemas.microsoft.com/office/drawing/2014/main" id="{025A85AB-480C-4846-8110-49BFB4F019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5" y="626"/>
                  <a:ext cx="17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4" name="Oval 54">
                  <a:extLst>
                    <a:ext uri="{FF2B5EF4-FFF2-40B4-BE49-F238E27FC236}">
                      <a16:creationId xmlns:a16="http://schemas.microsoft.com/office/drawing/2014/main" id="{5BE0A182-86E2-44F0-BC39-BFAF03D434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55" y="626"/>
                  <a:ext cx="18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5" name="Oval 55">
                  <a:extLst>
                    <a:ext uri="{FF2B5EF4-FFF2-40B4-BE49-F238E27FC236}">
                      <a16:creationId xmlns:a16="http://schemas.microsoft.com/office/drawing/2014/main" id="{E559162F-74C6-434B-8495-6BBD12C864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4" y="626"/>
                  <a:ext cx="17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6" name="Oval 56">
                  <a:extLst>
                    <a:ext uri="{FF2B5EF4-FFF2-40B4-BE49-F238E27FC236}">
                      <a16:creationId xmlns:a16="http://schemas.microsoft.com/office/drawing/2014/main" id="{D4FF68D5-735F-47F6-919D-B89E215236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34" y="628"/>
                  <a:ext cx="17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7" name="Oval 57">
                  <a:extLst>
                    <a:ext uri="{FF2B5EF4-FFF2-40B4-BE49-F238E27FC236}">
                      <a16:creationId xmlns:a16="http://schemas.microsoft.com/office/drawing/2014/main" id="{957A036C-E475-4E66-87A7-C89797218C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74" y="628"/>
                  <a:ext cx="15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8" name="Oval 58">
                  <a:extLst>
                    <a:ext uri="{FF2B5EF4-FFF2-40B4-BE49-F238E27FC236}">
                      <a16:creationId xmlns:a16="http://schemas.microsoft.com/office/drawing/2014/main" id="{14EF2FBD-0A04-48CE-854B-112BDE580C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16" y="630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9" name="Oval 59">
                  <a:extLst>
                    <a:ext uri="{FF2B5EF4-FFF2-40B4-BE49-F238E27FC236}">
                      <a16:creationId xmlns:a16="http://schemas.microsoft.com/office/drawing/2014/main" id="{6A8FA0BB-AC80-43C5-9766-B4BE64E476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6" y="630"/>
                  <a:ext cx="8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0" name="Oval 60">
                  <a:extLst>
                    <a:ext uri="{FF2B5EF4-FFF2-40B4-BE49-F238E27FC236}">
                      <a16:creationId xmlns:a16="http://schemas.microsoft.com/office/drawing/2014/main" id="{78DDAC4B-22A4-4507-B230-216748156E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6" y="632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1" name="Oval 61">
                  <a:extLst>
                    <a:ext uri="{FF2B5EF4-FFF2-40B4-BE49-F238E27FC236}">
                      <a16:creationId xmlns:a16="http://schemas.microsoft.com/office/drawing/2014/main" id="{1069C612-34C5-4612-B9AF-4219ECAD64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6" y="63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2" name="Oval 62">
                  <a:extLst>
                    <a:ext uri="{FF2B5EF4-FFF2-40B4-BE49-F238E27FC236}">
                      <a16:creationId xmlns:a16="http://schemas.microsoft.com/office/drawing/2014/main" id="{0AF77755-A456-4B5A-8EDB-28F63D1034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7" y="634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3" name="Oval 63">
                  <a:extLst>
                    <a:ext uri="{FF2B5EF4-FFF2-40B4-BE49-F238E27FC236}">
                      <a16:creationId xmlns:a16="http://schemas.microsoft.com/office/drawing/2014/main" id="{CDFF64BC-83D9-422E-8FF9-F748B88768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63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4" name="Oval 64">
                  <a:extLst>
                    <a:ext uri="{FF2B5EF4-FFF2-40B4-BE49-F238E27FC236}">
                      <a16:creationId xmlns:a16="http://schemas.microsoft.com/office/drawing/2014/main" id="{DD233F2E-9A8E-434F-B5B1-F6F44B5527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0" y="67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5" name="Oval 65">
                  <a:extLst>
                    <a:ext uri="{FF2B5EF4-FFF2-40B4-BE49-F238E27FC236}">
                      <a16:creationId xmlns:a16="http://schemas.microsoft.com/office/drawing/2014/main" id="{4484D466-4276-4974-9649-4F55026EA6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9" y="674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6" name="Oval 66">
                  <a:extLst>
                    <a:ext uri="{FF2B5EF4-FFF2-40B4-BE49-F238E27FC236}">
                      <a16:creationId xmlns:a16="http://schemas.microsoft.com/office/drawing/2014/main" id="{C9E66D40-865A-48CD-A07A-E9084C000B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7" y="672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7" name="Oval 67">
                  <a:extLst>
                    <a:ext uri="{FF2B5EF4-FFF2-40B4-BE49-F238E27FC236}">
                      <a16:creationId xmlns:a16="http://schemas.microsoft.com/office/drawing/2014/main" id="{6C8C733D-3D2F-4822-960A-A2521C6233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3" y="670"/>
                  <a:ext cx="10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8" name="Oval 68">
                  <a:extLst>
                    <a:ext uri="{FF2B5EF4-FFF2-40B4-BE49-F238E27FC236}">
                      <a16:creationId xmlns:a16="http://schemas.microsoft.com/office/drawing/2014/main" id="{97967CB0-E845-4E2A-9E9E-35F28046FF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1" y="669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9" name="Oval 69">
                  <a:extLst>
                    <a:ext uri="{FF2B5EF4-FFF2-40B4-BE49-F238E27FC236}">
                      <a16:creationId xmlns:a16="http://schemas.microsoft.com/office/drawing/2014/main" id="{ADD933F6-D761-4A2F-89DA-714D98B565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0" y="667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0" name="Oval 70">
                  <a:extLst>
                    <a:ext uri="{FF2B5EF4-FFF2-40B4-BE49-F238E27FC236}">
                      <a16:creationId xmlns:a16="http://schemas.microsoft.com/office/drawing/2014/main" id="{3CA26DB2-6EEF-4BF2-9259-6E27FC7740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6" y="665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1" name="Oval 71">
                  <a:extLst>
                    <a:ext uri="{FF2B5EF4-FFF2-40B4-BE49-F238E27FC236}">
                      <a16:creationId xmlns:a16="http://schemas.microsoft.com/office/drawing/2014/main" id="{64E90FBA-90A8-4DED-A808-C828FA68F9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54" y="665"/>
                  <a:ext cx="23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2" name="Oval 72">
                  <a:extLst>
                    <a:ext uri="{FF2B5EF4-FFF2-40B4-BE49-F238E27FC236}">
                      <a16:creationId xmlns:a16="http://schemas.microsoft.com/office/drawing/2014/main" id="{925DDDF6-0091-4C33-96A9-CD57AFE4FD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92" y="663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3" name="Oval 73">
                  <a:extLst>
                    <a:ext uri="{FF2B5EF4-FFF2-40B4-BE49-F238E27FC236}">
                      <a16:creationId xmlns:a16="http://schemas.microsoft.com/office/drawing/2014/main" id="{DE743343-F182-4162-B5C5-791F9EF822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1" y="663"/>
                  <a:ext cx="26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4" name="Oval 74">
                  <a:extLst>
                    <a:ext uri="{FF2B5EF4-FFF2-40B4-BE49-F238E27FC236}">
                      <a16:creationId xmlns:a16="http://schemas.microsoft.com/office/drawing/2014/main" id="{B8B0A206-29D3-42D7-AB2D-4BACDD771E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1" y="661"/>
                  <a:ext cx="25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5" name="Oval 75">
                  <a:extLst>
                    <a:ext uri="{FF2B5EF4-FFF2-40B4-BE49-F238E27FC236}">
                      <a16:creationId xmlns:a16="http://schemas.microsoft.com/office/drawing/2014/main" id="{E1A9E192-708F-4C4F-977A-7B2CB38DAB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9" y="663"/>
                  <a:ext cx="27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6" name="Oval 76">
                  <a:extLst>
                    <a:ext uri="{FF2B5EF4-FFF2-40B4-BE49-F238E27FC236}">
                      <a16:creationId xmlns:a16="http://schemas.microsoft.com/office/drawing/2014/main" id="{0FADA3C4-F31F-49EF-BEEA-8BAE76059D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1" y="663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7" name="Oval 77">
                  <a:extLst>
                    <a:ext uri="{FF2B5EF4-FFF2-40B4-BE49-F238E27FC236}">
                      <a16:creationId xmlns:a16="http://schemas.microsoft.com/office/drawing/2014/main" id="{150DF749-D6DA-4AB2-9CEA-9CE5708CA7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1" y="665"/>
                  <a:ext cx="21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8" name="Oval 78">
                  <a:extLst>
                    <a:ext uri="{FF2B5EF4-FFF2-40B4-BE49-F238E27FC236}">
                      <a16:creationId xmlns:a16="http://schemas.microsoft.com/office/drawing/2014/main" id="{BF137526-E669-4D07-B18D-0D8D092EF1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1" y="667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9" name="Oval 79">
                  <a:extLst>
                    <a:ext uri="{FF2B5EF4-FFF2-40B4-BE49-F238E27FC236}">
                      <a16:creationId xmlns:a16="http://schemas.microsoft.com/office/drawing/2014/main" id="{F46CE1A7-AD2F-42FD-B591-7A68E1B66A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3" y="669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0" name="Oval 80">
                  <a:extLst>
                    <a:ext uri="{FF2B5EF4-FFF2-40B4-BE49-F238E27FC236}">
                      <a16:creationId xmlns:a16="http://schemas.microsoft.com/office/drawing/2014/main" id="{52F4EB66-DB48-4E96-B451-D5F4F6DAFA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3" y="670"/>
                  <a:ext cx="12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1" name="Oval 81">
                  <a:extLst>
                    <a:ext uri="{FF2B5EF4-FFF2-40B4-BE49-F238E27FC236}">
                      <a16:creationId xmlns:a16="http://schemas.microsoft.com/office/drawing/2014/main" id="{1C28518D-BAF5-4ADC-AD41-92D654420A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6" y="672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2" name="Oval 82">
                  <a:extLst>
                    <a:ext uri="{FF2B5EF4-FFF2-40B4-BE49-F238E27FC236}">
                      <a16:creationId xmlns:a16="http://schemas.microsoft.com/office/drawing/2014/main" id="{53D72A7E-6895-4961-8DCF-075692E935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6" y="672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3" name="Oval 83">
                  <a:extLst>
                    <a:ext uri="{FF2B5EF4-FFF2-40B4-BE49-F238E27FC236}">
                      <a16:creationId xmlns:a16="http://schemas.microsoft.com/office/drawing/2014/main" id="{F650293F-FFCF-4C15-9C69-C7EDED5B15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674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4" name="Oval 84">
                  <a:extLst>
                    <a:ext uri="{FF2B5EF4-FFF2-40B4-BE49-F238E27FC236}">
                      <a16:creationId xmlns:a16="http://schemas.microsoft.com/office/drawing/2014/main" id="{8A9ABA53-8314-4C4E-A0A7-6E63B8BAEE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67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5" name="Oval 85">
                  <a:extLst>
                    <a:ext uri="{FF2B5EF4-FFF2-40B4-BE49-F238E27FC236}">
                      <a16:creationId xmlns:a16="http://schemas.microsoft.com/office/drawing/2014/main" id="{A1ED4C74-2284-401B-AC61-ADA708552F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71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6" name="Oval 86">
                  <a:extLst>
                    <a:ext uri="{FF2B5EF4-FFF2-40B4-BE49-F238E27FC236}">
                      <a16:creationId xmlns:a16="http://schemas.microsoft.com/office/drawing/2014/main" id="{8CFBC87A-E0F1-4D14-B1D2-C639A4EC07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713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7" name="Oval 87">
                  <a:extLst>
                    <a:ext uri="{FF2B5EF4-FFF2-40B4-BE49-F238E27FC236}">
                      <a16:creationId xmlns:a16="http://schemas.microsoft.com/office/drawing/2014/main" id="{EF72017D-D0F3-420A-A05F-8C14666808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8" y="713"/>
                  <a:ext cx="3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8" name="Oval 88">
                  <a:extLst>
                    <a:ext uri="{FF2B5EF4-FFF2-40B4-BE49-F238E27FC236}">
                      <a16:creationId xmlns:a16="http://schemas.microsoft.com/office/drawing/2014/main" id="{A9B359FD-AA4D-4A01-88B6-2C054B11CF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6" y="711"/>
                  <a:ext cx="7" cy="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9" name="Oval 89">
                  <a:extLst>
                    <a:ext uri="{FF2B5EF4-FFF2-40B4-BE49-F238E27FC236}">
                      <a16:creationId xmlns:a16="http://schemas.microsoft.com/office/drawing/2014/main" id="{1E4F3407-B850-409A-AFE1-3B08E86513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2" y="709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0" name="Oval 90">
                  <a:extLst>
                    <a:ext uri="{FF2B5EF4-FFF2-40B4-BE49-F238E27FC236}">
                      <a16:creationId xmlns:a16="http://schemas.microsoft.com/office/drawing/2014/main" id="{B726A6F5-488D-4445-8EBE-56E4D7D518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0" y="707"/>
                  <a:ext cx="16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1" name="Oval 91">
                  <a:extLst>
                    <a:ext uri="{FF2B5EF4-FFF2-40B4-BE49-F238E27FC236}">
                      <a16:creationId xmlns:a16="http://schemas.microsoft.com/office/drawing/2014/main" id="{DEF1D856-8294-4654-98F7-94015E23F8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7" y="705"/>
                  <a:ext cx="21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2" name="Oval 92">
                  <a:extLst>
                    <a:ext uri="{FF2B5EF4-FFF2-40B4-BE49-F238E27FC236}">
                      <a16:creationId xmlns:a16="http://schemas.microsoft.com/office/drawing/2014/main" id="{5E57E1A4-E53B-41A0-A383-229854BC61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93" y="701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3" name="Oval 93">
                  <a:extLst>
                    <a:ext uri="{FF2B5EF4-FFF2-40B4-BE49-F238E27FC236}">
                      <a16:creationId xmlns:a16="http://schemas.microsoft.com/office/drawing/2014/main" id="{56ABFE1F-F85F-46A6-83EE-A69FF3C9B9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1" y="699"/>
                  <a:ext cx="29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4" name="Oval 94">
                  <a:extLst>
                    <a:ext uri="{FF2B5EF4-FFF2-40B4-BE49-F238E27FC236}">
                      <a16:creationId xmlns:a16="http://schemas.microsoft.com/office/drawing/2014/main" id="{BA288300-9FB2-4939-B086-4ECEBE81FD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7" y="697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5" name="Oval 95">
                  <a:extLst>
                    <a:ext uri="{FF2B5EF4-FFF2-40B4-BE49-F238E27FC236}">
                      <a16:creationId xmlns:a16="http://schemas.microsoft.com/office/drawing/2014/main" id="{D391F815-B55E-40A4-9EE7-43B617BE68C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6" y="697"/>
                  <a:ext cx="36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6" name="Oval 96">
                  <a:extLst>
                    <a:ext uri="{FF2B5EF4-FFF2-40B4-BE49-F238E27FC236}">
                      <a16:creationId xmlns:a16="http://schemas.microsoft.com/office/drawing/2014/main" id="{5D46F8FF-DF81-4C45-8B4E-7BE07E0878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6" y="695"/>
                  <a:ext cx="36" cy="3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7" name="Oval 97">
                  <a:extLst>
                    <a:ext uri="{FF2B5EF4-FFF2-40B4-BE49-F238E27FC236}">
                      <a16:creationId xmlns:a16="http://schemas.microsoft.com/office/drawing/2014/main" id="{5C921271-BD24-446D-8206-F39945F735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6" y="697"/>
                  <a:ext cx="34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8" name="Oval 98">
                  <a:extLst>
                    <a:ext uri="{FF2B5EF4-FFF2-40B4-BE49-F238E27FC236}">
                      <a16:creationId xmlns:a16="http://schemas.microsoft.com/office/drawing/2014/main" id="{90F29F5E-D7F0-4B30-AE11-2D8F21C203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6" y="699"/>
                  <a:ext cx="33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9" name="Oval 99">
                  <a:extLst>
                    <a:ext uri="{FF2B5EF4-FFF2-40B4-BE49-F238E27FC236}">
                      <a16:creationId xmlns:a16="http://schemas.microsoft.com/office/drawing/2014/main" id="{F2ED5FD2-5AAF-4AC1-BBC0-6E989734FA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8" y="701"/>
                  <a:ext cx="27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0" name="Oval 100">
                  <a:extLst>
                    <a:ext uri="{FF2B5EF4-FFF2-40B4-BE49-F238E27FC236}">
                      <a16:creationId xmlns:a16="http://schemas.microsoft.com/office/drawing/2014/main" id="{101460C9-1B1D-4B94-A581-59939514BA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8" y="703"/>
                  <a:ext cx="25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1" name="Oval 101">
                  <a:extLst>
                    <a:ext uri="{FF2B5EF4-FFF2-40B4-BE49-F238E27FC236}">
                      <a16:creationId xmlns:a16="http://schemas.microsoft.com/office/drawing/2014/main" id="{147EEA46-BDF0-46DA-8B35-4D4B82DCD6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0" y="705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2" name="Oval 102">
                  <a:extLst>
                    <a:ext uri="{FF2B5EF4-FFF2-40B4-BE49-F238E27FC236}">
                      <a16:creationId xmlns:a16="http://schemas.microsoft.com/office/drawing/2014/main" id="{98C9DE85-7D8E-44D6-B028-C32970C13D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2" y="707"/>
                  <a:ext cx="14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3" name="Oval 103">
                  <a:extLst>
                    <a:ext uri="{FF2B5EF4-FFF2-40B4-BE49-F238E27FC236}">
                      <a16:creationId xmlns:a16="http://schemas.microsoft.com/office/drawing/2014/main" id="{22429B16-74F0-443E-8347-623FF3273C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4" y="709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4" name="Oval 104">
                  <a:extLst>
                    <a:ext uri="{FF2B5EF4-FFF2-40B4-BE49-F238E27FC236}">
                      <a16:creationId xmlns:a16="http://schemas.microsoft.com/office/drawing/2014/main" id="{AEA31502-5055-4716-87C8-398BD0FE5C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5" y="711"/>
                  <a:ext cx="5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5" name="Oval 105">
                  <a:extLst>
                    <a:ext uri="{FF2B5EF4-FFF2-40B4-BE49-F238E27FC236}">
                      <a16:creationId xmlns:a16="http://schemas.microsoft.com/office/drawing/2014/main" id="{AE19CE48-AE03-4897-A87D-255EB0FA4F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713"/>
                  <a:ext cx="2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6" name="Oval 106">
                  <a:extLst>
                    <a:ext uri="{FF2B5EF4-FFF2-40B4-BE49-F238E27FC236}">
                      <a16:creationId xmlns:a16="http://schemas.microsoft.com/office/drawing/2014/main" id="{B79265B6-F8A7-46BD-9374-47902FF67C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7" y="71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7" name="Oval 107">
                  <a:extLst>
                    <a:ext uri="{FF2B5EF4-FFF2-40B4-BE49-F238E27FC236}">
                      <a16:creationId xmlns:a16="http://schemas.microsoft.com/office/drawing/2014/main" id="{AD192E17-B449-4454-B9DB-ED195AC8A3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753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8" name="Oval 108">
                  <a:extLst>
                    <a:ext uri="{FF2B5EF4-FFF2-40B4-BE49-F238E27FC236}">
                      <a16:creationId xmlns:a16="http://schemas.microsoft.com/office/drawing/2014/main" id="{9A057EC4-B8ED-415B-B24E-3E514446C8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753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9" name="Oval 109">
                  <a:extLst>
                    <a:ext uri="{FF2B5EF4-FFF2-40B4-BE49-F238E27FC236}">
                      <a16:creationId xmlns:a16="http://schemas.microsoft.com/office/drawing/2014/main" id="{A63A7767-ED52-4CCC-A6B9-F1EDFD0259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751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0" name="Oval 110">
                  <a:extLst>
                    <a:ext uri="{FF2B5EF4-FFF2-40B4-BE49-F238E27FC236}">
                      <a16:creationId xmlns:a16="http://schemas.microsoft.com/office/drawing/2014/main" id="{7A1A9421-F601-4C8F-8572-EB45D6BC86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5" y="749"/>
                  <a:ext cx="8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1" name="Oval 111">
                  <a:extLst>
                    <a:ext uri="{FF2B5EF4-FFF2-40B4-BE49-F238E27FC236}">
                      <a16:creationId xmlns:a16="http://schemas.microsoft.com/office/drawing/2014/main" id="{6A2EE5FB-0420-4B74-8EAE-148FD7A628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1" y="747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2" name="Oval 112">
                  <a:extLst>
                    <a:ext uri="{FF2B5EF4-FFF2-40B4-BE49-F238E27FC236}">
                      <a16:creationId xmlns:a16="http://schemas.microsoft.com/office/drawing/2014/main" id="{825463A5-7107-4810-BA6A-EE9170C135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8" y="743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3" name="Oval 113">
                  <a:extLst>
                    <a:ext uri="{FF2B5EF4-FFF2-40B4-BE49-F238E27FC236}">
                      <a16:creationId xmlns:a16="http://schemas.microsoft.com/office/drawing/2014/main" id="{FF9D7AB3-C55D-41D3-8649-C22060A78F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4" y="741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4" name="Oval 114">
                  <a:extLst>
                    <a:ext uri="{FF2B5EF4-FFF2-40B4-BE49-F238E27FC236}">
                      <a16:creationId xmlns:a16="http://schemas.microsoft.com/office/drawing/2014/main" id="{AF3D1362-6E2D-4B2A-89BC-8418E2805B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0" y="737"/>
                  <a:ext cx="31" cy="3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5" name="Oval 115">
                  <a:extLst>
                    <a:ext uri="{FF2B5EF4-FFF2-40B4-BE49-F238E27FC236}">
                      <a16:creationId xmlns:a16="http://schemas.microsoft.com/office/drawing/2014/main" id="{CB78833C-6DF6-49B4-8E3F-673CA899F3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6" y="736"/>
                  <a:ext cx="37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6" name="Oval 116">
                  <a:extLst>
                    <a:ext uri="{FF2B5EF4-FFF2-40B4-BE49-F238E27FC236}">
                      <a16:creationId xmlns:a16="http://schemas.microsoft.com/office/drawing/2014/main" id="{8A2DD165-E1D7-41B8-9335-D696B31161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734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7" name="Oval 117">
                  <a:extLst>
                    <a:ext uri="{FF2B5EF4-FFF2-40B4-BE49-F238E27FC236}">
                      <a16:creationId xmlns:a16="http://schemas.microsoft.com/office/drawing/2014/main" id="{7767E00D-1FA3-485C-B8EB-6442457D75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734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8" name="Oval 118">
                  <a:extLst>
                    <a:ext uri="{FF2B5EF4-FFF2-40B4-BE49-F238E27FC236}">
                      <a16:creationId xmlns:a16="http://schemas.microsoft.com/office/drawing/2014/main" id="{BB3D1129-1668-493E-9936-7558611B31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734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9" name="Oval 119">
                  <a:extLst>
                    <a:ext uri="{FF2B5EF4-FFF2-40B4-BE49-F238E27FC236}">
                      <a16:creationId xmlns:a16="http://schemas.microsoft.com/office/drawing/2014/main" id="{E4AC6E32-7914-4EE8-8C73-EAA6C7A9AB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734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0" name="Oval 120">
                  <a:extLst>
                    <a:ext uri="{FF2B5EF4-FFF2-40B4-BE49-F238E27FC236}">
                      <a16:creationId xmlns:a16="http://schemas.microsoft.com/office/drawing/2014/main" id="{E1FE398E-5412-480F-9F86-F6101A52F3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734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1" name="Oval 121">
                  <a:extLst>
                    <a:ext uri="{FF2B5EF4-FFF2-40B4-BE49-F238E27FC236}">
                      <a16:creationId xmlns:a16="http://schemas.microsoft.com/office/drawing/2014/main" id="{4AAD7ACD-9C48-46DA-935A-E480EBCB85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3" y="736"/>
                  <a:ext cx="35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2" name="Oval 122">
                  <a:extLst>
                    <a:ext uri="{FF2B5EF4-FFF2-40B4-BE49-F238E27FC236}">
                      <a16:creationId xmlns:a16="http://schemas.microsoft.com/office/drawing/2014/main" id="{89618A94-44D4-4D29-B0E2-B0E00C8CCA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6" y="739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3" name="Oval 123">
                  <a:extLst>
                    <a:ext uri="{FF2B5EF4-FFF2-40B4-BE49-F238E27FC236}">
                      <a16:creationId xmlns:a16="http://schemas.microsoft.com/office/drawing/2014/main" id="{3D393175-BD9B-43A2-B590-EFCAA55130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8" y="741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4" name="Oval 124">
                  <a:extLst>
                    <a:ext uri="{FF2B5EF4-FFF2-40B4-BE49-F238E27FC236}">
                      <a16:creationId xmlns:a16="http://schemas.microsoft.com/office/drawing/2014/main" id="{A58352E0-0AA5-4B32-859C-23A1EACB95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745"/>
                  <a:ext cx="19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5" name="Oval 125">
                  <a:extLst>
                    <a:ext uri="{FF2B5EF4-FFF2-40B4-BE49-F238E27FC236}">
                      <a16:creationId xmlns:a16="http://schemas.microsoft.com/office/drawing/2014/main" id="{746B662C-854A-4F76-A5C2-175DEBF619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747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6" name="Oval 126">
                  <a:extLst>
                    <a:ext uri="{FF2B5EF4-FFF2-40B4-BE49-F238E27FC236}">
                      <a16:creationId xmlns:a16="http://schemas.microsoft.com/office/drawing/2014/main" id="{6CACBDCE-806D-4341-A9BF-9D4C0ECDAC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749"/>
                  <a:ext cx="7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7" name="Oval 127">
                  <a:extLst>
                    <a:ext uri="{FF2B5EF4-FFF2-40B4-BE49-F238E27FC236}">
                      <a16:creationId xmlns:a16="http://schemas.microsoft.com/office/drawing/2014/main" id="{98E2F9E5-C3E2-4AC8-86E5-021B9A1773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751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8" name="Oval 128">
                  <a:extLst>
                    <a:ext uri="{FF2B5EF4-FFF2-40B4-BE49-F238E27FC236}">
                      <a16:creationId xmlns:a16="http://schemas.microsoft.com/office/drawing/2014/main" id="{F56834F9-70B9-4029-AD35-AA38B70BA0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753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9" name="Oval 129">
                  <a:extLst>
                    <a:ext uri="{FF2B5EF4-FFF2-40B4-BE49-F238E27FC236}">
                      <a16:creationId xmlns:a16="http://schemas.microsoft.com/office/drawing/2014/main" id="{73A8B457-4E84-4032-A68C-E8B351E471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753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0" name="Oval 130">
                  <a:extLst>
                    <a:ext uri="{FF2B5EF4-FFF2-40B4-BE49-F238E27FC236}">
                      <a16:creationId xmlns:a16="http://schemas.microsoft.com/office/drawing/2014/main" id="{F8B55F41-9A9C-4F04-BEAE-833A0AC1AA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793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1" name="Oval 131">
                  <a:extLst>
                    <a:ext uri="{FF2B5EF4-FFF2-40B4-BE49-F238E27FC236}">
                      <a16:creationId xmlns:a16="http://schemas.microsoft.com/office/drawing/2014/main" id="{5FB2A9AC-1152-43CF-85C2-7AA96A4AD1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791"/>
                  <a:ext cx="2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2" name="Oval 132">
                  <a:extLst>
                    <a:ext uri="{FF2B5EF4-FFF2-40B4-BE49-F238E27FC236}">
                      <a16:creationId xmlns:a16="http://schemas.microsoft.com/office/drawing/2014/main" id="{168B56C8-9903-452C-82E8-E59AAC8676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6" y="789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3" name="Oval 133">
                  <a:extLst>
                    <a:ext uri="{FF2B5EF4-FFF2-40B4-BE49-F238E27FC236}">
                      <a16:creationId xmlns:a16="http://schemas.microsoft.com/office/drawing/2014/main" id="{1C370535-4900-43C5-819F-4E4593A036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4" y="787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4" name="Oval 134">
                  <a:extLst>
                    <a:ext uri="{FF2B5EF4-FFF2-40B4-BE49-F238E27FC236}">
                      <a16:creationId xmlns:a16="http://schemas.microsoft.com/office/drawing/2014/main" id="{DF27A432-3D3C-4D29-8A88-AC91A7CA1A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0" y="785"/>
                  <a:ext cx="15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5" name="Oval 135">
                  <a:extLst>
                    <a:ext uri="{FF2B5EF4-FFF2-40B4-BE49-F238E27FC236}">
                      <a16:creationId xmlns:a16="http://schemas.microsoft.com/office/drawing/2014/main" id="{12F50B1D-4576-4FA0-A8EE-81D86EFE34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16" y="781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6" name="Oval 136">
                  <a:extLst>
                    <a:ext uri="{FF2B5EF4-FFF2-40B4-BE49-F238E27FC236}">
                      <a16:creationId xmlns:a16="http://schemas.microsoft.com/office/drawing/2014/main" id="{C5C1210C-DF5B-45C4-B052-148F11694E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3" y="780"/>
                  <a:ext cx="28" cy="2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7" name="Oval 137">
                  <a:extLst>
                    <a:ext uri="{FF2B5EF4-FFF2-40B4-BE49-F238E27FC236}">
                      <a16:creationId xmlns:a16="http://schemas.microsoft.com/office/drawing/2014/main" id="{1D4D108F-C1B5-4FF4-9FA2-B40088A873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9" y="776"/>
                  <a:ext cx="35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8" name="Oval 138">
                  <a:extLst>
                    <a:ext uri="{FF2B5EF4-FFF2-40B4-BE49-F238E27FC236}">
                      <a16:creationId xmlns:a16="http://schemas.microsoft.com/office/drawing/2014/main" id="{036A6DBC-4BC8-4239-9EF2-3019AAA334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772"/>
                  <a:ext cx="41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9" name="Oval 139">
                  <a:extLst>
                    <a:ext uri="{FF2B5EF4-FFF2-40B4-BE49-F238E27FC236}">
                      <a16:creationId xmlns:a16="http://schemas.microsoft.com/office/drawing/2014/main" id="{7CF7F9B1-94B2-430C-9206-DF8C8DBE20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4" y="772"/>
                  <a:ext cx="42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0" name="Oval 140">
                  <a:extLst>
                    <a:ext uri="{FF2B5EF4-FFF2-40B4-BE49-F238E27FC236}">
                      <a16:creationId xmlns:a16="http://schemas.microsoft.com/office/drawing/2014/main" id="{E06C7072-B972-49E9-AAD9-9CC0ABFE08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1" name="Oval 141">
                  <a:extLst>
                    <a:ext uri="{FF2B5EF4-FFF2-40B4-BE49-F238E27FC236}">
                      <a16:creationId xmlns:a16="http://schemas.microsoft.com/office/drawing/2014/main" id="{287A536A-D41A-4314-B546-3749757676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2" name="Oval 142">
                  <a:extLst>
                    <a:ext uri="{FF2B5EF4-FFF2-40B4-BE49-F238E27FC236}">
                      <a16:creationId xmlns:a16="http://schemas.microsoft.com/office/drawing/2014/main" id="{8455DC5F-EE77-493F-84F3-CCB734AFEC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3" name="Oval 143">
                  <a:extLst>
                    <a:ext uri="{FF2B5EF4-FFF2-40B4-BE49-F238E27FC236}">
                      <a16:creationId xmlns:a16="http://schemas.microsoft.com/office/drawing/2014/main" id="{A9C6B3A9-9015-4ECC-BD68-41F0958C5B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4" name="Oval 144">
                  <a:extLst>
                    <a:ext uri="{FF2B5EF4-FFF2-40B4-BE49-F238E27FC236}">
                      <a16:creationId xmlns:a16="http://schemas.microsoft.com/office/drawing/2014/main" id="{D3AF3FC2-D3F6-4EA8-AADE-ACCA4358F3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772"/>
                  <a:ext cx="42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5" name="Oval 145">
                  <a:extLst>
                    <a:ext uri="{FF2B5EF4-FFF2-40B4-BE49-F238E27FC236}">
                      <a16:creationId xmlns:a16="http://schemas.microsoft.com/office/drawing/2014/main" id="{A2CE7D16-227A-416C-8A52-FF9666063F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5" y="776"/>
                  <a:ext cx="32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6" name="Oval 146">
                  <a:extLst>
                    <a:ext uri="{FF2B5EF4-FFF2-40B4-BE49-F238E27FC236}">
                      <a16:creationId xmlns:a16="http://schemas.microsoft.com/office/drawing/2014/main" id="{FE9E157A-3679-4FD0-8BAE-9598B73E11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7" y="780"/>
                  <a:ext cx="26" cy="2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7" name="Oval 147">
                  <a:extLst>
                    <a:ext uri="{FF2B5EF4-FFF2-40B4-BE49-F238E27FC236}">
                      <a16:creationId xmlns:a16="http://schemas.microsoft.com/office/drawing/2014/main" id="{BE770D6C-4993-4F98-960C-46138CF125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89" y="783"/>
                  <a:ext cx="21" cy="2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8" name="Oval 148">
                  <a:extLst>
                    <a:ext uri="{FF2B5EF4-FFF2-40B4-BE49-F238E27FC236}">
                      <a16:creationId xmlns:a16="http://schemas.microsoft.com/office/drawing/2014/main" id="{2B141DB4-CE6B-4D33-A359-EEF8695453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3" y="785"/>
                  <a:ext cx="13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9" name="Oval 149">
                  <a:extLst>
                    <a:ext uri="{FF2B5EF4-FFF2-40B4-BE49-F238E27FC236}">
                      <a16:creationId xmlns:a16="http://schemas.microsoft.com/office/drawing/2014/main" id="{E79B1841-F456-48F5-834E-AB1FFE6373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3" y="789"/>
                  <a:ext cx="9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0" name="Oval 150">
                  <a:extLst>
                    <a:ext uri="{FF2B5EF4-FFF2-40B4-BE49-F238E27FC236}">
                      <a16:creationId xmlns:a16="http://schemas.microsoft.com/office/drawing/2014/main" id="{EFA8EDE0-B276-4BE2-80AD-7B9C9924D1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5" y="791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1" name="Oval 151">
                  <a:extLst>
                    <a:ext uri="{FF2B5EF4-FFF2-40B4-BE49-F238E27FC236}">
                      <a16:creationId xmlns:a16="http://schemas.microsoft.com/office/drawing/2014/main" id="{5A744734-E0CC-4782-9174-A9648E60EE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5" y="791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2" name="Oval 152">
                  <a:extLst>
                    <a:ext uri="{FF2B5EF4-FFF2-40B4-BE49-F238E27FC236}">
                      <a16:creationId xmlns:a16="http://schemas.microsoft.com/office/drawing/2014/main" id="{469BDEA7-EB73-42D0-9F94-DBCB01A4BD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95" y="793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3" name="Oval 153">
                  <a:extLst>
                    <a:ext uri="{FF2B5EF4-FFF2-40B4-BE49-F238E27FC236}">
                      <a16:creationId xmlns:a16="http://schemas.microsoft.com/office/drawing/2014/main" id="{3FCD8A86-373B-4BCC-84B6-DCA3138D6D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831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4" name="Oval 154">
                  <a:extLst>
                    <a:ext uri="{FF2B5EF4-FFF2-40B4-BE49-F238E27FC236}">
                      <a16:creationId xmlns:a16="http://schemas.microsoft.com/office/drawing/2014/main" id="{93307285-37EA-409B-A008-6FE2B6EE46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831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5" name="Oval 155">
                  <a:extLst>
                    <a:ext uri="{FF2B5EF4-FFF2-40B4-BE49-F238E27FC236}">
                      <a16:creationId xmlns:a16="http://schemas.microsoft.com/office/drawing/2014/main" id="{AEAC2A4A-2664-4C01-9906-D9C5A9D0B1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829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6" name="Oval 156">
                  <a:extLst>
                    <a:ext uri="{FF2B5EF4-FFF2-40B4-BE49-F238E27FC236}">
                      <a16:creationId xmlns:a16="http://schemas.microsoft.com/office/drawing/2014/main" id="{9C60543A-CB5E-4806-AF8D-BD832AC86D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3" y="827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7" name="Oval 157">
                  <a:extLst>
                    <a:ext uri="{FF2B5EF4-FFF2-40B4-BE49-F238E27FC236}">
                      <a16:creationId xmlns:a16="http://schemas.microsoft.com/office/drawing/2014/main" id="{64BF8AD4-8955-46AD-BCDF-399D67C220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99" y="824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8" name="Oval 158">
                  <a:extLst>
                    <a:ext uri="{FF2B5EF4-FFF2-40B4-BE49-F238E27FC236}">
                      <a16:creationId xmlns:a16="http://schemas.microsoft.com/office/drawing/2014/main" id="{57EC8F2F-66D2-4F07-BEAE-A2D6B08248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6" y="822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9" name="Oval 159">
                  <a:extLst>
                    <a:ext uri="{FF2B5EF4-FFF2-40B4-BE49-F238E27FC236}">
                      <a16:creationId xmlns:a16="http://schemas.microsoft.com/office/drawing/2014/main" id="{9295E365-570B-4730-A354-89B046A252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2" y="818"/>
                  <a:ext cx="29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0" name="Oval 160">
                  <a:extLst>
                    <a:ext uri="{FF2B5EF4-FFF2-40B4-BE49-F238E27FC236}">
                      <a16:creationId xmlns:a16="http://schemas.microsoft.com/office/drawing/2014/main" id="{22F27D88-C3AC-41EB-87A4-9725E45477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8" y="814"/>
                  <a:ext cx="37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1" name="Oval 161">
                  <a:extLst>
                    <a:ext uri="{FF2B5EF4-FFF2-40B4-BE49-F238E27FC236}">
                      <a16:creationId xmlns:a16="http://schemas.microsoft.com/office/drawing/2014/main" id="{290046E1-FF81-46FA-A723-585408DBB9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5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2" name="Oval 162">
                  <a:extLst>
                    <a:ext uri="{FF2B5EF4-FFF2-40B4-BE49-F238E27FC236}">
                      <a16:creationId xmlns:a16="http://schemas.microsoft.com/office/drawing/2014/main" id="{DD269B02-24D0-4F4C-B641-7C6D905E0D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3" name="Oval 163">
                  <a:extLst>
                    <a:ext uri="{FF2B5EF4-FFF2-40B4-BE49-F238E27FC236}">
                      <a16:creationId xmlns:a16="http://schemas.microsoft.com/office/drawing/2014/main" id="{758A04D5-5B4D-4B81-9139-0B2910621E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812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4" name="Oval 164">
                  <a:extLst>
                    <a:ext uri="{FF2B5EF4-FFF2-40B4-BE49-F238E27FC236}">
                      <a16:creationId xmlns:a16="http://schemas.microsoft.com/office/drawing/2014/main" id="{F42538A2-B2AE-4C8D-AE4C-C772BFA8EC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5" name="Oval 165">
                  <a:extLst>
                    <a:ext uri="{FF2B5EF4-FFF2-40B4-BE49-F238E27FC236}">
                      <a16:creationId xmlns:a16="http://schemas.microsoft.com/office/drawing/2014/main" id="{B95CCBE5-BFC8-4CDB-B887-A0E7B9E9F8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812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6" name="Oval 166">
                  <a:extLst>
                    <a:ext uri="{FF2B5EF4-FFF2-40B4-BE49-F238E27FC236}">
                      <a16:creationId xmlns:a16="http://schemas.microsoft.com/office/drawing/2014/main" id="{C97A0668-7BFC-471C-ACAD-B8C36F0ED6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812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7" name="Oval 167">
                  <a:extLst>
                    <a:ext uri="{FF2B5EF4-FFF2-40B4-BE49-F238E27FC236}">
                      <a16:creationId xmlns:a16="http://schemas.microsoft.com/office/drawing/2014/main" id="{D745D90C-02F3-4937-AD9A-CFCD494560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2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8" name="Oval 168">
                  <a:extLst>
                    <a:ext uri="{FF2B5EF4-FFF2-40B4-BE49-F238E27FC236}">
                      <a16:creationId xmlns:a16="http://schemas.microsoft.com/office/drawing/2014/main" id="{90AA9EC4-0F5F-453F-8E1E-920680041C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4" y="816"/>
                  <a:ext cx="34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9" name="Oval 169">
                  <a:extLst>
                    <a:ext uri="{FF2B5EF4-FFF2-40B4-BE49-F238E27FC236}">
                      <a16:creationId xmlns:a16="http://schemas.microsoft.com/office/drawing/2014/main" id="{84E49E71-1B5A-4CDB-AB65-2575E13EDD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6" y="818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0" name="Oval 170">
                  <a:extLst>
                    <a:ext uri="{FF2B5EF4-FFF2-40B4-BE49-F238E27FC236}">
                      <a16:creationId xmlns:a16="http://schemas.microsoft.com/office/drawing/2014/main" id="{B7FA3AC6-B40B-4ECB-A52D-7D6498A0DA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822"/>
                  <a:ext cx="19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1" name="Oval 171">
                  <a:extLst>
                    <a:ext uri="{FF2B5EF4-FFF2-40B4-BE49-F238E27FC236}">
                      <a16:creationId xmlns:a16="http://schemas.microsoft.com/office/drawing/2014/main" id="{FC059B62-8FBB-4762-93F8-BB23187AE8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826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2" name="Oval 172">
                  <a:extLst>
                    <a:ext uri="{FF2B5EF4-FFF2-40B4-BE49-F238E27FC236}">
                      <a16:creationId xmlns:a16="http://schemas.microsoft.com/office/drawing/2014/main" id="{FB3C2AB3-8A94-4AD0-A49D-6C42561ABA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827"/>
                  <a:ext cx="9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3" name="Oval 173">
                  <a:extLst>
                    <a:ext uri="{FF2B5EF4-FFF2-40B4-BE49-F238E27FC236}">
                      <a16:creationId xmlns:a16="http://schemas.microsoft.com/office/drawing/2014/main" id="{F03DB728-48D5-4689-A89A-5443074612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4" y="829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4" name="Oval 174">
                  <a:extLst>
                    <a:ext uri="{FF2B5EF4-FFF2-40B4-BE49-F238E27FC236}">
                      <a16:creationId xmlns:a16="http://schemas.microsoft.com/office/drawing/2014/main" id="{D946512E-23B1-470F-B406-1315A67B56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831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5" name="Oval 175">
                  <a:extLst>
                    <a:ext uri="{FF2B5EF4-FFF2-40B4-BE49-F238E27FC236}">
                      <a16:creationId xmlns:a16="http://schemas.microsoft.com/office/drawing/2014/main" id="{20501435-FC13-40B3-8DCC-6640DCD148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831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6" name="Oval 176">
                  <a:extLst>
                    <a:ext uri="{FF2B5EF4-FFF2-40B4-BE49-F238E27FC236}">
                      <a16:creationId xmlns:a16="http://schemas.microsoft.com/office/drawing/2014/main" id="{CA05A643-A73F-4C63-9AB5-5CC7361758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871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7" name="Oval 177">
                  <a:extLst>
                    <a:ext uri="{FF2B5EF4-FFF2-40B4-BE49-F238E27FC236}">
                      <a16:creationId xmlns:a16="http://schemas.microsoft.com/office/drawing/2014/main" id="{37AE3276-239C-4DA8-AD82-97A982B75B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870"/>
                  <a:ext cx="2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8" name="Oval 178">
                  <a:extLst>
                    <a:ext uri="{FF2B5EF4-FFF2-40B4-BE49-F238E27FC236}">
                      <a16:creationId xmlns:a16="http://schemas.microsoft.com/office/drawing/2014/main" id="{76E84AC2-59B5-4E83-A162-B87358FBA1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6" y="868"/>
                  <a:ext cx="7" cy="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9" name="Oval 179">
                  <a:extLst>
                    <a:ext uri="{FF2B5EF4-FFF2-40B4-BE49-F238E27FC236}">
                      <a16:creationId xmlns:a16="http://schemas.microsoft.com/office/drawing/2014/main" id="{75AD42B6-962F-42C6-9A16-4721DC0841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4" y="866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0" name="Oval 180">
                  <a:extLst>
                    <a:ext uri="{FF2B5EF4-FFF2-40B4-BE49-F238E27FC236}">
                      <a16:creationId xmlns:a16="http://schemas.microsoft.com/office/drawing/2014/main" id="{CBB92897-924C-429F-A817-E1D5978F90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0" y="864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1" name="Oval 181">
                  <a:extLst>
                    <a:ext uri="{FF2B5EF4-FFF2-40B4-BE49-F238E27FC236}">
                      <a16:creationId xmlns:a16="http://schemas.microsoft.com/office/drawing/2014/main" id="{053B4E8A-51B8-4AC5-AF80-3DC4B96756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16" y="860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2" name="Oval 182">
                  <a:extLst>
                    <a:ext uri="{FF2B5EF4-FFF2-40B4-BE49-F238E27FC236}">
                      <a16:creationId xmlns:a16="http://schemas.microsoft.com/office/drawing/2014/main" id="{D162FDC2-0755-4ED2-8E9B-9570C65DC0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3" y="858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3" name="Oval 183">
                  <a:extLst>
                    <a:ext uri="{FF2B5EF4-FFF2-40B4-BE49-F238E27FC236}">
                      <a16:creationId xmlns:a16="http://schemas.microsoft.com/office/drawing/2014/main" id="{52E17728-1979-4648-9759-AACCF4ABD0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9" y="854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4" name="Oval 184">
                  <a:extLst>
                    <a:ext uri="{FF2B5EF4-FFF2-40B4-BE49-F238E27FC236}">
                      <a16:creationId xmlns:a16="http://schemas.microsoft.com/office/drawing/2014/main" id="{6DCDAC2F-C924-4A12-8B61-D21F53C145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852"/>
                  <a:ext cx="41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5" name="Oval 185">
                  <a:extLst>
                    <a:ext uri="{FF2B5EF4-FFF2-40B4-BE49-F238E27FC236}">
                      <a16:creationId xmlns:a16="http://schemas.microsoft.com/office/drawing/2014/main" id="{4E72809B-D7B8-410E-A1E8-82AC5DD8BC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4" y="852"/>
                  <a:ext cx="42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6" name="Oval 186">
                  <a:extLst>
                    <a:ext uri="{FF2B5EF4-FFF2-40B4-BE49-F238E27FC236}">
                      <a16:creationId xmlns:a16="http://schemas.microsoft.com/office/drawing/2014/main" id="{56260A7A-09DE-4D09-9818-77ABB4B736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7" name="Oval 187">
                  <a:extLst>
                    <a:ext uri="{FF2B5EF4-FFF2-40B4-BE49-F238E27FC236}">
                      <a16:creationId xmlns:a16="http://schemas.microsoft.com/office/drawing/2014/main" id="{BDE47B6F-7A53-4800-A02C-40CEFA37A9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8" name="Oval 188">
                  <a:extLst>
                    <a:ext uri="{FF2B5EF4-FFF2-40B4-BE49-F238E27FC236}">
                      <a16:creationId xmlns:a16="http://schemas.microsoft.com/office/drawing/2014/main" id="{82EEC546-13E1-4A5E-B99C-E08EDE108A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9" name="Oval 189">
                  <a:extLst>
                    <a:ext uri="{FF2B5EF4-FFF2-40B4-BE49-F238E27FC236}">
                      <a16:creationId xmlns:a16="http://schemas.microsoft.com/office/drawing/2014/main" id="{CC36A40F-2BD9-4410-957B-0E72313C6D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0" name="Oval 190">
                  <a:extLst>
                    <a:ext uri="{FF2B5EF4-FFF2-40B4-BE49-F238E27FC236}">
                      <a16:creationId xmlns:a16="http://schemas.microsoft.com/office/drawing/2014/main" id="{C181DB5C-D97A-4DFC-B558-1B0E1FC5B5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852"/>
                  <a:ext cx="42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1" name="Oval 191">
                  <a:extLst>
                    <a:ext uri="{FF2B5EF4-FFF2-40B4-BE49-F238E27FC236}">
                      <a16:creationId xmlns:a16="http://schemas.microsoft.com/office/drawing/2014/main" id="{1EB85A05-EFA0-44E6-9B26-25DC72310E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5" y="856"/>
                  <a:ext cx="32" cy="3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2" name="Oval 192">
                  <a:extLst>
                    <a:ext uri="{FF2B5EF4-FFF2-40B4-BE49-F238E27FC236}">
                      <a16:creationId xmlns:a16="http://schemas.microsoft.com/office/drawing/2014/main" id="{6D735F42-0F79-447C-97A5-D392DD1C4D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7" y="858"/>
                  <a:ext cx="26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3" name="Oval 193">
                  <a:extLst>
                    <a:ext uri="{FF2B5EF4-FFF2-40B4-BE49-F238E27FC236}">
                      <a16:creationId xmlns:a16="http://schemas.microsoft.com/office/drawing/2014/main" id="{FF7A40B6-8ACD-49BA-BCE3-06A400C632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89" y="862"/>
                  <a:ext cx="21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4" name="Oval 194">
                  <a:extLst>
                    <a:ext uri="{FF2B5EF4-FFF2-40B4-BE49-F238E27FC236}">
                      <a16:creationId xmlns:a16="http://schemas.microsoft.com/office/drawing/2014/main" id="{E6A70871-F0BC-4A8E-BC33-1BD8F43F6E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3" y="864"/>
                  <a:ext cx="13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5" name="Oval 195">
                  <a:extLst>
                    <a:ext uri="{FF2B5EF4-FFF2-40B4-BE49-F238E27FC236}">
                      <a16:creationId xmlns:a16="http://schemas.microsoft.com/office/drawing/2014/main" id="{E25E5414-442C-469C-BAAD-F511EF2051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3" y="868"/>
                  <a:ext cx="9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6" name="Oval 196">
                  <a:extLst>
                    <a:ext uri="{FF2B5EF4-FFF2-40B4-BE49-F238E27FC236}">
                      <a16:creationId xmlns:a16="http://schemas.microsoft.com/office/drawing/2014/main" id="{93EC8E12-987A-455C-92A3-EC979B964F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5" y="870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7" name="Oval 197">
                  <a:extLst>
                    <a:ext uri="{FF2B5EF4-FFF2-40B4-BE49-F238E27FC236}">
                      <a16:creationId xmlns:a16="http://schemas.microsoft.com/office/drawing/2014/main" id="{45FB03FD-7845-45C4-8C10-9E353A42B1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5" y="871"/>
                  <a:ext cx="4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8" name="Oval 198">
                  <a:extLst>
                    <a:ext uri="{FF2B5EF4-FFF2-40B4-BE49-F238E27FC236}">
                      <a16:creationId xmlns:a16="http://schemas.microsoft.com/office/drawing/2014/main" id="{EEC674D0-5E7F-4DF2-84A3-21547A4F37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95" y="871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9" name="Oval 199">
                  <a:extLst>
                    <a:ext uri="{FF2B5EF4-FFF2-40B4-BE49-F238E27FC236}">
                      <a16:creationId xmlns:a16="http://schemas.microsoft.com/office/drawing/2014/main" id="{C2399FFB-F093-411B-B182-A9C501D181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912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0" name="Oval 200">
                  <a:extLst>
                    <a:ext uri="{FF2B5EF4-FFF2-40B4-BE49-F238E27FC236}">
                      <a16:creationId xmlns:a16="http://schemas.microsoft.com/office/drawing/2014/main" id="{28C32D3A-BE6D-43AC-9863-932EF4D212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91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1" name="Oval 201">
                  <a:extLst>
                    <a:ext uri="{FF2B5EF4-FFF2-40B4-BE49-F238E27FC236}">
                      <a16:creationId xmlns:a16="http://schemas.microsoft.com/office/drawing/2014/main" id="{DF3767C3-CF6A-468E-8213-ED18BBC87E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908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2" name="Oval 202">
                  <a:extLst>
                    <a:ext uri="{FF2B5EF4-FFF2-40B4-BE49-F238E27FC236}">
                      <a16:creationId xmlns:a16="http://schemas.microsoft.com/office/drawing/2014/main" id="{D9E45539-4497-42CF-BEF3-637FBF9D20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5" y="906"/>
                  <a:ext cx="8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3" name="Oval 203">
                  <a:extLst>
                    <a:ext uri="{FF2B5EF4-FFF2-40B4-BE49-F238E27FC236}">
                      <a16:creationId xmlns:a16="http://schemas.microsoft.com/office/drawing/2014/main" id="{2612209D-4C26-4C13-9C0A-D7F23703B3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1" y="904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4" name="Oval 204">
                  <a:extLst>
                    <a:ext uri="{FF2B5EF4-FFF2-40B4-BE49-F238E27FC236}">
                      <a16:creationId xmlns:a16="http://schemas.microsoft.com/office/drawing/2014/main" id="{F3436ED5-2B34-4C14-9702-05A1B6E724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8" y="902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355" name="Oval 206">
                <a:extLst>
                  <a:ext uri="{FF2B5EF4-FFF2-40B4-BE49-F238E27FC236}">
                    <a16:creationId xmlns:a16="http://schemas.microsoft.com/office/drawing/2014/main" id="{31D81C05-A700-4DDF-A404-36D22E958B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4" y="898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6" name="Oval 207">
                <a:extLst>
                  <a:ext uri="{FF2B5EF4-FFF2-40B4-BE49-F238E27FC236}">
                    <a16:creationId xmlns:a16="http://schemas.microsoft.com/office/drawing/2014/main" id="{E5C53456-E716-426C-BDB3-161C01DCF9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0" y="896"/>
                <a:ext cx="31" cy="3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7" name="Oval 208">
                <a:extLst>
                  <a:ext uri="{FF2B5EF4-FFF2-40B4-BE49-F238E27FC236}">
                    <a16:creationId xmlns:a16="http://schemas.microsoft.com/office/drawing/2014/main" id="{92EEBC9E-34D7-47FD-B203-E77B4687D4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6" y="893"/>
                <a:ext cx="39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8" name="Oval 209">
                <a:extLst>
                  <a:ext uri="{FF2B5EF4-FFF2-40B4-BE49-F238E27FC236}">
                    <a16:creationId xmlns:a16="http://schemas.microsoft.com/office/drawing/2014/main" id="{3412092D-DD70-4FEC-B2A8-08C3263470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5" y="891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9" name="Oval 210">
                <a:extLst>
                  <a:ext uri="{FF2B5EF4-FFF2-40B4-BE49-F238E27FC236}">
                    <a16:creationId xmlns:a16="http://schemas.microsoft.com/office/drawing/2014/main" id="{0852AC11-A638-46B0-AFA9-A9BEDF8E47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3" y="891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0" name="Oval 211">
                <a:extLst>
                  <a:ext uri="{FF2B5EF4-FFF2-40B4-BE49-F238E27FC236}">
                    <a16:creationId xmlns:a16="http://schemas.microsoft.com/office/drawing/2014/main" id="{A7D2FC8B-E457-4F4B-9644-446519CD80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3" y="891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1" name="Oval 212">
                <a:extLst>
                  <a:ext uri="{FF2B5EF4-FFF2-40B4-BE49-F238E27FC236}">
                    <a16:creationId xmlns:a16="http://schemas.microsoft.com/office/drawing/2014/main" id="{BF5C5556-69B0-4E4D-8681-EEC69DE2D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1" y="891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2" name="Oval 213">
                <a:extLst>
                  <a:ext uri="{FF2B5EF4-FFF2-40B4-BE49-F238E27FC236}">
                    <a16:creationId xmlns:a16="http://schemas.microsoft.com/office/drawing/2014/main" id="{6548DCEF-57E2-42B7-83E1-73AD1D4898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1" y="891"/>
                <a:ext cx="41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3" name="Oval 214">
                <a:extLst>
                  <a:ext uri="{FF2B5EF4-FFF2-40B4-BE49-F238E27FC236}">
                    <a16:creationId xmlns:a16="http://schemas.microsoft.com/office/drawing/2014/main" id="{F0C2F63E-7A56-4231-B242-1584D22E64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3" y="894"/>
                <a:ext cx="35" cy="3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4" name="Oval 215">
                <a:extLst>
                  <a:ext uri="{FF2B5EF4-FFF2-40B4-BE49-F238E27FC236}">
                    <a16:creationId xmlns:a16="http://schemas.microsoft.com/office/drawing/2014/main" id="{36EA12A7-ABC7-497A-BB79-E30183D6C9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6" y="896"/>
                <a:ext cx="28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5" name="Oval 216">
                <a:extLst>
                  <a:ext uri="{FF2B5EF4-FFF2-40B4-BE49-F238E27FC236}">
                    <a16:creationId xmlns:a16="http://schemas.microsoft.com/office/drawing/2014/main" id="{677CE7C6-9E23-407B-A1A8-B5464E2961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8" y="900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6" name="Oval 217">
                <a:extLst>
                  <a:ext uri="{FF2B5EF4-FFF2-40B4-BE49-F238E27FC236}">
                    <a16:creationId xmlns:a16="http://schemas.microsoft.com/office/drawing/2014/main" id="{4ABA7082-AA2F-4786-A34A-56BFBA67E3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0" y="902"/>
                <a:ext cx="19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7" name="Oval 218">
                <a:extLst>
                  <a:ext uri="{FF2B5EF4-FFF2-40B4-BE49-F238E27FC236}">
                    <a16:creationId xmlns:a16="http://schemas.microsoft.com/office/drawing/2014/main" id="{A271F60D-EDA2-4986-98C9-9B2130B2E1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2" y="904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8" name="Oval 219">
                <a:extLst>
                  <a:ext uri="{FF2B5EF4-FFF2-40B4-BE49-F238E27FC236}">
                    <a16:creationId xmlns:a16="http://schemas.microsoft.com/office/drawing/2014/main" id="{3070C410-E713-4B94-966B-EEA1113BB7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4" y="908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9" name="Oval 220">
                <a:extLst>
                  <a:ext uri="{FF2B5EF4-FFF2-40B4-BE49-F238E27FC236}">
                    <a16:creationId xmlns:a16="http://schemas.microsoft.com/office/drawing/2014/main" id="{D8920C57-9AAC-410D-9341-7A1210AF17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910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0" name="Oval 221">
                <a:extLst>
                  <a:ext uri="{FF2B5EF4-FFF2-40B4-BE49-F238E27FC236}">
                    <a16:creationId xmlns:a16="http://schemas.microsoft.com/office/drawing/2014/main" id="{E27902B1-3757-4190-94AC-49A39EE68B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91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1" name="Oval 222">
                <a:extLst>
                  <a:ext uri="{FF2B5EF4-FFF2-40B4-BE49-F238E27FC236}">
                    <a16:creationId xmlns:a16="http://schemas.microsoft.com/office/drawing/2014/main" id="{7C2A1584-DE72-449B-B14B-CA90C67AE0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6" y="912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2" name="Oval 223">
                <a:extLst>
                  <a:ext uri="{FF2B5EF4-FFF2-40B4-BE49-F238E27FC236}">
                    <a16:creationId xmlns:a16="http://schemas.microsoft.com/office/drawing/2014/main" id="{288AE274-079B-4240-9A05-EBD8B16F31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1" y="95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3" name="Oval 224">
                <a:extLst>
                  <a:ext uri="{FF2B5EF4-FFF2-40B4-BE49-F238E27FC236}">
                    <a16:creationId xmlns:a16="http://schemas.microsoft.com/office/drawing/2014/main" id="{B116BB9E-446F-4A2C-93F3-AF2D623E19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9" y="95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4" name="Oval 225">
                <a:extLst>
                  <a:ext uri="{FF2B5EF4-FFF2-40B4-BE49-F238E27FC236}">
                    <a16:creationId xmlns:a16="http://schemas.microsoft.com/office/drawing/2014/main" id="{147307C6-98BD-4756-8489-BE79C5F06A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8" y="948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5" name="Oval 226">
                <a:extLst>
                  <a:ext uri="{FF2B5EF4-FFF2-40B4-BE49-F238E27FC236}">
                    <a16:creationId xmlns:a16="http://schemas.microsoft.com/office/drawing/2014/main" id="{7B871EA9-680D-49EC-94B5-221078CAA1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6" y="946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6" name="Oval 227">
                <a:extLst>
                  <a:ext uri="{FF2B5EF4-FFF2-40B4-BE49-F238E27FC236}">
                    <a16:creationId xmlns:a16="http://schemas.microsoft.com/office/drawing/2014/main" id="{0AF86F5C-B8D0-437B-B6D3-E9E5075CF6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2" y="94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7" name="Oval 228">
                <a:extLst>
                  <a:ext uri="{FF2B5EF4-FFF2-40B4-BE49-F238E27FC236}">
                    <a16:creationId xmlns:a16="http://schemas.microsoft.com/office/drawing/2014/main" id="{BB979814-83D2-4279-A509-2B7A1C7CAA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0" y="942"/>
                <a:ext cx="16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8" name="Oval 229">
                <a:extLst>
                  <a:ext uri="{FF2B5EF4-FFF2-40B4-BE49-F238E27FC236}">
                    <a16:creationId xmlns:a16="http://schemas.microsoft.com/office/drawing/2014/main" id="{2E89DB0F-1219-461A-B84D-A72086F18B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7" y="940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9" name="Oval 230">
                <a:extLst>
                  <a:ext uri="{FF2B5EF4-FFF2-40B4-BE49-F238E27FC236}">
                    <a16:creationId xmlns:a16="http://schemas.microsoft.com/office/drawing/2014/main" id="{6AD6CA27-8A3D-44B1-8F6C-330480CB4E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3" y="938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0" name="Oval 231">
                <a:extLst>
                  <a:ext uri="{FF2B5EF4-FFF2-40B4-BE49-F238E27FC236}">
                    <a16:creationId xmlns:a16="http://schemas.microsoft.com/office/drawing/2014/main" id="{7FE0590F-4F54-4D7D-A4F7-F36740E457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1" y="937"/>
                <a:ext cx="29" cy="2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1" name="Oval 232">
                <a:extLst>
                  <a:ext uri="{FF2B5EF4-FFF2-40B4-BE49-F238E27FC236}">
                    <a16:creationId xmlns:a16="http://schemas.microsoft.com/office/drawing/2014/main" id="{F0B4C31A-B97B-4CBD-87C8-DCCBC46687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7" y="935"/>
                <a:ext cx="35" cy="3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2" name="Oval 233">
                <a:extLst>
                  <a:ext uri="{FF2B5EF4-FFF2-40B4-BE49-F238E27FC236}">
                    <a16:creationId xmlns:a16="http://schemas.microsoft.com/office/drawing/2014/main" id="{A2326F34-B468-492E-95B3-F812A6C0ED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6" y="933"/>
                <a:ext cx="36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3" name="Oval 234">
                <a:extLst>
                  <a:ext uri="{FF2B5EF4-FFF2-40B4-BE49-F238E27FC236}">
                    <a16:creationId xmlns:a16="http://schemas.microsoft.com/office/drawing/2014/main" id="{BBCA9FDC-0CDC-433B-BC7B-A549C86A28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6" y="933"/>
                <a:ext cx="36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4" name="Oval 235">
                <a:extLst>
                  <a:ext uri="{FF2B5EF4-FFF2-40B4-BE49-F238E27FC236}">
                    <a16:creationId xmlns:a16="http://schemas.microsoft.com/office/drawing/2014/main" id="{165236A6-B19F-4F8C-BE67-86CB8A3A2D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6" y="933"/>
                <a:ext cx="34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5" name="Oval 236">
                <a:extLst>
                  <a:ext uri="{FF2B5EF4-FFF2-40B4-BE49-F238E27FC236}">
                    <a16:creationId xmlns:a16="http://schemas.microsoft.com/office/drawing/2014/main" id="{BC44EEF1-ABD3-427B-AC42-50001FEE58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6" y="935"/>
                <a:ext cx="33" cy="3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6" name="Oval 237">
                <a:extLst>
                  <a:ext uri="{FF2B5EF4-FFF2-40B4-BE49-F238E27FC236}">
                    <a16:creationId xmlns:a16="http://schemas.microsoft.com/office/drawing/2014/main" id="{32D07384-4730-4A82-B5D6-D09DD2E67E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8" y="937"/>
                <a:ext cx="27" cy="2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7" name="Oval 238">
                <a:extLst>
                  <a:ext uri="{FF2B5EF4-FFF2-40B4-BE49-F238E27FC236}">
                    <a16:creationId xmlns:a16="http://schemas.microsoft.com/office/drawing/2014/main" id="{240BE84B-9EFA-47DE-8366-539847A10D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8" y="938"/>
                <a:ext cx="25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8" name="Oval 239">
                <a:extLst>
                  <a:ext uri="{FF2B5EF4-FFF2-40B4-BE49-F238E27FC236}">
                    <a16:creationId xmlns:a16="http://schemas.microsoft.com/office/drawing/2014/main" id="{8537720E-1332-4207-9248-9DA99BF992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0" y="940"/>
                <a:ext cx="19" cy="2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9" name="Oval 240">
                <a:extLst>
                  <a:ext uri="{FF2B5EF4-FFF2-40B4-BE49-F238E27FC236}">
                    <a16:creationId xmlns:a16="http://schemas.microsoft.com/office/drawing/2014/main" id="{37D82193-80D1-4CA8-AF06-E0BB856F81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2" y="944"/>
                <a:ext cx="14" cy="1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0" name="Oval 241">
                <a:extLst>
                  <a:ext uri="{FF2B5EF4-FFF2-40B4-BE49-F238E27FC236}">
                    <a16:creationId xmlns:a16="http://schemas.microsoft.com/office/drawing/2014/main" id="{D8CE4653-6774-4E1D-B3BE-4BAA4AEA21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4" y="946"/>
                <a:ext cx="10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1" name="Oval 242">
                <a:extLst>
                  <a:ext uri="{FF2B5EF4-FFF2-40B4-BE49-F238E27FC236}">
                    <a16:creationId xmlns:a16="http://schemas.microsoft.com/office/drawing/2014/main" id="{0865FDF0-1EBF-4B22-8731-4D8141EA02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" y="948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2" name="Oval 243">
                <a:extLst>
                  <a:ext uri="{FF2B5EF4-FFF2-40B4-BE49-F238E27FC236}">
                    <a16:creationId xmlns:a16="http://schemas.microsoft.com/office/drawing/2014/main" id="{37612427-F6BC-4574-A7D6-EEB1208099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95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3" name="Oval 244">
                <a:extLst>
                  <a:ext uri="{FF2B5EF4-FFF2-40B4-BE49-F238E27FC236}">
                    <a16:creationId xmlns:a16="http://schemas.microsoft.com/office/drawing/2014/main" id="{4437F1A8-6FB0-495C-B059-F66361632D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7" y="950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4" name="Oval 245">
                <a:extLst>
                  <a:ext uri="{FF2B5EF4-FFF2-40B4-BE49-F238E27FC236}">
                    <a16:creationId xmlns:a16="http://schemas.microsoft.com/office/drawing/2014/main" id="{5F1405FF-D817-4BE7-AF8F-ADF9787A94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" y="99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5" name="Oval 246">
                <a:extLst>
                  <a:ext uri="{FF2B5EF4-FFF2-40B4-BE49-F238E27FC236}">
                    <a16:creationId xmlns:a16="http://schemas.microsoft.com/office/drawing/2014/main" id="{6BBFF937-7381-47AB-A715-593D0F828B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9" y="98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6" name="Oval 247">
                <a:extLst>
                  <a:ext uri="{FF2B5EF4-FFF2-40B4-BE49-F238E27FC236}">
                    <a16:creationId xmlns:a16="http://schemas.microsoft.com/office/drawing/2014/main" id="{6862716B-51FC-4429-A39D-BE1C0DDB7F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7" y="988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7" name="Oval 248">
                <a:extLst>
                  <a:ext uri="{FF2B5EF4-FFF2-40B4-BE49-F238E27FC236}">
                    <a16:creationId xmlns:a16="http://schemas.microsoft.com/office/drawing/2014/main" id="{01F0E7F7-B0E0-4F07-B790-9F5E46E4E9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3" y="986"/>
                <a:ext cx="10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8" name="Oval 249">
                <a:extLst>
                  <a:ext uri="{FF2B5EF4-FFF2-40B4-BE49-F238E27FC236}">
                    <a16:creationId xmlns:a16="http://schemas.microsoft.com/office/drawing/2014/main" id="{5257738F-2BDE-4779-B68C-B932EE039E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1" y="98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9" name="Oval 250">
                <a:extLst>
                  <a:ext uri="{FF2B5EF4-FFF2-40B4-BE49-F238E27FC236}">
                    <a16:creationId xmlns:a16="http://schemas.microsoft.com/office/drawing/2014/main" id="{5ADAA5A8-C863-4B40-92F1-2C24783314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0" y="983"/>
                <a:ext cx="15" cy="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0" name="Oval 251">
                <a:extLst>
                  <a:ext uri="{FF2B5EF4-FFF2-40B4-BE49-F238E27FC236}">
                    <a16:creationId xmlns:a16="http://schemas.microsoft.com/office/drawing/2014/main" id="{1D3B31E6-81F1-41D7-840F-072D09F386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6" y="981"/>
                <a:ext cx="19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1" name="Oval 252">
                <a:extLst>
                  <a:ext uri="{FF2B5EF4-FFF2-40B4-BE49-F238E27FC236}">
                    <a16:creationId xmlns:a16="http://schemas.microsoft.com/office/drawing/2014/main" id="{3BBB2E8C-572B-4B96-8540-B42E75244D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54" y="979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2" name="Oval 253">
                <a:extLst>
                  <a:ext uri="{FF2B5EF4-FFF2-40B4-BE49-F238E27FC236}">
                    <a16:creationId xmlns:a16="http://schemas.microsoft.com/office/drawing/2014/main" id="{2232D269-14A8-46D4-A601-B87B1AE826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2" y="977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3" name="Oval 254">
                <a:extLst>
                  <a:ext uri="{FF2B5EF4-FFF2-40B4-BE49-F238E27FC236}">
                    <a16:creationId xmlns:a16="http://schemas.microsoft.com/office/drawing/2014/main" id="{BC281B87-EB19-429D-8A8F-24D522CC6A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1" y="977"/>
                <a:ext cx="26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4" name="Oval 255">
                <a:extLst>
                  <a:ext uri="{FF2B5EF4-FFF2-40B4-BE49-F238E27FC236}">
                    <a16:creationId xmlns:a16="http://schemas.microsoft.com/office/drawing/2014/main" id="{7BACF6D5-2E79-41DE-A680-4A8D43E1E1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1" y="977"/>
                <a:ext cx="25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5" name="Oval 256">
                <a:extLst>
                  <a:ext uri="{FF2B5EF4-FFF2-40B4-BE49-F238E27FC236}">
                    <a16:creationId xmlns:a16="http://schemas.microsoft.com/office/drawing/2014/main" id="{AFEE3D02-C622-45EB-9A53-746C193506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9" y="977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6" name="Oval 257">
                <a:extLst>
                  <a:ext uri="{FF2B5EF4-FFF2-40B4-BE49-F238E27FC236}">
                    <a16:creationId xmlns:a16="http://schemas.microsoft.com/office/drawing/2014/main" id="{03736F38-4068-4EA6-A41C-06A261D811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9" y="979"/>
                <a:ext cx="25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7" name="Oval 258">
                <a:extLst>
                  <a:ext uri="{FF2B5EF4-FFF2-40B4-BE49-F238E27FC236}">
                    <a16:creationId xmlns:a16="http://schemas.microsoft.com/office/drawing/2014/main" id="{5F021ABA-9A54-44F4-AB3A-0654B1E298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1" y="979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8" name="Oval 259">
                <a:extLst>
                  <a:ext uri="{FF2B5EF4-FFF2-40B4-BE49-F238E27FC236}">
                    <a16:creationId xmlns:a16="http://schemas.microsoft.com/office/drawing/2014/main" id="{B7429899-0236-40C4-AF0A-BAC66C993B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1" y="98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9" name="Oval 260">
                <a:extLst>
                  <a:ext uri="{FF2B5EF4-FFF2-40B4-BE49-F238E27FC236}">
                    <a16:creationId xmlns:a16="http://schemas.microsoft.com/office/drawing/2014/main" id="{EB0F3513-0673-4819-AA80-C4B067388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3" y="983"/>
                <a:ext cx="14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0" name="Oval 261">
                <a:extLst>
                  <a:ext uri="{FF2B5EF4-FFF2-40B4-BE49-F238E27FC236}">
                    <a16:creationId xmlns:a16="http://schemas.microsoft.com/office/drawing/2014/main" id="{3B7E9750-D9CC-45CF-9121-62D809D7FA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3" y="98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1" name="Oval 262">
                <a:extLst>
                  <a:ext uri="{FF2B5EF4-FFF2-40B4-BE49-F238E27FC236}">
                    <a16:creationId xmlns:a16="http://schemas.microsoft.com/office/drawing/2014/main" id="{AAC1A5CE-A529-48DD-9D55-BF94A1A397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6" y="986"/>
                <a:ext cx="5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2" name="Oval 263">
                <a:extLst>
                  <a:ext uri="{FF2B5EF4-FFF2-40B4-BE49-F238E27FC236}">
                    <a16:creationId xmlns:a16="http://schemas.microsoft.com/office/drawing/2014/main" id="{F4196C56-428B-4C88-9BF2-2A2BD7C54E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6" y="988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3" name="Oval 264">
                <a:extLst>
                  <a:ext uri="{FF2B5EF4-FFF2-40B4-BE49-F238E27FC236}">
                    <a16:creationId xmlns:a16="http://schemas.microsoft.com/office/drawing/2014/main" id="{A1AED35D-3496-4BCE-A078-9285577C90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988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4" name="Oval 265">
                <a:extLst>
                  <a:ext uri="{FF2B5EF4-FFF2-40B4-BE49-F238E27FC236}">
                    <a16:creationId xmlns:a16="http://schemas.microsoft.com/office/drawing/2014/main" id="{CE423B41-29F8-451A-91DB-1384D9F2CF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99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5" name="Oval 266">
                <a:extLst>
                  <a:ext uri="{FF2B5EF4-FFF2-40B4-BE49-F238E27FC236}">
                    <a16:creationId xmlns:a16="http://schemas.microsoft.com/office/drawing/2014/main" id="{D7F0C135-C62C-473E-8FD0-5E2D7B179F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6" name="Oval 267">
                <a:extLst>
                  <a:ext uri="{FF2B5EF4-FFF2-40B4-BE49-F238E27FC236}">
                    <a16:creationId xmlns:a16="http://schemas.microsoft.com/office/drawing/2014/main" id="{D46F4CC4-F500-4BD6-9285-C0ADB6D924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8" y="1028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7" name="Oval 268">
                <a:extLst>
                  <a:ext uri="{FF2B5EF4-FFF2-40B4-BE49-F238E27FC236}">
                    <a16:creationId xmlns:a16="http://schemas.microsoft.com/office/drawing/2014/main" id="{C2BA2485-F4B9-4E05-A2A9-8D6443A671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6" y="1027"/>
                <a:ext cx="4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8" name="Oval 269">
                <a:extLst>
                  <a:ext uri="{FF2B5EF4-FFF2-40B4-BE49-F238E27FC236}">
                    <a16:creationId xmlns:a16="http://schemas.microsoft.com/office/drawing/2014/main" id="{18B7CB89-3022-4C76-B8D1-C807418BB4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4" y="1027"/>
                <a:ext cx="8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9" name="Oval 270">
                <a:extLst>
                  <a:ext uri="{FF2B5EF4-FFF2-40B4-BE49-F238E27FC236}">
                    <a16:creationId xmlns:a16="http://schemas.microsoft.com/office/drawing/2014/main" id="{BB2FAD13-B57B-4CB0-BB54-B62BE0F22B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2" y="1025"/>
                <a:ext cx="10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0" name="Oval 271">
                <a:extLst>
                  <a:ext uri="{FF2B5EF4-FFF2-40B4-BE49-F238E27FC236}">
                    <a16:creationId xmlns:a16="http://schemas.microsoft.com/office/drawing/2014/main" id="{A1FB8F31-B4D4-41AE-B677-8AFDA0B980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1" y="1023"/>
                <a:ext cx="11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1" name="Oval 272">
                <a:extLst>
                  <a:ext uri="{FF2B5EF4-FFF2-40B4-BE49-F238E27FC236}">
                    <a16:creationId xmlns:a16="http://schemas.microsoft.com/office/drawing/2014/main" id="{F007360B-A772-4873-96FE-C3254F53C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9" y="1023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2" name="Oval 273">
                <a:extLst>
                  <a:ext uri="{FF2B5EF4-FFF2-40B4-BE49-F238E27FC236}">
                    <a16:creationId xmlns:a16="http://schemas.microsoft.com/office/drawing/2014/main" id="{FABCF8C0-5ED4-4D5C-833C-954A4C81B6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7" y="1021"/>
                <a:ext cx="15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3" name="Oval 274">
                <a:extLst>
                  <a:ext uri="{FF2B5EF4-FFF2-40B4-BE49-F238E27FC236}">
                    <a16:creationId xmlns:a16="http://schemas.microsoft.com/office/drawing/2014/main" id="{8ABBFF31-F2AA-488E-98D5-A20788CB46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15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4" name="Oval 275">
                <a:extLst>
                  <a:ext uri="{FF2B5EF4-FFF2-40B4-BE49-F238E27FC236}">
                    <a16:creationId xmlns:a16="http://schemas.microsoft.com/office/drawing/2014/main" id="{38E9CC28-7CB0-43FD-B3B9-2E6237F240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4" y="1021"/>
                <a:ext cx="19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5" name="Oval 276">
                <a:extLst>
                  <a:ext uri="{FF2B5EF4-FFF2-40B4-BE49-F238E27FC236}">
                    <a16:creationId xmlns:a16="http://schemas.microsoft.com/office/drawing/2014/main" id="{79FA6F51-6BCE-4DC7-A1C8-8B1996B2C4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4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6" name="Oval 277">
                <a:extLst>
                  <a:ext uri="{FF2B5EF4-FFF2-40B4-BE49-F238E27FC236}">
                    <a16:creationId xmlns:a16="http://schemas.microsoft.com/office/drawing/2014/main" id="{54E746C0-2D31-4B6B-8E22-6ED1530162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4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7" name="Oval 278">
                <a:extLst>
                  <a:ext uri="{FF2B5EF4-FFF2-40B4-BE49-F238E27FC236}">
                    <a16:creationId xmlns:a16="http://schemas.microsoft.com/office/drawing/2014/main" id="{F92B55D0-71E5-4C37-866D-E50808E512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4" y="1023"/>
                <a:ext cx="15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8" name="Oval 279">
                <a:extLst>
                  <a:ext uri="{FF2B5EF4-FFF2-40B4-BE49-F238E27FC236}">
                    <a16:creationId xmlns:a16="http://schemas.microsoft.com/office/drawing/2014/main" id="{A18DC46B-FF73-4A58-824C-2974A3960D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6" y="1023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9" name="Oval 280">
                <a:extLst>
                  <a:ext uri="{FF2B5EF4-FFF2-40B4-BE49-F238E27FC236}">
                    <a16:creationId xmlns:a16="http://schemas.microsoft.com/office/drawing/2014/main" id="{D6D289F5-4FC3-4975-BBE1-71057522A0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6" y="1025"/>
                <a:ext cx="8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0" name="Oval 281">
                <a:extLst>
                  <a:ext uri="{FF2B5EF4-FFF2-40B4-BE49-F238E27FC236}">
                    <a16:creationId xmlns:a16="http://schemas.microsoft.com/office/drawing/2014/main" id="{34B7079A-EC89-4327-B079-48A2069022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" y="1027"/>
                <a:ext cx="6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1" name="Oval 282">
                <a:extLst>
                  <a:ext uri="{FF2B5EF4-FFF2-40B4-BE49-F238E27FC236}">
                    <a16:creationId xmlns:a16="http://schemas.microsoft.com/office/drawing/2014/main" id="{29F98C70-93EA-48A4-A06F-535D66690C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6" y="1027"/>
                <a:ext cx="4" cy="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2" name="Oval 283">
                <a:extLst>
                  <a:ext uri="{FF2B5EF4-FFF2-40B4-BE49-F238E27FC236}">
                    <a16:creationId xmlns:a16="http://schemas.microsoft.com/office/drawing/2014/main" id="{2DE8E58F-9FF4-45EA-BAF5-21736AF0AF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7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3" name="Oval 284">
                <a:extLst>
                  <a:ext uri="{FF2B5EF4-FFF2-40B4-BE49-F238E27FC236}">
                    <a16:creationId xmlns:a16="http://schemas.microsoft.com/office/drawing/2014/main" id="{0F2C3A18-97E5-4785-8489-96ACF7279B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4" name="Oval 285">
                <a:extLst>
                  <a:ext uri="{FF2B5EF4-FFF2-40B4-BE49-F238E27FC236}">
                    <a16:creationId xmlns:a16="http://schemas.microsoft.com/office/drawing/2014/main" id="{273E2AE3-8C7C-4644-BCAE-5E2F3DCC46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9" y="106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5" name="Oval 286">
                <a:extLst>
                  <a:ext uri="{FF2B5EF4-FFF2-40B4-BE49-F238E27FC236}">
                    <a16:creationId xmlns:a16="http://schemas.microsoft.com/office/drawing/2014/main" id="{14B4E1C0-412F-41E3-A4F6-D70BFEF41E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1069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6" name="Oval 287">
                <a:extLst>
                  <a:ext uri="{FF2B5EF4-FFF2-40B4-BE49-F238E27FC236}">
                    <a16:creationId xmlns:a16="http://schemas.microsoft.com/office/drawing/2014/main" id="{1D5563F0-472B-4988-90D1-E173A0E033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5" y="1067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7" name="Oval 288">
                <a:extLst>
                  <a:ext uri="{FF2B5EF4-FFF2-40B4-BE49-F238E27FC236}">
                    <a16:creationId xmlns:a16="http://schemas.microsoft.com/office/drawing/2014/main" id="{F7372BB2-9EB5-4AB1-A5AD-EE0B9C6BF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3" y="1067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8" name="Oval 289">
                <a:extLst>
                  <a:ext uri="{FF2B5EF4-FFF2-40B4-BE49-F238E27FC236}">
                    <a16:creationId xmlns:a16="http://schemas.microsoft.com/office/drawing/2014/main" id="{99CBA27E-7483-4376-B554-1550339031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2" y="1065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9" name="Oval 290">
                <a:extLst>
                  <a:ext uri="{FF2B5EF4-FFF2-40B4-BE49-F238E27FC236}">
                    <a16:creationId xmlns:a16="http://schemas.microsoft.com/office/drawing/2014/main" id="{B6D04BBA-6DA8-439F-8142-6AB4181181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0" y="1065"/>
                <a:ext cx="9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0" name="Oval 291">
                <a:extLst>
                  <a:ext uri="{FF2B5EF4-FFF2-40B4-BE49-F238E27FC236}">
                    <a16:creationId xmlns:a16="http://schemas.microsoft.com/office/drawing/2014/main" id="{282D7DF3-753D-4440-91AE-7CCF02CBB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0" y="1063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1" name="Oval 292">
                <a:extLst>
                  <a:ext uri="{FF2B5EF4-FFF2-40B4-BE49-F238E27FC236}">
                    <a16:creationId xmlns:a16="http://schemas.microsoft.com/office/drawing/2014/main" id="{FC716DDD-88C5-445D-AF30-6A8D4C0138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8" y="1063"/>
                <a:ext cx="12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2" name="Oval 293">
                <a:extLst>
                  <a:ext uri="{FF2B5EF4-FFF2-40B4-BE49-F238E27FC236}">
                    <a16:creationId xmlns:a16="http://schemas.microsoft.com/office/drawing/2014/main" id="{1F39A19B-26CD-4EDA-95DF-5240AB0704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" y="1063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3" name="Oval 294">
                <a:extLst>
                  <a:ext uri="{FF2B5EF4-FFF2-40B4-BE49-F238E27FC236}">
                    <a16:creationId xmlns:a16="http://schemas.microsoft.com/office/drawing/2014/main" id="{092F8A0E-D0B6-489E-B393-51EEF8987C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7" y="1063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4" name="Oval 295">
                <a:extLst>
                  <a:ext uri="{FF2B5EF4-FFF2-40B4-BE49-F238E27FC236}">
                    <a16:creationId xmlns:a16="http://schemas.microsoft.com/office/drawing/2014/main" id="{9D9EE4BC-6630-4AE8-82B6-504D79F2F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7" y="1063"/>
                <a:ext cx="9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5" name="Oval 296">
                <a:extLst>
                  <a:ext uri="{FF2B5EF4-FFF2-40B4-BE49-F238E27FC236}">
                    <a16:creationId xmlns:a16="http://schemas.microsoft.com/office/drawing/2014/main" id="{13A9CEAC-90DE-449F-92E1-3A0411CCA4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7" y="1065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6" name="Oval 297">
                <a:extLst>
                  <a:ext uri="{FF2B5EF4-FFF2-40B4-BE49-F238E27FC236}">
                    <a16:creationId xmlns:a16="http://schemas.microsoft.com/office/drawing/2014/main" id="{7FA11214-F0B8-4456-9124-CC1E080806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7" y="1065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7" name="Oval 298">
                <a:extLst>
                  <a:ext uri="{FF2B5EF4-FFF2-40B4-BE49-F238E27FC236}">
                    <a16:creationId xmlns:a16="http://schemas.microsoft.com/office/drawing/2014/main" id="{8937A14B-669D-4706-B383-BBE31BD797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7" y="1067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8" name="Oval 299">
                <a:extLst>
                  <a:ext uri="{FF2B5EF4-FFF2-40B4-BE49-F238E27FC236}">
                    <a16:creationId xmlns:a16="http://schemas.microsoft.com/office/drawing/2014/main" id="{EDC60A6E-FCBF-4CEB-9414-0F40B83E4D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7" y="1067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9" name="Oval 300">
                <a:extLst>
                  <a:ext uri="{FF2B5EF4-FFF2-40B4-BE49-F238E27FC236}">
                    <a16:creationId xmlns:a16="http://schemas.microsoft.com/office/drawing/2014/main" id="{AC7B7A14-8746-4A04-ABE5-58DFC5AF94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7" y="1069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0" name="Oval 301">
                <a:extLst>
                  <a:ext uri="{FF2B5EF4-FFF2-40B4-BE49-F238E27FC236}">
                    <a16:creationId xmlns:a16="http://schemas.microsoft.com/office/drawing/2014/main" id="{1B328811-DBC9-44C1-B067-DDD20289B0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8" y="106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1" name="Oval 302">
                <a:extLst>
                  <a:ext uri="{FF2B5EF4-FFF2-40B4-BE49-F238E27FC236}">
                    <a16:creationId xmlns:a16="http://schemas.microsoft.com/office/drawing/2014/main" id="{30B91359-F99E-4644-A8D5-7A91BD8CED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8" y="110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2" name="Oval 303">
                <a:extLst>
                  <a:ext uri="{FF2B5EF4-FFF2-40B4-BE49-F238E27FC236}">
                    <a16:creationId xmlns:a16="http://schemas.microsoft.com/office/drawing/2014/main" id="{B163FC82-FD1F-4034-998D-4767C714DE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8" y="110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3" name="Oval 304">
                <a:extLst>
                  <a:ext uri="{FF2B5EF4-FFF2-40B4-BE49-F238E27FC236}">
                    <a16:creationId xmlns:a16="http://schemas.microsoft.com/office/drawing/2014/main" id="{73FFBB2E-7B6D-448D-9A38-0EB0C669D9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6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4" name="Oval 305">
                <a:extLst>
                  <a:ext uri="{FF2B5EF4-FFF2-40B4-BE49-F238E27FC236}">
                    <a16:creationId xmlns:a16="http://schemas.microsoft.com/office/drawing/2014/main" id="{FF02D6E6-DA64-460A-B9F0-E8A5D195D5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4" y="1107"/>
                <a:ext cx="4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5" name="Oval 306">
                <a:extLst>
                  <a:ext uri="{FF2B5EF4-FFF2-40B4-BE49-F238E27FC236}">
                    <a16:creationId xmlns:a16="http://schemas.microsoft.com/office/drawing/2014/main" id="{6E6964CD-1514-40C8-8900-AB07B1F22B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3" y="1107"/>
                <a:ext cx="5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6" name="Oval 307">
                <a:extLst>
                  <a:ext uri="{FF2B5EF4-FFF2-40B4-BE49-F238E27FC236}">
                    <a16:creationId xmlns:a16="http://schemas.microsoft.com/office/drawing/2014/main" id="{740D3C86-0C6B-4FF6-8391-550EC844C5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3" y="1105"/>
                <a:ext cx="4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7" name="Oval 308">
                <a:extLst>
                  <a:ext uri="{FF2B5EF4-FFF2-40B4-BE49-F238E27FC236}">
                    <a16:creationId xmlns:a16="http://schemas.microsoft.com/office/drawing/2014/main" id="{BA7FC444-17DE-4494-B1D9-A76AA7EB29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1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8" name="Oval 309">
                <a:extLst>
                  <a:ext uri="{FF2B5EF4-FFF2-40B4-BE49-F238E27FC236}">
                    <a16:creationId xmlns:a16="http://schemas.microsoft.com/office/drawing/2014/main" id="{C9C7773A-1043-4D16-9EF3-62E0D3A8C1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1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9" name="Oval 310">
                <a:extLst>
                  <a:ext uri="{FF2B5EF4-FFF2-40B4-BE49-F238E27FC236}">
                    <a16:creationId xmlns:a16="http://schemas.microsoft.com/office/drawing/2014/main" id="{0C1C9ADD-3F9B-4ABA-84BA-2B522F51A9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9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0" name="Oval 311">
                <a:extLst>
                  <a:ext uri="{FF2B5EF4-FFF2-40B4-BE49-F238E27FC236}">
                    <a16:creationId xmlns:a16="http://schemas.microsoft.com/office/drawing/2014/main" id="{B3EFAA20-15F8-4873-8A67-C7BE141B9F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0" y="1105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1" name="Oval 312">
                <a:extLst>
                  <a:ext uri="{FF2B5EF4-FFF2-40B4-BE49-F238E27FC236}">
                    <a16:creationId xmlns:a16="http://schemas.microsoft.com/office/drawing/2014/main" id="{EDA34A1F-DEEF-422A-9896-939070958C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0" y="1107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2" name="Oval 313">
                <a:extLst>
                  <a:ext uri="{FF2B5EF4-FFF2-40B4-BE49-F238E27FC236}">
                    <a16:creationId xmlns:a16="http://schemas.microsoft.com/office/drawing/2014/main" id="{284A4037-CC59-4B8C-9FDC-D9C85ADA7F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0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3" name="Oval 314">
                <a:extLst>
                  <a:ext uri="{FF2B5EF4-FFF2-40B4-BE49-F238E27FC236}">
                    <a16:creationId xmlns:a16="http://schemas.microsoft.com/office/drawing/2014/main" id="{BACB92A8-BE94-439C-829A-24D3730E21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4" name="Oval 315">
                <a:extLst>
                  <a:ext uri="{FF2B5EF4-FFF2-40B4-BE49-F238E27FC236}">
                    <a16:creationId xmlns:a16="http://schemas.microsoft.com/office/drawing/2014/main" id="{8FFB407B-5C3F-4171-9610-9B4F22986B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8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5" name="Oval 316">
                <a:extLst>
                  <a:ext uri="{FF2B5EF4-FFF2-40B4-BE49-F238E27FC236}">
                    <a16:creationId xmlns:a16="http://schemas.microsoft.com/office/drawing/2014/main" id="{09CC7526-AAB4-4C67-9218-C007D54CAC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7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6" name="Oval 317">
                <a:extLst>
                  <a:ext uri="{FF2B5EF4-FFF2-40B4-BE49-F238E27FC236}">
                    <a16:creationId xmlns:a16="http://schemas.microsoft.com/office/drawing/2014/main" id="{A440C91A-F351-46DE-8FEE-C7C9C270BC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5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7" name="Oval 318">
                <a:extLst>
                  <a:ext uri="{FF2B5EF4-FFF2-40B4-BE49-F238E27FC236}">
                    <a16:creationId xmlns:a16="http://schemas.microsoft.com/office/drawing/2014/main" id="{59DFAEB5-8126-40DC-A11F-8FDE0A2CB4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6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8" name="Oval 319">
                <a:extLst>
                  <a:ext uri="{FF2B5EF4-FFF2-40B4-BE49-F238E27FC236}">
                    <a16:creationId xmlns:a16="http://schemas.microsoft.com/office/drawing/2014/main" id="{52ECDFDB-6245-4966-9B10-3575A15924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4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9" name="Oval 320">
                <a:extLst>
                  <a:ext uri="{FF2B5EF4-FFF2-40B4-BE49-F238E27FC236}">
                    <a16:creationId xmlns:a16="http://schemas.microsoft.com/office/drawing/2014/main" id="{27C44013-75CF-4A47-89AF-3C2516B719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2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0" name="Oval 321">
                <a:extLst>
                  <a:ext uri="{FF2B5EF4-FFF2-40B4-BE49-F238E27FC236}">
                    <a16:creationId xmlns:a16="http://schemas.microsoft.com/office/drawing/2014/main" id="{465A33C2-93AA-4559-9C45-A428885132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2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1" name="Oval 322">
                <a:extLst>
                  <a:ext uri="{FF2B5EF4-FFF2-40B4-BE49-F238E27FC236}">
                    <a16:creationId xmlns:a16="http://schemas.microsoft.com/office/drawing/2014/main" id="{4D93BD67-4B93-4140-B8CC-DDA778EF75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2" y="114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2" name="Oval 323">
                <a:extLst>
                  <a:ext uri="{FF2B5EF4-FFF2-40B4-BE49-F238E27FC236}">
                    <a16:creationId xmlns:a16="http://schemas.microsoft.com/office/drawing/2014/main" id="{1C658992-38D6-4659-AA14-21DE368AB0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1" y="114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3" name="Oval 324">
                <a:extLst>
                  <a:ext uri="{FF2B5EF4-FFF2-40B4-BE49-F238E27FC236}">
                    <a16:creationId xmlns:a16="http://schemas.microsoft.com/office/drawing/2014/main" id="{0C81ACB9-AF46-452B-8C42-A0E0B8477F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1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4" name="Oval 325">
                <a:extLst>
                  <a:ext uri="{FF2B5EF4-FFF2-40B4-BE49-F238E27FC236}">
                    <a16:creationId xmlns:a16="http://schemas.microsoft.com/office/drawing/2014/main" id="{AC15665F-5654-4A33-9B01-FA0BCAF069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1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75" name="Group 4">
              <a:extLst>
                <a:ext uri="{FF2B5EF4-FFF2-40B4-BE49-F238E27FC236}">
                  <a16:creationId xmlns:a16="http://schemas.microsoft.com/office/drawing/2014/main" id="{96240FD2-FB37-4C7E-AA25-D97F6A2FA66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75270" y="1270780"/>
              <a:ext cx="2513554" cy="1661338"/>
              <a:chOff x="6231" y="454"/>
              <a:chExt cx="886" cy="695"/>
            </a:xfrm>
          </p:grpSpPr>
          <p:sp>
            <p:nvSpPr>
              <p:cNvPr id="5676" name="AutoShape 3">
                <a:extLst>
                  <a:ext uri="{FF2B5EF4-FFF2-40B4-BE49-F238E27FC236}">
                    <a16:creationId xmlns:a16="http://schemas.microsoft.com/office/drawing/2014/main" id="{C1919D20-B7F5-49F6-82D7-10AB833D6556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233" y="454"/>
                <a:ext cx="883" cy="6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677" name="Group 205">
                <a:extLst>
                  <a:ext uri="{FF2B5EF4-FFF2-40B4-BE49-F238E27FC236}">
                    <a16:creationId xmlns:a16="http://schemas.microsoft.com/office/drawing/2014/main" id="{9AF98CD2-6280-4F80-968E-A32CA9D3BE0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231" y="517"/>
                <a:ext cx="886" cy="404"/>
                <a:chOff x="6231" y="517"/>
                <a:chExt cx="886" cy="404"/>
              </a:xfrm>
            </p:grpSpPr>
            <p:sp>
              <p:nvSpPr>
                <p:cNvPr id="5798" name="Oval 5">
                  <a:extLst>
                    <a:ext uri="{FF2B5EF4-FFF2-40B4-BE49-F238E27FC236}">
                      <a16:creationId xmlns:a16="http://schemas.microsoft.com/office/drawing/2014/main" id="{517982C8-0DAB-44A2-80E4-F401D575F6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9" name="Oval 6">
                  <a:extLst>
                    <a:ext uri="{FF2B5EF4-FFF2-40B4-BE49-F238E27FC236}">
                      <a16:creationId xmlns:a16="http://schemas.microsoft.com/office/drawing/2014/main" id="{B808C269-5930-4CD0-B2ED-B7E87F8996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6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0" name="Oval 7">
                  <a:extLst>
                    <a:ext uri="{FF2B5EF4-FFF2-40B4-BE49-F238E27FC236}">
                      <a16:creationId xmlns:a16="http://schemas.microsoft.com/office/drawing/2014/main" id="{C0C9E772-56BA-458F-B498-C6F19879EF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517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1" name="Oval 8">
                  <a:extLst>
                    <a:ext uri="{FF2B5EF4-FFF2-40B4-BE49-F238E27FC236}">
                      <a16:creationId xmlns:a16="http://schemas.microsoft.com/office/drawing/2014/main" id="{26629984-668E-420C-8800-A188CCEB80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2" name="Oval 9">
                  <a:extLst>
                    <a:ext uri="{FF2B5EF4-FFF2-40B4-BE49-F238E27FC236}">
                      <a16:creationId xmlns:a16="http://schemas.microsoft.com/office/drawing/2014/main" id="{5A5EF651-55D9-4EDC-BD90-822E4BDF01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517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3" name="Oval 10">
                  <a:extLst>
                    <a:ext uri="{FF2B5EF4-FFF2-40B4-BE49-F238E27FC236}">
                      <a16:creationId xmlns:a16="http://schemas.microsoft.com/office/drawing/2014/main" id="{2452C0DD-7842-4AB9-A841-A2DB432428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4" name="Oval 11">
                  <a:extLst>
                    <a:ext uri="{FF2B5EF4-FFF2-40B4-BE49-F238E27FC236}">
                      <a16:creationId xmlns:a16="http://schemas.microsoft.com/office/drawing/2014/main" id="{7F383C46-6DC6-40BB-A0B4-2570B2F9FF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5" name="Oval 12">
                  <a:extLst>
                    <a:ext uri="{FF2B5EF4-FFF2-40B4-BE49-F238E27FC236}">
                      <a16:creationId xmlns:a16="http://schemas.microsoft.com/office/drawing/2014/main" id="{B640459A-C2F9-4C09-9ECA-EC79339A48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6" name="Oval 13">
                  <a:extLst>
                    <a:ext uri="{FF2B5EF4-FFF2-40B4-BE49-F238E27FC236}">
                      <a16:creationId xmlns:a16="http://schemas.microsoft.com/office/drawing/2014/main" id="{8F198ED5-22DF-4B6F-8FA7-3FE45F735C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7" name="Oval 14">
                  <a:extLst>
                    <a:ext uri="{FF2B5EF4-FFF2-40B4-BE49-F238E27FC236}">
                      <a16:creationId xmlns:a16="http://schemas.microsoft.com/office/drawing/2014/main" id="{0E585B7C-8B5C-4DD8-AB7A-170F7CCDFA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8" y="55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8" name="Oval 15">
                  <a:extLst>
                    <a:ext uri="{FF2B5EF4-FFF2-40B4-BE49-F238E27FC236}">
                      <a16:creationId xmlns:a16="http://schemas.microsoft.com/office/drawing/2014/main" id="{0A0A7617-EE83-4D71-82DC-F0D9D992B9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8" y="55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9" name="Oval 16">
                  <a:extLst>
                    <a:ext uri="{FF2B5EF4-FFF2-40B4-BE49-F238E27FC236}">
                      <a16:creationId xmlns:a16="http://schemas.microsoft.com/office/drawing/2014/main" id="{A8065A0D-5B18-4843-96A2-5FC27E8C0A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6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0" name="Oval 17">
                  <a:extLst>
                    <a:ext uri="{FF2B5EF4-FFF2-40B4-BE49-F238E27FC236}">
                      <a16:creationId xmlns:a16="http://schemas.microsoft.com/office/drawing/2014/main" id="{7C38932E-DD59-4821-9426-F8CA90BA53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4" y="556"/>
                  <a:ext cx="4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1" name="Oval 18">
                  <a:extLst>
                    <a:ext uri="{FF2B5EF4-FFF2-40B4-BE49-F238E27FC236}">
                      <a16:creationId xmlns:a16="http://schemas.microsoft.com/office/drawing/2014/main" id="{8C793487-6A0D-41B4-8344-9018E964B0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3" y="556"/>
                  <a:ext cx="5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2" name="Oval 19">
                  <a:extLst>
                    <a:ext uri="{FF2B5EF4-FFF2-40B4-BE49-F238E27FC236}">
                      <a16:creationId xmlns:a16="http://schemas.microsoft.com/office/drawing/2014/main" id="{A178FB30-A068-4014-99BF-0019A2040E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3" y="554"/>
                  <a:ext cx="4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3" name="Oval 20">
                  <a:extLst>
                    <a:ext uri="{FF2B5EF4-FFF2-40B4-BE49-F238E27FC236}">
                      <a16:creationId xmlns:a16="http://schemas.microsoft.com/office/drawing/2014/main" id="{CBBA4387-857F-4A3B-9C56-3617763631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1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4" name="Oval 21">
                  <a:extLst>
                    <a:ext uri="{FF2B5EF4-FFF2-40B4-BE49-F238E27FC236}">
                      <a16:creationId xmlns:a16="http://schemas.microsoft.com/office/drawing/2014/main" id="{194A48AB-24B4-4B2D-BAB9-D17113D562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1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5" name="Oval 22">
                  <a:extLst>
                    <a:ext uri="{FF2B5EF4-FFF2-40B4-BE49-F238E27FC236}">
                      <a16:creationId xmlns:a16="http://schemas.microsoft.com/office/drawing/2014/main" id="{66B95437-3013-4F60-99B3-297A4E49B1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9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6" name="Oval 23">
                  <a:extLst>
                    <a:ext uri="{FF2B5EF4-FFF2-40B4-BE49-F238E27FC236}">
                      <a16:creationId xmlns:a16="http://schemas.microsoft.com/office/drawing/2014/main" id="{E728EBD0-9581-448A-9146-E52510C370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0" y="554"/>
                  <a:ext cx="5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7" name="Oval 24">
                  <a:extLst>
                    <a:ext uri="{FF2B5EF4-FFF2-40B4-BE49-F238E27FC236}">
                      <a16:creationId xmlns:a16="http://schemas.microsoft.com/office/drawing/2014/main" id="{CFD92AD5-252E-4DA6-8CC7-790201C66A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0" y="556"/>
                  <a:ext cx="3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8" name="Oval 25">
                  <a:extLst>
                    <a:ext uri="{FF2B5EF4-FFF2-40B4-BE49-F238E27FC236}">
                      <a16:creationId xmlns:a16="http://schemas.microsoft.com/office/drawing/2014/main" id="{F28ECC2D-59C6-43E0-B43F-43A2EFDF5C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0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9" name="Oval 26">
                  <a:extLst>
                    <a:ext uri="{FF2B5EF4-FFF2-40B4-BE49-F238E27FC236}">
                      <a16:creationId xmlns:a16="http://schemas.microsoft.com/office/drawing/2014/main" id="{61FA1E76-B4F7-4CFC-9440-C9554855F6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0" y="55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0" name="Oval 27">
                  <a:extLst>
                    <a:ext uri="{FF2B5EF4-FFF2-40B4-BE49-F238E27FC236}">
                      <a16:creationId xmlns:a16="http://schemas.microsoft.com/office/drawing/2014/main" id="{CC8E0997-C3A1-4AE1-B2FD-6B24AAD183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8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1" name="Oval 28">
                  <a:extLst>
                    <a:ext uri="{FF2B5EF4-FFF2-40B4-BE49-F238E27FC236}">
                      <a16:creationId xmlns:a16="http://schemas.microsoft.com/office/drawing/2014/main" id="{BE00F540-2D6E-4D89-A72C-C738A33D38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9" y="59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2" name="Oval 29">
                  <a:extLst>
                    <a:ext uri="{FF2B5EF4-FFF2-40B4-BE49-F238E27FC236}">
                      <a16:creationId xmlns:a16="http://schemas.microsoft.com/office/drawing/2014/main" id="{233A6306-C835-454B-81CB-F2FE50CD26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7" y="596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3" name="Oval 30">
                  <a:extLst>
                    <a:ext uri="{FF2B5EF4-FFF2-40B4-BE49-F238E27FC236}">
                      <a16:creationId xmlns:a16="http://schemas.microsoft.com/office/drawing/2014/main" id="{27154C9E-A836-49DC-94CE-E4730EE286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5" y="59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4" name="Oval 31">
                  <a:extLst>
                    <a:ext uri="{FF2B5EF4-FFF2-40B4-BE49-F238E27FC236}">
                      <a16:creationId xmlns:a16="http://schemas.microsoft.com/office/drawing/2014/main" id="{81145B83-E749-47B8-BF3C-10C783A130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3" y="594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5" name="Oval 32">
                  <a:extLst>
                    <a:ext uri="{FF2B5EF4-FFF2-40B4-BE49-F238E27FC236}">
                      <a16:creationId xmlns:a16="http://schemas.microsoft.com/office/drawing/2014/main" id="{913A609F-E24F-4D4C-8AD3-3F9C559FC9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2" y="592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6" name="Oval 33">
                  <a:extLst>
                    <a:ext uri="{FF2B5EF4-FFF2-40B4-BE49-F238E27FC236}">
                      <a16:creationId xmlns:a16="http://schemas.microsoft.com/office/drawing/2014/main" id="{C606AEC3-D54C-497E-982C-BDCDCE91F3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2" y="592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7" name="Oval 34">
                  <a:extLst>
                    <a:ext uri="{FF2B5EF4-FFF2-40B4-BE49-F238E27FC236}">
                      <a16:creationId xmlns:a16="http://schemas.microsoft.com/office/drawing/2014/main" id="{6AAEF33C-3E31-4026-836B-CA02A9E894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0" y="592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8" name="Oval 35">
                  <a:extLst>
                    <a:ext uri="{FF2B5EF4-FFF2-40B4-BE49-F238E27FC236}">
                      <a16:creationId xmlns:a16="http://schemas.microsoft.com/office/drawing/2014/main" id="{57C18F97-ED92-432A-9E37-B0D498BDF6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8" y="590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9" name="Oval 36">
                  <a:extLst>
                    <a:ext uri="{FF2B5EF4-FFF2-40B4-BE49-F238E27FC236}">
                      <a16:creationId xmlns:a16="http://schemas.microsoft.com/office/drawing/2014/main" id="{5B1A8317-0844-438F-AD1F-9804559629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8" y="590"/>
                  <a:ext cx="10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0" name="Oval 37">
                  <a:extLst>
                    <a:ext uri="{FF2B5EF4-FFF2-40B4-BE49-F238E27FC236}">
                      <a16:creationId xmlns:a16="http://schemas.microsoft.com/office/drawing/2014/main" id="{3BA23B14-032C-4A92-9FA1-A26D95B562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17" y="590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1" name="Oval 38">
                  <a:extLst>
                    <a:ext uri="{FF2B5EF4-FFF2-40B4-BE49-F238E27FC236}">
                      <a16:creationId xmlns:a16="http://schemas.microsoft.com/office/drawing/2014/main" id="{5F154E1A-C68F-4CF0-A9EB-DBEA7CB3C2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7" y="592"/>
                  <a:ext cx="9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2" name="Oval 39">
                  <a:extLst>
                    <a:ext uri="{FF2B5EF4-FFF2-40B4-BE49-F238E27FC236}">
                      <a16:creationId xmlns:a16="http://schemas.microsoft.com/office/drawing/2014/main" id="{32E2D334-B37C-499B-ADA7-8ED5C6ACC6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7" y="59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3" name="Oval 40">
                  <a:extLst>
                    <a:ext uri="{FF2B5EF4-FFF2-40B4-BE49-F238E27FC236}">
                      <a16:creationId xmlns:a16="http://schemas.microsoft.com/office/drawing/2014/main" id="{A983903F-9A15-4E8B-9C9A-BA48E08D45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7" y="59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4" name="Oval 41">
                  <a:extLst>
                    <a:ext uri="{FF2B5EF4-FFF2-40B4-BE49-F238E27FC236}">
                      <a16:creationId xmlns:a16="http://schemas.microsoft.com/office/drawing/2014/main" id="{FB503BC5-DEB3-4795-B205-1E80D8766A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7" y="594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5" name="Oval 42">
                  <a:extLst>
                    <a:ext uri="{FF2B5EF4-FFF2-40B4-BE49-F238E27FC236}">
                      <a16:creationId xmlns:a16="http://schemas.microsoft.com/office/drawing/2014/main" id="{C2F105B9-E0CA-4485-AEE3-9B6C2E76EA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7" y="59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6" name="Oval 43">
                  <a:extLst>
                    <a:ext uri="{FF2B5EF4-FFF2-40B4-BE49-F238E27FC236}">
                      <a16:creationId xmlns:a16="http://schemas.microsoft.com/office/drawing/2014/main" id="{51F2940F-000D-4BE8-892B-60E194F033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7" y="596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7" name="Oval 44">
                  <a:extLst>
                    <a:ext uri="{FF2B5EF4-FFF2-40B4-BE49-F238E27FC236}">
                      <a16:creationId xmlns:a16="http://schemas.microsoft.com/office/drawing/2014/main" id="{2F9AA60A-C213-4473-B92F-9CBAF45EFB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8" y="59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8" name="Oval 45">
                  <a:extLst>
                    <a:ext uri="{FF2B5EF4-FFF2-40B4-BE49-F238E27FC236}">
                      <a16:creationId xmlns:a16="http://schemas.microsoft.com/office/drawing/2014/main" id="{B0B6E756-AC10-410F-9148-429C9FBF1D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9" y="63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9" name="Oval 46">
                  <a:extLst>
                    <a:ext uri="{FF2B5EF4-FFF2-40B4-BE49-F238E27FC236}">
                      <a16:creationId xmlns:a16="http://schemas.microsoft.com/office/drawing/2014/main" id="{52381184-6FE1-4DBA-A1F0-001C9AB657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8" y="634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0" name="Oval 47">
                  <a:extLst>
                    <a:ext uri="{FF2B5EF4-FFF2-40B4-BE49-F238E27FC236}">
                      <a16:creationId xmlns:a16="http://schemas.microsoft.com/office/drawing/2014/main" id="{2E0796BB-9AC1-43E1-87D4-3AE5DF1B30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6" y="63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1" name="Oval 48">
                  <a:extLst>
                    <a:ext uri="{FF2B5EF4-FFF2-40B4-BE49-F238E27FC236}">
                      <a16:creationId xmlns:a16="http://schemas.microsoft.com/office/drawing/2014/main" id="{56140520-A94A-4A44-8445-20F4F29E3E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4" y="63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2" name="Oval 49">
                  <a:extLst>
                    <a:ext uri="{FF2B5EF4-FFF2-40B4-BE49-F238E27FC236}">
                      <a16:creationId xmlns:a16="http://schemas.microsoft.com/office/drawing/2014/main" id="{7E3CC42E-1317-4818-B583-405E614C67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2" y="630"/>
                  <a:ext cx="10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3" name="Oval 50">
                  <a:extLst>
                    <a:ext uri="{FF2B5EF4-FFF2-40B4-BE49-F238E27FC236}">
                      <a16:creationId xmlns:a16="http://schemas.microsoft.com/office/drawing/2014/main" id="{4125C716-E713-41E6-B0DA-318AAC7B37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1" y="628"/>
                  <a:ext cx="11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4" name="Oval 51">
                  <a:extLst>
                    <a:ext uri="{FF2B5EF4-FFF2-40B4-BE49-F238E27FC236}">
                      <a16:creationId xmlns:a16="http://schemas.microsoft.com/office/drawing/2014/main" id="{F78EC38A-A35A-4FCE-A04A-837466F263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9" y="628"/>
                  <a:ext cx="13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5" name="Oval 52">
                  <a:extLst>
                    <a:ext uri="{FF2B5EF4-FFF2-40B4-BE49-F238E27FC236}">
                      <a16:creationId xmlns:a16="http://schemas.microsoft.com/office/drawing/2014/main" id="{FEFF38DA-6A0E-46DC-B14D-6168114C5F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77" y="626"/>
                  <a:ext cx="15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6" name="Oval 53">
                  <a:extLst>
                    <a:ext uri="{FF2B5EF4-FFF2-40B4-BE49-F238E27FC236}">
                      <a16:creationId xmlns:a16="http://schemas.microsoft.com/office/drawing/2014/main" id="{7747FA48-A8E1-4276-B285-B640250DDA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5" y="626"/>
                  <a:ext cx="17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7" name="Oval 54">
                  <a:extLst>
                    <a:ext uri="{FF2B5EF4-FFF2-40B4-BE49-F238E27FC236}">
                      <a16:creationId xmlns:a16="http://schemas.microsoft.com/office/drawing/2014/main" id="{0A17E2B0-B764-4728-9837-86DB729923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55" y="626"/>
                  <a:ext cx="18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8" name="Oval 55">
                  <a:extLst>
                    <a:ext uri="{FF2B5EF4-FFF2-40B4-BE49-F238E27FC236}">
                      <a16:creationId xmlns:a16="http://schemas.microsoft.com/office/drawing/2014/main" id="{FC6A57F7-DF21-4F14-BDDA-BE96D4AB58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4" y="626"/>
                  <a:ext cx="17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9" name="Oval 56">
                  <a:extLst>
                    <a:ext uri="{FF2B5EF4-FFF2-40B4-BE49-F238E27FC236}">
                      <a16:creationId xmlns:a16="http://schemas.microsoft.com/office/drawing/2014/main" id="{6618C6B8-15E5-4C57-8BE1-7CB0C9AE97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34" y="628"/>
                  <a:ext cx="17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50" name="Oval 57">
                  <a:extLst>
                    <a:ext uri="{FF2B5EF4-FFF2-40B4-BE49-F238E27FC236}">
                      <a16:creationId xmlns:a16="http://schemas.microsoft.com/office/drawing/2014/main" id="{19F72F08-793F-4C9F-9FBF-7C3D9B4DD0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74" y="628"/>
                  <a:ext cx="15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51" name="Oval 58">
                  <a:extLst>
                    <a:ext uri="{FF2B5EF4-FFF2-40B4-BE49-F238E27FC236}">
                      <a16:creationId xmlns:a16="http://schemas.microsoft.com/office/drawing/2014/main" id="{62BDD03A-192F-44F9-8EB6-95A1BCB133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16" y="630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52" name="Oval 59">
                  <a:extLst>
                    <a:ext uri="{FF2B5EF4-FFF2-40B4-BE49-F238E27FC236}">
                      <a16:creationId xmlns:a16="http://schemas.microsoft.com/office/drawing/2014/main" id="{1D5405E7-FDDD-4D2E-A682-B97218E944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6" y="630"/>
                  <a:ext cx="8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53" name="Oval 60">
                  <a:extLst>
                    <a:ext uri="{FF2B5EF4-FFF2-40B4-BE49-F238E27FC236}">
                      <a16:creationId xmlns:a16="http://schemas.microsoft.com/office/drawing/2014/main" id="{9C880189-7DCC-413F-BF19-0B993D1753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6" y="632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54" name="Oval 61">
                  <a:extLst>
                    <a:ext uri="{FF2B5EF4-FFF2-40B4-BE49-F238E27FC236}">
                      <a16:creationId xmlns:a16="http://schemas.microsoft.com/office/drawing/2014/main" id="{D721A28B-FBF4-4F3C-8A73-4F017EC76E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6" y="63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55" name="Oval 62">
                  <a:extLst>
                    <a:ext uri="{FF2B5EF4-FFF2-40B4-BE49-F238E27FC236}">
                      <a16:creationId xmlns:a16="http://schemas.microsoft.com/office/drawing/2014/main" id="{A9C9D57A-8FB3-4EB8-90EE-4CDD9A98A6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7" y="634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56" name="Oval 63">
                  <a:extLst>
                    <a:ext uri="{FF2B5EF4-FFF2-40B4-BE49-F238E27FC236}">
                      <a16:creationId xmlns:a16="http://schemas.microsoft.com/office/drawing/2014/main" id="{3A94005B-98F5-4B1F-8438-71B3ABF23A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63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57" name="Oval 64">
                  <a:extLst>
                    <a:ext uri="{FF2B5EF4-FFF2-40B4-BE49-F238E27FC236}">
                      <a16:creationId xmlns:a16="http://schemas.microsoft.com/office/drawing/2014/main" id="{C9170519-B90D-456E-9C4C-38126BC013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0" y="67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58" name="Oval 65">
                  <a:extLst>
                    <a:ext uri="{FF2B5EF4-FFF2-40B4-BE49-F238E27FC236}">
                      <a16:creationId xmlns:a16="http://schemas.microsoft.com/office/drawing/2014/main" id="{8C7DBD4D-1CBE-46C4-BB4A-8201032B66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9" y="674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59" name="Oval 66">
                  <a:extLst>
                    <a:ext uri="{FF2B5EF4-FFF2-40B4-BE49-F238E27FC236}">
                      <a16:creationId xmlns:a16="http://schemas.microsoft.com/office/drawing/2014/main" id="{4A24C0A3-8E2C-4ABA-9D3E-696DC8FA99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7" y="672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60" name="Oval 67">
                  <a:extLst>
                    <a:ext uri="{FF2B5EF4-FFF2-40B4-BE49-F238E27FC236}">
                      <a16:creationId xmlns:a16="http://schemas.microsoft.com/office/drawing/2014/main" id="{BCD28ABB-304F-4D39-B819-1E952FE31E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3" y="670"/>
                  <a:ext cx="10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61" name="Oval 68">
                  <a:extLst>
                    <a:ext uri="{FF2B5EF4-FFF2-40B4-BE49-F238E27FC236}">
                      <a16:creationId xmlns:a16="http://schemas.microsoft.com/office/drawing/2014/main" id="{E4142A66-2E05-4640-9039-3F801AB864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1" y="669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62" name="Oval 69">
                  <a:extLst>
                    <a:ext uri="{FF2B5EF4-FFF2-40B4-BE49-F238E27FC236}">
                      <a16:creationId xmlns:a16="http://schemas.microsoft.com/office/drawing/2014/main" id="{13B11818-7FF8-4AF4-A650-50FCF7AE0E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0" y="667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63" name="Oval 70">
                  <a:extLst>
                    <a:ext uri="{FF2B5EF4-FFF2-40B4-BE49-F238E27FC236}">
                      <a16:creationId xmlns:a16="http://schemas.microsoft.com/office/drawing/2014/main" id="{2F3D53B9-87B7-44E2-9490-0F712EA573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6" y="665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64" name="Oval 71">
                  <a:extLst>
                    <a:ext uri="{FF2B5EF4-FFF2-40B4-BE49-F238E27FC236}">
                      <a16:creationId xmlns:a16="http://schemas.microsoft.com/office/drawing/2014/main" id="{62CC4784-42FD-4C50-A33B-38792705AE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54" y="665"/>
                  <a:ext cx="23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65" name="Oval 72">
                  <a:extLst>
                    <a:ext uri="{FF2B5EF4-FFF2-40B4-BE49-F238E27FC236}">
                      <a16:creationId xmlns:a16="http://schemas.microsoft.com/office/drawing/2014/main" id="{91A3312D-2580-48BB-8DF6-DBE2EAB855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92" y="663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66" name="Oval 73">
                  <a:extLst>
                    <a:ext uri="{FF2B5EF4-FFF2-40B4-BE49-F238E27FC236}">
                      <a16:creationId xmlns:a16="http://schemas.microsoft.com/office/drawing/2014/main" id="{92CF0E6D-7D5A-4BF8-9070-2664BC7ACA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1" y="663"/>
                  <a:ext cx="26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67" name="Oval 74">
                  <a:extLst>
                    <a:ext uri="{FF2B5EF4-FFF2-40B4-BE49-F238E27FC236}">
                      <a16:creationId xmlns:a16="http://schemas.microsoft.com/office/drawing/2014/main" id="{11FABD90-EC81-479B-80F6-5BDCEEC8D4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1" y="661"/>
                  <a:ext cx="25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68" name="Oval 75">
                  <a:extLst>
                    <a:ext uri="{FF2B5EF4-FFF2-40B4-BE49-F238E27FC236}">
                      <a16:creationId xmlns:a16="http://schemas.microsoft.com/office/drawing/2014/main" id="{49C683B7-BFE6-457C-9705-A2767ED34E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9" y="663"/>
                  <a:ext cx="27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69" name="Oval 76">
                  <a:extLst>
                    <a:ext uri="{FF2B5EF4-FFF2-40B4-BE49-F238E27FC236}">
                      <a16:creationId xmlns:a16="http://schemas.microsoft.com/office/drawing/2014/main" id="{D03AED4F-B038-4800-95C3-D361B395A8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1" y="663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70" name="Oval 77">
                  <a:extLst>
                    <a:ext uri="{FF2B5EF4-FFF2-40B4-BE49-F238E27FC236}">
                      <a16:creationId xmlns:a16="http://schemas.microsoft.com/office/drawing/2014/main" id="{F6DB8FC1-E423-4BA5-99BF-ED56F36C8F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1" y="665"/>
                  <a:ext cx="21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71" name="Oval 78">
                  <a:extLst>
                    <a:ext uri="{FF2B5EF4-FFF2-40B4-BE49-F238E27FC236}">
                      <a16:creationId xmlns:a16="http://schemas.microsoft.com/office/drawing/2014/main" id="{5EEDC2E8-7EA2-4B2F-99A3-6DF2A9D6D7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1" y="667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72" name="Oval 79">
                  <a:extLst>
                    <a:ext uri="{FF2B5EF4-FFF2-40B4-BE49-F238E27FC236}">
                      <a16:creationId xmlns:a16="http://schemas.microsoft.com/office/drawing/2014/main" id="{A8621075-960E-4CA4-A2C4-4D004C6720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3" y="669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73" name="Oval 80">
                  <a:extLst>
                    <a:ext uri="{FF2B5EF4-FFF2-40B4-BE49-F238E27FC236}">
                      <a16:creationId xmlns:a16="http://schemas.microsoft.com/office/drawing/2014/main" id="{B0220AE9-7DF1-40B1-8B4E-8249F52F38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3" y="670"/>
                  <a:ext cx="12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74" name="Oval 81">
                  <a:extLst>
                    <a:ext uri="{FF2B5EF4-FFF2-40B4-BE49-F238E27FC236}">
                      <a16:creationId xmlns:a16="http://schemas.microsoft.com/office/drawing/2014/main" id="{4947E942-FA87-423E-9789-E55AFAB5F8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6" y="672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75" name="Oval 82">
                  <a:extLst>
                    <a:ext uri="{FF2B5EF4-FFF2-40B4-BE49-F238E27FC236}">
                      <a16:creationId xmlns:a16="http://schemas.microsoft.com/office/drawing/2014/main" id="{B6E299DE-0FCB-4402-B114-0EE0B3067A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6" y="672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76" name="Oval 83">
                  <a:extLst>
                    <a:ext uri="{FF2B5EF4-FFF2-40B4-BE49-F238E27FC236}">
                      <a16:creationId xmlns:a16="http://schemas.microsoft.com/office/drawing/2014/main" id="{593FE538-4821-46D0-81F2-417CF4CD9D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674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77" name="Oval 84">
                  <a:extLst>
                    <a:ext uri="{FF2B5EF4-FFF2-40B4-BE49-F238E27FC236}">
                      <a16:creationId xmlns:a16="http://schemas.microsoft.com/office/drawing/2014/main" id="{3358367F-DB9D-48F7-8A08-C31EE8BFB6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67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78" name="Oval 85">
                  <a:extLst>
                    <a:ext uri="{FF2B5EF4-FFF2-40B4-BE49-F238E27FC236}">
                      <a16:creationId xmlns:a16="http://schemas.microsoft.com/office/drawing/2014/main" id="{93719757-2E1F-4474-9B89-0F3D00BF56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71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79" name="Oval 86">
                  <a:extLst>
                    <a:ext uri="{FF2B5EF4-FFF2-40B4-BE49-F238E27FC236}">
                      <a16:creationId xmlns:a16="http://schemas.microsoft.com/office/drawing/2014/main" id="{3D08E9C4-CAA2-463B-9423-EAAACAC319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713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80" name="Oval 87">
                  <a:extLst>
                    <a:ext uri="{FF2B5EF4-FFF2-40B4-BE49-F238E27FC236}">
                      <a16:creationId xmlns:a16="http://schemas.microsoft.com/office/drawing/2014/main" id="{151C5C3A-921A-43EB-9F85-B3C242461A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8" y="713"/>
                  <a:ext cx="3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81" name="Oval 88">
                  <a:extLst>
                    <a:ext uri="{FF2B5EF4-FFF2-40B4-BE49-F238E27FC236}">
                      <a16:creationId xmlns:a16="http://schemas.microsoft.com/office/drawing/2014/main" id="{8D8E6949-3849-46C7-90D4-B90521CD9C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6" y="711"/>
                  <a:ext cx="7" cy="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82" name="Oval 89">
                  <a:extLst>
                    <a:ext uri="{FF2B5EF4-FFF2-40B4-BE49-F238E27FC236}">
                      <a16:creationId xmlns:a16="http://schemas.microsoft.com/office/drawing/2014/main" id="{E3DC2228-60CA-4527-91A8-BF3C068A37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2" y="709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83" name="Oval 90">
                  <a:extLst>
                    <a:ext uri="{FF2B5EF4-FFF2-40B4-BE49-F238E27FC236}">
                      <a16:creationId xmlns:a16="http://schemas.microsoft.com/office/drawing/2014/main" id="{04D6730D-F3F1-4AC6-8A22-F89C44EB9E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0" y="707"/>
                  <a:ext cx="16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84" name="Oval 91">
                  <a:extLst>
                    <a:ext uri="{FF2B5EF4-FFF2-40B4-BE49-F238E27FC236}">
                      <a16:creationId xmlns:a16="http://schemas.microsoft.com/office/drawing/2014/main" id="{6D312609-4521-44BE-982A-CD7F450A2F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7" y="705"/>
                  <a:ext cx="21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85" name="Oval 92">
                  <a:extLst>
                    <a:ext uri="{FF2B5EF4-FFF2-40B4-BE49-F238E27FC236}">
                      <a16:creationId xmlns:a16="http://schemas.microsoft.com/office/drawing/2014/main" id="{DCE92199-CCF7-47A8-B0EF-F9C9B9239D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93" y="701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86" name="Oval 93">
                  <a:extLst>
                    <a:ext uri="{FF2B5EF4-FFF2-40B4-BE49-F238E27FC236}">
                      <a16:creationId xmlns:a16="http://schemas.microsoft.com/office/drawing/2014/main" id="{C676258A-9400-4988-BDB9-3BC7A3510E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1" y="699"/>
                  <a:ext cx="29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87" name="Oval 94">
                  <a:extLst>
                    <a:ext uri="{FF2B5EF4-FFF2-40B4-BE49-F238E27FC236}">
                      <a16:creationId xmlns:a16="http://schemas.microsoft.com/office/drawing/2014/main" id="{605D5032-5064-4AB9-B30E-38128B3A4E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7" y="697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88" name="Oval 95">
                  <a:extLst>
                    <a:ext uri="{FF2B5EF4-FFF2-40B4-BE49-F238E27FC236}">
                      <a16:creationId xmlns:a16="http://schemas.microsoft.com/office/drawing/2014/main" id="{61837CD3-E03B-4162-B090-6B31A81951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6" y="697"/>
                  <a:ext cx="36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89" name="Oval 96">
                  <a:extLst>
                    <a:ext uri="{FF2B5EF4-FFF2-40B4-BE49-F238E27FC236}">
                      <a16:creationId xmlns:a16="http://schemas.microsoft.com/office/drawing/2014/main" id="{FB32717F-528D-4FDB-9B25-17DF5FA423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6" y="695"/>
                  <a:ext cx="36" cy="3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90" name="Oval 97">
                  <a:extLst>
                    <a:ext uri="{FF2B5EF4-FFF2-40B4-BE49-F238E27FC236}">
                      <a16:creationId xmlns:a16="http://schemas.microsoft.com/office/drawing/2014/main" id="{3AEAD6B1-FCA8-4212-8059-0C96BD070E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6" y="697"/>
                  <a:ext cx="34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91" name="Oval 98">
                  <a:extLst>
                    <a:ext uri="{FF2B5EF4-FFF2-40B4-BE49-F238E27FC236}">
                      <a16:creationId xmlns:a16="http://schemas.microsoft.com/office/drawing/2014/main" id="{0C4C96B0-EB77-4986-9037-F74AC8B0DD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6" y="699"/>
                  <a:ext cx="33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92" name="Oval 99">
                  <a:extLst>
                    <a:ext uri="{FF2B5EF4-FFF2-40B4-BE49-F238E27FC236}">
                      <a16:creationId xmlns:a16="http://schemas.microsoft.com/office/drawing/2014/main" id="{669E1EDB-0221-45DF-B45D-2A0449B2E7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8" y="701"/>
                  <a:ext cx="27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93" name="Oval 100">
                  <a:extLst>
                    <a:ext uri="{FF2B5EF4-FFF2-40B4-BE49-F238E27FC236}">
                      <a16:creationId xmlns:a16="http://schemas.microsoft.com/office/drawing/2014/main" id="{B60AE156-9188-4C16-AED6-C8FC2304D4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8" y="703"/>
                  <a:ext cx="25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94" name="Oval 101">
                  <a:extLst>
                    <a:ext uri="{FF2B5EF4-FFF2-40B4-BE49-F238E27FC236}">
                      <a16:creationId xmlns:a16="http://schemas.microsoft.com/office/drawing/2014/main" id="{57C7ABAA-091B-43CB-978A-6968FC39FC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0" y="705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95" name="Oval 102">
                  <a:extLst>
                    <a:ext uri="{FF2B5EF4-FFF2-40B4-BE49-F238E27FC236}">
                      <a16:creationId xmlns:a16="http://schemas.microsoft.com/office/drawing/2014/main" id="{91B2CB79-E4FB-4ECE-A74F-A5E7F08DF2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2" y="707"/>
                  <a:ext cx="14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96" name="Oval 103">
                  <a:extLst>
                    <a:ext uri="{FF2B5EF4-FFF2-40B4-BE49-F238E27FC236}">
                      <a16:creationId xmlns:a16="http://schemas.microsoft.com/office/drawing/2014/main" id="{E1A9FA0F-87EF-435A-98BF-2BE0D2FAE6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4" y="709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97" name="Oval 104">
                  <a:extLst>
                    <a:ext uri="{FF2B5EF4-FFF2-40B4-BE49-F238E27FC236}">
                      <a16:creationId xmlns:a16="http://schemas.microsoft.com/office/drawing/2014/main" id="{DDAC76D6-5934-4C69-9249-337003C479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5" y="711"/>
                  <a:ext cx="5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98" name="Oval 105">
                  <a:extLst>
                    <a:ext uri="{FF2B5EF4-FFF2-40B4-BE49-F238E27FC236}">
                      <a16:creationId xmlns:a16="http://schemas.microsoft.com/office/drawing/2014/main" id="{DEFC66EA-075A-4A54-8619-C026324DFD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713"/>
                  <a:ext cx="2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99" name="Oval 106">
                  <a:extLst>
                    <a:ext uri="{FF2B5EF4-FFF2-40B4-BE49-F238E27FC236}">
                      <a16:creationId xmlns:a16="http://schemas.microsoft.com/office/drawing/2014/main" id="{BC1AF1CE-0EC5-40A0-8C9C-E7EFDC5F31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7" y="71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00" name="Oval 107">
                  <a:extLst>
                    <a:ext uri="{FF2B5EF4-FFF2-40B4-BE49-F238E27FC236}">
                      <a16:creationId xmlns:a16="http://schemas.microsoft.com/office/drawing/2014/main" id="{7818FDFB-98A0-403B-849D-52A49F4AA9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753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01" name="Oval 108">
                  <a:extLst>
                    <a:ext uri="{FF2B5EF4-FFF2-40B4-BE49-F238E27FC236}">
                      <a16:creationId xmlns:a16="http://schemas.microsoft.com/office/drawing/2014/main" id="{61E8ECDE-6A50-4A83-9949-CF9F49AC29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753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02" name="Oval 109">
                  <a:extLst>
                    <a:ext uri="{FF2B5EF4-FFF2-40B4-BE49-F238E27FC236}">
                      <a16:creationId xmlns:a16="http://schemas.microsoft.com/office/drawing/2014/main" id="{F17B35D7-7AF8-45FE-BE31-790A336CAE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751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03" name="Oval 110">
                  <a:extLst>
                    <a:ext uri="{FF2B5EF4-FFF2-40B4-BE49-F238E27FC236}">
                      <a16:creationId xmlns:a16="http://schemas.microsoft.com/office/drawing/2014/main" id="{A53F5FF0-D5D3-4B98-8919-D6E6D3D734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5" y="749"/>
                  <a:ext cx="8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04" name="Oval 111">
                  <a:extLst>
                    <a:ext uri="{FF2B5EF4-FFF2-40B4-BE49-F238E27FC236}">
                      <a16:creationId xmlns:a16="http://schemas.microsoft.com/office/drawing/2014/main" id="{CFF0D2F6-C62F-426B-84B5-AF3852094A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1" y="747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05" name="Oval 112">
                  <a:extLst>
                    <a:ext uri="{FF2B5EF4-FFF2-40B4-BE49-F238E27FC236}">
                      <a16:creationId xmlns:a16="http://schemas.microsoft.com/office/drawing/2014/main" id="{340168CA-C88F-45A2-8B13-6940E1A6B7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8" y="743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06" name="Oval 113">
                  <a:extLst>
                    <a:ext uri="{FF2B5EF4-FFF2-40B4-BE49-F238E27FC236}">
                      <a16:creationId xmlns:a16="http://schemas.microsoft.com/office/drawing/2014/main" id="{8CDB73A2-FAF0-4B94-AE5A-D30FE653F1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4" y="741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07" name="Oval 114">
                  <a:extLst>
                    <a:ext uri="{FF2B5EF4-FFF2-40B4-BE49-F238E27FC236}">
                      <a16:creationId xmlns:a16="http://schemas.microsoft.com/office/drawing/2014/main" id="{4E061C3D-8E12-461C-AC80-CCDEE35B20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0" y="737"/>
                  <a:ext cx="31" cy="3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08" name="Oval 115">
                  <a:extLst>
                    <a:ext uri="{FF2B5EF4-FFF2-40B4-BE49-F238E27FC236}">
                      <a16:creationId xmlns:a16="http://schemas.microsoft.com/office/drawing/2014/main" id="{6F4CE1DA-879D-45A9-837B-B643E622E8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6" y="736"/>
                  <a:ext cx="37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09" name="Oval 116">
                  <a:extLst>
                    <a:ext uri="{FF2B5EF4-FFF2-40B4-BE49-F238E27FC236}">
                      <a16:creationId xmlns:a16="http://schemas.microsoft.com/office/drawing/2014/main" id="{1805BC17-2628-4794-A790-91460A2E27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734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10" name="Oval 117">
                  <a:extLst>
                    <a:ext uri="{FF2B5EF4-FFF2-40B4-BE49-F238E27FC236}">
                      <a16:creationId xmlns:a16="http://schemas.microsoft.com/office/drawing/2014/main" id="{738819C1-F9ED-456C-9F1B-556BDA2131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734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11" name="Oval 118">
                  <a:extLst>
                    <a:ext uri="{FF2B5EF4-FFF2-40B4-BE49-F238E27FC236}">
                      <a16:creationId xmlns:a16="http://schemas.microsoft.com/office/drawing/2014/main" id="{6EE90ED7-1554-48E6-8FEC-85DF36A02D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734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12" name="Oval 119">
                  <a:extLst>
                    <a:ext uri="{FF2B5EF4-FFF2-40B4-BE49-F238E27FC236}">
                      <a16:creationId xmlns:a16="http://schemas.microsoft.com/office/drawing/2014/main" id="{93C34C27-1529-4259-B9EA-35134F810D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734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13" name="Oval 120">
                  <a:extLst>
                    <a:ext uri="{FF2B5EF4-FFF2-40B4-BE49-F238E27FC236}">
                      <a16:creationId xmlns:a16="http://schemas.microsoft.com/office/drawing/2014/main" id="{FD48BE97-CC17-4BAB-9191-AE306CB24E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734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14" name="Oval 121">
                  <a:extLst>
                    <a:ext uri="{FF2B5EF4-FFF2-40B4-BE49-F238E27FC236}">
                      <a16:creationId xmlns:a16="http://schemas.microsoft.com/office/drawing/2014/main" id="{6A852F8B-AA88-4F17-A6A9-09A5FB3BB9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3" y="736"/>
                  <a:ext cx="35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15" name="Oval 122">
                  <a:extLst>
                    <a:ext uri="{FF2B5EF4-FFF2-40B4-BE49-F238E27FC236}">
                      <a16:creationId xmlns:a16="http://schemas.microsoft.com/office/drawing/2014/main" id="{7D62D4E1-6579-4141-A4D8-4D0BF09ECD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6" y="739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16" name="Oval 123">
                  <a:extLst>
                    <a:ext uri="{FF2B5EF4-FFF2-40B4-BE49-F238E27FC236}">
                      <a16:creationId xmlns:a16="http://schemas.microsoft.com/office/drawing/2014/main" id="{8275BA5F-F100-43C9-A4D6-1C0733A040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8" y="741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17" name="Oval 124">
                  <a:extLst>
                    <a:ext uri="{FF2B5EF4-FFF2-40B4-BE49-F238E27FC236}">
                      <a16:creationId xmlns:a16="http://schemas.microsoft.com/office/drawing/2014/main" id="{9D442A50-6DFB-454E-8C19-5834B23146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745"/>
                  <a:ext cx="19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18" name="Oval 125">
                  <a:extLst>
                    <a:ext uri="{FF2B5EF4-FFF2-40B4-BE49-F238E27FC236}">
                      <a16:creationId xmlns:a16="http://schemas.microsoft.com/office/drawing/2014/main" id="{9338F1B1-8688-4099-834B-B292A7FE71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747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19" name="Oval 126">
                  <a:extLst>
                    <a:ext uri="{FF2B5EF4-FFF2-40B4-BE49-F238E27FC236}">
                      <a16:creationId xmlns:a16="http://schemas.microsoft.com/office/drawing/2014/main" id="{39CC95B7-F15A-4925-A9FF-81E486AA22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749"/>
                  <a:ext cx="7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20" name="Oval 127">
                  <a:extLst>
                    <a:ext uri="{FF2B5EF4-FFF2-40B4-BE49-F238E27FC236}">
                      <a16:creationId xmlns:a16="http://schemas.microsoft.com/office/drawing/2014/main" id="{5FA732D0-7A7B-4FE0-9E3E-2CB987131B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751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21" name="Oval 128">
                  <a:extLst>
                    <a:ext uri="{FF2B5EF4-FFF2-40B4-BE49-F238E27FC236}">
                      <a16:creationId xmlns:a16="http://schemas.microsoft.com/office/drawing/2014/main" id="{F3D8F784-D3EF-4AB3-8616-7563BCD7D3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753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22" name="Oval 129">
                  <a:extLst>
                    <a:ext uri="{FF2B5EF4-FFF2-40B4-BE49-F238E27FC236}">
                      <a16:creationId xmlns:a16="http://schemas.microsoft.com/office/drawing/2014/main" id="{E526C441-4C70-4EA0-B19D-F28A9CA92B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753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23" name="Oval 130">
                  <a:extLst>
                    <a:ext uri="{FF2B5EF4-FFF2-40B4-BE49-F238E27FC236}">
                      <a16:creationId xmlns:a16="http://schemas.microsoft.com/office/drawing/2014/main" id="{EFD619BD-90C9-4A1B-9B14-C778A8CE43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793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24" name="Oval 131">
                  <a:extLst>
                    <a:ext uri="{FF2B5EF4-FFF2-40B4-BE49-F238E27FC236}">
                      <a16:creationId xmlns:a16="http://schemas.microsoft.com/office/drawing/2014/main" id="{C52C7186-58DB-4939-95E2-615B550BC1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791"/>
                  <a:ext cx="2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25" name="Oval 132">
                  <a:extLst>
                    <a:ext uri="{FF2B5EF4-FFF2-40B4-BE49-F238E27FC236}">
                      <a16:creationId xmlns:a16="http://schemas.microsoft.com/office/drawing/2014/main" id="{21A4607C-3166-4F5B-B9B7-8248C00DC3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6" y="789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26" name="Oval 133">
                  <a:extLst>
                    <a:ext uri="{FF2B5EF4-FFF2-40B4-BE49-F238E27FC236}">
                      <a16:creationId xmlns:a16="http://schemas.microsoft.com/office/drawing/2014/main" id="{6E5EFCBC-A9BF-4F4F-BB7C-167FE64118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4" y="787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27" name="Oval 134">
                  <a:extLst>
                    <a:ext uri="{FF2B5EF4-FFF2-40B4-BE49-F238E27FC236}">
                      <a16:creationId xmlns:a16="http://schemas.microsoft.com/office/drawing/2014/main" id="{3BAD2731-5BA5-4359-8E7B-3BC5DA98D4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0" y="785"/>
                  <a:ext cx="15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28" name="Oval 135">
                  <a:extLst>
                    <a:ext uri="{FF2B5EF4-FFF2-40B4-BE49-F238E27FC236}">
                      <a16:creationId xmlns:a16="http://schemas.microsoft.com/office/drawing/2014/main" id="{2B14B508-0406-4DFA-A09D-59DBD97481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16" y="781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29" name="Oval 136">
                  <a:extLst>
                    <a:ext uri="{FF2B5EF4-FFF2-40B4-BE49-F238E27FC236}">
                      <a16:creationId xmlns:a16="http://schemas.microsoft.com/office/drawing/2014/main" id="{02759F1D-EBB9-4024-A413-FCD04F6C83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3" y="780"/>
                  <a:ext cx="28" cy="2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30" name="Oval 137">
                  <a:extLst>
                    <a:ext uri="{FF2B5EF4-FFF2-40B4-BE49-F238E27FC236}">
                      <a16:creationId xmlns:a16="http://schemas.microsoft.com/office/drawing/2014/main" id="{429C294D-6335-44B1-8812-B5422F85FD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9" y="776"/>
                  <a:ext cx="35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31" name="Oval 138">
                  <a:extLst>
                    <a:ext uri="{FF2B5EF4-FFF2-40B4-BE49-F238E27FC236}">
                      <a16:creationId xmlns:a16="http://schemas.microsoft.com/office/drawing/2014/main" id="{5CE30C8B-6A4A-4511-9A82-AAFB7CC504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772"/>
                  <a:ext cx="41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32" name="Oval 139">
                  <a:extLst>
                    <a:ext uri="{FF2B5EF4-FFF2-40B4-BE49-F238E27FC236}">
                      <a16:creationId xmlns:a16="http://schemas.microsoft.com/office/drawing/2014/main" id="{521D7FD7-66FA-43A9-986A-FFCCEC5330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4" y="772"/>
                  <a:ext cx="42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33" name="Oval 140">
                  <a:extLst>
                    <a:ext uri="{FF2B5EF4-FFF2-40B4-BE49-F238E27FC236}">
                      <a16:creationId xmlns:a16="http://schemas.microsoft.com/office/drawing/2014/main" id="{707E1E78-60C1-4365-AA71-E95C94DF6F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34" name="Oval 141">
                  <a:extLst>
                    <a:ext uri="{FF2B5EF4-FFF2-40B4-BE49-F238E27FC236}">
                      <a16:creationId xmlns:a16="http://schemas.microsoft.com/office/drawing/2014/main" id="{BC115E4A-AAFF-4670-9500-04C9947301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35" name="Oval 142">
                  <a:extLst>
                    <a:ext uri="{FF2B5EF4-FFF2-40B4-BE49-F238E27FC236}">
                      <a16:creationId xmlns:a16="http://schemas.microsoft.com/office/drawing/2014/main" id="{19755E1F-AA7B-4E98-90D6-DF605CFC08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36" name="Oval 143">
                  <a:extLst>
                    <a:ext uri="{FF2B5EF4-FFF2-40B4-BE49-F238E27FC236}">
                      <a16:creationId xmlns:a16="http://schemas.microsoft.com/office/drawing/2014/main" id="{480DB937-D064-41F2-ADC6-652CA7CFBE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37" name="Oval 144">
                  <a:extLst>
                    <a:ext uri="{FF2B5EF4-FFF2-40B4-BE49-F238E27FC236}">
                      <a16:creationId xmlns:a16="http://schemas.microsoft.com/office/drawing/2014/main" id="{CE5147B0-B54F-44EC-BA52-D878186B60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772"/>
                  <a:ext cx="42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38" name="Oval 145">
                  <a:extLst>
                    <a:ext uri="{FF2B5EF4-FFF2-40B4-BE49-F238E27FC236}">
                      <a16:creationId xmlns:a16="http://schemas.microsoft.com/office/drawing/2014/main" id="{4D101A33-CA42-4EAD-B519-5D5D742263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5" y="776"/>
                  <a:ext cx="32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39" name="Oval 146">
                  <a:extLst>
                    <a:ext uri="{FF2B5EF4-FFF2-40B4-BE49-F238E27FC236}">
                      <a16:creationId xmlns:a16="http://schemas.microsoft.com/office/drawing/2014/main" id="{A2B06A99-DE4D-4797-B60A-AB3D44E5ED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7" y="780"/>
                  <a:ext cx="26" cy="2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40" name="Oval 147">
                  <a:extLst>
                    <a:ext uri="{FF2B5EF4-FFF2-40B4-BE49-F238E27FC236}">
                      <a16:creationId xmlns:a16="http://schemas.microsoft.com/office/drawing/2014/main" id="{B9B1C2B4-8B3D-49D0-9C6A-C591366295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89" y="783"/>
                  <a:ext cx="21" cy="2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41" name="Oval 148">
                  <a:extLst>
                    <a:ext uri="{FF2B5EF4-FFF2-40B4-BE49-F238E27FC236}">
                      <a16:creationId xmlns:a16="http://schemas.microsoft.com/office/drawing/2014/main" id="{34900F82-C442-45C4-8295-C172928C5C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3" y="785"/>
                  <a:ext cx="13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42" name="Oval 149">
                  <a:extLst>
                    <a:ext uri="{FF2B5EF4-FFF2-40B4-BE49-F238E27FC236}">
                      <a16:creationId xmlns:a16="http://schemas.microsoft.com/office/drawing/2014/main" id="{1CFB9E58-73B9-44C3-828C-4451C6571E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3" y="789"/>
                  <a:ext cx="9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43" name="Oval 150">
                  <a:extLst>
                    <a:ext uri="{FF2B5EF4-FFF2-40B4-BE49-F238E27FC236}">
                      <a16:creationId xmlns:a16="http://schemas.microsoft.com/office/drawing/2014/main" id="{0601F893-B6AB-4E51-ACC6-DEB5EDD2860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5" y="791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44" name="Oval 151">
                  <a:extLst>
                    <a:ext uri="{FF2B5EF4-FFF2-40B4-BE49-F238E27FC236}">
                      <a16:creationId xmlns:a16="http://schemas.microsoft.com/office/drawing/2014/main" id="{17E2CB25-DD26-4515-BD0F-D58CC57AA8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5" y="791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45" name="Oval 152">
                  <a:extLst>
                    <a:ext uri="{FF2B5EF4-FFF2-40B4-BE49-F238E27FC236}">
                      <a16:creationId xmlns:a16="http://schemas.microsoft.com/office/drawing/2014/main" id="{533F5CBA-1C35-4E25-B487-542B1525E7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95" y="793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46" name="Oval 153">
                  <a:extLst>
                    <a:ext uri="{FF2B5EF4-FFF2-40B4-BE49-F238E27FC236}">
                      <a16:creationId xmlns:a16="http://schemas.microsoft.com/office/drawing/2014/main" id="{A1B0CEBE-9A1A-416C-B16B-34EC28B994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831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47" name="Oval 154">
                  <a:extLst>
                    <a:ext uri="{FF2B5EF4-FFF2-40B4-BE49-F238E27FC236}">
                      <a16:creationId xmlns:a16="http://schemas.microsoft.com/office/drawing/2014/main" id="{B114B19E-CA59-4504-A4AF-98D7283245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831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48" name="Oval 155">
                  <a:extLst>
                    <a:ext uri="{FF2B5EF4-FFF2-40B4-BE49-F238E27FC236}">
                      <a16:creationId xmlns:a16="http://schemas.microsoft.com/office/drawing/2014/main" id="{ABE50655-D319-41A7-BD16-2307E947CD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829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49" name="Oval 156">
                  <a:extLst>
                    <a:ext uri="{FF2B5EF4-FFF2-40B4-BE49-F238E27FC236}">
                      <a16:creationId xmlns:a16="http://schemas.microsoft.com/office/drawing/2014/main" id="{044D3735-4D75-43BE-917E-C260C02563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3" y="827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50" name="Oval 157">
                  <a:extLst>
                    <a:ext uri="{FF2B5EF4-FFF2-40B4-BE49-F238E27FC236}">
                      <a16:creationId xmlns:a16="http://schemas.microsoft.com/office/drawing/2014/main" id="{0AD787E9-CF7E-4C9D-8DB0-C13E8394DE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99" y="824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51" name="Oval 158">
                  <a:extLst>
                    <a:ext uri="{FF2B5EF4-FFF2-40B4-BE49-F238E27FC236}">
                      <a16:creationId xmlns:a16="http://schemas.microsoft.com/office/drawing/2014/main" id="{1C334FF7-596F-42E2-AF26-0091802976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6" y="822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52" name="Oval 159">
                  <a:extLst>
                    <a:ext uri="{FF2B5EF4-FFF2-40B4-BE49-F238E27FC236}">
                      <a16:creationId xmlns:a16="http://schemas.microsoft.com/office/drawing/2014/main" id="{1AC7AC68-F1A2-418A-9AA7-3D45925D6E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2" y="818"/>
                  <a:ext cx="29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53" name="Oval 160">
                  <a:extLst>
                    <a:ext uri="{FF2B5EF4-FFF2-40B4-BE49-F238E27FC236}">
                      <a16:creationId xmlns:a16="http://schemas.microsoft.com/office/drawing/2014/main" id="{EE63CB63-1226-4143-8D97-146C876925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8" y="814"/>
                  <a:ext cx="37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54" name="Oval 161">
                  <a:extLst>
                    <a:ext uri="{FF2B5EF4-FFF2-40B4-BE49-F238E27FC236}">
                      <a16:creationId xmlns:a16="http://schemas.microsoft.com/office/drawing/2014/main" id="{11BEB87A-8709-4886-B9A2-940066CEC4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5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55" name="Oval 162">
                  <a:extLst>
                    <a:ext uri="{FF2B5EF4-FFF2-40B4-BE49-F238E27FC236}">
                      <a16:creationId xmlns:a16="http://schemas.microsoft.com/office/drawing/2014/main" id="{144FBDC6-7055-400F-9FBC-5EAF76C36C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56" name="Oval 163">
                  <a:extLst>
                    <a:ext uri="{FF2B5EF4-FFF2-40B4-BE49-F238E27FC236}">
                      <a16:creationId xmlns:a16="http://schemas.microsoft.com/office/drawing/2014/main" id="{4AC7E0AD-15F1-434F-AF34-B3C982011E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812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57" name="Oval 164">
                  <a:extLst>
                    <a:ext uri="{FF2B5EF4-FFF2-40B4-BE49-F238E27FC236}">
                      <a16:creationId xmlns:a16="http://schemas.microsoft.com/office/drawing/2014/main" id="{35F95ED3-458E-4DAA-9642-1337191600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58" name="Oval 165">
                  <a:extLst>
                    <a:ext uri="{FF2B5EF4-FFF2-40B4-BE49-F238E27FC236}">
                      <a16:creationId xmlns:a16="http://schemas.microsoft.com/office/drawing/2014/main" id="{8DD3466C-ADB2-4D62-91DC-75AB35788D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812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59" name="Oval 166">
                  <a:extLst>
                    <a:ext uri="{FF2B5EF4-FFF2-40B4-BE49-F238E27FC236}">
                      <a16:creationId xmlns:a16="http://schemas.microsoft.com/office/drawing/2014/main" id="{7A9FA38B-3B50-40E3-8EFE-7093DC8046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812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60" name="Oval 167">
                  <a:extLst>
                    <a:ext uri="{FF2B5EF4-FFF2-40B4-BE49-F238E27FC236}">
                      <a16:creationId xmlns:a16="http://schemas.microsoft.com/office/drawing/2014/main" id="{0C6F9C55-5AE9-4FF1-9BEB-58BF3CE075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2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61" name="Oval 168">
                  <a:extLst>
                    <a:ext uri="{FF2B5EF4-FFF2-40B4-BE49-F238E27FC236}">
                      <a16:creationId xmlns:a16="http://schemas.microsoft.com/office/drawing/2014/main" id="{16349E92-7363-4CF8-BE97-B566C17895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4" y="816"/>
                  <a:ext cx="34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62" name="Oval 169">
                  <a:extLst>
                    <a:ext uri="{FF2B5EF4-FFF2-40B4-BE49-F238E27FC236}">
                      <a16:creationId xmlns:a16="http://schemas.microsoft.com/office/drawing/2014/main" id="{C6A0C306-DEE4-4B50-9A3C-D128C9E2FC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6" y="818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63" name="Oval 170">
                  <a:extLst>
                    <a:ext uri="{FF2B5EF4-FFF2-40B4-BE49-F238E27FC236}">
                      <a16:creationId xmlns:a16="http://schemas.microsoft.com/office/drawing/2014/main" id="{248C1483-77B4-48E1-BEC4-8110D7B535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822"/>
                  <a:ext cx="19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64" name="Oval 171">
                  <a:extLst>
                    <a:ext uri="{FF2B5EF4-FFF2-40B4-BE49-F238E27FC236}">
                      <a16:creationId xmlns:a16="http://schemas.microsoft.com/office/drawing/2014/main" id="{5644464E-F841-43D0-A43A-37B8D22516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826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65" name="Oval 172">
                  <a:extLst>
                    <a:ext uri="{FF2B5EF4-FFF2-40B4-BE49-F238E27FC236}">
                      <a16:creationId xmlns:a16="http://schemas.microsoft.com/office/drawing/2014/main" id="{807598BB-7ADF-4B67-B380-B6970DCD34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827"/>
                  <a:ext cx="9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66" name="Oval 173">
                  <a:extLst>
                    <a:ext uri="{FF2B5EF4-FFF2-40B4-BE49-F238E27FC236}">
                      <a16:creationId xmlns:a16="http://schemas.microsoft.com/office/drawing/2014/main" id="{ACC77109-6380-40A6-B845-E9279538D9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4" y="829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67" name="Oval 174">
                  <a:extLst>
                    <a:ext uri="{FF2B5EF4-FFF2-40B4-BE49-F238E27FC236}">
                      <a16:creationId xmlns:a16="http://schemas.microsoft.com/office/drawing/2014/main" id="{E8369495-B227-47C2-8E19-B0096C3647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831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68" name="Oval 175">
                  <a:extLst>
                    <a:ext uri="{FF2B5EF4-FFF2-40B4-BE49-F238E27FC236}">
                      <a16:creationId xmlns:a16="http://schemas.microsoft.com/office/drawing/2014/main" id="{084656AA-94EA-410E-AEDC-7AB0C455BA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831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69" name="Oval 176">
                  <a:extLst>
                    <a:ext uri="{FF2B5EF4-FFF2-40B4-BE49-F238E27FC236}">
                      <a16:creationId xmlns:a16="http://schemas.microsoft.com/office/drawing/2014/main" id="{79CB7F0D-164C-4D58-A3EC-CD29C57F08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871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70" name="Oval 177">
                  <a:extLst>
                    <a:ext uri="{FF2B5EF4-FFF2-40B4-BE49-F238E27FC236}">
                      <a16:creationId xmlns:a16="http://schemas.microsoft.com/office/drawing/2014/main" id="{FEB85592-67D2-4E09-A480-AF6B80A8C1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870"/>
                  <a:ext cx="2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71" name="Oval 178">
                  <a:extLst>
                    <a:ext uri="{FF2B5EF4-FFF2-40B4-BE49-F238E27FC236}">
                      <a16:creationId xmlns:a16="http://schemas.microsoft.com/office/drawing/2014/main" id="{A7A3EB62-2F7D-45B4-80C6-5E2F770CF4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6" y="868"/>
                  <a:ext cx="7" cy="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72" name="Oval 179">
                  <a:extLst>
                    <a:ext uri="{FF2B5EF4-FFF2-40B4-BE49-F238E27FC236}">
                      <a16:creationId xmlns:a16="http://schemas.microsoft.com/office/drawing/2014/main" id="{71AE8EDE-55D9-4F45-B7B8-F48D07F8E3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4" y="866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73" name="Oval 180">
                  <a:extLst>
                    <a:ext uri="{FF2B5EF4-FFF2-40B4-BE49-F238E27FC236}">
                      <a16:creationId xmlns:a16="http://schemas.microsoft.com/office/drawing/2014/main" id="{E53E1619-F85A-4AEC-AE4B-3F917EF176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0" y="864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74" name="Oval 181">
                  <a:extLst>
                    <a:ext uri="{FF2B5EF4-FFF2-40B4-BE49-F238E27FC236}">
                      <a16:creationId xmlns:a16="http://schemas.microsoft.com/office/drawing/2014/main" id="{09BBB88E-F2AD-4749-8EF5-535366B872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16" y="860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75" name="Oval 182">
                  <a:extLst>
                    <a:ext uri="{FF2B5EF4-FFF2-40B4-BE49-F238E27FC236}">
                      <a16:creationId xmlns:a16="http://schemas.microsoft.com/office/drawing/2014/main" id="{DAB565DD-599F-482F-AA44-1A3F2895D2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3" y="858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76" name="Oval 183">
                  <a:extLst>
                    <a:ext uri="{FF2B5EF4-FFF2-40B4-BE49-F238E27FC236}">
                      <a16:creationId xmlns:a16="http://schemas.microsoft.com/office/drawing/2014/main" id="{9EC086C2-2B95-48F9-8EC2-CA5EC51194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9" y="854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77" name="Oval 184">
                  <a:extLst>
                    <a:ext uri="{FF2B5EF4-FFF2-40B4-BE49-F238E27FC236}">
                      <a16:creationId xmlns:a16="http://schemas.microsoft.com/office/drawing/2014/main" id="{80487F55-6A63-472C-8C96-0EFFCE1FD8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852"/>
                  <a:ext cx="41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78" name="Oval 185">
                  <a:extLst>
                    <a:ext uri="{FF2B5EF4-FFF2-40B4-BE49-F238E27FC236}">
                      <a16:creationId xmlns:a16="http://schemas.microsoft.com/office/drawing/2014/main" id="{28C9D1F4-26A6-4557-AC74-E11126A045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4" y="852"/>
                  <a:ext cx="42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79" name="Oval 186">
                  <a:extLst>
                    <a:ext uri="{FF2B5EF4-FFF2-40B4-BE49-F238E27FC236}">
                      <a16:creationId xmlns:a16="http://schemas.microsoft.com/office/drawing/2014/main" id="{D8FEFBBB-CB8B-4AB8-A23D-F42C5913D6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80" name="Oval 187">
                  <a:extLst>
                    <a:ext uri="{FF2B5EF4-FFF2-40B4-BE49-F238E27FC236}">
                      <a16:creationId xmlns:a16="http://schemas.microsoft.com/office/drawing/2014/main" id="{65EE7181-2896-4AD2-BD16-A06EF19E3B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81" name="Oval 188">
                  <a:extLst>
                    <a:ext uri="{FF2B5EF4-FFF2-40B4-BE49-F238E27FC236}">
                      <a16:creationId xmlns:a16="http://schemas.microsoft.com/office/drawing/2014/main" id="{1D09580A-B5B8-4FBE-8F4C-8566EBDF16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82" name="Oval 189">
                  <a:extLst>
                    <a:ext uri="{FF2B5EF4-FFF2-40B4-BE49-F238E27FC236}">
                      <a16:creationId xmlns:a16="http://schemas.microsoft.com/office/drawing/2014/main" id="{9A07FED7-FF13-48D5-9775-FD5E24A415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83" name="Oval 190">
                  <a:extLst>
                    <a:ext uri="{FF2B5EF4-FFF2-40B4-BE49-F238E27FC236}">
                      <a16:creationId xmlns:a16="http://schemas.microsoft.com/office/drawing/2014/main" id="{C8E64296-964E-4FBB-9AAE-A48FBA9E34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852"/>
                  <a:ext cx="42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84" name="Oval 191">
                  <a:extLst>
                    <a:ext uri="{FF2B5EF4-FFF2-40B4-BE49-F238E27FC236}">
                      <a16:creationId xmlns:a16="http://schemas.microsoft.com/office/drawing/2014/main" id="{7D2B7967-37CC-433D-BCDB-BF90B42777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5" y="856"/>
                  <a:ext cx="32" cy="3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85" name="Oval 192">
                  <a:extLst>
                    <a:ext uri="{FF2B5EF4-FFF2-40B4-BE49-F238E27FC236}">
                      <a16:creationId xmlns:a16="http://schemas.microsoft.com/office/drawing/2014/main" id="{242CD7F3-0505-453D-9A6C-5A603F5A2D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7" y="858"/>
                  <a:ext cx="26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86" name="Oval 193">
                  <a:extLst>
                    <a:ext uri="{FF2B5EF4-FFF2-40B4-BE49-F238E27FC236}">
                      <a16:creationId xmlns:a16="http://schemas.microsoft.com/office/drawing/2014/main" id="{7ECABE3E-A267-4FE5-AAA8-1CA87378BF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89" y="862"/>
                  <a:ext cx="21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87" name="Oval 194">
                  <a:extLst>
                    <a:ext uri="{FF2B5EF4-FFF2-40B4-BE49-F238E27FC236}">
                      <a16:creationId xmlns:a16="http://schemas.microsoft.com/office/drawing/2014/main" id="{39B88DD1-9659-4339-94C4-36C5211A52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3" y="864"/>
                  <a:ext cx="13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88" name="Oval 195">
                  <a:extLst>
                    <a:ext uri="{FF2B5EF4-FFF2-40B4-BE49-F238E27FC236}">
                      <a16:creationId xmlns:a16="http://schemas.microsoft.com/office/drawing/2014/main" id="{2F95C5F6-A5AE-4CF5-ABD4-BE5DCCF4A7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3" y="868"/>
                  <a:ext cx="9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89" name="Oval 196">
                  <a:extLst>
                    <a:ext uri="{FF2B5EF4-FFF2-40B4-BE49-F238E27FC236}">
                      <a16:creationId xmlns:a16="http://schemas.microsoft.com/office/drawing/2014/main" id="{D982C91C-292D-4CE3-924B-E78D84C61F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5" y="870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90" name="Oval 197">
                  <a:extLst>
                    <a:ext uri="{FF2B5EF4-FFF2-40B4-BE49-F238E27FC236}">
                      <a16:creationId xmlns:a16="http://schemas.microsoft.com/office/drawing/2014/main" id="{7337AA01-E745-4E4D-9C17-00C4B9CA1F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5" y="871"/>
                  <a:ext cx="4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91" name="Oval 198">
                  <a:extLst>
                    <a:ext uri="{FF2B5EF4-FFF2-40B4-BE49-F238E27FC236}">
                      <a16:creationId xmlns:a16="http://schemas.microsoft.com/office/drawing/2014/main" id="{88A05AB4-7438-4BD2-9DBC-DBB75043D9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95" y="871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92" name="Oval 199">
                  <a:extLst>
                    <a:ext uri="{FF2B5EF4-FFF2-40B4-BE49-F238E27FC236}">
                      <a16:creationId xmlns:a16="http://schemas.microsoft.com/office/drawing/2014/main" id="{B9723777-2297-42D4-8440-2C8D6FB07F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912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93" name="Oval 200">
                  <a:extLst>
                    <a:ext uri="{FF2B5EF4-FFF2-40B4-BE49-F238E27FC236}">
                      <a16:creationId xmlns:a16="http://schemas.microsoft.com/office/drawing/2014/main" id="{24D2DEBA-943C-4BF1-B0D0-C812E3164D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91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94" name="Oval 201">
                  <a:extLst>
                    <a:ext uri="{FF2B5EF4-FFF2-40B4-BE49-F238E27FC236}">
                      <a16:creationId xmlns:a16="http://schemas.microsoft.com/office/drawing/2014/main" id="{5721A963-B784-4955-9CEA-0CC9486709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908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95" name="Oval 202">
                  <a:extLst>
                    <a:ext uri="{FF2B5EF4-FFF2-40B4-BE49-F238E27FC236}">
                      <a16:creationId xmlns:a16="http://schemas.microsoft.com/office/drawing/2014/main" id="{B6CEBAEC-B0EC-4571-B550-0698743CFC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5" y="906"/>
                  <a:ext cx="8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96" name="Oval 203">
                  <a:extLst>
                    <a:ext uri="{FF2B5EF4-FFF2-40B4-BE49-F238E27FC236}">
                      <a16:creationId xmlns:a16="http://schemas.microsoft.com/office/drawing/2014/main" id="{1F7CDB0D-5B4D-4FC6-AF4C-DECDB515B9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1" y="904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97" name="Oval 204">
                  <a:extLst>
                    <a:ext uri="{FF2B5EF4-FFF2-40B4-BE49-F238E27FC236}">
                      <a16:creationId xmlns:a16="http://schemas.microsoft.com/office/drawing/2014/main" id="{E5E0D023-C441-4291-87C2-EE8486D9F7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8" y="902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678" name="Oval 206">
                <a:extLst>
                  <a:ext uri="{FF2B5EF4-FFF2-40B4-BE49-F238E27FC236}">
                    <a16:creationId xmlns:a16="http://schemas.microsoft.com/office/drawing/2014/main" id="{A7636478-9F8A-4BF3-ABC9-D891958B3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4" y="898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9" name="Oval 207">
                <a:extLst>
                  <a:ext uri="{FF2B5EF4-FFF2-40B4-BE49-F238E27FC236}">
                    <a16:creationId xmlns:a16="http://schemas.microsoft.com/office/drawing/2014/main" id="{A985AFE5-7A54-42BC-97E4-DBD919229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0" y="896"/>
                <a:ext cx="31" cy="3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0" name="Oval 208">
                <a:extLst>
                  <a:ext uri="{FF2B5EF4-FFF2-40B4-BE49-F238E27FC236}">
                    <a16:creationId xmlns:a16="http://schemas.microsoft.com/office/drawing/2014/main" id="{9AECDB52-2D52-42B4-940F-CBB0E53DF5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6" y="893"/>
                <a:ext cx="39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1" name="Oval 209">
                <a:extLst>
                  <a:ext uri="{FF2B5EF4-FFF2-40B4-BE49-F238E27FC236}">
                    <a16:creationId xmlns:a16="http://schemas.microsoft.com/office/drawing/2014/main" id="{A22250B8-A2ED-4088-9846-6B473996B1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5" y="891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2" name="Oval 210">
                <a:extLst>
                  <a:ext uri="{FF2B5EF4-FFF2-40B4-BE49-F238E27FC236}">
                    <a16:creationId xmlns:a16="http://schemas.microsoft.com/office/drawing/2014/main" id="{09798FBB-F974-4AB3-B129-8B98F8B175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3" y="891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3" name="Oval 211">
                <a:extLst>
                  <a:ext uri="{FF2B5EF4-FFF2-40B4-BE49-F238E27FC236}">
                    <a16:creationId xmlns:a16="http://schemas.microsoft.com/office/drawing/2014/main" id="{70B444A8-EFFD-4A28-B7BA-B935707E14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3" y="891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4" name="Oval 212">
                <a:extLst>
                  <a:ext uri="{FF2B5EF4-FFF2-40B4-BE49-F238E27FC236}">
                    <a16:creationId xmlns:a16="http://schemas.microsoft.com/office/drawing/2014/main" id="{8287757D-382D-4DAC-AE79-D760108F10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1" y="891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5" name="Oval 213">
                <a:extLst>
                  <a:ext uri="{FF2B5EF4-FFF2-40B4-BE49-F238E27FC236}">
                    <a16:creationId xmlns:a16="http://schemas.microsoft.com/office/drawing/2014/main" id="{A37A72F7-9852-4E7D-9760-9F14B64E0E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1" y="891"/>
                <a:ext cx="41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6" name="Oval 214">
                <a:extLst>
                  <a:ext uri="{FF2B5EF4-FFF2-40B4-BE49-F238E27FC236}">
                    <a16:creationId xmlns:a16="http://schemas.microsoft.com/office/drawing/2014/main" id="{DBB17754-4705-4C68-B514-3A1F69FA4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3" y="894"/>
                <a:ext cx="35" cy="3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7" name="Oval 215">
                <a:extLst>
                  <a:ext uri="{FF2B5EF4-FFF2-40B4-BE49-F238E27FC236}">
                    <a16:creationId xmlns:a16="http://schemas.microsoft.com/office/drawing/2014/main" id="{8D2919A3-03DE-4B76-B4A2-B30C6C1E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6" y="896"/>
                <a:ext cx="28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8" name="Oval 216">
                <a:extLst>
                  <a:ext uri="{FF2B5EF4-FFF2-40B4-BE49-F238E27FC236}">
                    <a16:creationId xmlns:a16="http://schemas.microsoft.com/office/drawing/2014/main" id="{B4CF9449-3E8B-4E9F-B04D-E8AAA6D723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8" y="900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9" name="Oval 217">
                <a:extLst>
                  <a:ext uri="{FF2B5EF4-FFF2-40B4-BE49-F238E27FC236}">
                    <a16:creationId xmlns:a16="http://schemas.microsoft.com/office/drawing/2014/main" id="{A802D0FA-F5F4-47FA-AEE3-296871EE8E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0" y="902"/>
                <a:ext cx="19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0" name="Oval 218">
                <a:extLst>
                  <a:ext uri="{FF2B5EF4-FFF2-40B4-BE49-F238E27FC236}">
                    <a16:creationId xmlns:a16="http://schemas.microsoft.com/office/drawing/2014/main" id="{2A797D98-EF34-4FE1-8864-E300E49FBE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2" y="904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1" name="Oval 219">
                <a:extLst>
                  <a:ext uri="{FF2B5EF4-FFF2-40B4-BE49-F238E27FC236}">
                    <a16:creationId xmlns:a16="http://schemas.microsoft.com/office/drawing/2014/main" id="{748E66DB-7189-4AC6-BE3F-444C5E5516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4" y="908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2" name="Oval 220">
                <a:extLst>
                  <a:ext uri="{FF2B5EF4-FFF2-40B4-BE49-F238E27FC236}">
                    <a16:creationId xmlns:a16="http://schemas.microsoft.com/office/drawing/2014/main" id="{0CD1DC6A-4250-4AF8-B81A-D4A1DA93CB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910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3" name="Oval 221">
                <a:extLst>
                  <a:ext uri="{FF2B5EF4-FFF2-40B4-BE49-F238E27FC236}">
                    <a16:creationId xmlns:a16="http://schemas.microsoft.com/office/drawing/2014/main" id="{4FB14938-D136-45E4-B82A-9EDF4D37C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91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4" name="Oval 222">
                <a:extLst>
                  <a:ext uri="{FF2B5EF4-FFF2-40B4-BE49-F238E27FC236}">
                    <a16:creationId xmlns:a16="http://schemas.microsoft.com/office/drawing/2014/main" id="{6D8F8E0E-7587-49D3-92FA-D05B41AEA4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6" y="912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5" name="Oval 223">
                <a:extLst>
                  <a:ext uri="{FF2B5EF4-FFF2-40B4-BE49-F238E27FC236}">
                    <a16:creationId xmlns:a16="http://schemas.microsoft.com/office/drawing/2014/main" id="{B819ABAE-C8D4-4DD2-A15E-C056D9A2F7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1" y="95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6" name="Oval 224">
                <a:extLst>
                  <a:ext uri="{FF2B5EF4-FFF2-40B4-BE49-F238E27FC236}">
                    <a16:creationId xmlns:a16="http://schemas.microsoft.com/office/drawing/2014/main" id="{3C151DBC-8D1C-4267-A58A-A6A84D5B47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9" y="95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7" name="Oval 225">
                <a:extLst>
                  <a:ext uri="{FF2B5EF4-FFF2-40B4-BE49-F238E27FC236}">
                    <a16:creationId xmlns:a16="http://schemas.microsoft.com/office/drawing/2014/main" id="{F5AE5AA1-CBEC-4900-A3CC-5A00831F2C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8" y="948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8" name="Oval 226">
                <a:extLst>
                  <a:ext uri="{FF2B5EF4-FFF2-40B4-BE49-F238E27FC236}">
                    <a16:creationId xmlns:a16="http://schemas.microsoft.com/office/drawing/2014/main" id="{4308813C-311F-4CB0-BDF5-7C1F896372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6" y="946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9" name="Oval 227">
                <a:extLst>
                  <a:ext uri="{FF2B5EF4-FFF2-40B4-BE49-F238E27FC236}">
                    <a16:creationId xmlns:a16="http://schemas.microsoft.com/office/drawing/2014/main" id="{8664DB41-F3AF-4123-B5CC-6431DE19D6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2" y="94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0" name="Oval 228">
                <a:extLst>
                  <a:ext uri="{FF2B5EF4-FFF2-40B4-BE49-F238E27FC236}">
                    <a16:creationId xmlns:a16="http://schemas.microsoft.com/office/drawing/2014/main" id="{D5C1F943-1FAA-4B96-8F26-71BFD75E42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0" y="942"/>
                <a:ext cx="16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1" name="Oval 229">
                <a:extLst>
                  <a:ext uri="{FF2B5EF4-FFF2-40B4-BE49-F238E27FC236}">
                    <a16:creationId xmlns:a16="http://schemas.microsoft.com/office/drawing/2014/main" id="{AD354866-C08F-41C7-B421-89AA8B14C3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7" y="940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2" name="Oval 230">
                <a:extLst>
                  <a:ext uri="{FF2B5EF4-FFF2-40B4-BE49-F238E27FC236}">
                    <a16:creationId xmlns:a16="http://schemas.microsoft.com/office/drawing/2014/main" id="{7996A1FC-9C43-495D-9BE8-B290EE46AF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3" y="938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3" name="Oval 231">
                <a:extLst>
                  <a:ext uri="{FF2B5EF4-FFF2-40B4-BE49-F238E27FC236}">
                    <a16:creationId xmlns:a16="http://schemas.microsoft.com/office/drawing/2014/main" id="{2442EAD1-4205-4A03-9349-F79B970F3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1" y="937"/>
                <a:ext cx="29" cy="2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4" name="Oval 232">
                <a:extLst>
                  <a:ext uri="{FF2B5EF4-FFF2-40B4-BE49-F238E27FC236}">
                    <a16:creationId xmlns:a16="http://schemas.microsoft.com/office/drawing/2014/main" id="{5BFA3357-1C8F-4D6C-AE4D-4C7771D70F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7" y="935"/>
                <a:ext cx="35" cy="3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5" name="Oval 233">
                <a:extLst>
                  <a:ext uri="{FF2B5EF4-FFF2-40B4-BE49-F238E27FC236}">
                    <a16:creationId xmlns:a16="http://schemas.microsoft.com/office/drawing/2014/main" id="{356C4B60-331B-4FBC-98C5-0621DDC059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6" y="933"/>
                <a:ext cx="36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6" name="Oval 234">
                <a:extLst>
                  <a:ext uri="{FF2B5EF4-FFF2-40B4-BE49-F238E27FC236}">
                    <a16:creationId xmlns:a16="http://schemas.microsoft.com/office/drawing/2014/main" id="{4234166E-95BD-4608-B94A-5F549DA0CF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6" y="933"/>
                <a:ext cx="36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7" name="Oval 235">
                <a:extLst>
                  <a:ext uri="{FF2B5EF4-FFF2-40B4-BE49-F238E27FC236}">
                    <a16:creationId xmlns:a16="http://schemas.microsoft.com/office/drawing/2014/main" id="{0C5AC0D7-DCFC-4E67-A805-AE145381BD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6" y="933"/>
                <a:ext cx="34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8" name="Oval 236">
                <a:extLst>
                  <a:ext uri="{FF2B5EF4-FFF2-40B4-BE49-F238E27FC236}">
                    <a16:creationId xmlns:a16="http://schemas.microsoft.com/office/drawing/2014/main" id="{4DD69E70-3FDF-44C5-B795-F1FE259209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6" y="935"/>
                <a:ext cx="33" cy="3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9" name="Oval 237">
                <a:extLst>
                  <a:ext uri="{FF2B5EF4-FFF2-40B4-BE49-F238E27FC236}">
                    <a16:creationId xmlns:a16="http://schemas.microsoft.com/office/drawing/2014/main" id="{E17801E4-E7D2-43CF-A114-7068260F34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8" y="937"/>
                <a:ext cx="27" cy="2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0" name="Oval 238">
                <a:extLst>
                  <a:ext uri="{FF2B5EF4-FFF2-40B4-BE49-F238E27FC236}">
                    <a16:creationId xmlns:a16="http://schemas.microsoft.com/office/drawing/2014/main" id="{C0A7CE9D-BBAC-4B12-B495-C22B3CA1E1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8" y="938"/>
                <a:ext cx="25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1" name="Oval 239">
                <a:extLst>
                  <a:ext uri="{FF2B5EF4-FFF2-40B4-BE49-F238E27FC236}">
                    <a16:creationId xmlns:a16="http://schemas.microsoft.com/office/drawing/2014/main" id="{98B274DB-A201-4CF7-857A-07E33E3E4A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0" y="940"/>
                <a:ext cx="19" cy="2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2" name="Oval 240">
                <a:extLst>
                  <a:ext uri="{FF2B5EF4-FFF2-40B4-BE49-F238E27FC236}">
                    <a16:creationId xmlns:a16="http://schemas.microsoft.com/office/drawing/2014/main" id="{7911A252-0111-41DA-936B-09BB4B6F1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2" y="944"/>
                <a:ext cx="14" cy="1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3" name="Oval 241">
                <a:extLst>
                  <a:ext uri="{FF2B5EF4-FFF2-40B4-BE49-F238E27FC236}">
                    <a16:creationId xmlns:a16="http://schemas.microsoft.com/office/drawing/2014/main" id="{AE61603E-9325-4A9A-96C5-45432F983B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4" y="946"/>
                <a:ext cx="10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4" name="Oval 242">
                <a:extLst>
                  <a:ext uri="{FF2B5EF4-FFF2-40B4-BE49-F238E27FC236}">
                    <a16:creationId xmlns:a16="http://schemas.microsoft.com/office/drawing/2014/main" id="{BA394923-0AE4-410A-9F70-93D40EC0C5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" y="948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5" name="Oval 243">
                <a:extLst>
                  <a:ext uri="{FF2B5EF4-FFF2-40B4-BE49-F238E27FC236}">
                    <a16:creationId xmlns:a16="http://schemas.microsoft.com/office/drawing/2014/main" id="{0B2297C8-F121-4C3A-90C7-E8A7A85CE3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95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6" name="Oval 244">
                <a:extLst>
                  <a:ext uri="{FF2B5EF4-FFF2-40B4-BE49-F238E27FC236}">
                    <a16:creationId xmlns:a16="http://schemas.microsoft.com/office/drawing/2014/main" id="{06E9E869-1E73-498D-BA50-4D35E047BC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7" y="950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7" name="Oval 245">
                <a:extLst>
                  <a:ext uri="{FF2B5EF4-FFF2-40B4-BE49-F238E27FC236}">
                    <a16:creationId xmlns:a16="http://schemas.microsoft.com/office/drawing/2014/main" id="{FA7B7465-C251-4076-9ECC-019BD3BE9F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" y="99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8" name="Oval 246">
                <a:extLst>
                  <a:ext uri="{FF2B5EF4-FFF2-40B4-BE49-F238E27FC236}">
                    <a16:creationId xmlns:a16="http://schemas.microsoft.com/office/drawing/2014/main" id="{EC8F1B8A-6D15-4C03-B848-5CA5BA6455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9" y="98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9" name="Oval 247">
                <a:extLst>
                  <a:ext uri="{FF2B5EF4-FFF2-40B4-BE49-F238E27FC236}">
                    <a16:creationId xmlns:a16="http://schemas.microsoft.com/office/drawing/2014/main" id="{14D43ECF-613F-417F-BAD8-F386F29D13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7" y="988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0" name="Oval 248">
                <a:extLst>
                  <a:ext uri="{FF2B5EF4-FFF2-40B4-BE49-F238E27FC236}">
                    <a16:creationId xmlns:a16="http://schemas.microsoft.com/office/drawing/2014/main" id="{5F47FB91-3C51-4FE0-A4B8-371153C03B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3" y="986"/>
                <a:ext cx="10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1" name="Oval 249">
                <a:extLst>
                  <a:ext uri="{FF2B5EF4-FFF2-40B4-BE49-F238E27FC236}">
                    <a16:creationId xmlns:a16="http://schemas.microsoft.com/office/drawing/2014/main" id="{974838AD-5DDC-474E-986E-3BF999DB96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1" y="98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2" name="Oval 250">
                <a:extLst>
                  <a:ext uri="{FF2B5EF4-FFF2-40B4-BE49-F238E27FC236}">
                    <a16:creationId xmlns:a16="http://schemas.microsoft.com/office/drawing/2014/main" id="{C299D0F2-53BB-4F0D-85B0-9C66A3E972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0" y="983"/>
                <a:ext cx="15" cy="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3" name="Oval 251">
                <a:extLst>
                  <a:ext uri="{FF2B5EF4-FFF2-40B4-BE49-F238E27FC236}">
                    <a16:creationId xmlns:a16="http://schemas.microsoft.com/office/drawing/2014/main" id="{965F7480-4BBA-4C33-844F-6919AD0F6A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6" y="981"/>
                <a:ext cx="19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4" name="Oval 252">
                <a:extLst>
                  <a:ext uri="{FF2B5EF4-FFF2-40B4-BE49-F238E27FC236}">
                    <a16:creationId xmlns:a16="http://schemas.microsoft.com/office/drawing/2014/main" id="{1421ADED-5958-4EAA-AE42-2AF1633C3D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54" y="979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5" name="Oval 253">
                <a:extLst>
                  <a:ext uri="{FF2B5EF4-FFF2-40B4-BE49-F238E27FC236}">
                    <a16:creationId xmlns:a16="http://schemas.microsoft.com/office/drawing/2014/main" id="{7AE884B3-0D7D-4452-80EF-5A669223B8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2" y="977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6" name="Oval 254">
                <a:extLst>
                  <a:ext uri="{FF2B5EF4-FFF2-40B4-BE49-F238E27FC236}">
                    <a16:creationId xmlns:a16="http://schemas.microsoft.com/office/drawing/2014/main" id="{571EA2FF-57D4-4225-85B2-AD242D2264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1" y="977"/>
                <a:ext cx="26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7" name="Oval 255">
                <a:extLst>
                  <a:ext uri="{FF2B5EF4-FFF2-40B4-BE49-F238E27FC236}">
                    <a16:creationId xmlns:a16="http://schemas.microsoft.com/office/drawing/2014/main" id="{A6A2E5F7-8F0D-4133-B289-5166C967B0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1" y="977"/>
                <a:ext cx="25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8" name="Oval 256">
                <a:extLst>
                  <a:ext uri="{FF2B5EF4-FFF2-40B4-BE49-F238E27FC236}">
                    <a16:creationId xmlns:a16="http://schemas.microsoft.com/office/drawing/2014/main" id="{C57DE498-4F79-4A89-8902-CEB2FF5A0D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9" y="977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9" name="Oval 257">
                <a:extLst>
                  <a:ext uri="{FF2B5EF4-FFF2-40B4-BE49-F238E27FC236}">
                    <a16:creationId xmlns:a16="http://schemas.microsoft.com/office/drawing/2014/main" id="{0580B9FF-9ABB-4C89-A236-CE38E7A284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9" y="979"/>
                <a:ext cx="25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0" name="Oval 258">
                <a:extLst>
                  <a:ext uri="{FF2B5EF4-FFF2-40B4-BE49-F238E27FC236}">
                    <a16:creationId xmlns:a16="http://schemas.microsoft.com/office/drawing/2014/main" id="{A1C032FE-AFFD-456A-A7F3-07D4B0788B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1" y="979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1" name="Oval 259">
                <a:extLst>
                  <a:ext uri="{FF2B5EF4-FFF2-40B4-BE49-F238E27FC236}">
                    <a16:creationId xmlns:a16="http://schemas.microsoft.com/office/drawing/2014/main" id="{2370437C-8D95-4958-8F2E-7E0D1382D8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1" y="98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2" name="Oval 260">
                <a:extLst>
                  <a:ext uri="{FF2B5EF4-FFF2-40B4-BE49-F238E27FC236}">
                    <a16:creationId xmlns:a16="http://schemas.microsoft.com/office/drawing/2014/main" id="{84FD1E88-DBBA-4842-862F-D63E179477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3" y="983"/>
                <a:ext cx="14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3" name="Oval 261">
                <a:extLst>
                  <a:ext uri="{FF2B5EF4-FFF2-40B4-BE49-F238E27FC236}">
                    <a16:creationId xmlns:a16="http://schemas.microsoft.com/office/drawing/2014/main" id="{4677A73B-B7C4-40F8-8E14-E1A498D2B7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3" y="98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4" name="Oval 262">
                <a:extLst>
                  <a:ext uri="{FF2B5EF4-FFF2-40B4-BE49-F238E27FC236}">
                    <a16:creationId xmlns:a16="http://schemas.microsoft.com/office/drawing/2014/main" id="{2089FBDF-9886-4785-8540-4BCF8DF2C2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6" y="986"/>
                <a:ext cx="5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5" name="Oval 263">
                <a:extLst>
                  <a:ext uri="{FF2B5EF4-FFF2-40B4-BE49-F238E27FC236}">
                    <a16:creationId xmlns:a16="http://schemas.microsoft.com/office/drawing/2014/main" id="{6F58DEA1-3234-4ABA-9BF5-AB40C50237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6" y="988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6" name="Oval 264">
                <a:extLst>
                  <a:ext uri="{FF2B5EF4-FFF2-40B4-BE49-F238E27FC236}">
                    <a16:creationId xmlns:a16="http://schemas.microsoft.com/office/drawing/2014/main" id="{694A4287-CD5D-4A3F-8360-6B16312306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988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7" name="Oval 265">
                <a:extLst>
                  <a:ext uri="{FF2B5EF4-FFF2-40B4-BE49-F238E27FC236}">
                    <a16:creationId xmlns:a16="http://schemas.microsoft.com/office/drawing/2014/main" id="{4D2DB5C4-3214-4885-BD7D-661DF684C6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99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8" name="Oval 266">
                <a:extLst>
                  <a:ext uri="{FF2B5EF4-FFF2-40B4-BE49-F238E27FC236}">
                    <a16:creationId xmlns:a16="http://schemas.microsoft.com/office/drawing/2014/main" id="{206EBAFD-970E-405D-B9D3-475998EE05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9" name="Oval 267">
                <a:extLst>
                  <a:ext uri="{FF2B5EF4-FFF2-40B4-BE49-F238E27FC236}">
                    <a16:creationId xmlns:a16="http://schemas.microsoft.com/office/drawing/2014/main" id="{B6B6CB22-416E-49A9-9719-2DE69975CC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8" y="1028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0" name="Oval 268">
                <a:extLst>
                  <a:ext uri="{FF2B5EF4-FFF2-40B4-BE49-F238E27FC236}">
                    <a16:creationId xmlns:a16="http://schemas.microsoft.com/office/drawing/2014/main" id="{619BDE27-67AE-4D76-B281-FF543FFD86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6" y="1027"/>
                <a:ext cx="4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1" name="Oval 269">
                <a:extLst>
                  <a:ext uri="{FF2B5EF4-FFF2-40B4-BE49-F238E27FC236}">
                    <a16:creationId xmlns:a16="http://schemas.microsoft.com/office/drawing/2014/main" id="{81497689-543E-4EFC-A6ED-464000AB83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4" y="1027"/>
                <a:ext cx="8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2" name="Oval 270">
                <a:extLst>
                  <a:ext uri="{FF2B5EF4-FFF2-40B4-BE49-F238E27FC236}">
                    <a16:creationId xmlns:a16="http://schemas.microsoft.com/office/drawing/2014/main" id="{78497326-91C0-48D5-BC37-1FAD909E82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2" y="1025"/>
                <a:ext cx="10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3" name="Oval 271">
                <a:extLst>
                  <a:ext uri="{FF2B5EF4-FFF2-40B4-BE49-F238E27FC236}">
                    <a16:creationId xmlns:a16="http://schemas.microsoft.com/office/drawing/2014/main" id="{96AB70B9-9BA1-47C9-98D8-C19B083CE0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1" y="1023"/>
                <a:ext cx="11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4" name="Oval 272">
                <a:extLst>
                  <a:ext uri="{FF2B5EF4-FFF2-40B4-BE49-F238E27FC236}">
                    <a16:creationId xmlns:a16="http://schemas.microsoft.com/office/drawing/2014/main" id="{A4215234-CB89-48D5-AC32-713C2F46A9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9" y="1023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5" name="Oval 273">
                <a:extLst>
                  <a:ext uri="{FF2B5EF4-FFF2-40B4-BE49-F238E27FC236}">
                    <a16:creationId xmlns:a16="http://schemas.microsoft.com/office/drawing/2014/main" id="{654910B7-CEF9-42E1-8EA1-427968D568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7" y="1021"/>
                <a:ext cx="15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6" name="Oval 274">
                <a:extLst>
                  <a:ext uri="{FF2B5EF4-FFF2-40B4-BE49-F238E27FC236}">
                    <a16:creationId xmlns:a16="http://schemas.microsoft.com/office/drawing/2014/main" id="{41125786-CB39-4F81-9054-E90DF9087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15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7" name="Oval 275">
                <a:extLst>
                  <a:ext uri="{FF2B5EF4-FFF2-40B4-BE49-F238E27FC236}">
                    <a16:creationId xmlns:a16="http://schemas.microsoft.com/office/drawing/2014/main" id="{26DE1F3F-46F8-47CA-A9F4-96DA920E86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4" y="1021"/>
                <a:ext cx="19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8" name="Oval 276">
                <a:extLst>
                  <a:ext uri="{FF2B5EF4-FFF2-40B4-BE49-F238E27FC236}">
                    <a16:creationId xmlns:a16="http://schemas.microsoft.com/office/drawing/2014/main" id="{CEA905AD-5D8A-4532-AD87-8A22B18859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4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9" name="Oval 277">
                <a:extLst>
                  <a:ext uri="{FF2B5EF4-FFF2-40B4-BE49-F238E27FC236}">
                    <a16:creationId xmlns:a16="http://schemas.microsoft.com/office/drawing/2014/main" id="{3FB7545E-32BD-4964-AAE7-086BC7C678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4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0" name="Oval 278">
                <a:extLst>
                  <a:ext uri="{FF2B5EF4-FFF2-40B4-BE49-F238E27FC236}">
                    <a16:creationId xmlns:a16="http://schemas.microsoft.com/office/drawing/2014/main" id="{D4AB09F1-8555-48EF-BF7F-B3D5AEA996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4" y="1023"/>
                <a:ext cx="15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1" name="Oval 279">
                <a:extLst>
                  <a:ext uri="{FF2B5EF4-FFF2-40B4-BE49-F238E27FC236}">
                    <a16:creationId xmlns:a16="http://schemas.microsoft.com/office/drawing/2014/main" id="{BFFE374C-31FF-440C-B4CD-3C474A7006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6" y="1023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2" name="Oval 280">
                <a:extLst>
                  <a:ext uri="{FF2B5EF4-FFF2-40B4-BE49-F238E27FC236}">
                    <a16:creationId xmlns:a16="http://schemas.microsoft.com/office/drawing/2014/main" id="{20065DE4-2DE8-4B37-9852-0091EB957F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6" y="1025"/>
                <a:ext cx="8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3" name="Oval 281">
                <a:extLst>
                  <a:ext uri="{FF2B5EF4-FFF2-40B4-BE49-F238E27FC236}">
                    <a16:creationId xmlns:a16="http://schemas.microsoft.com/office/drawing/2014/main" id="{D9AA3B88-1FDE-4098-BD98-E845F7188B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" y="1027"/>
                <a:ext cx="6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4" name="Oval 282">
                <a:extLst>
                  <a:ext uri="{FF2B5EF4-FFF2-40B4-BE49-F238E27FC236}">
                    <a16:creationId xmlns:a16="http://schemas.microsoft.com/office/drawing/2014/main" id="{C5A93DCD-D9FC-4481-960E-DF2374D7F8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6" y="1027"/>
                <a:ext cx="4" cy="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5" name="Oval 283">
                <a:extLst>
                  <a:ext uri="{FF2B5EF4-FFF2-40B4-BE49-F238E27FC236}">
                    <a16:creationId xmlns:a16="http://schemas.microsoft.com/office/drawing/2014/main" id="{6E150B00-6D1D-417B-AF2B-4319316380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7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6" name="Oval 284">
                <a:extLst>
                  <a:ext uri="{FF2B5EF4-FFF2-40B4-BE49-F238E27FC236}">
                    <a16:creationId xmlns:a16="http://schemas.microsoft.com/office/drawing/2014/main" id="{753AC35F-9929-4480-A2FC-3C56BC6F23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7" name="Oval 285">
                <a:extLst>
                  <a:ext uri="{FF2B5EF4-FFF2-40B4-BE49-F238E27FC236}">
                    <a16:creationId xmlns:a16="http://schemas.microsoft.com/office/drawing/2014/main" id="{3D06C96A-A226-416F-941A-8039EE76D9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9" y="106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8" name="Oval 286">
                <a:extLst>
                  <a:ext uri="{FF2B5EF4-FFF2-40B4-BE49-F238E27FC236}">
                    <a16:creationId xmlns:a16="http://schemas.microsoft.com/office/drawing/2014/main" id="{CCC8522B-7863-43F2-B69D-96B30D56C0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1069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9" name="Oval 287">
                <a:extLst>
                  <a:ext uri="{FF2B5EF4-FFF2-40B4-BE49-F238E27FC236}">
                    <a16:creationId xmlns:a16="http://schemas.microsoft.com/office/drawing/2014/main" id="{DB542F36-6077-452D-A37F-97D3785579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5" y="1067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0" name="Oval 288">
                <a:extLst>
                  <a:ext uri="{FF2B5EF4-FFF2-40B4-BE49-F238E27FC236}">
                    <a16:creationId xmlns:a16="http://schemas.microsoft.com/office/drawing/2014/main" id="{C413CB9D-ECED-467B-9242-E7B8081F86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3" y="1067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1" name="Oval 289">
                <a:extLst>
                  <a:ext uri="{FF2B5EF4-FFF2-40B4-BE49-F238E27FC236}">
                    <a16:creationId xmlns:a16="http://schemas.microsoft.com/office/drawing/2014/main" id="{9555CB70-8589-43D9-B138-14A8CD4A5A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2" y="1065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2" name="Oval 290">
                <a:extLst>
                  <a:ext uri="{FF2B5EF4-FFF2-40B4-BE49-F238E27FC236}">
                    <a16:creationId xmlns:a16="http://schemas.microsoft.com/office/drawing/2014/main" id="{3CF1572A-218B-498F-8EA6-ED42979BA5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0" y="1065"/>
                <a:ext cx="9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3" name="Oval 291">
                <a:extLst>
                  <a:ext uri="{FF2B5EF4-FFF2-40B4-BE49-F238E27FC236}">
                    <a16:creationId xmlns:a16="http://schemas.microsoft.com/office/drawing/2014/main" id="{53370DDC-7A8B-401B-A4D7-3674C01A34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0" y="1063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4" name="Oval 292">
                <a:extLst>
                  <a:ext uri="{FF2B5EF4-FFF2-40B4-BE49-F238E27FC236}">
                    <a16:creationId xmlns:a16="http://schemas.microsoft.com/office/drawing/2014/main" id="{3BEBF750-E5B6-4CF2-B17F-4D6CC7619F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8" y="1063"/>
                <a:ext cx="12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5" name="Oval 293">
                <a:extLst>
                  <a:ext uri="{FF2B5EF4-FFF2-40B4-BE49-F238E27FC236}">
                    <a16:creationId xmlns:a16="http://schemas.microsoft.com/office/drawing/2014/main" id="{A0B694B3-8D2D-44E3-91B7-2C83771B6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" y="1063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6" name="Oval 294">
                <a:extLst>
                  <a:ext uri="{FF2B5EF4-FFF2-40B4-BE49-F238E27FC236}">
                    <a16:creationId xmlns:a16="http://schemas.microsoft.com/office/drawing/2014/main" id="{1DFDA68E-6061-40D8-A7B6-463249065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7" y="1063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7" name="Oval 295">
                <a:extLst>
                  <a:ext uri="{FF2B5EF4-FFF2-40B4-BE49-F238E27FC236}">
                    <a16:creationId xmlns:a16="http://schemas.microsoft.com/office/drawing/2014/main" id="{9D41C113-47AC-4949-BAFC-E2C21FEE66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7" y="1063"/>
                <a:ext cx="9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8" name="Oval 296">
                <a:extLst>
                  <a:ext uri="{FF2B5EF4-FFF2-40B4-BE49-F238E27FC236}">
                    <a16:creationId xmlns:a16="http://schemas.microsoft.com/office/drawing/2014/main" id="{551A4B1B-96B8-474C-98A3-1FEF07CD82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7" y="1065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9" name="Oval 297">
                <a:extLst>
                  <a:ext uri="{FF2B5EF4-FFF2-40B4-BE49-F238E27FC236}">
                    <a16:creationId xmlns:a16="http://schemas.microsoft.com/office/drawing/2014/main" id="{2020E9E7-AEF6-42AD-9904-6E328D3E12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7" y="1065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0" name="Oval 298">
                <a:extLst>
                  <a:ext uri="{FF2B5EF4-FFF2-40B4-BE49-F238E27FC236}">
                    <a16:creationId xmlns:a16="http://schemas.microsoft.com/office/drawing/2014/main" id="{79C53090-D5AC-4ED5-A4FE-FD7D87CE69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7" y="1067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1" name="Oval 299">
                <a:extLst>
                  <a:ext uri="{FF2B5EF4-FFF2-40B4-BE49-F238E27FC236}">
                    <a16:creationId xmlns:a16="http://schemas.microsoft.com/office/drawing/2014/main" id="{44C04A27-5CC4-4F34-91CC-8D275AB517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7" y="1067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2" name="Oval 300">
                <a:extLst>
                  <a:ext uri="{FF2B5EF4-FFF2-40B4-BE49-F238E27FC236}">
                    <a16:creationId xmlns:a16="http://schemas.microsoft.com/office/drawing/2014/main" id="{4692F020-769C-42B5-AC7F-4CF29DF35A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7" y="1069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3" name="Oval 301">
                <a:extLst>
                  <a:ext uri="{FF2B5EF4-FFF2-40B4-BE49-F238E27FC236}">
                    <a16:creationId xmlns:a16="http://schemas.microsoft.com/office/drawing/2014/main" id="{C1C82594-09BC-4E8E-BDBA-19E3D940E5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8" y="106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4" name="Oval 302">
                <a:extLst>
                  <a:ext uri="{FF2B5EF4-FFF2-40B4-BE49-F238E27FC236}">
                    <a16:creationId xmlns:a16="http://schemas.microsoft.com/office/drawing/2014/main" id="{5C7CA157-5ED1-43A5-8147-E2DFB43066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8" y="110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5" name="Oval 303">
                <a:extLst>
                  <a:ext uri="{FF2B5EF4-FFF2-40B4-BE49-F238E27FC236}">
                    <a16:creationId xmlns:a16="http://schemas.microsoft.com/office/drawing/2014/main" id="{F740A352-ADCD-4C62-B321-CEE993240E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8" y="110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6" name="Oval 304">
                <a:extLst>
                  <a:ext uri="{FF2B5EF4-FFF2-40B4-BE49-F238E27FC236}">
                    <a16:creationId xmlns:a16="http://schemas.microsoft.com/office/drawing/2014/main" id="{1A4EA623-4FFD-47E4-835D-83891E83A3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6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7" name="Oval 305">
                <a:extLst>
                  <a:ext uri="{FF2B5EF4-FFF2-40B4-BE49-F238E27FC236}">
                    <a16:creationId xmlns:a16="http://schemas.microsoft.com/office/drawing/2014/main" id="{4FF8A3A3-4892-4BC9-AFD3-8549D13B37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4" y="1107"/>
                <a:ext cx="4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8" name="Oval 306">
                <a:extLst>
                  <a:ext uri="{FF2B5EF4-FFF2-40B4-BE49-F238E27FC236}">
                    <a16:creationId xmlns:a16="http://schemas.microsoft.com/office/drawing/2014/main" id="{EA43C73C-7357-43B4-B81E-749F68D6F8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3" y="1107"/>
                <a:ext cx="5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9" name="Oval 307">
                <a:extLst>
                  <a:ext uri="{FF2B5EF4-FFF2-40B4-BE49-F238E27FC236}">
                    <a16:creationId xmlns:a16="http://schemas.microsoft.com/office/drawing/2014/main" id="{4A490F3D-3349-46B2-851A-0F75593DB7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3" y="1105"/>
                <a:ext cx="4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0" name="Oval 308">
                <a:extLst>
                  <a:ext uri="{FF2B5EF4-FFF2-40B4-BE49-F238E27FC236}">
                    <a16:creationId xmlns:a16="http://schemas.microsoft.com/office/drawing/2014/main" id="{B32E0CA8-6BA0-4490-8150-C311C8FC78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1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1" name="Oval 309">
                <a:extLst>
                  <a:ext uri="{FF2B5EF4-FFF2-40B4-BE49-F238E27FC236}">
                    <a16:creationId xmlns:a16="http://schemas.microsoft.com/office/drawing/2014/main" id="{DED8247B-30AE-4115-9D26-7B10EFA205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1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2" name="Oval 310">
                <a:extLst>
                  <a:ext uri="{FF2B5EF4-FFF2-40B4-BE49-F238E27FC236}">
                    <a16:creationId xmlns:a16="http://schemas.microsoft.com/office/drawing/2014/main" id="{9BA5F6E8-254B-4A22-9F69-6127B2A75F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9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3" name="Oval 311">
                <a:extLst>
                  <a:ext uri="{FF2B5EF4-FFF2-40B4-BE49-F238E27FC236}">
                    <a16:creationId xmlns:a16="http://schemas.microsoft.com/office/drawing/2014/main" id="{D31B97AD-9505-4365-8A27-32C6AC7B00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0" y="1105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4" name="Oval 312">
                <a:extLst>
                  <a:ext uri="{FF2B5EF4-FFF2-40B4-BE49-F238E27FC236}">
                    <a16:creationId xmlns:a16="http://schemas.microsoft.com/office/drawing/2014/main" id="{F2850FD6-D221-48CE-8F47-3AC1606A71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0" y="1107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5" name="Oval 313">
                <a:extLst>
                  <a:ext uri="{FF2B5EF4-FFF2-40B4-BE49-F238E27FC236}">
                    <a16:creationId xmlns:a16="http://schemas.microsoft.com/office/drawing/2014/main" id="{24B9F91D-9032-4B6D-A409-B3615A079B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0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6" name="Oval 314">
                <a:extLst>
                  <a:ext uri="{FF2B5EF4-FFF2-40B4-BE49-F238E27FC236}">
                    <a16:creationId xmlns:a16="http://schemas.microsoft.com/office/drawing/2014/main" id="{8C4E23A9-395A-4D99-9531-6192E9155B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7" name="Oval 315">
                <a:extLst>
                  <a:ext uri="{FF2B5EF4-FFF2-40B4-BE49-F238E27FC236}">
                    <a16:creationId xmlns:a16="http://schemas.microsoft.com/office/drawing/2014/main" id="{23809137-4A61-4134-B87E-B77C2634AE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8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8" name="Oval 316">
                <a:extLst>
                  <a:ext uri="{FF2B5EF4-FFF2-40B4-BE49-F238E27FC236}">
                    <a16:creationId xmlns:a16="http://schemas.microsoft.com/office/drawing/2014/main" id="{C20CAFEF-AE8C-4894-AC87-7CF1E6FAC2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7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9" name="Oval 317">
                <a:extLst>
                  <a:ext uri="{FF2B5EF4-FFF2-40B4-BE49-F238E27FC236}">
                    <a16:creationId xmlns:a16="http://schemas.microsoft.com/office/drawing/2014/main" id="{B009BC61-8D5A-4ECD-B6D3-369CFEC3BC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5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0" name="Oval 318">
                <a:extLst>
                  <a:ext uri="{FF2B5EF4-FFF2-40B4-BE49-F238E27FC236}">
                    <a16:creationId xmlns:a16="http://schemas.microsoft.com/office/drawing/2014/main" id="{6F826EE2-37B4-48E5-B11D-8D8F9C4130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6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1" name="Oval 319">
                <a:extLst>
                  <a:ext uri="{FF2B5EF4-FFF2-40B4-BE49-F238E27FC236}">
                    <a16:creationId xmlns:a16="http://schemas.microsoft.com/office/drawing/2014/main" id="{58F3CB3D-85B3-4A25-9FF0-21150039D9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4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2" name="Oval 320">
                <a:extLst>
                  <a:ext uri="{FF2B5EF4-FFF2-40B4-BE49-F238E27FC236}">
                    <a16:creationId xmlns:a16="http://schemas.microsoft.com/office/drawing/2014/main" id="{F0A7D670-92F5-426F-A75A-E879135B95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2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3" name="Oval 321">
                <a:extLst>
                  <a:ext uri="{FF2B5EF4-FFF2-40B4-BE49-F238E27FC236}">
                    <a16:creationId xmlns:a16="http://schemas.microsoft.com/office/drawing/2014/main" id="{0ED552B5-74A0-483F-8211-9088FDC71A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2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4" name="Oval 322">
                <a:extLst>
                  <a:ext uri="{FF2B5EF4-FFF2-40B4-BE49-F238E27FC236}">
                    <a16:creationId xmlns:a16="http://schemas.microsoft.com/office/drawing/2014/main" id="{6F97F9B3-DBED-4D99-9D86-2C5D6BA294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2" y="114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5" name="Oval 323">
                <a:extLst>
                  <a:ext uri="{FF2B5EF4-FFF2-40B4-BE49-F238E27FC236}">
                    <a16:creationId xmlns:a16="http://schemas.microsoft.com/office/drawing/2014/main" id="{BBB93243-D0F6-4B42-A762-324C472A0A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1" y="114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6" name="Oval 324">
                <a:extLst>
                  <a:ext uri="{FF2B5EF4-FFF2-40B4-BE49-F238E27FC236}">
                    <a16:creationId xmlns:a16="http://schemas.microsoft.com/office/drawing/2014/main" id="{2F31097A-1574-438C-AE23-71A93A5B6D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1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7" name="Oval 325">
                <a:extLst>
                  <a:ext uri="{FF2B5EF4-FFF2-40B4-BE49-F238E27FC236}">
                    <a16:creationId xmlns:a16="http://schemas.microsoft.com/office/drawing/2014/main" id="{2B61A886-7B24-4059-8F86-22C4C5EE81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1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998" name="Group 4">
              <a:extLst>
                <a:ext uri="{FF2B5EF4-FFF2-40B4-BE49-F238E27FC236}">
                  <a16:creationId xmlns:a16="http://schemas.microsoft.com/office/drawing/2014/main" id="{D47A2BE9-F02A-4CAF-91AD-96067F79D50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69660" y="3030712"/>
              <a:ext cx="2556109" cy="1881259"/>
              <a:chOff x="6216" y="362"/>
              <a:chExt cx="901" cy="787"/>
            </a:xfrm>
          </p:grpSpPr>
          <p:sp>
            <p:nvSpPr>
              <p:cNvPr id="5999" name="AutoShape 3">
                <a:extLst>
                  <a:ext uri="{FF2B5EF4-FFF2-40B4-BE49-F238E27FC236}">
                    <a16:creationId xmlns:a16="http://schemas.microsoft.com/office/drawing/2014/main" id="{9CD35A9B-7A70-4555-944E-33A984FA6C9B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216" y="362"/>
                <a:ext cx="883" cy="6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000" name="Group 205">
                <a:extLst>
                  <a:ext uri="{FF2B5EF4-FFF2-40B4-BE49-F238E27FC236}">
                    <a16:creationId xmlns:a16="http://schemas.microsoft.com/office/drawing/2014/main" id="{A2D1D8F9-FD51-484C-AC40-CA1664B917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231" y="517"/>
                <a:ext cx="886" cy="404"/>
                <a:chOff x="6231" y="517"/>
                <a:chExt cx="886" cy="404"/>
              </a:xfrm>
            </p:grpSpPr>
            <p:sp>
              <p:nvSpPr>
                <p:cNvPr id="6121" name="Oval 5">
                  <a:extLst>
                    <a:ext uri="{FF2B5EF4-FFF2-40B4-BE49-F238E27FC236}">
                      <a16:creationId xmlns:a16="http://schemas.microsoft.com/office/drawing/2014/main" id="{9409CEED-A779-40C3-9CD9-DDB2FEFEE4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22" name="Oval 6">
                  <a:extLst>
                    <a:ext uri="{FF2B5EF4-FFF2-40B4-BE49-F238E27FC236}">
                      <a16:creationId xmlns:a16="http://schemas.microsoft.com/office/drawing/2014/main" id="{482AD831-F381-4DA8-9FCD-3B31739F58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6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23" name="Oval 7">
                  <a:extLst>
                    <a:ext uri="{FF2B5EF4-FFF2-40B4-BE49-F238E27FC236}">
                      <a16:creationId xmlns:a16="http://schemas.microsoft.com/office/drawing/2014/main" id="{4A7AA20E-0871-44CA-8686-CE5BBCEAC6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517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24" name="Oval 8">
                  <a:extLst>
                    <a:ext uri="{FF2B5EF4-FFF2-40B4-BE49-F238E27FC236}">
                      <a16:creationId xmlns:a16="http://schemas.microsoft.com/office/drawing/2014/main" id="{F846D476-987A-4659-8508-CDB2838615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25" name="Oval 9">
                  <a:extLst>
                    <a:ext uri="{FF2B5EF4-FFF2-40B4-BE49-F238E27FC236}">
                      <a16:creationId xmlns:a16="http://schemas.microsoft.com/office/drawing/2014/main" id="{A3D01E6A-EFD6-470D-8012-29AEFD6468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517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26" name="Oval 10">
                  <a:extLst>
                    <a:ext uri="{FF2B5EF4-FFF2-40B4-BE49-F238E27FC236}">
                      <a16:creationId xmlns:a16="http://schemas.microsoft.com/office/drawing/2014/main" id="{B74C217F-B1CD-49D8-A138-DF74339B53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27" name="Oval 11">
                  <a:extLst>
                    <a:ext uri="{FF2B5EF4-FFF2-40B4-BE49-F238E27FC236}">
                      <a16:creationId xmlns:a16="http://schemas.microsoft.com/office/drawing/2014/main" id="{D7F48E7D-F50B-4608-B414-B2FC52195D1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28" name="Oval 12">
                  <a:extLst>
                    <a:ext uri="{FF2B5EF4-FFF2-40B4-BE49-F238E27FC236}">
                      <a16:creationId xmlns:a16="http://schemas.microsoft.com/office/drawing/2014/main" id="{5022F34B-B174-4424-9434-83FBCDCDAB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29" name="Oval 13">
                  <a:extLst>
                    <a:ext uri="{FF2B5EF4-FFF2-40B4-BE49-F238E27FC236}">
                      <a16:creationId xmlns:a16="http://schemas.microsoft.com/office/drawing/2014/main" id="{7C902054-5F7E-4E37-8C2A-53ED62506B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30" name="Oval 14">
                  <a:extLst>
                    <a:ext uri="{FF2B5EF4-FFF2-40B4-BE49-F238E27FC236}">
                      <a16:creationId xmlns:a16="http://schemas.microsoft.com/office/drawing/2014/main" id="{90E1C9DF-2E11-4DDF-A3A8-A084351DFC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8" y="55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31" name="Oval 15">
                  <a:extLst>
                    <a:ext uri="{FF2B5EF4-FFF2-40B4-BE49-F238E27FC236}">
                      <a16:creationId xmlns:a16="http://schemas.microsoft.com/office/drawing/2014/main" id="{E0280D89-3C22-4165-8EEB-883CD2ADF4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8" y="55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32" name="Oval 16">
                  <a:extLst>
                    <a:ext uri="{FF2B5EF4-FFF2-40B4-BE49-F238E27FC236}">
                      <a16:creationId xmlns:a16="http://schemas.microsoft.com/office/drawing/2014/main" id="{12895161-9A3E-465D-827B-9E120440DF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6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33" name="Oval 17">
                  <a:extLst>
                    <a:ext uri="{FF2B5EF4-FFF2-40B4-BE49-F238E27FC236}">
                      <a16:creationId xmlns:a16="http://schemas.microsoft.com/office/drawing/2014/main" id="{A22E3FA0-91E0-4630-8783-7F89A2427E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4" y="556"/>
                  <a:ext cx="4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34" name="Oval 18">
                  <a:extLst>
                    <a:ext uri="{FF2B5EF4-FFF2-40B4-BE49-F238E27FC236}">
                      <a16:creationId xmlns:a16="http://schemas.microsoft.com/office/drawing/2014/main" id="{447F878E-E0DD-4109-88DA-E825210F91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3" y="556"/>
                  <a:ext cx="5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35" name="Oval 19">
                  <a:extLst>
                    <a:ext uri="{FF2B5EF4-FFF2-40B4-BE49-F238E27FC236}">
                      <a16:creationId xmlns:a16="http://schemas.microsoft.com/office/drawing/2014/main" id="{E4F9F89E-9D87-4AC6-B088-C6BCB702DB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3" y="554"/>
                  <a:ext cx="4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36" name="Oval 20">
                  <a:extLst>
                    <a:ext uri="{FF2B5EF4-FFF2-40B4-BE49-F238E27FC236}">
                      <a16:creationId xmlns:a16="http://schemas.microsoft.com/office/drawing/2014/main" id="{741E0B1F-57B2-4F42-BB72-4E13F02D48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1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37" name="Oval 21">
                  <a:extLst>
                    <a:ext uri="{FF2B5EF4-FFF2-40B4-BE49-F238E27FC236}">
                      <a16:creationId xmlns:a16="http://schemas.microsoft.com/office/drawing/2014/main" id="{D2DA0429-7A3E-40E3-8D86-ED2BB5AE25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1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38" name="Oval 22">
                  <a:extLst>
                    <a:ext uri="{FF2B5EF4-FFF2-40B4-BE49-F238E27FC236}">
                      <a16:creationId xmlns:a16="http://schemas.microsoft.com/office/drawing/2014/main" id="{102E3857-F3FE-409B-8D52-9415F85EAC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9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39" name="Oval 23">
                  <a:extLst>
                    <a:ext uri="{FF2B5EF4-FFF2-40B4-BE49-F238E27FC236}">
                      <a16:creationId xmlns:a16="http://schemas.microsoft.com/office/drawing/2014/main" id="{014B3D09-D2D3-4BF2-9BF1-281FC5ECB5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0" y="554"/>
                  <a:ext cx="5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40" name="Oval 24">
                  <a:extLst>
                    <a:ext uri="{FF2B5EF4-FFF2-40B4-BE49-F238E27FC236}">
                      <a16:creationId xmlns:a16="http://schemas.microsoft.com/office/drawing/2014/main" id="{03F90EB9-352B-4199-9C98-78CB6F3104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0" y="556"/>
                  <a:ext cx="3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41" name="Oval 25">
                  <a:extLst>
                    <a:ext uri="{FF2B5EF4-FFF2-40B4-BE49-F238E27FC236}">
                      <a16:creationId xmlns:a16="http://schemas.microsoft.com/office/drawing/2014/main" id="{C002CCAB-5D99-4154-8051-01015210CA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0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42" name="Oval 26">
                  <a:extLst>
                    <a:ext uri="{FF2B5EF4-FFF2-40B4-BE49-F238E27FC236}">
                      <a16:creationId xmlns:a16="http://schemas.microsoft.com/office/drawing/2014/main" id="{80CA76FF-AFE2-476E-8CC8-8D3B6E7B07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0" y="55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43" name="Oval 27">
                  <a:extLst>
                    <a:ext uri="{FF2B5EF4-FFF2-40B4-BE49-F238E27FC236}">
                      <a16:creationId xmlns:a16="http://schemas.microsoft.com/office/drawing/2014/main" id="{7547340A-A95C-4C15-AD37-EFCCDF1089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8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44" name="Oval 28">
                  <a:extLst>
                    <a:ext uri="{FF2B5EF4-FFF2-40B4-BE49-F238E27FC236}">
                      <a16:creationId xmlns:a16="http://schemas.microsoft.com/office/drawing/2014/main" id="{B7EEFFFF-5233-46A9-8724-8D759C2EB8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9" y="59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45" name="Oval 29">
                  <a:extLst>
                    <a:ext uri="{FF2B5EF4-FFF2-40B4-BE49-F238E27FC236}">
                      <a16:creationId xmlns:a16="http://schemas.microsoft.com/office/drawing/2014/main" id="{BEFACBDA-DEA4-4A01-877B-3ABF780024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7" y="596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46" name="Oval 30">
                  <a:extLst>
                    <a:ext uri="{FF2B5EF4-FFF2-40B4-BE49-F238E27FC236}">
                      <a16:creationId xmlns:a16="http://schemas.microsoft.com/office/drawing/2014/main" id="{69A9446B-861D-4D20-9EA3-64271D655B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5" y="59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47" name="Oval 31">
                  <a:extLst>
                    <a:ext uri="{FF2B5EF4-FFF2-40B4-BE49-F238E27FC236}">
                      <a16:creationId xmlns:a16="http://schemas.microsoft.com/office/drawing/2014/main" id="{0452110B-2F80-4A2B-8CCC-502C719515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3" y="594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48" name="Oval 32">
                  <a:extLst>
                    <a:ext uri="{FF2B5EF4-FFF2-40B4-BE49-F238E27FC236}">
                      <a16:creationId xmlns:a16="http://schemas.microsoft.com/office/drawing/2014/main" id="{085794A9-0F92-45F1-87FE-C00CEA198A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2" y="592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49" name="Oval 33">
                  <a:extLst>
                    <a:ext uri="{FF2B5EF4-FFF2-40B4-BE49-F238E27FC236}">
                      <a16:creationId xmlns:a16="http://schemas.microsoft.com/office/drawing/2014/main" id="{4BCD01DB-F1AE-4562-BC8E-9DF5B5E851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2" y="592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50" name="Oval 34">
                  <a:extLst>
                    <a:ext uri="{FF2B5EF4-FFF2-40B4-BE49-F238E27FC236}">
                      <a16:creationId xmlns:a16="http://schemas.microsoft.com/office/drawing/2014/main" id="{70F388A1-F0E6-4DF9-A398-8D4033B74F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0" y="592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51" name="Oval 35">
                  <a:extLst>
                    <a:ext uri="{FF2B5EF4-FFF2-40B4-BE49-F238E27FC236}">
                      <a16:creationId xmlns:a16="http://schemas.microsoft.com/office/drawing/2014/main" id="{5ECC1B72-D7E8-46C9-A9A4-3D920D7BE0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8" y="590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52" name="Oval 36">
                  <a:extLst>
                    <a:ext uri="{FF2B5EF4-FFF2-40B4-BE49-F238E27FC236}">
                      <a16:creationId xmlns:a16="http://schemas.microsoft.com/office/drawing/2014/main" id="{01AF05EC-C50D-498D-A9B4-552BED25FA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8" y="590"/>
                  <a:ext cx="10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53" name="Oval 37">
                  <a:extLst>
                    <a:ext uri="{FF2B5EF4-FFF2-40B4-BE49-F238E27FC236}">
                      <a16:creationId xmlns:a16="http://schemas.microsoft.com/office/drawing/2014/main" id="{35389031-3DC6-4044-BF89-98B3F19C32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17" y="590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54" name="Oval 38">
                  <a:extLst>
                    <a:ext uri="{FF2B5EF4-FFF2-40B4-BE49-F238E27FC236}">
                      <a16:creationId xmlns:a16="http://schemas.microsoft.com/office/drawing/2014/main" id="{6228BAF7-F71D-428E-B04B-5C135ED57B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7" y="592"/>
                  <a:ext cx="9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55" name="Oval 39">
                  <a:extLst>
                    <a:ext uri="{FF2B5EF4-FFF2-40B4-BE49-F238E27FC236}">
                      <a16:creationId xmlns:a16="http://schemas.microsoft.com/office/drawing/2014/main" id="{CF3C066D-2833-4D15-ACC6-21D0081EE2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7" y="59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56" name="Oval 40">
                  <a:extLst>
                    <a:ext uri="{FF2B5EF4-FFF2-40B4-BE49-F238E27FC236}">
                      <a16:creationId xmlns:a16="http://schemas.microsoft.com/office/drawing/2014/main" id="{664AC88D-E5B9-415E-8D41-144AE9B69C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7" y="59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57" name="Oval 41">
                  <a:extLst>
                    <a:ext uri="{FF2B5EF4-FFF2-40B4-BE49-F238E27FC236}">
                      <a16:creationId xmlns:a16="http://schemas.microsoft.com/office/drawing/2014/main" id="{87EE9EE5-E581-4896-9C52-93A3EFDE1C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7" y="594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58" name="Oval 42">
                  <a:extLst>
                    <a:ext uri="{FF2B5EF4-FFF2-40B4-BE49-F238E27FC236}">
                      <a16:creationId xmlns:a16="http://schemas.microsoft.com/office/drawing/2014/main" id="{1C9BC338-F454-4D5A-956C-2DF4E7A39F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7" y="59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59" name="Oval 43">
                  <a:extLst>
                    <a:ext uri="{FF2B5EF4-FFF2-40B4-BE49-F238E27FC236}">
                      <a16:creationId xmlns:a16="http://schemas.microsoft.com/office/drawing/2014/main" id="{B9A1D64C-32AD-49D7-99C6-1C905FC0D9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7" y="596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60" name="Oval 44">
                  <a:extLst>
                    <a:ext uri="{FF2B5EF4-FFF2-40B4-BE49-F238E27FC236}">
                      <a16:creationId xmlns:a16="http://schemas.microsoft.com/office/drawing/2014/main" id="{D44DAAEF-84F1-4CC0-9E52-166F2FC6CB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8" y="59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61" name="Oval 45">
                  <a:extLst>
                    <a:ext uri="{FF2B5EF4-FFF2-40B4-BE49-F238E27FC236}">
                      <a16:creationId xmlns:a16="http://schemas.microsoft.com/office/drawing/2014/main" id="{44835D8E-5B4F-4BA6-9D1C-64863B8A34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9" y="63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62" name="Oval 46">
                  <a:extLst>
                    <a:ext uri="{FF2B5EF4-FFF2-40B4-BE49-F238E27FC236}">
                      <a16:creationId xmlns:a16="http://schemas.microsoft.com/office/drawing/2014/main" id="{88489C60-46AE-4C4B-9506-3282B55401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8" y="634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63" name="Oval 47">
                  <a:extLst>
                    <a:ext uri="{FF2B5EF4-FFF2-40B4-BE49-F238E27FC236}">
                      <a16:creationId xmlns:a16="http://schemas.microsoft.com/office/drawing/2014/main" id="{96E44180-73A1-4D19-9187-6BF35F1C47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6" y="63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64" name="Oval 48">
                  <a:extLst>
                    <a:ext uri="{FF2B5EF4-FFF2-40B4-BE49-F238E27FC236}">
                      <a16:creationId xmlns:a16="http://schemas.microsoft.com/office/drawing/2014/main" id="{3AE20096-95D3-431B-9311-C3890BB106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4" y="63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65" name="Oval 49">
                  <a:extLst>
                    <a:ext uri="{FF2B5EF4-FFF2-40B4-BE49-F238E27FC236}">
                      <a16:creationId xmlns:a16="http://schemas.microsoft.com/office/drawing/2014/main" id="{259D218D-EBF7-44D4-AA58-379C5BB602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2" y="630"/>
                  <a:ext cx="10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66" name="Oval 50">
                  <a:extLst>
                    <a:ext uri="{FF2B5EF4-FFF2-40B4-BE49-F238E27FC236}">
                      <a16:creationId xmlns:a16="http://schemas.microsoft.com/office/drawing/2014/main" id="{9B27A29F-2630-4BF8-91DA-88A4DE027F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1" y="628"/>
                  <a:ext cx="11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67" name="Oval 51">
                  <a:extLst>
                    <a:ext uri="{FF2B5EF4-FFF2-40B4-BE49-F238E27FC236}">
                      <a16:creationId xmlns:a16="http://schemas.microsoft.com/office/drawing/2014/main" id="{3006993F-F19F-45B1-AC78-198F5546C9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9" y="628"/>
                  <a:ext cx="13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68" name="Oval 52">
                  <a:extLst>
                    <a:ext uri="{FF2B5EF4-FFF2-40B4-BE49-F238E27FC236}">
                      <a16:creationId xmlns:a16="http://schemas.microsoft.com/office/drawing/2014/main" id="{CDD4C193-3079-4DAC-8173-AFE70414BE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77" y="626"/>
                  <a:ext cx="15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69" name="Oval 53">
                  <a:extLst>
                    <a:ext uri="{FF2B5EF4-FFF2-40B4-BE49-F238E27FC236}">
                      <a16:creationId xmlns:a16="http://schemas.microsoft.com/office/drawing/2014/main" id="{44E72F2B-A8A0-429F-9AB2-2287BF91CA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5" y="626"/>
                  <a:ext cx="17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70" name="Oval 54">
                  <a:extLst>
                    <a:ext uri="{FF2B5EF4-FFF2-40B4-BE49-F238E27FC236}">
                      <a16:creationId xmlns:a16="http://schemas.microsoft.com/office/drawing/2014/main" id="{0B64B63E-4793-4B02-84AF-7103CF5A04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55" y="626"/>
                  <a:ext cx="18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71" name="Oval 55">
                  <a:extLst>
                    <a:ext uri="{FF2B5EF4-FFF2-40B4-BE49-F238E27FC236}">
                      <a16:creationId xmlns:a16="http://schemas.microsoft.com/office/drawing/2014/main" id="{CA9F34E9-9B97-466C-8B14-26DFEC0519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4" y="626"/>
                  <a:ext cx="17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72" name="Oval 56">
                  <a:extLst>
                    <a:ext uri="{FF2B5EF4-FFF2-40B4-BE49-F238E27FC236}">
                      <a16:creationId xmlns:a16="http://schemas.microsoft.com/office/drawing/2014/main" id="{FFA7DA36-B53A-4007-B3C8-E60E359A2F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34" y="628"/>
                  <a:ext cx="17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73" name="Oval 57">
                  <a:extLst>
                    <a:ext uri="{FF2B5EF4-FFF2-40B4-BE49-F238E27FC236}">
                      <a16:creationId xmlns:a16="http://schemas.microsoft.com/office/drawing/2014/main" id="{60805D97-E22E-40B6-9A9C-47E5E97B87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74" y="628"/>
                  <a:ext cx="15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74" name="Oval 58">
                  <a:extLst>
                    <a:ext uri="{FF2B5EF4-FFF2-40B4-BE49-F238E27FC236}">
                      <a16:creationId xmlns:a16="http://schemas.microsoft.com/office/drawing/2014/main" id="{687E6319-5941-4BD0-835D-52DCBA743A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16" y="630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75" name="Oval 59">
                  <a:extLst>
                    <a:ext uri="{FF2B5EF4-FFF2-40B4-BE49-F238E27FC236}">
                      <a16:creationId xmlns:a16="http://schemas.microsoft.com/office/drawing/2014/main" id="{07D8FD6D-30B4-406B-9530-EA4CB4A9E4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6" y="630"/>
                  <a:ext cx="8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76" name="Oval 60">
                  <a:extLst>
                    <a:ext uri="{FF2B5EF4-FFF2-40B4-BE49-F238E27FC236}">
                      <a16:creationId xmlns:a16="http://schemas.microsoft.com/office/drawing/2014/main" id="{126DFA02-B737-4E18-80C0-0E33C6B1C6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6" y="632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77" name="Oval 61">
                  <a:extLst>
                    <a:ext uri="{FF2B5EF4-FFF2-40B4-BE49-F238E27FC236}">
                      <a16:creationId xmlns:a16="http://schemas.microsoft.com/office/drawing/2014/main" id="{AAF1FD17-6869-41D2-81FC-CBD196EA74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6" y="63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78" name="Oval 62">
                  <a:extLst>
                    <a:ext uri="{FF2B5EF4-FFF2-40B4-BE49-F238E27FC236}">
                      <a16:creationId xmlns:a16="http://schemas.microsoft.com/office/drawing/2014/main" id="{1D96FF8C-C017-4EA4-85B9-F9EDA4B601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7" y="634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79" name="Oval 63">
                  <a:extLst>
                    <a:ext uri="{FF2B5EF4-FFF2-40B4-BE49-F238E27FC236}">
                      <a16:creationId xmlns:a16="http://schemas.microsoft.com/office/drawing/2014/main" id="{912C8C23-A1AE-4712-9879-F64DD13D2A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63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80" name="Oval 64">
                  <a:extLst>
                    <a:ext uri="{FF2B5EF4-FFF2-40B4-BE49-F238E27FC236}">
                      <a16:creationId xmlns:a16="http://schemas.microsoft.com/office/drawing/2014/main" id="{353D16C5-B825-40F9-B3CD-691CA8583F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0" y="67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81" name="Oval 65">
                  <a:extLst>
                    <a:ext uri="{FF2B5EF4-FFF2-40B4-BE49-F238E27FC236}">
                      <a16:creationId xmlns:a16="http://schemas.microsoft.com/office/drawing/2014/main" id="{47DAD1E2-BA4D-4254-B919-B044BF7267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9" y="674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82" name="Oval 66">
                  <a:extLst>
                    <a:ext uri="{FF2B5EF4-FFF2-40B4-BE49-F238E27FC236}">
                      <a16:creationId xmlns:a16="http://schemas.microsoft.com/office/drawing/2014/main" id="{F60FF332-57B7-48DC-ACE7-203C052444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7" y="672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83" name="Oval 67">
                  <a:extLst>
                    <a:ext uri="{FF2B5EF4-FFF2-40B4-BE49-F238E27FC236}">
                      <a16:creationId xmlns:a16="http://schemas.microsoft.com/office/drawing/2014/main" id="{84EFF503-C80E-40D2-A85A-AD1F70EB54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3" y="670"/>
                  <a:ext cx="10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84" name="Oval 68">
                  <a:extLst>
                    <a:ext uri="{FF2B5EF4-FFF2-40B4-BE49-F238E27FC236}">
                      <a16:creationId xmlns:a16="http://schemas.microsoft.com/office/drawing/2014/main" id="{BEA5791F-4702-479B-A010-0B6D9A3DB3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1" y="669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85" name="Oval 69">
                  <a:extLst>
                    <a:ext uri="{FF2B5EF4-FFF2-40B4-BE49-F238E27FC236}">
                      <a16:creationId xmlns:a16="http://schemas.microsoft.com/office/drawing/2014/main" id="{7E067068-FE05-40D0-AE9F-B550B548C5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0" y="667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86" name="Oval 70">
                  <a:extLst>
                    <a:ext uri="{FF2B5EF4-FFF2-40B4-BE49-F238E27FC236}">
                      <a16:creationId xmlns:a16="http://schemas.microsoft.com/office/drawing/2014/main" id="{6D3DDF16-841E-4056-903D-A63A148590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6" y="665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87" name="Oval 71">
                  <a:extLst>
                    <a:ext uri="{FF2B5EF4-FFF2-40B4-BE49-F238E27FC236}">
                      <a16:creationId xmlns:a16="http://schemas.microsoft.com/office/drawing/2014/main" id="{0418AD00-9C4D-4C55-9545-BC3BF69C14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54" y="665"/>
                  <a:ext cx="23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88" name="Oval 72">
                  <a:extLst>
                    <a:ext uri="{FF2B5EF4-FFF2-40B4-BE49-F238E27FC236}">
                      <a16:creationId xmlns:a16="http://schemas.microsoft.com/office/drawing/2014/main" id="{64530A61-1D9F-40FA-B9B2-B44DE85BB3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92" y="663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89" name="Oval 73">
                  <a:extLst>
                    <a:ext uri="{FF2B5EF4-FFF2-40B4-BE49-F238E27FC236}">
                      <a16:creationId xmlns:a16="http://schemas.microsoft.com/office/drawing/2014/main" id="{26046281-92DE-431A-A125-7C8859F6EB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1" y="663"/>
                  <a:ext cx="26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90" name="Oval 74">
                  <a:extLst>
                    <a:ext uri="{FF2B5EF4-FFF2-40B4-BE49-F238E27FC236}">
                      <a16:creationId xmlns:a16="http://schemas.microsoft.com/office/drawing/2014/main" id="{4D4C0CF7-68F2-4ADA-BCF6-0882AF46AB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1" y="661"/>
                  <a:ext cx="25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91" name="Oval 75">
                  <a:extLst>
                    <a:ext uri="{FF2B5EF4-FFF2-40B4-BE49-F238E27FC236}">
                      <a16:creationId xmlns:a16="http://schemas.microsoft.com/office/drawing/2014/main" id="{D11FC7E6-7564-4F77-9457-A0CC1C9449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9" y="663"/>
                  <a:ext cx="27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92" name="Oval 76">
                  <a:extLst>
                    <a:ext uri="{FF2B5EF4-FFF2-40B4-BE49-F238E27FC236}">
                      <a16:creationId xmlns:a16="http://schemas.microsoft.com/office/drawing/2014/main" id="{B7F94A11-1C70-4FAC-9DD7-ACB998407F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1" y="663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93" name="Oval 77">
                  <a:extLst>
                    <a:ext uri="{FF2B5EF4-FFF2-40B4-BE49-F238E27FC236}">
                      <a16:creationId xmlns:a16="http://schemas.microsoft.com/office/drawing/2014/main" id="{A7625E02-1000-4A54-AEEE-79B7B06DAC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1" y="665"/>
                  <a:ext cx="21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94" name="Oval 78">
                  <a:extLst>
                    <a:ext uri="{FF2B5EF4-FFF2-40B4-BE49-F238E27FC236}">
                      <a16:creationId xmlns:a16="http://schemas.microsoft.com/office/drawing/2014/main" id="{9528E739-69D5-44ED-98B2-BFF98ECB09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1" y="667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95" name="Oval 79">
                  <a:extLst>
                    <a:ext uri="{FF2B5EF4-FFF2-40B4-BE49-F238E27FC236}">
                      <a16:creationId xmlns:a16="http://schemas.microsoft.com/office/drawing/2014/main" id="{EE73611A-83D9-44FE-BAF6-5386A9AFD7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3" y="669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96" name="Oval 80">
                  <a:extLst>
                    <a:ext uri="{FF2B5EF4-FFF2-40B4-BE49-F238E27FC236}">
                      <a16:creationId xmlns:a16="http://schemas.microsoft.com/office/drawing/2014/main" id="{2E804312-7E44-4A55-BFBF-E8D799641E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3" y="670"/>
                  <a:ext cx="12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97" name="Oval 81">
                  <a:extLst>
                    <a:ext uri="{FF2B5EF4-FFF2-40B4-BE49-F238E27FC236}">
                      <a16:creationId xmlns:a16="http://schemas.microsoft.com/office/drawing/2014/main" id="{C76C5BDA-F299-4B93-BF12-A3F53D05CD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6" y="672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98" name="Oval 82">
                  <a:extLst>
                    <a:ext uri="{FF2B5EF4-FFF2-40B4-BE49-F238E27FC236}">
                      <a16:creationId xmlns:a16="http://schemas.microsoft.com/office/drawing/2014/main" id="{8FA9E2E0-BC17-4C7C-BB10-62F8DCDC33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6" y="672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99" name="Oval 83">
                  <a:extLst>
                    <a:ext uri="{FF2B5EF4-FFF2-40B4-BE49-F238E27FC236}">
                      <a16:creationId xmlns:a16="http://schemas.microsoft.com/office/drawing/2014/main" id="{5923AB43-E9CD-46C3-B4DD-7542140F64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674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00" name="Oval 84">
                  <a:extLst>
                    <a:ext uri="{FF2B5EF4-FFF2-40B4-BE49-F238E27FC236}">
                      <a16:creationId xmlns:a16="http://schemas.microsoft.com/office/drawing/2014/main" id="{9C97CF71-658A-4D5D-A951-3E8A069916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67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01" name="Oval 85">
                  <a:extLst>
                    <a:ext uri="{FF2B5EF4-FFF2-40B4-BE49-F238E27FC236}">
                      <a16:creationId xmlns:a16="http://schemas.microsoft.com/office/drawing/2014/main" id="{C4D95FB4-F1EB-49B0-8CC7-96F04D33BC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71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02" name="Oval 86">
                  <a:extLst>
                    <a:ext uri="{FF2B5EF4-FFF2-40B4-BE49-F238E27FC236}">
                      <a16:creationId xmlns:a16="http://schemas.microsoft.com/office/drawing/2014/main" id="{745EA3D0-CCEE-45CE-AA66-80C4A5CE69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713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03" name="Oval 87">
                  <a:extLst>
                    <a:ext uri="{FF2B5EF4-FFF2-40B4-BE49-F238E27FC236}">
                      <a16:creationId xmlns:a16="http://schemas.microsoft.com/office/drawing/2014/main" id="{6309E41D-0FEE-47B8-9921-0939E087B8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8" y="713"/>
                  <a:ext cx="3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04" name="Oval 88">
                  <a:extLst>
                    <a:ext uri="{FF2B5EF4-FFF2-40B4-BE49-F238E27FC236}">
                      <a16:creationId xmlns:a16="http://schemas.microsoft.com/office/drawing/2014/main" id="{360CF6EC-8C2E-4D2E-8673-EBC5838256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6" y="711"/>
                  <a:ext cx="7" cy="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05" name="Oval 89">
                  <a:extLst>
                    <a:ext uri="{FF2B5EF4-FFF2-40B4-BE49-F238E27FC236}">
                      <a16:creationId xmlns:a16="http://schemas.microsoft.com/office/drawing/2014/main" id="{C16BFE88-67F6-43C4-8E9D-0EE3AAD35A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2" y="709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06" name="Oval 90">
                  <a:extLst>
                    <a:ext uri="{FF2B5EF4-FFF2-40B4-BE49-F238E27FC236}">
                      <a16:creationId xmlns:a16="http://schemas.microsoft.com/office/drawing/2014/main" id="{DB8C1CD1-5B60-468E-AA43-850F3B8901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0" y="707"/>
                  <a:ext cx="16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07" name="Oval 91">
                  <a:extLst>
                    <a:ext uri="{FF2B5EF4-FFF2-40B4-BE49-F238E27FC236}">
                      <a16:creationId xmlns:a16="http://schemas.microsoft.com/office/drawing/2014/main" id="{6701B2C8-679A-40A5-9BD9-2F16BC3AC5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7" y="705"/>
                  <a:ext cx="21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08" name="Oval 92">
                  <a:extLst>
                    <a:ext uri="{FF2B5EF4-FFF2-40B4-BE49-F238E27FC236}">
                      <a16:creationId xmlns:a16="http://schemas.microsoft.com/office/drawing/2014/main" id="{7AE3F3A1-D698-40AB-A579-E95E026509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93" y="701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09" name="Oval 93">
                  <a:extLst>
                    <a:ext uri="{FF2B5EF4-FFF2-40B4-BE49-F238E27FC236}">
                      <a16:creationId xmlns:a16="http://schemas.microsoft.com/office/drawing/2014/main" id="{E4228F01-E7D6-4801-826C-1148C1289F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1" y="699"/>
                  <a:ext cx="29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10" name="Oval 94">
                  <a:extLst>
                    <a:ext uri="{FF2B5EF4-FFF2-40B4-BE49-F238E27FC236}">
                      <a16:creationId xmlns:a16="http://schemas.microsoft.com/office/drawing/2014/main" id="{ABC3D3A2-2070-4252-83B0-5538D53310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7" y="697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11" name="Oval 95">
                  <a:extLst>
                    <a:ext uri="{FF2B5EF4-FFF2-40B4-BE49-F238E27FC236}">
                      <a16:creationId xmlns:a16="http://schemas.microsoft.com/office/drawing/2014/main" id="{24E5D540-7318-463D-832C-A1E4EA43E4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6" y="697"/>
                  <a:ext cx="36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12" name="Oval 96">
                  <a:extLst>
                    <a:ext uri="{FF2B5EF4-FFF2-40B4-BE49-F238E27FC236}">
                      <a16:creationId xmlns:a16="http://schemas.microsoft.com/office/drawing/2014/main" id="{30E42AB5-70CA-4DF4-9F46-6C281BD166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6" y="695"/>
                  <a:ext cx="36" cy="3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13" name="Oval 97">
                  <a:extLst>
                    <a:ext uri="{FF2B5EF4-FFF2-40B4-BE49-F238E27FC236}">
                      <a16:creationId xmlns:a16="http://schemas.microsoft.com/office/drawing/2014/main" id="{A3FE6AF9-49C3-455E-8826-D6023C06A3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6" y="697"/>
                  <a:ext cx="34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14" name="Oval 98">
                  <a:extLst>
                    <a:ext uri="{FF2B5EF4-FFF2-40B4-BE49-F238E27FC236}">
                      <a16:creationId xmlns:a16="http://schemas.microsoft.com/office/drawing/2014/main" id="{3DCCA337-98E6-4DDC-A338-6CCAED67B3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6" y="699"/>
                  <a:ext cx="33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15" name="Oval 99">
                  <a:extLst>
                    <a:ext uri="{FF2B5EF4-FFF2-40B4-BE49-F238E27FC236}">
                      <a16:creationId xmlns:a16="http://schemas.microsoft.com/office/drawing/2014/main" id="{98295302-D01A-42DE-928E-0299D819FC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8" y="701"/>
                  <a:ext cx="27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16" name="Oval 100">
                  <a:extLst>
                    <a:ext uri="{FF2B5EF4-FFF2-40B4-BE49-F238E27FC236}">
                      <a16:creationId xmlns:a16="http://schemas.microsoft.com/office/drawing/2014/main" id="{411932DC-49FA-467A-8B70-4F110F555D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8" y="703"/>
                  <a:ext cx="25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17" name="Oval 101">
                  <a:extLst>
                    <a:ext uri="{FF2B5EF4-FFF2-40B4-BE49-F238E27FC236}">
                      <a16:creationId xmlns:a16="http://schemas.microsoft.com/office/drawing/2014/main" id="{03941A69-A757-4C9B-B1B7-A31CD6B542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0" y="705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18" name="Oval 102">
                  <a:extLst>
                    <a:ext uri="{FF2B5EF4-FFF2-40B4-BE49-F238E27FC236}">
                      <a16:creationId xmlns:a16="http://schemas.microsoft.com/office/drawing/2014/main" id="{001B766B-E646-4921-8FA8-E6168AF9BE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2" y="707"/>
                  <a:ext cx="14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19" name="Oval 103">
                  <a:extLst>
                    <a:ext uri="{FF2B5EF4-FFF2-40B4-BE49-F238E27FC236}">
                      <a16:creationId xmlns:a16="http://schemas.microsoft.com/office/drawing/2014/main" id="{BAACF729-EE5A-4BB8-8149-79D3CBD698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4" y="709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20" name="Oval 104">
                  <a:extLst>
                    <a:ext uri="{FF2B5EF4-FFF2-40B4-BE49-F238E27FC236}">
                      <a16:creationId xmlns:a16="http://schemas.microsoft.com/office/drawing/2014/main" id="{D69DBF5B-1692-494E-B5CA-B01E18D10A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5" y="711"/>
                  <a:ext cx="5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21" name="Oval 105">
                  <a:extLst>
                    <a:ext uri="{FF2B5EF4-FFF2-40B4-BE49-F238E27FC236}">
                      <a16:creationId xmlns:a16="http://schemas.microsoft.com/office/drawing/2014/main" id="{3C1049AF-5BE1-4A9F-8743-7460EC2D46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713"/>
                  <a:ext cx="2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22" name="Oval 106">
                  <a:extLst>
                    <a:ext uri="{FF2B5EF4-FFF2-40B4-BE49-F238E27FC236}">
                      <a16:creationId xmlns:a16="http://schemas.microsoft.com/office/drawing/2014/main" id="{E7AA2211-0705-4185-A0E8-4B96700316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7" y="71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23" name="Oval 107">
                  <a:extLst>
                    <a:ext uri="{FF2B5EF4-FFF2-40B4-BE49-F238E27FC236}">
                      <a16:creationId xmlns:a16="http://schemas.microsoft.com/office/drawing/2014/main" id="{CCD7EC2D-612C-4907-9DB2-2D396D7EA8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753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24" name="Oval 108">
                  <a:extLst>
                    <a:ext uri="{FF2B5EF4-FFF2-40B4-BE49-F238E27FC236}">
                      <a16:creationId xmlns:a16="http://schemas.microsoft.com/office/drawing/2014/main" id="{7136D7FB-3388-4C7D-8848-EE8CD69E5C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753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25" name="Oval 109">
                  <a:extLst>
                    <a:ext uri="{FF2B5EF4-FFF2-40B4-BE49-F238E27FC236}">
                      <a16:creationId xmlns:a16="http://schemas.microsoft.com/office/drawing/2014/main" id="{DAC5AD41-BF9D-4835-B55E-8BCA4C19AF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751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26" name="Oval 110">
                  <a:extLst>
                    <a:ext uri="{FF2B5EF4-FFF2-40B4-BE49-F238E27FC236}">
                      <a16:creationId xmlns:a16="http://schemas.microsoft.com/office/drawing/2014/main" id="{C5773093-F651-4838-943C-7DCAEA9990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5" y="749"/>
                  <a:ext cx="8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27" name="Oval 111">
                  <a:extLst>
                    <a:ext uri="{FF2B5EF4-FFF2-40B4-BE49-F238E27FC236}">
                      <a16:creationId xmlns:a16="http://schemas.microsoft.com/office/drawing/2014/main" id="{BD06C31E-6A46-4C82-9F4D-E4E27AF955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1" y="747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28" name="Oval 112">
                  <a:extLst>
                    <a:ext uri="{FF2B5EF4-FFF2-40B4-BE49-F238E27FC236}">
                      <a16:creationId xmlns:a16="http://schemas.microsoft.com/office/drawing/2014/main" id="{334A987A-E0A4-4F6D-8BDC-F6D18DB030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8" y="743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29" name="Oval 113">
                  <a:extLst>
                    <a:ext uri="{FF2B5EF4-FFF2-40B4-BE49-F238E27FC236}">
                      <a16:creationId xmlns:a16="http://schemas.microsoft.com/office/drawing/2014/main" id="{34B84A3B-3B69-4CBF-9DE4-B4AB013C7B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4" y="741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30" name="Oval 114">
                  <a:extLst>
                    <a:ext uri="{FF2B5EF4-FFF2-40B4-BE49-F238E27FC236}">
                      <a16:creationId xmlns:a16="http://schemas.microsoft.com/office/drawing/2014/main" id="{53574B92-0C5C-4F1C-8C6B-959551A56F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0" y="737"/>
                  <a:ext cx="31" cy="3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31" name="Oval 115">
                  <a:extLst>
                    <a:ext uri="{FF2B5EF4-FFF2-40B4-BE49-F238E27FC236}">
                      <a16:creationId xmlns:a16="http://schemas.microsoft.com/office/drawing/2014/main" id="{98613A3A-EADC-4A7E-A4E6-9D5B25595B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6" y="736"/>
                  <a:ext cx="37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32" name="Oval 116">
                  <a:extLst>
                    <a:ext uri="{FF2B5EF4-FFF2-40B4-BE49-F238E27FC236}">
                      <a16:creationId xmlns:a16="http://schemas.microsoft.com/office/drawing/2014/main" id="{1DA8C4C6-ABA5-4EB6-BCE5-F5A6E2A0B1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734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33" name="Oval 117">
                  <a:extLst>
                    <a:ext uri="{FF2B5EF4-FFF2-40B4-BE49-F238E27FC236}">
                      <a16:creationId xmlns:a16="http://schemas.microsoft.com/office/drawing/2014/main" id="{627033A1-7E41-4643-93DC-F9B39084E3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734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34" name="Oval 118">
                  <a:extLst>
                    <a:ext uri="{FF2B5EF4-FFF2-40B4-BE49-F238E27FC236}">
                      <a16:creationId xmlns:a16="http://schemas.microsoft.com/office/drawing/2014/main" id="{7571A716-7F8B-430D-ADD5-5E5F311DAE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734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35" name="Oval 119">
                  <a:extLst>
                    <a:ext uri="{FF2B5EF4-FFF2-40B4-BE49-F238E27FC236}">
                      <a16:creationId xmlns:a16="http://schemas.microsoft.com/office/drawing/2014/main" id="{00DE2785-08AE-4EBA-AD78-000A7EC54A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734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36" name="Oval 120">
                  <a:extLst>
                    <a:ext uri="{FF2B5EF4-FFF2-40B4-BE49-F238E27FC236}">
                      <a16:creationId xmlns:a16="http://schemas.microsoft.com/office/drawing/2014/main" id="{0CC3BDBF-E893-4F54-AD42-78E585AA56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734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37" name="Oval 121">
                  <a:extLst>
                    <a:ext uri="{FF2B5EF4-FFF2-40B4-BE49-F238E27FC236}">
                      <a16:creationId xmlns:a16="http://schemas.microsoft.com/office/drawing/2014/main" id="{C6989FC6-AA42-4274-A46C-D7E592B305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3" y="736"/>
                  <a:ext cx="35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38" name="Oval 122">
                  <a:extLst>
                    <a:ext uri="{FF2B5EF4-FFF2-40B4-BE49-F238E27FC236}">
                      <a16:creationId xmlns:a16="http://schemas.microsoft.com/office/drawing/2014/main" id="{A911E3C1-D233-4ADE-9B87-32A8F8110D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6" y="739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39" name="Oval 123">
                  <a:extLst>
                    <a:ext uri="{FF2B5EF4-FFF2-40B4-BE49-F238E27FC236}">
                      <a16:creationId xmlns:a16="http://schemas.microsoft.com/office/drawing/2014/main" id="{48035998-B1BB-4656-8614-7212BB0BF9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8" y="741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40" name="Oval 124">
                  <a:extLst>
                    <a:ext uri="{FF2B5EF4-FFF2-40B4-BE49-F238E27FC236}">
                      <a16:creationId xmlns:a16="http://schemas.microsoft.com/office/drawing/2014/main" id="{3C564B8F-6B5A-4D58-BDCD-66444A962A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745"/>
                  <a:ext cx="19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41" name="Oval 125">
                  <a:extLst>
                    <a:ext uri="{FF2B5EF4-FFF2-40B4-BE49-F238E27FC236}">
                      <a16:creationId xmlns:a16="http://schemas.microsoft.com/office/drawing/2014/main" id="{A3973192-2F53-4B97-82D2-B98FE9423D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747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42" name="Oval 126">
                  <a:extLst>
                    <a:ext uri="{FF2B5EF4-FFF2-40B4-BE49-F238E27FC236}">
                      <a16:creationId xmlns:a16="http://schemas.microsoft.com/office/drawing/2014/main" id="{7B27FC48-4BF2-471F-8726-D795B96418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749"/>
                  <a:ext cx="7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43" name="Oval 127">
                  <a:extLst>
                    <a:ext uri="{FF2B5EF4-FFF2-40B4-BE49-F238E27FC236}">
                      <a16:creationId xmlns:a16="http://schemas.microsoft.com/office/drawing/2014/main" id="{27C03BF3-9BE1-4B16-ACEF-3091877C04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751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44" name="Oval 128">
                  <a:extLst>
                    <a:ext uri="{FF2B5EF4-FFF2-40B4-BE49-F238E27FC236}">
                      <a16:creationId xmlns:a16="http://schemas.microsoft.com/office/drawing/2014/main" id="{AFAAFE08-0EB9-458A-9D01-AEB3DE8C7D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753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45" name="Oval 129">
                  <a:extLst>
                    <a:ext uri="{FF2B5EF4-FFF2-40B4-BE49-F238E27FC236}">
                      <a16:creationId xmlns:a16="http://schemas.microsoft.com/office/drawing/2014/main" id="{7A63926B-3A4E-4315-BB14-448B7202EF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753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46" name="Oval 130">
                  <a:extLst>
                    <a:ext uri="{FF2B5EF4-FFF2-40B4-BE49-F238E27FC236}">
                      <a16:creationId xmlns:a16="http://schemas.microsoft.com/office/drawing/2014/main" id="{80692091-4723-4F25-A3E1-F793593B2F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793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47" name="Oval 131">
                  <a:extLst>
                    <a:ext uri="{FF2B5EF4-FFF2-40B4-BE49-F238E27FC236}">
                      <a16:creationId xmlns:a16="http://schemas.microsoft.com/office/drawing/2014/main" id="{93A3B72A-7F25-4226-817F-8F819ADDDE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791"/>
                  <a:ext cx="2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48" name="Oval 132">
                  <a:extLst>
                    <a:ext uri="{FF2B5EF4-FFF2-40B4-BE49-F238E27FC236}">
                      <a16:creationId xmlns:a16="http://schemas.microsoft.com/office/drawing/2014/main" id="{B440D148-386A-45D3-A66C-807FED39E4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6" y="789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49" name="Oval 133">
                  <a:extLst>
                    <a:ext uri="{FF2B5EF4-FFF2-40B4-BE49-F238E27FC236}">
                      <a16:creationId xmlns:a16="http://schemas.microsoft.com/office/drawing/2014/main" id="{AE59779A-558D-40F6-8320-D30CBE6D36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4" y="787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50" name="Oval 134">
                  <a:extLst>
                    <a:ext uri="{FF2B5EF4-FFF2-40B4-BE49-F238E27FC236}">
                      <a16:creationId xmlns:a16="http://schemas.microsoft.com/office/drawing/2014/main" id="{C478F735-4DAC-4EED-9039-999C29AF30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0" y="785"/>
                  <a:ext cx="15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51" name="Oval 135">
                  <a:extLst>
                    <a:ext uri="{FF2B5EF4-FFF2-40B4-BE49-F238E27FC236}">
                      <a16:creationId xmlns:a16="http://schemas.microsoft.com/office/drawing/2014/main" id="{C2A0C006-8DC3-4454-AC09-3E5DACE10F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16" y="781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52" name="Oval 136">
                  <a:extLst>
                    <a:ext uri="{FF2B5EF4-FFF2-40B4-BE49-F238E27FC236}">
                      <a16:creationId xmlns:a16="http://schemas.microsoft.com/office/drawing/2014/main" id="{78F6894E-7F1C-48A5-8485-A283486F46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3" y="780"/>
                  <a:ext cx="28" cy="2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53" name="Oval 137">
                  <a:extLst>
                    <a:ext uri="{FF2B5EF4-FFF2-40B4-BE49-F238E27FC236}">
                      <a16:creationId xmlns:a16="http://schemas.microsoft.com/office/drawing/2014/main" id="{421B691A-8EBA-4BEE-8DE4-783A572939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9" y="776"/>
                  <a:ext cx="35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54" name="Oval 138">
                  <a:extLst>
                    <a:ext uri="{FF2B5EF4-FFF2-40B4-BE49-F238E27FC236}">
                      <a16:creationId xmlns:a16="http://schemas.microsoft.com/office/drawing/2014/main" id="{216C32AC-B09D-4113-8C6A-C63404B476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772"/>
                  <a:ext cx="41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55" name="Oval 139">
                  <a:extLst>
                    <a:ext uri="{FF2B5EF4-FFF2-40B4-BE49-F238E27FC236}">
                      <a16:creationId xmlns:a16="http://schemas.microsoft.com/office/drawing/2014/main" id="{2EA1F7A2-7603-470E-9F76-3FDF0ECD83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4" y="772"/>
                  <a:ext cx="42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56" name="Oval 140">
                  <a:extLst>
                    <a:ext uri="{FF2B5EF4-FFF2-40B4-BE49-F238E27FC236}">
                      <a16:creationId xmlns:a16="http://schemas.microsoft.com/office/drawing/2014/main" id="{7F7EB851-C59F-4D00-A25F-DA3A4E18DF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57" name="Oval 141">
                  <a:extLst>
                    <a:ext uri="{FF2B5EF4-FFF2-40B4-BE49-F238E27FC236}">
                      <a16:creationId xmlns:a16="http://schemas.microsoft.com/office/drawing/2014/main" id="{1C7A5247-7BB2-4C5D-AE23-B39C356B4A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58" name="Oval 142">
                  <a:extLst>
                    <a:ext uri="{FF2B5EF4-FFF2-40B4-BE49-F238E27FC236}">
                      <a16:creationId xmlns:a16="http://schemas.microsoft.com/office/drawing/2014/main" id="{15CD2F3B-828B-46E4-BE6C-190EEF2282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59" name="Oval 143">
                  <a:extLst>
                    <a:ext uri="{FF2B5EF4-FFF2-40B4-BE49-F238E27FC236}">
                      <a16:creationId xmlns:a16="http://schemas.microsoft.com/office/drawing/2014/main" id="{BD6A3B1E-EE6F-416A-9F5C-FE6471E3ED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60" name="Oval 144">
                  <a:extLst>
                    <a:ext uri="{FF2B5EF4-FFF2-40B4-BE49-F238E27FC236}">
                      <a16:creationId xmlns:a16="http://schemas.microsoft.com/office/drawing/2014/main" id="{1F8D0073-243D-4CB4-B92D-D4EC77536C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772"/>
                  <a:ext cx="42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61" name="Oval 145">
                  <a:extLst>
                    <a:ext uri="{FF2B5EF4-FFF2-40B4-BE49-F238E27FC236}">
                      <a16:creationId xmlns:a16="http://schemas.microsoft.com/office/drawing/2014/main" id="{1B9D0C3C-598D-47E5-B573-BC04F7E472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5" y="776"/>
                  <a:ext cx="32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62" name="Oval 146">
                  <a:extLst>
                    <a:ext uri="{FF2B5EF4-FFF2-40B4-BE49-F238E27FC236}">
                      <a16:creationId xmlns:a16="http://schemas.microsoft.com/office/drawing/2014/main" id="{273267C3-60BB-4C41-A508-D61936462E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7" y="780"/>
                  <a:ext cx="26" cy="2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63" name="Oval 147">
                  <a:extLst>
                    <a:ext uri="{FF2B5EF4-FFF2-40B4-BE49-F238E27FC236}">
                      <a16:creationId xmlns:a16="http://schemas.microsoft.com/office/drawing/2014/main" id="{9C242EB0-3755-4F45-AFE7-291313787A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89" y="783"/>
                  <a:ext cx="21" cy="2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64" name="Oval 148">
                  <a:extLst>
                    <a:ext uri="{FF2B5EF4-FFF2-40B4-BE49-F238E27FC236}">
                      <a16:creationId xmlns:a16="http://schemas.microsoft.com/office/drawing/2014/main" id="{F9B708FE-441D-4A1A-9F1B-4E24571443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3" y="785"/>
                  <a:ext cx="13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65" name="Oval 149">
                  <a:extLst>
                    <a:ext uri="{FF2B5EF4-FFF2-40B4-BE49-F238E27FC236}">
                      <a16:creationId xmlns:a16="http://schemas.microsoft.com/office/drawing/2014/main" id="{BCC2D440-247A-4EE9-AD85-F8B78DD1BC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3" y="789"/>
                  <a:ext cx="9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66" name="Oval 150">
                  <a:extLst>
                    <a:ext uri="{FF2B5EF4-FFF2-40B4-BE49-F238E27FC236}">
                      <a16:creationId xmlns:a16="http://schemas.microsoft.com/office/drawing/2014/main" id="{B504E144-5A3D-45F7-9AF6-2BA7C7C194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5" y="791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67" name="Oval 151">
                  <a:extLst>
                    <a:ext uri="{FF2B5EF4-FFF2-40B4-BE49-F238E27FC236}">
                      <a16:creationId xmlns:a16="http://schemas.microsoft.com/office/drawing/2014/main" id="{FC2B74DA-EAED-4872-9C91-75CC7F108D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5" y="791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68" name="Oval 152">
                  <a:extLst>
                    <a:ext uri="{FF2B5EF4-FFF2-40B4-BE49-F238E27FC236}">
                      <a16:creationId xmlns:a16="http://schemas.microsoft.com/office/drawing/2014/main" id="{52E9F10F-F7C6-4C1F-B797-1A09A35086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95" y="793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69" name="Oval 153">
                  <a:extLst>
                    <a:ext uri="{FF2B5EF4-FFF2-40B4-BE49-F238E27FC236}">
                      <a16:creationId xmlns:a16="http://schemas.microsoft.com/office/drawing/2014/main" id="{8DA2074A-9F63-4F2A-A507-2CB1988045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831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70" name="Oval 154">
                  <a:extLst>
                    <a:ext uri="{FF2B5EF4-FFF2-40B4-BE49-F238E27FC236}">
                      <a16:creationId xmlns:a16="http://schemas.microsoft.com/office/drawing/2014/main" id="{675CE8FE-0552-4354-AA3D-C1C3B4347B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831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71" name="Oval 155">
                  <a:extLst>
                    <a:ext uri="{FF2B5EF4-FFF2-40B4-BE49-F238E27FC236}">
                      <a16:creationId xmlns:a16="http://schemas.microsoft.com/office/drawing/2014/main" id="{CFF869D7-64E5-4B7A-8EF3-E0C82C0737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829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72" name="Oval 156">
                  <a:extLst>
                    <a:ext uri="{FF2B5EF4-FFF2-40B4-BE49-F238E27FC236}">
                      <a16:creationId xmlns:a16="http://schemas.microsoft.com/office/drawing/2014/main" id="{E7833A1B-C7CF-480C-A8D6-CB9D07B9F9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3" y="827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73" name="Oval 157">
                  <a:extLst>
                    <a:ext uri="{FF2B5EF4-FFF2-40B4-BE49-F238E27FC236}">
                      <a16:creationId xmlns:a16="http://schemas.microsoft.com/office/drawing/2014/main" id="{DD0E6E1D-D93B-4B1C-85AF-60A76B3369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99" y="824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74" name="Oval 158">
                  <a:extLst>
                    <a:ext uri="{FF2B5EF4-FFF2-40B4-BE49-F238E27FC236}">
                      <a16:creationId xmlns:a16="http://schemas.microsoft.com/office/drawing/2014/main" id="{AC7B5C8F-60AC-4F4C-A22E-CF6A41315D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6" y="822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75" name="Oval 159">
                  <a:extLst>
                    <a:ext uri="{FF2B5EF4-FFF2-40B4-BE49-F238E27FC236}">
                      <a16:creationId xmlns:a16="http://schemas.microsoft.com/office/drawing/2014/main" id="{E0986C2D-6D7F-4C25-8C00-9F926E81C3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2" y="818"/>
                  <a:ext cx="29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76" name="Oval 160">
                  <a:extLst>
                    <a:ext uri="{FF2B5EF4-FFF2-40B4-BE49-F238E27FC236}">
                      <a16:creationId xmlns:a16="http://schemas.microsoft.com/office/drawing/2014/main" id="{C284635B-EFBA-46E9-8A81-D7BDCBA23C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8" y="814"/>
                  <a:ext cx="37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77" name="Oval 161">
                  <a:extLst>
                    <a:ext uri="{FF2B5EF4-FFF2-40B4-BE49-F238E27FC236}">
                      <a16:creationId xmlns:a16="http://schemas.microsoft.com/office/drawing/2014/main" id="{E6EC746A-9306-4E43-B9A8-0A93266BC6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5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78" name="Oval 162">
                  <a:extLst>
                    <a:ext uri="{FF2B5EF4-FFF2-40B4-BE49-F238E27FC236}">
                      <a16:creationId xmlns:a16="http://schemas.microsoft.com/office/drawing/2014/main" id="{A87E3F3F-47C8-43A3-AC81-AF3BCB5712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79" name="Oval 163">
                  <a:extLst>
                    <a:ext uri="{FF2B5EF4-FFF2-40B4-BE49-F238E27FC236}">
                      <a16:creationId xmlns:a16="http://schemas.microsoft.com/office/drawing/2014/main" id="{F5DC96A4-A98D-4964-91D0-2A3661F84C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812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80" name="Oval 164">
                  <a:extLst>
                    <a:ext uri="{FF2B5EF4-FFF2-40B4-BE49-F238E27FC236}">
                      <a16:creationId xmlns:a16="http://schemas.microsoft.com/office/drawing/2014/main" id="{749DFA5E-C05C-44B3-B94F-E79CC7B515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81" name="Oval 165">
                  <a:extLst>
                    <a:ext uri="{FF2B5EF4-FFF2-40B4-BE49-F238E27FC236}">
                      <a16:creationId xmlns:a16="http://schemas.microsoft.com/office/drawing/2014/main" id="{1CA5C0D4-BECD-46A1-B8CC-2205EED929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812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82" name="Oval 166">
                  <a:extLst>
                    <a:ext uri="{FF2B5EF4-FFF2-40B4-BE49-F238E27FC236}">
                      <a16:creationId xmlns:a16="http://schemas.microsoft.com/office/drawing/2014/main" id="{BC84879D-BFFA-4711-8F7F-14A2DF916A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812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83" name="Oval 167">
                  <a:extLst>
                    <a:ext uri="{FF2B5EF4-FFF2-40B4-BE49-F238E27FC236}">
                      <a16:creationId xmlns:a16="http://schemas.microsoft.com/office/drawing/2014/main" id="{D04D6074-1588-47AB-8D52-96D71ABED3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2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84" name="Oval 168">
                  <a:extLst>
                    <a:ext uri="{FF2B5EF4-FFF2-40B4-BE49-F238E27FC236}">
                      <a16:creationId xmlns:a16="http://schemas.microsoft.com/office/drawing/2014/main" id="{50E580E9-F225-4C10-9297-44760FDD2C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4" y="816"/>
                  <a:ext cx="34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85" name="Oval 169">
                  <a:extLst>
                    <a:ext uri="{FF2B5EF4-FFF2-40B4-BE49-F238E27FC236}">
                      <a16:creationId xmlns:a16="http://schemas.microsoft.com/office/drawing/2014/main" id="{F8F1ECCE-FEFA-4465-970D-D7D7952E7C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6" y="818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86" name="Oval 170">
                  <a:extLst>
                    <a:ext uri="{FF2B5EF4-FFF2-40B4-BE49-F238E27FC236}">
                      <a16:creationId xmlns:a16="http://schemas.microsoft.com/office/drawing/2014/main" id="{B36D6570-CE90-4FDD-A3FD-B0B0A659A0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822"/>
                  <a:ext cx="19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87" name="Oval 171">
                  <a:extLst>
                    <a:ext uri="{FF2B5EF4-FFF2-40B4-BE49-F238E27FC236}">
                      <a16:creationId xmlns:a16="http://schemas.microsoft.com/office/drawing/2014/main" id="{E41965D9-3384-461A-8681-9A7E7F709A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826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88" name="Oval 172">
                  <a:extLst>
                    <a:ext uri="{FF2B5EF4-FFF2-40B4-BE49-F238E27FC236}">
                      <a16:creationId xmlns:a16="http://schemas.microsoft.com/office/drawing/2014/main" id="{E045557A-80E2-4DB9-A257-C79E4249FE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827"/>
                  <a:ext cx="9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89" name="Oval 173">
                  <a:extLst>
                    <a:ext uri="{FF2B5EF4-FFF2-40B4-BE49-F238E27FC236}">
                      <a16:creationId xmlns:a16="http://schemas.microsoft.com/office/drawing/2014/main" id="{9E1FC1F4-CB8F-42BE-BD45-56A3D0EDA8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4" y="829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90" name="Oval 174">
                  <a:extLst>
                    <a:ext uri="{FF2B5EF4-FFF2-40B4-BE49-F238E27FC236}">
                      <a16:creationId xmlns:a16="http://schemas.microsoft.com/office/drawing/2014/main" id="{C8BFB576-9DB5-4805-BF1F-5EFDB41142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831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91" name="Oval 175">
                  <a:extLst>
                    <a:ext uri="{FF2B5EF4-FFF2-40B4-BE49-F238E27FC236}">
                      <a16:creationId xmlns:a16="http://schemas.microsoft.com/office/drawing/2014/main" id="{1E506838-08C2-47CB-8C7B-02387E3497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831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92" name="Oval 176">
                  <a:extLst>
                    <a:ext uri="{FF2B5EF4-FFF2-40B4-BE49-F238E27FC236}">
                      <a16:creationId xmlns:a16="http://schemas.microsoft.com/office/drawing/2014/main" id="{DCE3FE0D-77E1-4D4E-BD7A-30ED3A54F8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871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93" name="Oval 177">
                  <a:extLst>
                    <a:ext uri="{FF2B5EF4-FFF2-40B4-BE49-F238E27FC236}">
                      <a16:creationId xmlns:a16="http://schemas.microsoft.com/office/drawing/2014/main" id="{3CB9F550-25D8-4F79-82D3-C06523F151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870"/>
                  <a:ext cx="2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94" name="Oval 178">
                  <a:extLst>
                    <a:ext uri="{FF2B5EF4-FFF2-40B4-BE49-F238E27FC236}">
                      <a16:creationId xmlns:a16="http://schemas.microsoft.com/office/drawing/2014/main" id="{797244ED-4331-4DE8-A1D6-24C7FBE3F4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6" y="868"/>
                  <a:ext cx="7" cy="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95" name="Oval 179">
                  <a:extLst>
                    <a:ext uri="{FF2B5EF4-FFF2-40B4-BE49-F238E27FC236}">
                      <a16:creationId xmlns:a16="http://schemas.microsoft.com/office/drawing/2014/main" id="{A8E37ABE-7140-41FC-82C8-0517B6DA37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4" y="866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96" name="Oval 180">
                  <a:extLst>
                    <a:ext uri="{FF2B5EF4-FFF2-40B4-BE49-F238E27FC236}">
                      <a16:creationId xmlns:a16="http://schemas.microsoft.com/office/drawing/2014/main" id="{A5ECAD46-CBED-45C3-AF87-D8B60FB064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0" y="864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97" name="Oval 181">
                  <a:extLst>
                    <a:ext uri="{FF2B5EF4-FFF2-40B4-BE49-F238E27FC236}">
                      <a16:creationId xmlns:a16="http://schemas.microsoft.com/office/drawing/2014/main" id="{6317E8CC-B818-4A07-B93E-8F0F0C1FB4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16" y="860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98" name="Oval 182">
                  <a:extLst>
                    <a:ext uri="{FF2B5EF4-FFF2-40B4-BE49-F238E27FC236}">
                      <a16:creationId xmlns:a16="http://schemas.microsoft.com/office/drawing/2014/main" id="{DBA6D9F1-F114-4A7F-90C6-A03DE593DF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3" y="858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99" name="Oval 183">
                  <a:extLst>
                    <a:ext uri="{FF2B5EF4-FFF2-40B4-BE49-F238E27FC236}">
                      <a16:creationId xmlns:a16="http://schemas.microsoft.com/office/drawing/2014/main" id="{4256758E-3F55-42E2-80E1-E9A47AE2E7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9" y="854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00" name="Oval 184">
                  <a:extLst>
                    <a:ext uri="{FF2B5EF4-FFF2-40B4-BE49-F238E27FC236}">
                      <a16:creationId xmlns:a16="http://schemas.microsoft.com/office/drawing/2014/main" id="{FDDBA15C-32D1-49D5-8291-D4C746F321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852"/>
                  <a:ext cx="41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01" name="Oval 185">
                  <a:extLst>
                    <a:ext uri="{FF2B5EF4-FFF2-40B4-BE49-F238E27FC236}">
                      <a16:creationId xmlns:a16="http://schemas.microsoft.com/office/drawing/2014/main" id="{B41651D5-9FE3-407E-BC60-EB426726DF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4" y="852"/>
                  <a:ext cx="42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02" name="Oval 186">
                  <a:extLst>
                    <a:ext uri="{FF2B5EF4-FFF2-40B4-BE49-F238E27FC236}">
                      <a16:creationId xmlns:a16="http://schemas.microsoft.com/office/drawing/2014/main" id="{79E27E9B-956D-4D9B-9586-8A0E44C8E4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03" name="Oval 187">
                  <a:extLst>
                    <a:ext uri="{FF2B5EF4-FFF2-40B4-BE49-F238E27FC236}">
                      <a16:creationId xmlns:a16="http://schemas.microsoft.com/office/drawing/2014/main" id="{91C26F3F-53BF-47DB-9277-0BEB7AFD5B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04" name="Oval 188">
                  <a:extLst>
                    <a:ext uri="{FF2B5EF4-FFF2-40B4-BE49-F238E27FC236}">
                      <a16:creationId xmlns:a16="http://schemas.microsoft.com/office/drawing/2014/main" id="{234E75D3-17C4-4BC6-BA0B-D60FAEEFBF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05" name="Oval 189">
                  <a:extLst>
                    <a:ext uri="{FF2B5EF4-FFF2-40B4-BE49-F238E27FC236}">
                      <a16:creationId xmlns:a16="http://schemas.microsoft.com/office/drawing/2014/main" id="{9E8B869E-C5F5-4F23-B064-F7030E3167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06" name="Oval 190">
                  <a:extLst>
                    <a:ext uri="{FF2B5EF4-FFF2-40B4-BE49-F238E27FC236}">
                      <a16:creationId xmlns:a16="http://schemas.microsoft.com/office/drawing/2014/main" id="{0005326A-101B-4D9F-A119-60FF5935C9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852"/>
                  <a:ext cx="42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07" name="Oval 191">
                  <a:extLst>
                    <a:ext uri="{FF2B5EF4-FFF2-40B4-BE49-F238E27FC236}">
                      <a16:creationId xmlns:a16="http://schemas.microsoft.com/office/drawing/2014/main" id="{D94A8787-9E3A-4AAD-A7B1-31D68D088E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5" y="856"/>
                  <a:ext cx="32" cy="3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08" name="Oval 192">
                  <a:extLst>
                    <a:ext uri="{FF2B5EF4-FFF2-40B4-BE49-F238E27FC236}">
                      <a16:creationId xmlns:a16="http://schemas.microsoft.com/office/drawing/2014/main" id="{F5A6EB36-A979-4842-9424-90D6A85691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7" y="858"/>
                  <a:ext cx="26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09" name="Oval 193">
                  <a:extLst>
                    <a:ext uri="{FF2B5EF4-FFF2-40B4-BE49-F238E27FC236}">
                      <a16:creationId xmlns:a16="http://schemas.microsoft.com/office/drawing/2014/main" id="{1A6F81FB-8BD1-4415-9BF1-C91985A013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89" y="862"/>
                  <a:ext cx="21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10" name="Oval 194">
                  <a:extLst>
                    <a:ext uri="{FF2B5EF4-FFF2-40B4-BE49-F238E27FC236}">
                      <a16:creationId xmlns:a16="http://schemas.microsoft.com/office/drawing/2014/main" id="{D985478F-4129-4322-B528-ACAB4C90D2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3" y="864"/>
                  <a:ext cx="13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11" name="Oval 195">
                  <a:extLst>
                    <a:ext uri="{FF2B5EF4-FFF2-40B4-BE49-F238E27FC236}">
                      <a16:creationId xmlns:a16="http://schemas.microsoft.com/office/drawing/2014/main" id="{767616FE-E433-456A-B475-A278C05F10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3" y="868"/>
                  <a:ext cx="9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12" name="Oval 196">
                  <a:extLst>
                    <a:ext uri="{FF2B5EF4-FFF2-40B4-BE49-F238E27FC236}">
                      <a16:creationId xmlns:a16="http://schemas.microsoft.com/office/drawing/2014/main" id="{1CD18569-259B-4D8A-B417-58E3990BED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5" y="870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13" name="Oval 197">
                  <a:extLst>
                    <a:ext uri="{FF2B5EF4-FFF2-40B4-BE49-F238E27FC236}">
                      <a16:creationId xmlns:a16="http://schemas.microsoft.com/office/drawing/2014/main" id="{8AD774F5-71E2-410F-9691-CB47E89C90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5" y="871"/>
                  <a:ext cx="4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14" name="Oval 198">
                  <a:extLst>
                    <a:ext uri="{FF2B5EF4-FFF2-40B4-BE49-F238E27FC236}">
                      <a16:creationId xmlns:a16="http://schemas.microsoft.com/office/drawing/2014/main" id="{AC75B841-4146-4D98-957B-6A7BDF7675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95" y="871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15" name="Oval 199">
                  <a:extLst>
                    <a:ext uri="{FF2B5EF4-FFF2-40B4-BE49-F238E27FC236}">
                      <a16:creationId xmlns:a16="http://schemas.microsoft.com/office/drawing/2014/main" id="{40AB6520-7A34-426D-AE6E-EE10D6AF60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912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16" name="Oval 200">
                  <a:extLst>
                    <a:ext uri="{FF2B5EF4-FFF2-40B4-BE49-F238E27FC236}">
                      <a16:creationId xmlns:a16="http://schemas.microsoft.com/office/drawing/2014/main" id="{4473EA02-0241-4C6A-8A9C-DC1858109C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91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17" name="Oval 201">
                  <a:extLst>
                    <a:ext uri="{FF2B5EF4-FFF2-40B4-BE49-F238E27FC236}">
                      <a16:creationId xmlns:a16="http://schemas.microsoft.com/office/drawing/2014/main" id="{89A70D01-7399-4883-8091-6423D4FB7A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908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18" name="Oval 202">
                  <a:extLst>
                    <a:ext uri="{FF2B5EF4-FFF2-40B4-BE49-F238E27FC236}">
                      <a16:creationId xmlns:a16="http://schemas.microsoft.com/office/drawing/2014/main" id="{4E61938D-E289-4070-9942-777DC51A83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5" y="906"/>
                  <a:ext cx="8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19" name="Oval 203">
                  <a:extLst>
                    <a:ext uri="{FF2B5EF4-FFF2-40B4-BE49-F238E27FC236}">
                      <a16:creationId xmlns:a16="http://schemas.microsoft.com/office/drawing/2014/main" id="{597EE84A-6200-40F5-A118-7424E9B9C9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1" y="904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20" name="Oval 204">
                  <a:extLst>
                    <a:ext uri="{FF2B5EF4-FFF2-40B4-BE49-F238E27FC236}">
                      <a16:creationId xmlns:a16="http://schemas.microsoft.com/office/drawing/2014/main" id="{AC4D97A6-E3A7-419A-AEC2-19CAFF0404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8" y="902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001" name="Oval 206">
                <a:extLst>
                  <a:ext uri="{FF2B5EF4-FFF2-40B4-BE49-F238E27FC236}">
                    <a16:creationId xmlns:a16="http://schemas.microsoft.com/office/drawing/2014/main" id="{B8318313-4EA6-4D77-ABF0-000444DEA2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4" y="898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2" name="Oval 207">
                <a:extLst>
                  <a:ext uri="{FF2B5EF4-FFF2-40B4-BE49-F238E27FC236}">
                    <a16:creationId xmlns:a16="http://schemas.microsoft.com/office/drawing/2014/main" id="{6E2AFDC5-694F-4920-814D-DCA5F2F2D2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0" y="896"/>
                <a:ext cx="31" cy="3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3" name="Oval 208">
                <a:extLst>
                  <a:ext uri="{FF2B5EF4-FFF2-40B4-BE49-F238E27FC236}">
                    <a16:creationId xmlns:a16="http://schemas.microsoft.com/office/drawing/2014/main" id="{8A718014-6C4A-4C2E-9523-D9DFAB1AAD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6" y="893"/>
                <a:ext cx="39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4" name="Oval 209">
                <a:extLst>
                  <a:ext uri="{FF2B5EF4-FFF2-40B4-BE49-F238E27FC236}">
                    <a16:creationId xmlns:a16="http://schemas.microsoft.com/office/drawing/2014/main" id="{2786F6FF-FA62-4223-836B-033431F5CF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5" y="891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5" name="Oval 210">
                <a:extLst>
                  <a:ext uri="{FF2B5EF4-FFF2-40B4-BE49-F238E27FC236}">
                    <a16:creationId xmlns:a16="http://schemas.microsoft.com/office/drawing/2014/main" id="{3635C9F7-C6DC-49F4-AC81-C34B1265B0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3" y="891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6" name="Oval 211">
                <a:extLst>
                  <a:ext uri="{FF2B5EF4-FFF2-40B4-BE49-F238E27FC236}">
                    <a16:creationId xmlns:a16="http://schemas.microsoft.com/office/drawing/2014/main" id="{CD5A1452-338F-453D-AF62-E4D4C2B9AE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3" y="891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7" name="Oval 212">
                <a:extLst>
                  <a:ext uri="{FF2B5EF4-FFF2-40B4-BE49-F238E27FC236}">
                    <a16:creationId xmlns:a16="http://schemas.microsoft.com/office/drawing/2014/main" id="{EFB07C8F-8431-4863-B78D-32A37F7B3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1" y="891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8" name="Oval 213">
                <a:extLst>
                  <a:ext uri="{FF2B5EF4-FFF2-40B4-BE49-F238E27FC236}">
                    <a16:creationId xmlns:a16="http://schemas.microsoft.com/office/drawing/2014/main" id="{8E129976-82CE-4B5C-B640-A8D42E52F9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1" y="891"/>
                <a:ext cx="41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9" name="Oval 214">
                <a:extLst>
                  <a:ext uri="{FF2B5EF4-FFF2-40B4-BE49-F238E27FC236}">
                    <a16:creationId xmlns:a16="http://schemas.microsoft.com/office/drawing/2014/main" id="{EE8F165B-A16D-4436-A130-7F31B3DEC2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3" y="894"/>
                <a:ext cx="35" cy="3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0" name="Oval 215">
                <a:extLst>
                  <a:ext uri="{FF2B5EF4-FFF2-40B4-BE49-F238E27FC236}">
                    <a16:creationId xmlns:a16="http://schemas.microsoft.com/office/drawing/2014/main" id="{A4EF4BF2-01CD-45CA-87B3-6B49F6E985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6" y="896"/>
                <a:ext cx="28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1" name="Oval 216">
                <a:extLst>
                  <a:ext uri="{FF2B5EF4-FFF2-40B4-BE49-F238E27FC236}">
                    <a16:creationId xmlns:a16="http://schemas.microsoft.com/office/drawing/2014/main" id="{79FDFF56-BBFE-4049-8680-C95E3CBC36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8" y="900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2" name="Oval 217">
                <a:extLst>
                  <a:ext uri="{FF2B5EF4-FFF2-40B4-BE49-F238E27FC236}">
                    <a16:creationId xmlns:a16="http://schemas.microsoft.com/office/drawing/2014/main" id="{53B65717-9BEF-499E-A62D-B555AE8D94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0" y="902"/>
                <a:ext cx="19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3" name="Oval 218">
                <a:extLst>
                  <a:ext uri="{FF2B5EF4-FFF2-40B4-BE49-F238E27FC236}">
                    <a16:creationId xmlns:a16="http://schemas.microsoft.com/office/drawing/2014/main" id="{7130AEBE-AD44-4304-AD4E-66D0F4A5F2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2" y="904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4" name="Oval 219">
                <a:extLst>
                  <a:ext uri="{FF2B5EF4-FFF2-40B4-BE49-F238E27FC236}">
                    <a16:creationId xmlns:a16="http://schemas.microsoft.com/office/drawing/2014/main" id="{8BB91259-9103-4E95-A3D7-586AC62185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4" y="908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5" name="Oval 220">
                <a:extLst>
                  <a:ext uri="{FF2B5EF4-FFF2-40B4-BE49-F238E27FC236}">
                    <a16:creationId xmlns:a16="http://schemas.microsoft.com/office/drawing/2014/main" id="{318445C0-7CAF-4173-BF0A-C0202B72F8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910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6" name="Oval 221">
                <a:extLst>
                  <a:ext uri="{FF2B5EF4-FFF2-40B4-BE49-F238E27FC236}">
                    <a16:creationId xmlns:a16="http://schemas.microsoft.com/office/drawing/2014/main" id="{8D012039-D42E-4780-AE88-E44483A445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91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7" name="Oval 222">
                <a:extLst>
                  <a:ext uri="{FF2B5EF4-FFF2-40B4-BE49-F238E27FC236}">
                    <a16:creationId xmlns:a16="http://schemas.microsoft.com/office/drawing/2014/main" id="{6B394228-0ADE-487C-9165-0DBD32CE77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6" y="912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8" name="Oval 223">
                <a:extLst>
                  <a:ext uri="{FF2B5EF4-FFF2-40B4-BE49-F238E27FC236}">
                    <a16:creationId xmlns:a16="http://schemas.microsoft.com/office/drawing/2014/main" id="{5D954BF7-8B7D-4917-89AA-F4159E7744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1" y="95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9" name="Oval 224">
                <a:extLst>
                  <a:ext uri="{FF2B5EF4-FFF2-40B4-BE49-F238E27FC236}">
                    <a16:creationId xmlns:a16="http://schemas.microsoft.com/office/drawing/2014/main" id="{313FD49D-A526-4E88-B819-BF476B31E1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9" y="95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0" name="Oval 225">
                <a:extLst>
                  <a:ext uri="{FF2B5EF4-FFF2-40B4-BE49-F238E27FC236}">
                    <a16:creationId xmlns:a16="http://schemas.microsoft.com/office/drawing/2014/main" id="{BFB5186D-58E0-4345-BFFB-6070C26D6C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8" y="948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1" name="Oval 226">
                <a:extLst>
                  <a:ext uri="{FF2B5EF4-FFF2-40B4-BE49-F238E27FC236}">
                    <a16:creationId xmlns:a16="http://schemas.microsoft.com/office/drawing/2014/main" id="{F91B81BE-21FC-4512-A12C-2833A529E5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6" y="946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2" name="Oval 227">
                <a:extLst>
                  <a:ext uri="{FF2B5EF4-FFF2-40B4-BE49-F238E27FC236}">
                    <a16:creationId xmlns:a16="http://schemas.microsoft.com/office/drawing/2014/main" id="{8ECD6928-F289-4BDB-9E9B-6C5B95A85F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2" y="94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3" name="Oval 228">
                <a:extLst>
                  <a:ext uri="{FF2B5EF4-FFF2-40B4-BE49-F238E27FC236}">
                    <a16:creationId xmlns:a16="http://schemas.microsoft.com/office/drawing/2014/main" id="{37472ECE-5A48-42BB-BADF-05044D0412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0" y="942"/>
                <a:ext cx="16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4" name="Oval 229">
                <a:extLst>
                  <a:ext uri="{FF2B5EF4-FFF2-40B4-BE49-F238E27FC236}">
                    <a16:creationId xmlns:a16="http://schemas.microsoft.com/office/drawing/2014/main" id="{5BE7C7E5-F110-4A3E-AE8B-15FE6E2EBE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7" y="940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5" name="Oval 230">
                <a:extLst>
                  <a:ext uri="{FF2B5EF4-FFF2-40B4-BE49-F238E27FC236}">
                    <a16:creationId xmlns:a16="http://schemas.microsoft.com/office/drawing/2014/main" id="{AEE6D328-47E8-4B66-B0DE-4A60C326AE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3" y="938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6" name="Oval 231">
                <a:extLst>
                  <a:ext uri="{FF2B5EF4-FFF2-40B4-BE49-F238E27FC236}">
                    <a16:creationId xmlns:a16="http://schemas.microsoft.com/office/drawing/2014/main" id="{0361A28C-230C-4015-9892-218267B1D4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1" y="937"/>
                <a:ext cx="29" cy="2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7" name="Oval 232">
                <a:extLst>
                  <a:ext uri="{FF2B5EF4-FFF2-40B4-BE49-F238E27FC236}">
                    <a16:creationId xmlns:a16="http://schemas.microsoft.com/office/drawing/2014/main" id="{934C87AA-2C84-4044-8C27-F52D3326FD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7" y="935"/>
                <a:ext cx="35" cy="3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8" name="Oval 233">
                <a:extLst>
                  <a:ext uri="{FF2B5EF4-FFF2-40B4-BE49-F238E27FC236}">
                    <a16:creationId xmlns:a16="http://schemas.microsoft.com/office/drawing/2014/main" id="{5F6E41C6-8EF6-4E52-A10B-3526C3C42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6" y="933"/>
                <a:ext cx="36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9" name="Oval 234">
                <a:extLst>
                  <a:ext uri="{FF2B5EF4-FFF2-40B4-BE49-F238E27FC236}">
                    <a16:creationId xmlns:a16="http://schemas.microsoft.com/office/drawing/2014/main" id="{E20CEF82-0AAD-4D28-997D-01A46BF943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6" y="933"/>
                <a:ext cx="36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0" name="Oval 235">
                <a:extLst>
                  <a:ext uri="{FF2B5EF4-FFF2-40B4-BE49-F238E27FC236}">
                    <a16:creationId xmlns:a16="http://schemas.microsoft.com/office/drawing/2014/main" id="{D4D281E7-06F8-4E56-AD47-8C7C3C21A2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6" y="933"/>
                <a:ext cx="34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1" name="Oval 236">
                <a:extLst>
                  <a:ext uri="{FF2B5EF4-FFF2-40B4-BE49-F238E27FC236}">
                    <a16:creationId xmlns:a16="http://schemas.microsoft.com/office/drawing/2014/main" id="{88C4AE89-D04D-49F1-80D5-39149DF2E6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6" y="935"/>
                <a:ext cx="33" cy="3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2" name="Oval 237">
                <a:extLst>
                  <a:ext uri="{FF2B5EF4-FFF2-40B4-BE49-F238E27FC236}">
                    <a16:creationId xmlns:a16="http://schemas.microsoft.com/office/drawing/2014/main" id="{65BD0AB5-F831-48B2-B6DC-E90EE5CC0F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8" y="937"/>
                <a:ext cx="27" cy="2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3" name="Oval 238">
                <a:extLst>
                  <a:ext uri="{FF2B5EF4-FFF2-40B4-BE49-F238E27FC236}">
                    <a16:creationId xmlns:a16="http://schemas.microsoft.com/office/drawing/2014/main" id="{35CC87E9-3733-47E5-91C6-5553D02CBA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8" y="938"/>
                <a:ext cx="25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4" name="Oval 239">
                <a:extLst>
                  <a:ext uri="{FF2B5EF4-FFF2-40B4-BE49-F238E27FC236}">
                    <a16:creationId xmlns:a16="http://schemas.microsoft.com/office/drawing/2014/main" id="{2D00549F-644A-47B5-8A02-7CE0530E15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0" y="940"/>
                <a:ext cx="19" cy="2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5" name="Oval 240">
                <a:extLst>
                  <a:ext uri="{FF2B5EF4-FFF2-40B4-BE49-F238E27FC236}">
                    <a16:creationId xmlns:a16="http://schemas.microsoft.com/office/drawing/2014/main" id="{1F606DB0-CB1D-4E5C-B9E3-64C0D0C525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2" y="944"/>
                <a:ext cx="14" cy="1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6" name="Oval 241">
                <a:extLst>
                  <a:ext uri="{FF2B5EF4-FFF2-40B4-BE49-F238E27FC236}">
                    <a16:creationId xmlns:a16="http://schemas.microsoft.com/office/drawing/2014/main" id="{D57A42B8-6DD4-4CF1-8E0F-D6C8247A78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4" y="946"/>
                <a:ext cx="10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7" name="Oval 242">
                <a:extLst>
                  <a:ext uri="{FF2B5EF4-FFF2-40B4-BE49-F238E27FC236}">
                    <a16:creationId xmlns:a16="http://schemas.microsoft.com/office/drawing/2014/main" id="{AE325899-5D27-4422-AEA4-5A408257D2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" y="948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8" name="Oval 243">
                <a:extLst>
                  <a:ext uri="{FF2B5EF4-FFF2-40B4-BE49-F238E27FC236}">
                    <a16:creationId xmlns:a16="http://schemas.microsoft.com/office/drawing/2014/main" id="{0FFE48E8-0A09-423C-88C3-F0C6F2BF0A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95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9" name="Oval 244">
                <a:extLst>
                  <a:ext uri="{FF2B5EF4-FFF2-40B4-BE49-F238E27FC236}">
                    <a16:creationId xmlns:a16="http://schemas.microsoft.com/office/drawing/2014/main" id="{CFD4DE40-7A12-4A5D-B0D8-B58A0F5A33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7" y="950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0" name="Oval 245">
                <a:extLst>
                  <a:ext uri="{FF2B5EF4-FFF2-40B4-BE49-F238E27FC236}">
                    <a16:creationId xmlns:a16="http://schemas.microsoft.com/office/drawing/2014/main" id="{2EBC1075-7FDC-416D-B88E-0A4DD56C0E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" y="99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1" name="Oval 246">
                <a:extLst>
                  <a:ext uri="{FF2B5EF4-FFF2-40B4-BE49-F238E27FC236}">
                    <a16:creationId xmlns:a16="http://schemas.microsoft.com/office/drawing/2014/main" id="{7FC25B43-1EB9-4229-93F1-36936D3DFA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9" y="98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2" name="Oval 247">
                <a:extLst>
                  <a:ext uri="{FF2B5EF4-FFF2-40B4-BE49-F238E27FC236}">
                    <a16:creationId xmlns:a16="http://schemas.microsoft.com/office/drawing/2014/main" id="{4E0369D7-4131-4B65-9880-8F5E043A5B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7" y="988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3" name="Oval 248">
                <a:extLst>
                  <a:ext uri="{FF2B5EF4-FFF2-40B4-BE49-F238E27FC236}">
                    <a16:creationId xmlns:a16="http://schemas.microsoft.com/office/drawing/2014/main" id="{197C5F68-7F92-43EF-AD4B-C80EB43676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3" y="986"/>
                <a:ext cx="10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4" name="Oval 249">
                <a:extLst>
                  <a:ext uri="{FF2B5EF4-FFF2-40B4-BE49-F238E27FC236}">
                    <a16:creationId xmlns:a16="http://schemas.microsoft.com/office/drawing/2014/main" id="{68BC8206-77C2-481B-A985-27E6482BE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1" y="98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5" name="Oval 250">
                <a:extLst>
                  <a:ext uri="{FF2B5EF4-FFF2-40B4-BE49-F238E27FC236}">
                    <a16:creationId xmlns:a16="http://schemas.microsoft.com/office/drawing/2014/main" id="{CC6F700A-BF80-49FD-A5D7-8FF0C894B7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0" y="983"/>
                <a:ext cx="15" cy="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6" name="Oval 251">
                <a:extLst>
                  <a:ext uri="{FF2B5EF4-FFF2-40B4-BE49-F238E27FC236}">
                    <a16:creationId xmlns:a16="http://schemas.microsoft.com/office/drawing/2014/main" id="{DD1ADC0B-B3FC-430E-8C28-E4C312814C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6" y="981"/>
                <a:ext cx="19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7" name="Oval 252">
                <a:extLst>
                  <a:ext uri="{FF2B5EF4-FFF2-40B4-BE49-F238E27FC236}">
                    <a16:creationId xmlns:a16="http://schemas.microsoft.com/office/drawing/2014/main" id="{E925B91B-EBA7-4574-BEDB-7F4D011892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54" y="979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8" name="Oval 253">
                <a:extLst>
                  <a:ext uri="{FF2B5EF4-FFF2-40B4-BE49-F238E27FC236}">
                    <a16:creationId xmlns:a16="http://schemas.microsoft.com/office/drawing/2014/main" id="{695419F6-0DAB-417C-A0BC-54E4A96BB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2" y="977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9" name="Oval 254">
                <a:extLst>
                  <a:ext uri="{FF2B5EF4-FFF2-40B4-BE49-F238E27FC236}">
                    <a16:creationId xmlns:a16="http://schemas.microsoft.com/office/drawing/2014/main" id="{D01152ED-AAE2-4824-8147-568E89D5B2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1" y="977"/>
                <a:ext cx="26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0" name="Oval 255">
                <a:extLst>
                  <a:ext uri="{FF2B5EF4-FFF2-40B4-BE49-F238E27FC236}">
                    <a16:creationId xmlns:a16="http://schemas.microsoft.com/office/drawing/2014/main" id="{CD319C36-EC45-4A8A-8BB6-A267E0631A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1" y="977"/>
                <a:ext cx="25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1" name="Oval 256">
                <a:extLst>
                  <a:ext uri="{FF2B5EF4-FFF2-40B4-BE49-F238E27FC236}">
                    <a16:creationId xmlns:a16="http://schemas.microsoft.com/office/drawing/2014/main" id="{49A76406-472A-4E26-BC87-736A93C23A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9" y="977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2" name="Oval 257">
                <a:extLst>
                  <a:ext uri="{FF2B5EF4-FFF2-40B4-BE49-F238E27FC236}">
                    <a16:creationId xmlns:a16="http://schemas.microsoft.com/office/drawing/2014/main" id="{76217FF7-5362-466E-9D8F-453E911615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9" y="979"/>
                <a:ext cx="25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3" name="Oval 258">
                <a:extLst>
                  <a:ext uri="{FF2B5EF4-FFF2-40B4-BE49-F238E27FC236}">
                    <a16:creationId xmlns:a16="http://schemas.microsoft.com/office/drawing/2014/main" id="{1DD391CD-8E9F-4236-8EA1-6E03159A1D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1" y="979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4" name="Oval 259">
                <a:extLst>
                  <a:ext uri="{FF2B5EF4-FFF2-40B4-BE49-F238E27FC236}">
                    <a16:creationId xmlns:a16="http://schemas.microsoft.com/office/drawing/2014/main" id="{D0183C62-4F8D-4248-8168-30A942C807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1" y="98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5" name="Oval 260">
                <a:extLst>
                  <a:ext uri="{FF2B5EF4-FFF2-40B4-BE49-F238E27FC236}">
                    <a16:creationId xmlns:a16="http://schemas.microsoft.com/office/drawing/2014/main" id="{B92ACDF0-368E-41EC-AEEB-8E9086A937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3" y="983"/>
                <a:ext cx="14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6" name="Oval 261">
                <a:extLst>
                  <a:ext uri="{FF2B5EF4-FFF2-40B4-BE49-F238E27FC236}">
                    <a16:creationId xmlns:a16="http://schemas.microsoft.com/office/drawing/2014/main" id="{E0AEF918-FCA2-4852-8ACA-193776EB21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3" y="98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7" name="Oval 262">
                <a:extLst>
                  <a:ext uri="{FF2B5EF4-FFF2-40B4-BE49-F238E27FC236}">
                    <a16:creationId xmlns:a16="http://schemas.microsoft.com/office/drawing/2014/main" id="{27B5F616-FB06-42DF-B2F9-4B70976601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6" y="986"/>
                <a:ext cx="5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8" name="Oval 263">
                <a:extLst>
                  <a:ext uri="{FF2B5EF4-FFF2-40B4-BE49-F238E27FC236}">
                    <a16:creationId xmlns:a16="http://schemas.microsoft.com/office/drawing/2014/main" id="{AFB61A7C-4313-4795-90E5-5A46E7E146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6" y="988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9" name="Oval 264">
                <a:extLst>
                  <a:ext uri="{FF2B5EF4-FFF2-40B4-BE49-F238E27FC236}">
                    <a16:creationId xmlns:a16="http://schemas.microsoft.com/office/drawing/2014/main" id="{0B86A37D-DF1C-4B80-85FB-BC537C273B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988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0" name="Oval 265">
                <a:extLst>
                  <a:ext uri="{FF2B5EF4-FFF2-40B4-BE49-F238E27FC236}">
                    <a16:creationId xmlns:a16="http://schemas.microsoft.com/office/drawing/2014/main" id="{3C8B70A3-EB93-4788-BFD5-FB397BDA46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99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1" name="Oval 266">
                <a:extLst>
                  <a:ext uri="{FF2B5EF4-FFF2-40B4-BE49-F238E27FC236}">
                    <a16:creationId xmlns:a16="http://schemas.microsoft.com/office/drawing/2014/main" id="{993E0868-6EF0-4D14-8BCD-9C9DB5300E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2" name="Oval 267">
                <a:extLst>
                  <a:ext uri="{FF2B5EF4-FFF2-40B4-BE49-F238E27FC236}">
                    <a16:creationId xmlns:a16="http://schemas.microsoft.com/office/drawing/2014/main" id="{EB0C09C1-20CD-4D24-8E03-36BEDA6792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8" y="1028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3" name="Oval 268">
                <a:extLst>
                  <a:ext uri="{FF2B5EF4-FFF2-40B4-BE49-F238E27FC236}">
                    <a16:creationId xmlns:a16="http://schemas.microsoft.com/office/drawing/2014/main" id="{E0EDF71D-A3A6-4EC9-BC05-1CBC68793A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6" y="1027"/>
                <a:ext cx="4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4" name="Oval 269">
                <a:extLst>
                  <a:ext uri="{FF2B5EF4-FFF2-40B4-BE49-F238E27FC236}">
                    <a16:creationId xmlns:a16="http://schemas.microsoft.com/office/drawing/2014/main" id="{544A2789-38B4-41F4-81AD-1B504EAFBC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4" y="1027"/>
                <a:ext cx="8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5" name="Oval 270">
                <a:extLst>
                  <a:ext uri="{FF2B5EF4-FFF2-40B4-BE49-F238E27FC236}">
                    <a16:creationId xmlns:a16="http://schemas.microsoft.com/office/drawing/2014/main" id="{F2EDD089-F389-48D2-8E22-3081EB6ED9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2" y="1025"/>
                <a:ext cx="10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6" name="Oval 271">
                <a:extLst>
                  <a:ext uri="{FF2B5EF4-FFF2-40B4-BE49-F238E27FC236}">
                    <a16:creationId xmlns:a16="http://schemas.microsoft.com/office/drawing/2014/main" id="{C86A20CC-B4FB-4A5D-84A3-BAB43C95DB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1" y="1023"/>
                <a:ext cx="11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7" name="Oval 272">
                <a:extLst>
                  <a:ext uri="{FF2B5EF4-FFF2-40B4-BE49-F238E27FC236}">
                    <a16:creationId xmlns:a16="http://schemas.microsoft.com/office/drawing/2014/main" id="{73C15D79-429B-4958-9561-C09F1CEF4F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9" y="1023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8" name="Oval 273">
                <a:extLst>
                  <a:ext uri="{FF2B5EF4-FFF2-40B4-BE49-F238E27FC236}">
                    <a16:creationId xmlns:a16="http://schemas.microsoft.com/office/drawing/2014/main" id="{471FBB16-3477-4D45-A0A6-DC31185A41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7" y="1021"/>
                <a:ext cx="15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9" name="Oval 274">
                <a:extLst>
                  <a:ext uri="{FF2B5EF4-FFF2-40B4-BE49-F238E27FC236}">
                    <a16:creationId xmlns:a16="http://schemas.microsoft.com/office/drawing/2014/main" id="{2049095E-E017-4F70-AB2B-BCFDB7B9D1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15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0" name="Oval 275">
                <a:extLst>
                  <a:ext uri="{FF2B5EF4-FFF2-40B4-BE49-F238E27FC236}">
                    <a16:creationId xmlns:a16="http://schemas.microsoft.com/office/drawing/2014/main" id="{6D5939E2-8F83-462C-BEE7-BF6F0A76F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4" y="1021"/>
                <a:ext cx="19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1" name="Oval 276">
                <a:extLst>
                  <a:ext uri="{FF2B5EF4-FFF2-40B4-BE49-F238E27FC236}">
                    <a16:creationId xmlns:a16="http://schemas.microsoft.com/office/drawing/2014/main" id="{138B8B24-34F6-48F3-A1E2-14A750539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4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2" name="Oval 277">
                <a:extLst>
                  <a:ext uri="{FF2B5EF4-FFF2-40B4-BE49-F238E27FC236}">
                    <a16:creationId xmlns:a16="http://schemas.microsoft.com/office/drawing/2014/main" id="{1FFD0F54-937A-4C30-AF6B-5D759770D0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4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3" name="Oval 278">
                <a:extLst>
                  <a:ext uri="{FF2B5EF4-FFF2-40B4-BE49-F238E27FC236}">
                    <a16:creationId xmlns:a16="http://schemas.microsoft.com/office/drawing/2014/main" id="{3AC53311-5002-41D2-BA8F-18606CD88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4" y="1023"/>
                <a:ext cx="15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4" name="Oval 279">
                <a:extLst>
                  <a:ext uri="{FF2B5EF4-FFF2-40B4-BE49-F238E27FC236}">
                    <a16:creationId xmlns:a16="http://schemas.microsoft.com/office/drawing/2014/main" id="{B6A606BB-2511-4297-AAE3-BB4CB9DE2C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6" y="1023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5" name="Oval 280">
                <a:extLst>
                  <a:ext uri="{FF2B5EF4-FFF2-40B4-BE49-F238E27FC236}">
                    <a16:creationId xmlns:a16="http://schemas.microsoft.com/office/drawing/2014/main" id="{588EE110-3775-4C5B-B335-B7A433E9DE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6" y="1025"/>
                <a:ext cx="8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6" name="Oval 281">
                <a:extLst>
                  <a:ext uri="{FF2B5EF4-FFF2-40B4-BE49-F238E27FC236}">
                    <a16:creationId xmlns:a16="http://schemas.microsoft.com/office/drawing/2014/main" id="{638A9A40-C838-47AC-86F2-5966F048DD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" y="1027"/>
                <a:ext cx="6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7" name="Oval 282">
                <a:extLst>
                  <a:ext uri="{FF2B5EF4-FFF2-40B4-BE49-F238E27FC236}">
                    <a16:creationId xmlns:a16="http://schemas.microsoft.com/office/drawing/2014/main" id="{5CC43096-5014-4780-9BBD-60F3194ABA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6" y="1027"/>
                <a:ext cx="4" cy="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8" name="Oval 283">
                <a:extLst>
                  <a:ext uri="{FF2B5EF4-FFF2-40B4-BE49-F238E27FC236}">
                    <a16:creationId xmlns:a16="http://schemas.microsoft.com/office/drawing/2014/main" id="{C77565EE-48D7-44FA-939F-8BCA7692E7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7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9" name="Oval 284">
                <a:extLst>
                  <a:ext uri="{FF2B5EF4-FFF2-40B4-BE49-F238E27FC236}">
                    <a16:creationId xmlns:a16="http://schemas.microsoft.com/office/drawing/2014/main" id="{D167AAE5-4ECB-4009-AC62-6E2BC7F95E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0" name="Oval 285">
                <a:extLst>
                  <a:ext uri="{FF2B5EF4-FFF2-40B4-BE49-F238E27FC236}">
                    <a16:creationId xmlns:a16="http://schemas.microsoft.com/office/drawing/2014/main" id="{9D1697D2-8BD1-4139-B212-076EECCBB3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9" y="106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1" name="Oval 286">
                <a:extLst>
                  <a:ext uri="{FF2B5EF4-FFF2-40B4-BE49-F238E27FC236}">
                    <a16:creationId xmlns:a16="http://schemas.microsoft.com/office/drawing/2014/main" id="{CEA6CD30-9D54-4D27-B148-796139F37F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1069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2" name="Oval 287">
                <a:extLst>
                  <a:ext uri="{FF2B5EF4-FFF2-40B4-BE49-F238E27FC236}">
                    <a16:creationId xmlns:a16="http://schemas.microsoft.com/office/drawing/2014/main" id="{D2A53E1B-F50C-4425-8CFC-4678B77452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5" y="1067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3" name="Oval 288">
                <a:extLst>
                  <a:ext uri="{FF2B5EF4-FFF2-40B4-BE49-F238E27FC236}">
                    <a16:creationId xmlns:a16="http://schemas.microsoft.com/office/drawing/2014/main" id="{82D83DF9-226C-428E-AC19-746C89F81F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3" y="1067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4" name="Oval 289">
                <a:extLst>
                  <a:ext uri="{FF2B5EF4-FFF2-40B4-BE49-F238E27FC236}">
                    <a16:creationId xmlns:a16="http://schemas.microsoft.com/office/drawing/2014/main" id="{7661A89F-36A8-407D-8BC9-B35C81B363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2" y="1065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5" name="Oval 290">
                <a:extLst>
                  <a:ext uri="{FF2B5EF4-FFF2-40B4-BE49-F238E27FC236}">
                    <a16:creationId xmlns:a16="http://schemas.microsoft.com/office/drawing/2014/main" id="{F98456E4-E850-463C-8579-D86450519D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0" y="1065"/>
                <a:ext cx="9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6" name="Oval 291">
                <a:extLst>
                  <a:ext uri="{FF2B5EF4-FFF2-40B4-BE49-F238E27FC236}">
                    <a16:creationId xmlns:a16="http://schemas.microsoft.com/office/drawing/2014/main" id="{801C8492-24F7-4491-9D5E-6BDC74D384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0" y="1063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7" name="Oval 292">
                <a:extLst>
                  <a:ext uri="{FF2B5EF4-FFF2-40B4-BE49-F238E27FC236}">
                    <a16:creationId xmlns:a16="http://schemas.microsoft.com/office/drawing/2014/main" id="{5BC23137-6776-4FA7-AAA7-9BEDAEA7AF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8" y="1063"/>
                <a:ext cx="12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8" name="Oval 293">
                <a:extLst>
                  <a:ext uri="{FF2B5EF4-FFF2-40B4-BE49-F238E27FC236}">
                    <a16:creationId xmlns:a16="http://schemas.microsoft.com/office/drawing/2014/main" id="{A9AF5116-7C43-4F59-A13D-26442BAFA8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" y="1063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9" name="Oval 294">
                <a:extLst>
                  <a:ext uri="{FF2B5EF4-FFF2-40B4-BE49-F238E27FC236}">
                    <a16:creationId xmlns:a16="http://schemas.microsoft.com/office/drawing/2014/main" id="{9204D145-4D21-47D8-BD7F-D69F0EAACD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7" y="1063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0" name="Oval 295">
                <a:extLst>
                  <a:ext uri="{FF2B5EF4-FFF2-40B4-BE49-F238E27FC236}">
                    <a16:creationId xmlns:a16="http://schemas.microsoft.com/office/drawing/2014/main" id="{EBCD5FB3-3761-4785-9620-AD6091457A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7" y="1063"/>
                <a:ext cx="9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1" name="Oval 296">
                <a:extLst>
                  <a:ext uri="{FF2B5EF4-FFF2-40B4-BE49-F238E27FC236}">
                    <a16:creationId xmlns:a16="http://schemas.microsoft.com/office/drawing/2014/main" id="{642A5208-961E-4005-9C75-891505E203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7" y="1065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2" name="Oval 297">
                <a:extLst>
                  <a:ext uri="{FF2B5EF4-FFF2-40B4-BE49-F238E27FC236}">
                    <a16:creationId xmlns:a16="http://schemas.microsoft.com/office/drawing/2014/main" id="{2E85FA62-4219-43FE-AC48-FDBFDD367E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7" y="1065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3" name="Oval 298">
                <a:extLst>
                  <a:ext uri="{FF2B5EF4-FFF2-40B4-BE49-F238E27FC236}">
                    <a16:creationId xmlns:a16="http://schemas.microsoft.com/office/drawing/2014/main" id="{97FE7A8F-9C3D-4CF3-98FD-070AD630C9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7" y="1067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4" name="Oval 299">
                <a:extLst>
                  <a:ext uri="{FF2B5EF4-FFF2-40B4-BE49-F238E27FC236}">
                    <a16:creationId xmlns:a16="http://schemas.microsoft.com/office/drawing/2014/main" id="{83479DA6-6404-4958-AFA8-82A0E68B2A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7" y="1067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5" name="Oval 300">
                <a:extLst>
                  <a:ext uri="{FF2B5EF4-FFF2-40B4-BE49-F238E27FC236}">
                    <a16:creationId xmlns:a16="http://schemas.microsoft.com/office/drawing/2014/main" id="{D00AD5B8-481F-4AA0-BCE6-65B3407840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7" y="1069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6" name="Oval 301">
                <a:extLst>
                  <a:ext uri="{FF2B5EF4-FFF2-40B4-BE49-F238E27FC236}">
                    <a16:creationId xmlns:a16="http://schemas.microsoft.com/office/drawing/2014/main" id="{DEFDA501-984D-484E-96FA-5217B86BC2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8" y="106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7" name="Oval 302">
                <a:extLst>
                  <a:ext uri="{FF2B5EF4-FFF2-40B4-BE49-F238E27FC236}">
                    <a16:creationId xmlns:a16="http://schemas.microsoft.com/office/drawing/2014/main" id="{BFC8ECEC-1D93-4F72-94E4-F6FAA0547F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8" y="110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8" name="Oval 303">
                <a:extLst>
                  <a:ext uri="{FF2B5EF4-FFF2-40B4-BE49-F238E27FC236}">
                    <a16:creationId xmlns:a16="http://schemas.microsoft.com/office/drawing/2014/main" id="{997450CF-C097-4C2B-8B3E-2656AA0C5A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8" y="110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9" name="Oval 304">
                <a:extLst>
                  <a:ext uri="{FF2B5EF4-FFF2-40B4-BE49-F238E27FC236}">
                    <a16:creationId xmlns:a16="http://schemas.microsoft.com/office/drawing/2014/main" id="{2EEC88EC-F419-4F9D-8A8B-D01388E7E4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6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0" name="Oval 305">
                <a:extLst>
                  <a:ext uri="{FF2B5EF4-FFF2-40B4-BE49-F238E27FC236}">
                    <a16:creationId xmlns:a16="http://schemas.microsoft.com/office/drawing/2014/main" id="{CCEC265C-1E4B-4C3E-BF76-5B1B4D800D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4" y="1107"/>
                <a:ext cx="4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1" name="Oval 306">
                <a:extLst>
                  <a:ext uri="{FF2B5EF4-FFF2-40B4-BE49-F238E27FC236}">
                    <a16:creationId xmlns:a16="http://schemas.microsoft.com/office/drawing/2014/main" id="{28DCC24F-5B52-44AE-818E-B90B3579BF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3" y="1107"/>
                <a:ext cx="5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2" name="Oval 307">
                <a:extLst>
                  <a:ext uri="{FF2B5EF4-FFF2-40B4-BE49-F238E27FC236}">
                    <a16:creationId xmlns:a16="http://schemas.microsoft.com/office/drawing/2014/main" id="{B269841D-3AA9-4D56-804A-28BB1B116C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3" y="1105"/>
                <a:ext cx="4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3" name="Oval 308">
                <a:extLst>
                  <a:ext uri="{FF2B5EF4-FFF2-40B4-BE49-F238E27FC236}">
                    <a16:creationId xmlns:a16="http://schemas.microsoft.com/office/drawing/2014/main" id="{0C4250B7-B64E-40C4-BE42-258507AE22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1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4" name="Oval 309">
                <a:extLst>
                  <a:ext uri="{FF2B5EF4-FFF2-40B4-BE49-F238E27FC236}">
                    <a16:creationId xmlns:a16="http://schemas.microsoft.com/office/drawing/2014/main" id="{8025C855-C121-4F0A-A0F5-39742FBC1A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1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5" name="Oval 310">
                <a:extLst>
                  <a:ext uri="{FF2B5EF4-FFF2-40B4-BE49-F238E27FC236}">
                    <a16:creationId xmlns:a16="http://schemas.microsoft.com/office/drawing/2014/main" id="{12915095-9738-4641-84C7-CDC9FD7359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9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6" name="Oval 311">
                <a:extLst>
                  <a:ext uri="{FF2B5EF4-FFF2-40B4-BE49-F238E27FC236}">
                    <a16:creationId xmlns:a16="http://schemas.microsoft.com/office/drawing/2014/main" id="{37640300-B89B-4C8B-AB42-524C6668C3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0" y="1105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7" name="Oval 312">
                <a:extLst>
                  <a:ext uri="{FF2B5EF4-FFF2-40B4-BE49-F238E27FC236}">
                    <a16:creationId xmlns:a16="http://schemas.microsoft.com/office/drawing/2014/main" id="{D28F74C2-14F3-44C0-B021-2ABA0C74AE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0" y="1107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8" name="Oval 313">
                <a:extLst>
                  <a:ext uri="{FF2B5EF4-FFF2-40B4-BE49-F238E27FC236}">
                    <a16:creationId xmlns:a16="http://schemas.microsoft.com/office/drawing/2014/main" id="{D10B0EFC-FFCF-48F1-AFD7-50CC521D4F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0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9" name="Oval 314">
                <a:extLst>
                  <a:ext uri="{FF2B5EF4-FFF2-40B4-BE49-F238E27FC236}">
                    <a16:creationId xmlns:a16="http://schemas.microsoft.com/office/drawing/2014/main" id="{2FE4F3C4-D7A3-4D41-822D-D879D3CD4C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0" name="Oval 315">
                <a:extLst>
                  <a:ext uri="{FF2B5EF4-FFF2-40B4-BE49-F238E27FC236}">
                    <a16:creationId xmlns:a16="http://schemas.microsoft.com/office/drawing/2014/main" id="{00B6A00E-2BD1-4B60-A9BC-D6916777FF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8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1" name="Oval 316">
                <a:extLst>
                  <a:ext uri="{FF2B5EF4-FFF2-40B4-BE49-F238E27FC236}">
                    <a16:creationId xmlns:a16="http://schemas.microsoft.com/office/drawing/2014/main" id="{0DC47835-35C7-47E9-A473-C90943F4CF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7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2" name="Oval 317">
                <a:extLst>
                  <a:ext uri="{FF2B5EF4-FFF2-40B4-BE49-F238E27FC236}">
                    <a16:creationId xmlns:a16="http://schemas.microsoft.com/office/drawing/2014/main" id="{B38B404D-3FB7-4459-998E-08B50FA0F5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5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3" name="Oval 318">
                <a:extLst>
                  <a:ext uri="{FF2B5EF4-FFF2-40B4-BE49-F238E27FC236}">
                    <a16:creationId xmlns:a16="http://schemas.microsoft.com/office/drawing/2014/main" id="{B62E737C-1856-4CFF-95AE-A39E95FEF6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6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4" name="Oval 319">
                <a:extLst>
                  <a:ext uri="{FF2B5EF4-FFF2-40B4-BE49-F238E27FC236}">
                    <a16:creationId xmlns:a16="http://schemas.microsoft.com/office/drawing/2014/main" id="{3A09237F-7D6E-48A6-BAE4-CB805E3F82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4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5" name="Oval 320">
                <a:extLst>
                  <a:ext uri="{FF2B5EF4-FFF2-40B4-BE49-F238E27FC236}">
                    <a16:creationId xmlns:a16="http://schemas.microsoft.com/office/drawing/2014/main" id="{A2AD99A8-B9C1-4E45-894F-68E7AAFC60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2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6" name="Oval 321">
                <a:extLst>
                  <a:ext uri="{FF2B5EF4-FFF2-40B4-BE49-F238E27FC236}">
                    <a16:creationId xmlns:a16="http://schemas.microsoft.com/office/drawing/2014/main" id="{0D94D708-61DB-4A07-98F0-F63E961966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2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7" name="Oval 322">
                <a:extLst>
                  <a:ext uri="{FF2B5EF4-FFF2-40B4-BE49-F238E27FC236}">
                    <a16:creationId xmlns:a16="http://schemas.microsoft.com/office/drawing/2014/main" id="{A089FDF6-8856-45D0-BA05-4C2EC101F1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2" y="114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8" name="Oval 323">
                <a:extLst>
                  <a:ext uri="{FF2B5EF4-FFF2-40B4-BE49-F238E27FC236}">
                    <a16:creationId xmlns:a16="http://schemas.microsoft.com/office/drawing/2014/main" id="{2DF2F512-8030-4F6F-9C74-F20569785E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1" y="114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9" name="Oval 324">
                <a:extLst>
                  <a:ext uri="{FF2B5EF4-FFF2-40B4-BE49-F238E27FC236}">
                    <a16:creationId xmlns:a16="http://schemas.microsoft.com/office/drawing/2014/main" id="{10C16594-1620-4CDD-9752-2DB6FEA874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1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0" name="Oval 325">
                <a:extLst>
                  <a:ext uri="{FF2B5EF4-FFF2-40B4-BE49-F238E27FC236}">
                    <a16:creationId xmlns:a16="http://schemas.microsoft.com/office/drawing/2014/main" id="{C88C6F6B-4515-4DE2-9A3F-134B1ED8A4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1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321" name="Group 4">
              <a:extLst>
                <a:ext uri="{FF2B5EF4-FFF2-40B4-BE49-F238E27FC236}">
                  <a16:creationId xmlns:a16="http://schemas.microsoft.com/office/drawing/2014/main" id="{3AD6F4B5-70B2-4287-A645-08138BCFF0D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536352" y="2907574"/>
              <a:ext cx="2513554" cy="1661338"/>
              <a:chOff x="6231" y="454"/>
              <a:chExt cx="886" cy="695"/>
            </a:xfrm>
          </p:grpSpPr>
          <p:sp>
            <p:nvSpPr>
              <p:cNvPr id="6322" name="AutoShape 3">
                <a:extLst>
                  <a:ext uri="{FF2B5EF4-FFF2-40B4-BE49-F238E27FC236}">
                    <a16:creationId xmlns:a16="http://schemas.microsoft.com/office/drawing/2014/main" id="{AFEFD732-78DC-40B6-B53D-828FC282E266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233" y="454"/>
                <a:ext cx="883" cy="6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323" name="Group 205">
                <a:extLst>
                  <a:ext uri="{FF2B5EF4-FFF2-40B4-BE49-F238E27FC236}">
                    <a16:creationId xmlns:a16="http://schemas.microsoft.com/office/drawing/2014/main" id="{E129588C-0F57-462E-B3D6-DA165D047B6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231" y="517"/>
                <a:ext cx="886" cy="404"/>
                <a:chOff x="6231" y="517"/>
                <a:chExt cx="886" cy="404"/>
              </a:xfrm>
            </p:grpSpPr>
            <p:sp>
              <p:nvSpPr>
                <p:cNvPr id="6444" name="Oval 5">
                  <a:extLst>
                    <a:ext uri="{FF2B5EF4-FFF2-40B4-BE49-F238E27FC236}">
                      <a16:creationId xmlns:a16="http://schemas.microsoft.com/office/drawing/2014/main" id="{FDA3D2E2-24AE-4747-A0DC-5336DF7722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45" name="Oval 6">
                  <a:extLst>
                    <a:ext uri="{FF2B5EF4-FFF2-40B4-BE49-F238E27FC236}">
                      <a16:creationId xmlns:a16="http://schemas.microsoft.com/office/drawing/2014/main" id="{9FB34753-6326-4539-8796-E63E7650A2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6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46" name="Oval 7">
                  <a:extLst>
                    <a:ext uri="{FF2B5EF4-FFF2-40B4-BE49-F238E27FC236}">
                      <a16:creationId xmlns:a16="http://schemas.microsoft.com/office/drawing/2014/main" id="{0B989BD7-6062-4628-8DE5-6F898AD6A6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517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47" name="Oval 8">
                  <a:extLst>
                    <a:ext uri="{FF2B5EF4-FFF2-40B4-BE49-F238E27FC236}">
                      <a16:creationId xmlns:a16="http://schemas.microsoft.com/office/drawing/2014/main" id="{D0FF8C92-B174-4B5E-90A2-CF9C56959E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48" name="Oval 9">
                  <a:extLst>
                    <a:ext uri="{FF2B5EF4-FFF2-40B4-BE49-F238E27FC236}">
                      <a16:creationId xmlns:a16="http://schemas.microsoft.com/office/drawing/2014/main" id="{33BA41FB-99B2-4585-A4A0-9BE1B40656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517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49" name="Oval 10">
                  <a:extLst>
                    <a:ext uri="{FF2B5EF4-FFF2-40B4-BE49-F238E27FC236}">
                      <a16:creationId xmlns:a16="http://schemas.microsoft.com/office/drawing/2014/main" id="{906A4B9E-5E00-4763-AED1-45D9E5CD15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50" name="Oval 11">
                  <a:extLst>
                    <a:ext uri="{FF2B5EF4-FFF2-40B4-BE49-F238E27FC236}">
                      <a16:creationId xmlns:a16="http://schemas.microsoft.com/office/drawing/2014/main" id="{46981A58-3DCC-4A99-A7CA-229F19763A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51" name="Oval 12">
                  <a:extLst>
                    <a:ext uri="{FF2B5EF4-FFF2-40B4-BE49-F238E27FC236}">
                      <a16:creationId xmlns:a16="http://schemas.microsoft.com/office/drawing/2014/main" id="{4E6CF155-5A0A-4A9A-B33A-C7B86A864A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52" name="Oval 13">
                  <a:extLst>
                    <a:ext uri="{FF2B5EF4-FFF2-40B4-BE49-F238E27FC236}">
                      <a16:creationId xmlns:a16="http://schemas.microsoft.com/office/drawing/2014/main" id="{76AA978D-9831-4F03-B394-F62B4BF01E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53" name="Oval 14">
                  <a:extLst>
                    <a:ext uri="{FF2B5EF4-FFF2-40B4-BE49-F238E27FC236}">
                      <a16:creationId xmlns:a16="http://schemas.microsoft.com/office/drawing/2014/main" id="{63B6F000-EA5A-4D49-9604-4973E7229A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8" y="55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54" name="Oval 15">
                  <a:extLst>
                    <a:ext uri="{FF2B5EF4-FFF2-40B4-BE49-F238E27FC236}">
                      <a16:creationId xmlns:a16="http://schemas.microsoft.com/office/drawing/2014/main" id="{5BF2DFCC-081F-466A-9CF8-AAB2224642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8" y="55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55" name="Oval 16">
                  <a:extLst>
                    <a:ext uri="{FF2B5EF4-FFF2-40B4-BE49-F238E27FC236}">
                      <a16:creationId xmlns:a16="http://schemas.microsoft.com/office/drawing/2014/main" id="{5EE8E969-9CB1-4203-A482-B3E7E78E3E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6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56" name="Oval 17">
                  <a:extLst>
                    <a:ext uri="{FF2B5EF4-FFF2-40B4-BE49-F238E27FC236}">
                      <a16:creationId xmlns:a16="http://schemas.microsoft.com/office/drawing/2014/main" id="{80FC4605-7290-4A03-904E-053D68B3F3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4" y="556"/>
                  <a:ext cx="4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57" name="Oval 18">
                  <a:extLst>
                    <a:ext uri="{FF2B5EF4-FFF2-40B4-BE49-F238E27FC236}">
                      <a16:creationId xmlns:a16="http://schemas.microsoft.com/office/drawing/2014/main" id="{C02E3EE0-1A10-4A6A-AEAA-3C07741D2C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3" y="556"/>
                  <a:ext cx="5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58" name="Oval 19">
                  <a:extLst>
                    <a:ext uri="{FF2B5EF4-FFF2-40B4-BE49-F238E27FC236}">
                      <a16:creationId xmlns:a16="http://schemas.microsoft.com/office/drawing/2014/main" id="{1E39F4CA-63A4-44B1-8BF6-57EA86FCE0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3" y="554"/>
                  <a:ext cx="4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59" name="Oval 20">
                  <a:extLst>
                    <a:ext uri="{FF2B5EF4-FFF2-40B4-BE49-F238E27FC236}">
                      <a16:creationId xmlns:a16="http://schemas.microsoft.com/office/drawing/2014/main" id="{BA360213-745F-4046-B689-B6D0F355190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1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60" name="Oval 21">
                  <a:extLst>
                    <a:ext uri="{FF2B5EF4-FFF2-40B4-BE49-F238E27FC236}">
                      <a16:creationId xmlns:a16="http://schemas.microsoft.com/office/drawing/2014/main" id="{8C0E7CEF-8CF1-4B90-AA29-2AF87510F9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1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61" name="Oval 22">
                  <a:extLst>
                    <a:ext uri="{FF2B5EF4-FFF2-40B4-BE49-F238E27FC236}">
                      <a16:creationId xmlns:a16="http://schemas.microsoft.com/office/drawing/2014/main" id="{FF2414C6-5EC4-4E9C-9FD3-39B695A185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9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62" name="Oval 23">
                  <a:extLst>
                    <a:ext uri="{FF2B5EF4-FFF2-40B4-BE49-F238E27FC236}">
                      <a16:creationId xmlns:a16="http://schemas.microsoft.com/office/drawing/2014/main" id="{7B527E55-BB68-41C1-A14E-340D5296C0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0" y="554"/>
                  <a:ext cx="5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63" name="Oval 24">
                  <a:extLst>
                    <a:ext uri="{FF2B5EF4-FFF2-40B4-BE49-F238E27FC236}">
                      <a16:creationId xmlns:a16="http://schemas.microsoft.com/office/drawing/2014/main" id="{DC7D1DF3-86D3-42AC-B1D4-1E80A02E0C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0" y="556"/>
                  <a:ext cx="3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64" name="Oval 25">
                  <a:extLst>
                    <a:ext uri="{FF2B5EF4-FFF2-40B4-BE49-F238E27FC236}">
                      <a16:creationId xmlns:a16="http://schemas.microsoft.com/office/drawing/2014/main" id="{3F7E7CD6-8085-4799-86B7-368E258D3C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0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65" name="Oval 26">
                  <a:extLst>
                    <a:ext uri="{FF2B5EF4-FFF2-40B4-BE49-F238E27FC236}">
                      <a16:creationId xmlns:a16="http://schemas.microsoft.com/office/drawing/2014/main" id="{373B44F3-C0DB-4CCC-8251-BD192E19C9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0" y="55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66" name="Oval 27">
                  <a:extLst>
                    <a:ext uri="{FF2B5EF4-FFF2-40B4-BE49-F238E27FC236}">
                      <a16:creationId xmlns:a16="http://schemas.microsoft.com/office/drawing/2014/main" id="{DF22C91B-F998-48E4-8D95-3E63684512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8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67" name="Oval 28">
                  <a:extLst>
                    <a:ext uri="{FF2B5EF4-FFF2-40B4-BE49-F238E27FC236}">
                      <a16:creationId xmlns:a16="http://schemas.microsoft.com/office/drawing/2014/main" id="{0CB950D9-186B-4262-8CA2-195EC4DB4A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9" y="59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68" name="Oval 29">
                  <a:extLst>
                    <a:ext uri="{FF2B5EF4-FFF2-40B4-BE49-F238E27FC236}">
                      <a16:creationId xmlns:a16="http://schemas.microsoft.com/office/drawing/2014/main" id="{A598C44F-340D-4DDA-B490-53790EB7E8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7" y="596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69" name="Oval 30">
                  <a:extLst>
                    <a:ext uri="{FF2B5EF4-FFF2-40B4-BE49-F238E27FC236}">
                      <a16:creationId xmlns:a16="http://schemas.microsoft.com/office/drawing/2014/main" id="{F118EE89-54FD-463B-AB7D-C9A8D9A7E6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5" y="59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70" name="Oval 31">
                  <a:extLst>
                    <a:ext uri="{FF2B5EF4-FFF2-40B4-BE49-F238E27FC236}">
                      <a16:creationId xmlns:a16="http://schemas.microsoft.com/office/drawing/2014/main" id="{C625D232-A79A-489A-9264-B943F67682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3" y="594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71" name="Oval 32">
                  <a:extLst>
                    <a:ext uri="{FF2B5EF4-FFF2-40B4-BE49-F238E27FC236}">
                      <a16:creationId xmlns:a16="http://schemas.microsoft.com/office/drawing/2014/main" id="{DACDA6C4-AFF9-444C-B742-1852190600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2" y="592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72" name="Oval 33">
                  <a:extLst>
                    <a:ext uri="{FF2B5EF4-FFF2-40B4-BE49-F238E27FC236}">
                      <a16:creationId xmlns:a16="http://schemas.microsoft.com/office/drawing/2014/main" id="{13529877-7A59-4E62-B970-EDBA8C7E2F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2" y="592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73" name="Oval 34">
                  <a:extLst>
                    <a:ext uri="{FF2B5EF4-FFF2-40B4-BE49-F238E27FC236}">
                      <a16:creationId xmlns:a16="http://schemas.microsoft.com/office/drawing/2014/main" id="{D2B189C7-4147-4F18-9D26-05DC041842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0" y="592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74" name="Oval 35">
                  <a:extLst>
                    <a:ext uri="{FF2B5EF4-FFF2-40B4-BE49-F238E27FC236}">
                      <a16:creationId xmlns:a16="http://schemas.microsoft.com/office/drawing/2014/main" id="{4D472AFA-0E50-482E-AE59-2FD1A12F8A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8" y="590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75" name="Oval 36">
                  <a:extLst>
                    <a:ext uri="{FF2B5EF4-FFF2-40B4-BE49-F238E27FC236}">
                      <a16:creationId xmlns:a16="http://schemas.microsoft.com/office/drawing/2014/main" id="{846FC0D1-170B-4802-A5FB-393337A6D6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8" y="590"/>
                  <a:ext cx="10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76" name="Oval 37">
                  <a:extLst>
                    <a:ext uri="{FF2B5EF4-FFF2-40B4-BE49-F238E27FC236}">
                      <a16:creationId xmlns:a16="http://schemas.microsoft.com/office/drawing/2014/main" id="{EEBEB52E-A302-46F0-BF89-1FC88A5569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17" y="590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77" name="Oval 38">
                  <a:extLst>
                    <a:ext uri="{FF2B5EF4-FFF2-40B4-BE49-F238E27FC236}">
                      <a16:creationId xmlns:a16="http://schemas.microsoft.com/office/drawing/2014/main" id="{BCECEB93-6F56-4328-B22F-FC2697E0E3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7" y="592"/>
                  <a:ext cx="9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78" name="Oval 39">
                  <a:extLst>
                    <a:ext uri="{FF2B5EF4-FFF2-40B4-BE49-F238E27FC236}">
                      <a16:creationId xmlns:a16="http://schemas.microsoft.com/office/drawing/2014/main" id="{A12B252E-1C81-4CCB-B21E-ABECEE393C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7" y="59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79" name="Oval 40">
                  <a:extLst>
                    <a:ext uri="{FF2B5EF4-FFF2-40B4-BE49-F238E27FC236}">
                      <a16:creationId xmlns:a16="http://schemas.microsoft.com/office/drawing/2014/main" id="{1A050EA6-FBA3-4CC0-B8D0-8B487A80B4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7" y="59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80" name="Oval 41">
                  <a:extLst>
                    <a:ext uri="{FF2B5EF4-FFF2-40B4-BE49-F238E27FC236}">
                      <a16:creationId xmlns:a16="http://schemas.microsoft.com/office/drawing/2014/main" id="{8A3CFC9C-1325-4DB4-8CCA-ADF30F7097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7" y="594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81" name="Oval 42">
                  <a:extLst>
                    <a:ext uri="{FF2B5EF4-FFF2-40B4-BE49-F238E27FC236}">
                      <a16:creationId xmlns:a16="http://schemas.microsoft.com/office/drawing/2014/main" id="{F83F7453-C9F5-46D2-A058-8C59B86BFD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7" y="59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82" name="Oval 43">
                  <a:extLst>
                    <a:ext uri="{FF2B5EF4-FFF2-40B4-BE49-F238E27FC236}">
                      <a16:creationId xmlns:a16="http://schemas.microsoft.com/office/drawing/2014/main" id="{C392D98C-22F1-4976-9183-79EFF04CC9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7" y="596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83" name="Oval 44">
                  <a:extLst>
                    <a:ext uri="{FF2B5EF4-FFF2-40B4-BE49-F238E27FC236}">
                      <a16:creationId xmlns:a16="http://schemas.microsoft.com/office/drawing/2014/main" id="{0809EFF2-1BB8-4E0E-A2EA-6F0DA8A861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8" y="59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84" name="Oval 45">
                  <a:extLst>
                    <a:ext uri="{FF2B5EF4-FFF2-40B4-BE49-F238E27FC236}">
                      <a16:creationId xmlns:a16="http://schemas.microsoft.com/office/drawing/2014/main" id="{4C4F834A-3953-432B-931D-A431F8106D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9" y="63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85" name="Oval 46">
                  <a:extLst>
                    <a:ext uri="{FF2B5EF4-FFF2-40B4-BE49-F238E27FC236}">
                      <a16:creationId xmlns:a16="http://schemas.microsoft.com/office/drawing/2014/main" id="{73936AE5-CA3F-4686-A4F8-DD39E5346F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8" y="634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86" name="Oval 47">
                  <a:extLst>
                    <a:ext uri="{FF2B5EF4-FFF2-40B4-BE49-F238E27FC236}">
                      <a16:creationId xmlns:a16="http://schemas.microsoft.com/office/drawing/2014/main" id="{AA749EB2-BA54-494C-9CF5-6AD62E6F1C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6" y="63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87" name="Oval 48">
                  <a:extLst>
                    <a:ext uri="{FF2B5EF4-FFF2-40B4-BE49-F238E27FC236}">
                      <a16:creationId xmlns:a16="http://schemas.microsoft.com/office/drawing/2014/main" id="{7C6E9117-9B05-45EA-AFCB-1E2FF32E69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4" y="63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88" name="Oval 49">
                  <a:extLst>
                    <a:ext uri="{FF2B5EF4-FFF2-40B4-BE49-F238E27FC236}">
                      <a16:creationId xmlns:a16="http://schemas.microsoft.com/office/drawing/2014/main" id="{7BF1B70C-E4A9-4EF1-BE76-4ACD853B2A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2" y="630"/>
                  <a:ext cx="10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89" name="Oval 50">
                  <a:extLst>
                    <a:ext uri="{FF2B5EF4-FFF2-40B4-BE49-F238E27FC236}">
                      <a16:creationId xmlns:a16="http://schemas.microsoft.com/office/drawing/2014/main" id="{DCAF947F-DD10-4F07-B213-4C77AD5D48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1" y="628"/>
                  <a:ext cx="11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90" name="Oval 51">
                  <a:extLst>
                    <a:ext uri="{FF2B5EF4-FFF2-40B4-BE49-F238E27FC236}">
                      <a16:creationId xmlns:a16="http://schemas.microsoft.com/office/drawing/2014/main" id="{328AB03E-C64D-4F7A-BBAC-60E3644022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9" y="628"/>
                  <a:ext cx="13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91" name="Oval 52">
                  <a:extLst>
                    <a:ext uri="{FF2B5EF4-FFF2-40B4-BE49-F238E27FC236}">
                      <a16:creationId xmlns:a16="http://schemas.microsoft.com/office/drawing/2014/main" id="{B5E2A32A-65EF-452F-AFEC-BCA65098A0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77" y="626"/>
                  <a:ext cx="15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92" name="Oval 53">
                  <a:extLst>
                    <a:ext uri="{FF2B5EF4-FFF2-40B4-BE49-F238E27FC236}">
                      <a16:creationId xmlns:a16="http://schemas.microsoft.com/office/drawing/2014/main" id="{00AAADFE-F07C-40F3-8BC8-91C37265C6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5" y="626"/>
                  <a:ext cx="17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93" name="Oval 54">
                  <a:extLst>
                    <a:ext uri="{FF2B5EF4-FFF2-40B4-BE49-F238E27FC236}">
                      <a16:creationId xmlns:a16="http://schemas.microsoft.com/office/drawing/2014/main" id="{C5ECB4FA-0BD6-454A-9EEA-7F1EC68853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55" y="626"/>
                  <a:ext cx="18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94" name="Oval 55">
                  <a:extLst>
                    <a:ext uri="{FF2B5EF4-FFF2-40B4-BE49-F238E27FC236}">
                      <a16:creationId xmlns:a16="http://schemas.microsoft.com/office/drawing/2014/main" id="{3DCA5294-68D9-4BF3-B359-A78BB99F33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4" y="626"/>
                  <a:ext cx="17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95" name="Oval 56">
                  <a:extLst>
                    <a:ext uri="{FF2B5EF4-FFF2-40B4-BE49-F238E27FC236}">
                      <a16:creationId xmlns:a16="http://schemas.microsoft.com/office/drawing/2014/main" id="{9200A86B-446C-45D1-93B4-6F993254A3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34" y="628"/>
                  <a:ext cx="17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96" name="Oval 57">
                  <a:extLst>
                    <a:ext uri="{FF2B5EF4-FFF2-40B4-BE49-F238E27FC236}">
                      <a16:creationId xmlns:a16="http://schemas.microsoft.com/office/drawing/2014/main" id="{04ADBDE7-EF06-4868-BC00-718C839841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74" y="628"/>
                  <a:ext cx="15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97" name="Oval 58">
                  <a:extLst>
                    <a:ext uri="{FF2B5EF4-FFF2-40B4-BE49-F238E27FC236}">
                      <a16:creationId xmlns:a16="http://schemas.microsoft.com/office/drawing/2014/main" id="{A386360E-8A6E-4016-9BE6-4AAD1AF564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16" y="630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98" name="Oval 59">
                  <a:extLst>
                    <a:ext uri="{FF2B5EF4-FFF2-40B4-BE49-F238E27FC236}">
                      <a16:creationId xmlns:a16="http://schemas.microsoft.com/office/drawing/2014/main" id="{8ADA92B5-4258-43E7-A632-736E32E132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6" y="630"/>
                  <a:ext cx="8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99" name="Oval 60">
                  <a:extLst>
                    <a:ext uri="{FF2B5EF4-FFF2-40B4-BE49-F238E27FC236}">
                      <a16:creationId xmlns:a16="http://schemas.microsoft.com/office/drawing/2014/main" id="{E1974837-E43D-4EDF-B020-62D650CEBB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6" y="632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00" name="Oval 61">
                  <a:extLst>
                    <a:ext uri="{FF2B5EF4-FFF2-40B4-BE49-F238E27FC236}">
                      <a16:creationId xmlns:a16="http://schemas.microsoft.com/office/drawing/2014/main" id="{3781F26A-777E-48DE-AC01-98CE882494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6" y="63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01" name="Oval 62">
                  <a:extLst>
                    <a:ext uri="{FF2B5EF4-FFF2-40B4-BE49-F238E27FC236}">
                      <a16:creationId xmlns:a16="http://schemas.microsoft.com/office/drawing/2014/main" id="{1229D257-10FA-45FD-A65D-2BA239B9A6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7" y="634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02" name="Oval 63">
                  <a:extLst>
                    <a:ext uri="{FF2B5EF4-FFF2-40B4-BE49-F238E27FC236}">
                      <a16:creationId xmlns:a16="http://schemas.microsoft.com/office/drawing/2014/main" id="{1B52DE7F-E0E8-47C8-A8A5-AD34FB0D0E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63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03" name="Oval 64">
                  <a:extLst>
                    <a:ext uri="{FF2B5EF4-FFF2-40B4-BE49-F238E27FC236}">
                      <a16:creationId xmlns:a16="http://schemas.microsoft.com/office/drawing/2014/main" id="{06946B8D-821C-499A-86D5-5487CE94F4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0" y="67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04" name="Oval 65">
                  <a:extLst>
                    <a:ext uri="{FF2B5EF4-FFF2-40B4-BE49-F238E27FC236}">
                      <a16:creationId xmlns:a16="http://schemas.microsoft.com/office/drawing/2014/main" id="{5DE73F20-A09E-49E2-9FF0-5C78D08415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9" y="674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05" name="Oval 66">
                  <a:extLst>
                    <a:ext uri="{FF2B5EF4-FFF2-40B4-BE49-F238E27FC236}">
                      <a16:creationId xmlns:a16="http://schemas.microsoft.com/office/drawing/2014/main" id="{F87315EF-7FC9-4EAE-B6A0-FE1953B8ED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7" y="672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06" name="Oval 67">
                  <a:extLst>
                    <a:ext uri="{FF2B5EF4-FFF2-40B4-BE49-F238E27FC236}">
                      <a16:creationId xmlns:a16="http://schemas.microsoft.com/office/drawing/2014/main" id="{F6852FAA-FD73-4A8E-BD9C-FAAAACBE74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3" y="670"/>
                  <a:ext cx="10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07" name="Oval 68">
                  <a:extLst>
                    <a:ext uri="{FF2B5EF4-FFF2-40B4-BE49-F238E27FC236}">
                      <a16:creationId xmlns:a16="http://schemas.microsoft.com/office/drawing/2014/main" id="{0598F17F-6D2C-41C2-AF1D-A739E73291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1" y="669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08" name="Oval 69">
                  <a:extLst>
                    <a:ext uri="{FF2B5EF4-FFF2-40B4-BE49-F238E27FC236}">
                      <a16:creationId xmlns:a16="http://schemas.microsoft.com/office/drawing/2014/main" id="{C301E161-D468-49BD-9CAE-6A9C142BCF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0" y="667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09" name="Oval 70">
                  <a:extLst>
                    <a:ext uri="{FF2B5EF4-FFF2-40B4-BE49-F238E27FC236}">
                      <a16:creationId xmlns:a16="http://schemas.microsoft.com/office/drawing/2014/main" id="{2EFF975D-8A77-4D95-8E22-53C7612DA0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6" y="665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10" name="Oval 71">
                  <a:extLst>
                    <a:ext uri="{FF2B5EF4-FFF2-40B4-BE49-F238E27FC236}">
                      <a16:creationId xmlns:a16="http://schemas.microsoft.com/office/drawing/2014/main" id="{F36A537C-83C2-4AF9-8F49-86EDFDB310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54" y="665"/>
                  <a:ext cx="23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11" name="Oval 72">
                  <a:extLst>
                    <a:ext uri="{FF2B5EF4-FFF2-40B4-BE49-F238E27FC236}">
                      <a16:creationId xmlns:a16="http://schemas.microsoft.com/office/drawing/2014/main" id="{6E71C845-5E77-4A31-9ECB-49A173B695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92" y="663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12" name="Oval 73">
                  <a:extLst>
                    <a:ext uri="{FF2B5EF4-FFF2-40B4-BE49-F238E27FC236}">
                      <a16:creationId xmlns:a16="http://schemas.microsoft.com/office/drawing/2014/main" id="{73E2B59D-ECD2-4B89-A224-68FDB55206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1" y="663"/>
                  <a:ext cx="26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13" name="Oval 74">
                  <a:extLst>
                    <a:ext uri="{FF2B5EF4-FFF2-40B4-BE49-F238E27FC236}">
                      <a16:creationId xmlns:a16="http://schemas.microsoft.com/office/drawing/2014/main" id="{5F02E2D8-B702-45C4-AEA1-5E18A266BE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1" y="661"/>
                  <a:ext cx="25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14" name="Oval 75">
                  <a:extLst>
                    <a:ext uri="{FF2B5EF4-FFF2-40B4-BE49-F238E27FC236}">
                      <a16:creationId xmlns:a16="http://schemas.microsoft.com/office/drawing/2014/main" id="{769EC3DF-64AA-43F2-95F8-21758236B0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9" y="663"/>
                  <a:ext cx="27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15" name="Oval 76">
                  <a:extLst>
                    <a:ext uri="{FF2B5EF4-FFF2-40B4-BE49-F238E27FC236}">
                      <a16:creationId xmlns:a16="http://schemas.microsoft.com/office/drawing/2014/main" id="{227ABF31-3F85-4776-8893-42600579E5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1" y="663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16" name="Oval 77">
                  <a:extLst>
                    <a:ext uri="{FF2B5EF4-FFF2-40B4-BE49-F238E27FC236}">
                      <a16:creationId xmlns:a16="http://schemas.microsoft.com/office/drawing/2014/main" id="{D0CA9B89-9358-416B-9D95-3BE81B24D6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1" y="665"/>
                  <a:ext cx="21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17" name="Oval 78">
                  <a:extLst>
                    <a:ext uri="{FF2B5EF4-FFF2-40B4-BE49-F238E27FC236}">
                      <a16:creationId xmlns:a16="http://schemas.microsoft.com/office/drawing/2014/main" id="{29EF6EA7-C425-4403-AB09-D8FBB37B05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1" y="667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18" name="Oval 79">
                  <a:extLst>
                    <a:ext uri="{FF2B5EF4-FFF2-40B4-BE49-F238E27FC236}">
                      <a16:creationId xmlns:a16="http://schemas.microsoft.com/office/drawing/2014/main" id="{E3923AB4-D088-44D5-9C92-B0FD68F1E9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3" y="669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19" name="Oval 80">
                  <a:extLst>
                    <a:ext uri="{FF2B5EF4-FFF2-40B4-BE49-F238E27FC236}">
                      <a16:creationId xmlns:a16="http://schemas.microsoft.com/office/drawing/2014/main" id="{E7B1D4BD-B64E-4E0E-8AA7-CEB6E9453D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3" y="670"/>
                  <a:ext cx="12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20" name="Oval 81">
                  <a:extLst>
                    <a:ext uri="{FF2B5EF4-FFF2-40B4-BE49-F238E27FC236}">
                      <a16:creationId xmlns:a16="http://schemas.microsoft.com/office/drawing/2014/main" id="{188810E7-C1A8-4317-A865-D8A6B5E59A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6" y="672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21" name="Oval 82">
                  <a:extLst>
                    <a:ext uri="{FF2B5EF4-FFF2-40B4-BE49-F238E27FC236}">
                      <a16:creationId xmlns:a16="http://schemas.microsoft.com/office/drawing/2014/main" id="{EDCB8A54-EB56-4E7C-B508-96180251D3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6" y="672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22" name="Oval 83">
                  <a:extLst>
                    <a:ext uri="{FF2B5EF4-FFF2-40B4-BE49-F238E27FC236}">
                      <a16:creationId xmlns:a16="http://schemas.microsoft.com/office/drawing/2014/main" id="{5094F0F9-0779-4186-9E30-966F8BC2A0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674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23" name="Oval 84">
                  <a:extLst>
                    <a:ext uri="{FF2B5EF4-FFF2-40B4-BE49-F238E27FC236}">
                      <a16:creationId xmlns:a16="http://schemas.microsoft.com/office/drawing/2014/main" id="{43848130-76BB-47C4-BEBB-580F94730E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67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24" name="Oval 85">
                  <a:extLst>
                    <a:ext uri="{FF2B5EF4-FFF2-40B4-BE49-F238E27FC236}">
                      <a16:creationId xmlns:a16="http://schemas.microsoft.com/office/drawing/2014/main" id="{036AF678-39B7-4BA0-A3F5-AB1555F81D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71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25" name="Oval 86">
                  <a:extLst>
                    <a:ext uri="{FF2B5EF4-FFF2-40B4-BE49-F238E27FC236}">
                      <a16:creationId xmlns:a16="http://schemas.microsoft.com/office/drawing/2014/main" id="{D1B2F047-52C3-4E84-8756-8F3F90EF20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713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26" name="Oval 87">
                  <a:extLst>
                    <a:ext uri="{FF2B5EF4-FFF2-40B4-BE49-F238E27FC236}">
                      <a16:creationId xmlns:a16="http://schemas.microsoft.com/office/drawing/2014/main" id="{A388211B-7F22-450C-BCE6-A0755227FC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8" y="713"/>
                  <a:ext cx="3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27" name="Oval 88">
                  <a:extLst>
                    <a:ext uri="{FF2B5EF4-FFF2-40B4-BE49-F238E27FC236}">
                      <a16:creationId xmlns:a16="http://schemas.microsoft.com/office/drawing/2014/main" id="{0403F673-F7F5-45C5-AEB4-F764809AC1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6" y="711"/>
                  <a:ext cx="7" cy="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28" name="Oval 89">
                  <a:extLst>
                    <a:ext uri="{FF2B5EF4-FFF2-40B4-BE49-F238E27FC236}">
                      <a16:creationId xmlns:a16="http://schemas.microsoft.com/office/drawing/2014/main" id="{921C42D0-A17B-490B-919A-92A5A69613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2" y="709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29" name="Oval 90">
                  <a:extLst>
                    <a:ext uri="{FF2B5EF4-FFF2-40B4-BE49-F238E27FC236}">
                      <a16:creationId xmlns:a16="http://schemas.microsoft.com/office/drawing/2014/main" id="{34ED6932-7DC7-47D7-87D4-081549E112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0" y="707"/>
                  <a:ext cx="16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30" name="Oval 91">
                  <a:extLst>
                    <a:ext uri="{FF2B5EF4-FFF2-40B4-BE49-F238E27FC236}">
                      <a16:creationId xmlns:a16="http://schemas.microsoft.com/office/drawing/2014/main" id="{0D7D94B4-56EE-49B7-8453-DD3C9A3F6D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7" y="705"/>
                  <a:ext cx="21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31" name="Oval 92">
                  <a:extLst>
                    <a:ext uri="{FF2B5EF4-FFF2-40B4-BE49-F238E27FC236}">
                      <a16:creationId xmlns:a16="http://schemas.microsoft.com/office/drawing/2014/main" id="{1E87D501-12DF-4989-8F03-BDE54DBDB6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93" y="701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32" name="Oval 93">
                  <a:extLst>
                    <a:ext uri="{FF2B5EF4-FFF2-40B4-BE49-F238E27FC236}">
                      <a16:creationId xmlns:a16="http://schemas.microsoft.com/office/drawing/2014/main" id="{E4FAA31B-C937-4BDE-9A30-3A6EDC5610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1" y="699"/>
                  <a:ext cx="29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33" name="Oval 94">
                  <a:extLst>
                    <a:ext uri="{FF2B5EF4-FFF2-40B4-BE49-F238E27FC236}">
                      <a16:creationId xmlns:a16="http://schemas.microsoft.com/office/drawing/2014/main" id="{3D618B4A-FC00-4520-A460-0F8DA1EA12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7" y="697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34" name="Oval 95">
                  <a:extLst>
                    <a:ext uri="{FF2B5EF4-FFF2-40B4-BE49-F238E27FC236}">
                      <a16:creationId xmlns:a16="http://schemas.microsoft.com/office/drawing/2014/main" id="{C4CFABB4-EAD7-4FB8-8651-A2D2C6D117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6" y="697"/>
                  <a:ext cx="36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35" name="Oval 96">
                  <a:extLst>
                    <a:ext uri="{FF2B5EF4-FFF2-40B4-BE49-F238E27FC236}">
                      <a16:creationId xmlns:a16="http://schemas.microsoft.com/office/drawing/2014/main" id="{DB802845-9D3B-4632-9DC8-7540E07920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6" y="695"/>
                  <a:ext cx="36" cy="3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36" name="Oval 97">
                  <a:extLst>
                    <a:ext uri="{FF2B5EF4-FFF2-40B4-BE49-F238E27FC236}">
                      <a16:creationId xmlns:a16="http://schemas.microsoft.com/office/drawing/2014/main" id="{6CE4B236-EE3C-486C-A287-A0A5E75412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6" y="697"/>
                  <a:ext cx="34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37" name="Oval 98">
                  <a:extLst>
                    <a:ext uri="{FF2B5EF4-FFF2-40B4-BE49-F238E27FC236}">
                      <a16:creationId xmlns:a16="http://schemas.microsoft.com/office/drawing/2014/main" id="{76C7F683-4660-41AB-99A5-7C461493A5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6" y="699"/>
                  <a:ext cx="33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38" name="Oval 99">
                  <a:extLst>
                    <a:ext uri="{FF2B5EF4-FFF2-40B4-BE49-F238E27FC236}">
                      <a16:creationId xmlns:a16="http://schemas.microsoft.com/office/drawing/2014/main" id="{9A762E7D-5188-4F11-8076-08F009C74E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8" y="701"/>
                  <a:ext cx="27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39" name="Oval 100">
                  <a:extLst>
                    <a:ext uri="{FF2B5EF4-FFF2-40B4-BE49-F238E27FC236}">
                      <a16:creationId xmlns:a16="http://schemas.microsoft.com/office/drawing/2014/main" id="{0B2B2558-C102-4E0E-90D8-60AF1B5629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8" y="703"/>
                  <a:ext cx="25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40" name="Oval 101">
                  <a:extLst>
                    <a:ext uri="{FF2B5EF4-FFF2-40B4-BE49-F238E27FC236}">
                      <a16:creationId xmlns:a16="http://schemas.microsoft.com/office/drawing/2014/main" id="{D9C251E1-1F05-4529-A843-A9656EF925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0" y="705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41" name="Oval 102">
                  <a:extLst>
                    <a:ext uri="{FF2B5EF4-FFF2-40B4-BE49-F238E27FC236}">
                      <a16:creationId xmlns:a16="http://schemas.microsoft.com/office/drawing/2014/main" id="{E2C1A5F3-D516-4DBF-B50C-E307C949F6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2" y="707"/>
                  <a:ext cx="14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42" name="Oval 103">
                  <a:extLst>
                    <a:ext uri="{FF2B5EF4-FFF2-40B4-BE49-F238E27FC236}">
                      <a16:creationId xmlns:a16="http://schemas.microsoft.com/office/drawing/2014/main" id="{10DAE807-3ED1-4935-862F-940FD841F5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4" y="709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43" name="Oval 104">
                  <a:extLst>
                    <a:ext uri="{FF2B5EF4-FFF2-40B4-BE49-F238E27FC236}">
                      <a16:creationId xmlns:a16="http://schemas.microsoft.com/office/drawing/2014/main" id="{652E777F-3DB8-4121-90B3-C2E8DE0652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5" y="711"/>
                  <a:ext cx="5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44" name="Oval 105">
                  <a:extLst>
                    <a:ext uri="{FF2B5EF4-FFF2-40B4-BE49-F238E27FC236}">
                      <a16:creationId xmlns:a16="http://schemas.microsoft.com/office/drawing/2014/main" id="{FA7B2463-08F9-4BFC-9F71-11C449335B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713"/>
                  <a:ext cx="2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45" name="Oval 106">
                  <a:extLst>
                    <a:ext uri="{FF2B5EF4-FFF2-40B4-BE49-F238E27FC236}">
                      <a16:creationId xmlns:a16="http://schemas.microsoft.com/office/drawing/2014/main" id="{E77674D9-AE97-4375-84C1-28668565D6C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7" y="71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46" name="Oval 107">
                  <a:extLst>
                    <a:ext uri="{FF2B5EF4-FFF2-40B4-BE49-F238E27FC236}">
                      <a16:creationId xmlns:a16="http://schemas.microsoft.com/office/drawing/2014/main" id="{6818F75E-DE82-4949-8814-1F069E3E1B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753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47" name="Oval 108">
                  <a:extLst>
                    <a:ext uri="{FF2B5EF4-FFF2-40B4-BE49-F238E27FC236}">
                      <a16:creationId xmlns:a16="http://schemas.microsoft.com/office/drawing/2014/main" id="{F4FBD0B4-8FB5-4949-8F7E-1FC33D96DF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753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48" name="Oval 109">
                  <a:extLst>
                    <a:ext uri="{FF2B5EF4-FFF2-40B4-BE49-F238E27FC236}">
                      <a16:creationId xmlns:a16="http://schemas.microsoft.com/office/drawing/2014/main" id="{E1BD84CA-CB26-42AB-997B-F9B5B29C9B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751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49" name="Oval 110">
                  <a:extLst>
                    <a:ext uri="{FF2B5EF4-FFF2-40B4-BE49-F238E27FC236}">
                      <a16:creationId xmlns:a16="http://schemas.microsoft.com/office/drawing/2014/main" id="{C8CB5144-7179-46D9-A3E0-3D5F419624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5" y="749"/>
                  <a:ext cx="8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50" name="Oval 111">
                  <a:extLst>
                    <a:ext uri="{FF2B5EF4-FFF2-40B4-BE49-F238E27FC236}">
                      <a16:creationId xmlns:a16="http://schemas.microsoft.com/office/drawing/2014/main" id="{85157463-EBC7-4BD1-A385-CEA1DAC8BC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1" y="747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51" name="Oval 112">
                  <a:extLst>
                    <a:ext uri="{FF2B5EF4-FFF2-40B4-BE49-F238E27FC236}">
                      <a16:creationId xmlns:a16="http://schemas.microsoft.com/office/drawing/2014/main" id="{BFEBF77B-2578-4174-811A-B98C21E1E4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8" y="743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52" name="Oval 113">
                  <a:extLst>
                    <a:ext uri="{FF2B5EF4-FFF2-40B4-BE49-F238E27FC236}">
                      <a16:creationId xmlns:a16="http://schemas.microsoft.com/office/drawing/2014/main" id="{F95566B1-288C-42D4-8913-5328479ECD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4" y="741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53" name="Oval 114">
                  <a:extLst>
                    <a:ext uri="{FF2B5EF4-FFF2-40B4-BE49-F238E27FC236}">
                      <a16:creationId xmlns:a16="http://schemas.microsoft.com/office/drawing/2014/main" id="{D1212859-407B-4FA5-8AEE-CDF8ECA638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0" y="737"/>
                  <a:ext cx="31" cy="3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54" name="Oval 115">
                  <a:extLst>
                    <a:ext uri="{FF2B5EF4-FFF2-40B4-BE49-F238E27FC236}">
                      <a16:creationId xmlns:a16="http://schemas.microsoft.com/office/drawing/2014/main" id="{8EF4AB39-3150-43BA-9BC9-F5EB0E6AFA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6" y="736"/>
                  <a:ext cx="37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55" name="Oval 116">
                  <a:extLst>
                    <a:ext uri="{FF2B5EF4-FFF2-40B4-BE49-F238E27FC236}">
                      <a16:creationId xmlns:a16="http://schemas.microsoft.com/office/drawing/2014/main" id="{D7F429E6-B52A-411D-9E9E-E00D56483A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734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56" name="Oval 117">
                  <a:extLst>
                    <a:ext uri="{FF2B5EF4-FFF2-40B4-BE49-F238E27FC236}">
                      <a16:creationId xmlns:a16="http://schemas.microsoft.com/office/drawing/2014/main" id="{BB592C54-E755-48E2-BA65-B297379F01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734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57" name="Oval 118">
                  <a:extLst>
                    <a:ext uri="{FF2B5EF4-FFF2-40B4-BE49-F238E27FC236}">
                      <a16:creationId xmlns:a16="http://schemas.microsoft.com/office/drawing/2014/main" id="{5A5689BF-BBCD-4863-8EB5-812635A794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734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58" name="Oval 119">
                  <a:extLst>
                    <a:ext uri="{FF2B5EF4-FFF2-40B4-BE49-F238E27FC236}">
                      <a16:creationId xmlns:a16="http://schemas.microsoft.com/office/drawing/2014/main" id="{634B3927-CAAB-44EE-9AD9-0ECE479886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734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59" name="Oval 120">
                  <a:extLst>
                    <a:ext uri="{FF2B5EF4-FFF2-40B4-BE49-F238E27FC236}">
                      <a16:creationId xmlns:a16="http://schemas.microsoft.com/office/drawing/2014/main" id="{32BFF592-6C9A-4D41-B5BD-7C62065DD5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734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60" name="Oval 121">
                  <a:extLst>
                    <a:ext uri="{FF2B5EF4-FFF2-40B4-BE49-F238E27FC236}">
                      <a16:creationId xmlns:a16="http://schemas.microsoft.com/office/drawing/2014/main" id="{1D1689A3-13B1-44D8-924A-4466609BA0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3" y="736"/>
                  <a:ext cx="35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61" name="Oval 122">
                  <a:extLst>
                    <a:ext uri="{FF2B5EF4-FFF2-40B4-BE49-F238E27FC236}">
                      <a16:creationId xmlns:a16="http://schemas.microsoft.com/office/drawing/2014/main" id="{252CD6B1-7910-4028-AAE4-358D0A5633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6" y="739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62" name="Oval 123">
                  <a:extLst>
                    <a:ext uri="{FF2B5EF4-FFF2-40B4-BE49-F238E27FC236}">
                      <a16:creationId xmlns:a16="http://schemas.microsoft.com/office/drawing/2014/main" id="{8ABB946F-E23E-4B6C-94DD-434B6E5E7C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8" y="741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63" name="Oval 124">
                  <a:extLst>
                    <a:ext uri="{FF2B5EF4-FFF2-40B4-BE49-F238E27FC236}">
                      <a16:creationId xmlns:a16="http://schemas.microsoft.com/office/drawing/2014/main" id="{C8E15AFD-D7C2-4814-9098-596A65BC2F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745"/>
                  <a:ext cx="19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64" name="Oval 125">
                  <a:extLst>
                    <a:ext uri="{FF2B5EF4-FFF2-40B4-BE49-F238E27FC236}">
                      <a16:creationId xmlns:a16="http://schemas.microsoft.com/office/drawing/2014/main" id="{ED95AEE5-8022-4563-88B3-3CD7392B9B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747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65" name="Oval 126">
                  <a:extLst>
                    <a:ext uri="{FF2B5EF4-FFF2-40B4-BE49-F238E27FC236}">
                      <a16:creationId xmlns:a16="http://schemas.microsoft.com/office/drawing/2014/main" id="{61F0BAE3-CB89-479D-8CD6-4EDB6FD17A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749"/>
                  <a:ext cx="7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66" name="Oval 127">
                  <a:extLst>
                    <a:ext uri="{FF2B5EF4-FFF2-40B4-BE49-F238E27FC236}">
                      <a16:creationId xmlns:a16="http://schemas.microsoft.com/office/drawing/2014/main" id="{2B733DBA-87BA-48EF-99A7-4D981B12F6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751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67" name="Oval 128">
                  <a:extLst>
                    <a:ext uri="{FF2B5EF4-FFF2-40B4-BE49-F238E27FC236}">
                      <a16:creationId xmlns:a16="http://schemas.microsoft.com/office/drawing/2014/main" id="{D10909D5-CC49-4548-A349-CE6F0F0B02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753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68" name="Oval 129">
                  <a:extLst>
                    <a:ext uri="{FF2B5EF4-FFF2-40B4-BE49-F238E27FC236}">
                      <a16:creationId xmlns:a16="http://schemas.microsoft.com/office/drawing/2014/main" id="{11BD2B89-2C0F-4BDF-A6AA-AAE8F4CEB1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753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69" name="Oval 130">
                  <a:extLst>
                    <a:ext uri="{FF2B5EF4-FFF2-40B4-BE49-F238E27FC236}">
                      <a16:creationId xmlns:a16="http://schemas.microsoft.com/office/drawing/2014/main" id="{A6C01292-F6D7-4060-B071-743A1E46C2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793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70" name="Oval 131">
                  <a:extLst>
                    <a:ext uri="{FF2B5EF4-FFF2-40B4-BE49-F238E27FC236}">
                      <a16:creationId xmlns:a16="http://schemas.microsoft.com/office/drawing/2014/main" id="{C02A5689-DEE6-4192-9A96-7D8E9AC1F6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791"/>
                  <a:ext cx="2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71" name="Oval 132">
                  <a:extLst>
                    <a:ext uri="{FF2B5EF4-FFF2-40B4-BE49-F238E27FC236}">
                      <a16:creationId xmlns:a16="http://schemas.microsoft.com/office/drawing/2014/main" id="{AC46BE3F-BE67-4252-BA04-DED7CE1D27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6" y="789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72" name="Oval 133">
                  <a:extLst>
                    <a:ext uri="{FF2B5EF4-FFF2-40B4-BE49-F238E27FC236}">
                      <a16:creationId xmlns:a16="http://schemas.microsoft.com/office/drawing/2014/main" id="{9C81C5F9-AFA9-4977-BF29-F144838D7D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4" y="787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73" name="Oval 134">
                  <a:extLst>
                    <a:ext uri="{FF2B5EF4-FFF2-40B4-BE49-F238E27FC236}">
                      <a16:creationId xmlns:a16="http://schemas.microsoft.com/office/drawing/2014/main" id="{DC826368-BDF3-40A0-AD48-6CDB35A987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0" y="785"/>
                  <a:ext cx="15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74" name="Oval 135">
                  <a:extLst>
                    <a:ext uri="{FF2B5EF4-FFF2-40B4-BE49-F238E27FC236}">
                      <a16:creationId xmlns:a16="http://schemas.microsoft.com/office/drawing/2014/main" id="{5679941E-6251-4227-9359-0CE43EBF6E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16" y="781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75" name="Oval 136">
                  <a:extLst>
                    <a:ext uri="{FF2B5EF4-FFF2-40B4-BE49-F238E27FC236}">
                      <a16:creationId xmlns:a16="http://schemas.microsoft.com/office/drawing/2014/main" id="{F5B4A9E1-7C6E-4B01-ADC0-A639A773C3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3" y="780"/>
                  <a:ext cx="28" cy="2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76" name="Oval 137">
                  <a:extLst>
                    <a:ext uri="{FF2B5EF4-FFF2-40B4-BE49-F238E27FC236}">
                      <a16:creationId xmlns:a16="http://schemas.microsoft.com/office/drawing/2014/main" id="{4191E7B2-5A73-4E82-BB16-F826C3D377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9" y="776"/>
                  <a:ext cx="35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77" name="Oval 138">
                  <a:extLst>
                    <a:ext uri="{FF2B5EF4-FFF2-40B4-BE49-F238E27FC236}">
                      <a16:creationId xmlns:a16="http://schemas.microsoft.com/office/drawing/2014/main" id="{2733CFC4-92E1-4ADC-96CD-5E87A90C34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772"/>
                  <a:ext cx="41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78" name="Oval 139">
                  <a:extLst>
                    <a:ext uri="{FF2B5EF4-FFF2-40B4-BE49-F238E27FC236}">
                      <a16:creationId xmlns:a16="http://schemas.microsoft.com/office/drawing/2014/main" id="{8DC91367-909D-4615-9D3A-1A4BCBC43D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4" y="772"/>
                  <a:ext cx="42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79" name="Oval 140">
                  <a:extLst>
                    <a:ext uri="{FF2B5EF4-FFF2-40B4-BE49-F238E27FC236}">
                      <a16:creationId xmlns:a16="http://schemas.microsoft.com/office/drawing/2014/main" id="{F35907D2-8481-41F3-BC08-F4B774A241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80" name="Oval 141">
                  <a:extLst>
                    <a:ext uri="{FF2B5EF4-FFF2-40B4-BE49-F238E27FC236}">
                      <a16:creationId xmlns:a16="http://schemas.microsoft.com/office/drawing/2014/main" id="{6EE96917-6486-4436-B3FF-993D3F64C8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81" name="Oval 142">
                  <a:extLst>
                    <a:ext uri="{FF2B5EF4-FFF2-40B4-BE49-F238E27FC236}">
                      <a16:creationId xmlns:a16="http://schemas.microsoft.com/office/drawing/2014/main" id="{74925EF6-F95C-491A-9699-6930595BEA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82" name="Oval 143">
                  <a:extLst>
                    <a:ext uri="{FF2B5EF4-FFF2-40B4-BE49-F238E27FC236}">
                      <a16:creationId xmlns:a16="http://schemas.microsoft.com/office/drawing/2014/main" id="{91E43F77-921E-442A-8FD6-117BFA5E29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83" name="Oval 144">
                  <a:extLst>
                    <a:ext uri="{FF2B5EF4-FFF2-40B4-BE49-F238E27FC236}">
                      <a16:creationId xmlns:a16="http://schemas.microsoft.com/office/drawing/2014/main" id="{D488E032-9B50-4992-99A1-5B4110D561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772"/>
                  <a:ext cx="42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84" name="Oval 145">
                  <a:extLst>
                    <a:ext uri="{FF2B5EF4-FFF2-40B4-BE49-F238E27FC236}">
                      <a16:creationId xmlns:a16="http://schemas.microsoft.com/office/drawing/2014/main" id="{D228D9AB-581B-4603-90CC-1CA9054E52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5" y="776"/>
                  <a:ext cx="32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85" name="Oval 146">
                  <a:extLst>
                    <a:ext uri="{FF2B5EF4-FFF2-40B4-BE49-F238E27FC236}">
                      <a16:creationId xmlns:a16="http://schemas.microsoft.com/office/drawing/2014/main" id="{19D63C50-9A32-4CFE-94F2-B5C5DC0AF5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7" y="780"/>
                  <a:ext cx="26" cy="2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86" name="Oval 147">
                  <a:extLst>
                    <a:ext uri="{FF2B5EF4-FFF2-40B4-BE49-F238E27FC236}">
                      <a16:creationId xmlns:a16="http://schemas.microsoft.com/office/drawing/2014/main" id="{63FCC133-DB39-43B5-A8EF-8BB41D3C21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89" y="783"/>
                  <a:ext cx="21" cy="2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87" name="Oval 148">
                  <a:extLst>
                    <a:ext uri="{FF2B5EF4-FFF2-40B4-BE49-F238E27FC236}">
                      <a16:creationId xmlns:a16="http://schemas.microsoft.com/office/drawing/2014/main" id="{AE4FF30B-6990-45B2-8707-3168AE3A82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3" y="785"/>
                  <a:ext cx="13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88" name="Oval 149">
                  <a:extLst>
                    <a:ext uri="{FF2B5EF4-FFF2-40B4-BE49-F238E27FC236}">
                      <a16:creationId xmlns:a16="http://schemas.microsoft.com/office/drawing/2014/main" id="{58AB6DEA-5466-4BBA-98B3-AB0AD38E88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3" y="789"/>
                  <a:ext cx="9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89" name="Oval 150">
                  <a:extLst>
                    <a:ext uri="{FF2B5EF4-FFF2-40B4-BE49-F238E27FC236}">
                      <a16:creationId xmlns:a16="http://schemas.microsoft.com/office/drawing/2014/main" id="{891A3160-4F3C-4D49-8E83-7EB20D575C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5" y="791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90" name="Oval 151">
                  <a:extLst>
                    <a:ext uri="{FF2B5EF4-FFF2-40B4-BE49-F238E27FC236}">
                      <a16:creationId xmlns:a16="http://schemas.microsoft.com/office/drawing/2014/main" id="{EA3FB04F-0E75-40F5-8688-CD65FC5E40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5" y="791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91" name="Oval 152">
                  <a:extLst>
                    <a:ext uri="{FF2B5EF4-FFF2-40B4-BE49-F238E27FC236}">
                      <a16:creationId xmlns:a16="http://schemas.microsoft.com/office/drawing/2014/main" id="{07309BE6-C63E-482E-895E-083207DBD2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95" y="793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92" name="Oval 153">
                  <a:extLst>
                    <a:ext uri="{FF2B5EF4-FFF2-40B4-BE49-F238E27FC236}">
                      <a16:creationId xmlns:a16="http://schemas.microsoft.com/office/drawing/2014/main" id="{AC99BA62-224A-45FE-A535-80025FD82B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831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93" name="Oval 154">
                  <a:extLst>
                    <a:ext uri="{FF2B5EF4-FFF2-40B4-BE49-F238E27FC236}">
                      <a16:creationId xmlns:a16="http://schemas.microsoft.com/office/drawing/2014/main" id="{75BE9AE8-64B7-4518-8133-4169273282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831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94" name="Oval 155">
                  <a:extLst>
                    <a:ext uri="{FF2B5EF4-FFF2-40B4-BE49-F238E27FC236}">
                      <a16:creationId xmlns:a16="http://schemas.microsoft.com/office/drawing/2014/main" id="{551542B0-4DB3-4A73-B274-94C4464A16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829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95" name="Oval 156">
                  <a:extLst>
                    <a:ext uri="{FF2B5EF4-FFF2-40B4-BE49-F238E27FC236}">
                      <a16:creationId xmlns:a16="http://schemas.microsoft.com/office/drawing/2014/main" id="{0F4266ED-25B8-487F-ACDF-0D25E274B8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3" y="827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96" name="Oval 157">
                  <a:extLst>
                    <a:ext uri="{FF2B5EF4-FFF2-40B4-BE49-F238E27FC236}">
                      <a16:creationId xmlns:a16="http://schemas.microsoft.com/office/drawing/2014/main" id="{B9C3C034-DC77-4195-AB8B-D2DF8603F9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99" y="824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97" name="Oval 158">
                  <a:extLst>
                    <a:ext uri="{FF2B5EF4-FFF2-40B4-BE49-F238E27FC236}">
                      <a16:creationId xmlns:a16="http://schemas.microsoft.com/office/drawing/2014/main" id="{F4127ED9-B849-41B2-981C-4EBFE96114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6" y="822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98" name="Oval 159">
                  <a:extLst>
                    <a:ext uri="{FF2B5EF4-FFF2-40B4-BE49-F238E27FC236}">
                      <a16:creationId xmlns:a16="http://schemas.microsoft.com/office/drawing/2014/main" id="{DEAB5EE7-D49B-4726-9886-39C4E9A78E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2" y="818"/>
                  <a:ext cx="29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99" name="Oval 160">
                  <a:extLst>
                    <a:ext uri="{FF2B5EF4-FFF2-40B4-BE49-F238E27FC236}">
                      <a16:creationId xmlns:a16="http://schemas.microsoft.com/office/drawing/2014/main" id="{2403FD9B-0FAE-433F-9667-0F151886C1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8" y="814"/>
                  <a:ext cx="37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00" name="Oval 161">
                  <a:extLst>
                    <a:ext uri="{FF2B5EF4-FFF2-40B4-BE49-F238E27FC236}">
                      <a16:creationId xmlns:a16="http://schemas.microsoft.com/office/drawing/2014/main" id="{07628947-09A6-462A-8D68-6CCC85C3E4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5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01" name="Oval 162">
                  <a:extLst>
                    <a:ext uri="{FF2B5EF4-FFF2-40B4-BE49-F238E27FC236}">
                      <a16:creationId xmlns:a16="http://schemas.microsoft.com/office/drawing/2014/main" id="{7C998FD1-FD98-4BC7-8400-A42199057A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02" name="Oval 163">
                  <a:extLst>
                    <a:ext uri="{FF2B5EF4-FFF2-40B4-BE49-F238E27FC236}">
                      <a16:creationId xmlns:a16="http://schemas.microsoft.com/office/drawing/2014/main" id="{7961C820-8D66-4C8A-9617-CE91F9EB57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812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03" name="Oval 164">
                  <a:extLst>
                    <a:ext uri="{FF2B5EF4-FFF2-40B4-BE49-F238E27FC236}">
                      <a16:creationId xmlns:a16="http://schemas.microsoft.com/office/drawing/2014/main" id="{677107D8-DD56-4903-BA1B-EE614D9DC9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04" name="Oval 165">
                  <a:extLst>
                    <a:ext uri="{FF2B5EF4-FFF2-40B4-BE49-F238E27FC236}">
                      <a16:creationId xmlns:a16="http://schemas.microsoft.com/office/drawing/2014/main" id="{2A758D95-8739-4C77-92F7-18D0CD5E3D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812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05" name="Oval 166">
                  <a:extLst>
                    <a:ext uri="{FF2B5EF4-FFF2-40B4-BE49-F238E27FC236}">
                      <a16:creationId xmlns:a16="http://schemas.microsoft.com/office/drawing/2014/main" id="{D4456406-251A-437D-B552-B890A6AACA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812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06" name="Oval 167">
                  <a:extLst>
                    <a:ext uri="{FF2B5EF4-FFF2-40B4-BE49-F238E27FC236}">
                      <a16:creationId xmlns:a16="http://schemas.microsoft.com/office/drawing/2014/main" id="{81F0C1D3-C076-45F7-8E01-8ED2301283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2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07" name="Oval 168">
                  <a:extLst>
                    <a:ext uri="{FF2B5EF4-FFF2-40B4-BE49-F238E27FC236}">
                      <a16:creationId xmlns:a16="http://schemas.microsoft.com/office/drawing/2014/main" id="{BBCEE0D1-3DC0-4A28-8432-268E4EA34B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4" y="816"/>
                  <a:ext cx="34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08" name="Oval 169">
                  <a:extLst>
                    <a:ext uri="{FF2B5EF4-FFF2-40B4-BE49-F238E27FC236}">
                      <a16:creationId xmlns:a16="http://schemas.microsoft.com/office/drawing/2014/main" id="{11A64840-51C1-493D-864C-78A01EC703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6" y="818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09" name="Oval 170">
                  <a:extLst>
                    <a:ext uri="{FF2B5EF4-FFF2-40B4-BE49-F238E27FC236}">
                      <a16:creationId xmlns:a16="http://schemas.microsoft.com/office/drawing/2014/main" id="{7CEDC95C-CCED-41AF-A216-F4F5B22B1A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822"/>
                  <a:ext cx="19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10" name="Oval 171">
                  <a:extLst>
                    <a:ext uri="{FF2B5EF4-FFF2-40B4-BE49-F238E27FC236}">
                      <a16:creationId xmlns:a16="http://schemas.microsoft.com/office/drawing/2014/main" id="{EAB61F00-3F28-4AE3-99AB-6F186A554C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826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11" name="Oval 172">
                  <a:extLst>
                    <a:ext uri="{FF2B5EF4-FFF2-40B4-BE49-F238E27FC236}">
                      <a16:creationId xmlns:a16="http://schemas.microsoft.com/office/drawing/2014/main" id="{4CF188C2-505A-4E70-B84F-F7C57ED47A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827"/>
                  <a:ext cx="9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12" name="Oval 173">
                  <a:extLst>
                    <a:ext uri="{FF2B5EF4-FFF2-40B4-BE49-F238E27FC236}">
                      <a16:creationId xmlns:a16="http://schemas.microsoft.com/office/drawing/2014/main" id="{7C591911-5386-4D7A-8DAA-502B6E818F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4" y="829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13" name="Oval 174">
                  <a:extLst>
                    <a:ext uri="{FF2B5EF4-FFF2-40B4-BE49-F238E27FC236}">
                      <a16:creationId xmlns:a16="http://schemas.microsoft.com/office/drawing/2014/main" id="{3E305945-6524-471C-A6B0-F19D4BE651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831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14" name="Oval 175">
                  <a:extLst>
                    <a:ext uri="{FF2B5EF4-FFF2-40B4-BE49-F238E27FC236}">
                      <a16:creationId xmlns:a16="http://schemas.microsoft.com/office/drawing/2014/main" id="{0F1062F5-A639-4248-AA9E-5B2D39FD11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831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15" name="Oval 176">
                  <a:extLst>
                    <a:ext uri="{FF2B5EF4-FFF2-40B4-BE49-F238E27FC236}">
                      <a16:creationId xmlns:a16="http://schemas.microsoft.com/office/drawing/2014/main" id="{E9D6B87F-DF43-43B1-9F6D-0691BBE515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871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16" name="Oval 177">
                  <a:extLst>
                    <a:ext uri="{FF2B5EF4-FFF2-40B4-BE49-F238E27FC236}">
                      <a16:creationId xmlns:a16="http://schemas.microsoft.com/office/drawing/2014/main" id="{E90085D5-8F80-4CCE-BE21-980185F798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870"/>
                  <a:ext cx="2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17" name="Oval 178">
                  <a:extLst>
                    <a:ext uri="{FF2B5EF4-FFF2-40B4-BE49-F238E27FC236}">
                      <a16:creationId xmlns:a16="http://schemas.microsoft.com/office/drawing/2014/main" id="{E6A1960B-B373-42A3-8C1F-0285193B08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6" y="868"/>
                  <a:ext cx="7" cy="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18" name="Oval 179">
                  <a:extLst>
                    <a:ext uri="{FF2B5EF4-FFF2-40B4-BE49-F238E27FC236}">
                      <a16:creationId xmlns:a16="http://schemas.microsoft.com/office/drawing/2014/main" id="{6B58FA38-B049-4ADA-8ACD-4A30792E07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4" y="866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19" name="Oval 180">
                  <a:extLst>
                    <a:ext uri="{FF2B5EF4-FFF2-40B4-BE49-F238E27FC236}">
                      <a16:creationId xmlns:a16="http://schemas.microsoft.com/office/drawing/2014/main" id="{0AF59A50-37D4-4D80-A7F6-5F0F9E9CBC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0" y="864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20" name="Oval 181">
                  <a:extLst>
                    <a:ext uri="{FF2B5EF4-FFF2-40B4-BE49-F238E27FC236}">
                      <a16:creationId xmlns:a16="http://schemas.microsoft.com/office/drawing/2014/main" id="{5B6449FE-CD48-47EB-91C1-96DC453417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16" y="860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21" name="Oval 182">
                  <a:extLst>
                    <a:ext uri="{FF2B5EF4-FFF2-40B4-BE49-F238E27FC236}">
                      <a16:creationId xmlns:a16="http://schemas.microsoft.com/office/drawing/2014/main" id="{43BE49D5-2E99-4B98-B9F7-145DBE0A9A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3" y="858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22" name="Oval 183">
                  <a:extLst>
                    <a:ext uri="{FF2B5EF4-FFF2-40B4-BE49-F238E27FC236}">
                      <a16:creationId xmlns:a16="http://schemas.microsoft.com/office/drawing/2014/main" id="{F9B93F96-5189-45D4-AA73-B4BDDDCC76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9" y="854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23" name="Oval 184">
                  <a:extLst>
                    <a:ext uri="{FF2B5EF4-FFF2-40B4-BE49-F238E27FC236}">
                      <a16:creationId xmlns:a16="http://schemas.microsoft.com/office/drawing/2014/main" id="{FA27112B-B58D-40A0-B52B-3B973E2506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852"/>
                  <a:ext cx="41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24" name="Oval 185">
                  <a:extLst>
                    <a:ext uri="{FF2B5EF4-FFF2-40B4-BE49-F238E27FC236}">
                      <a16:creationId xmlns:a16="http://schemas.microsoft.com/office/drawing/2014/main" id="{74C19376-CC8C-4C24-BD95-87817D93E7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4" y="852"/>
                  <a:ext cx="42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25" name="Oval 186">
                  <a:extLst>
                    <a:ext uri="{FF2B5EF4-FFF2-40B4-BE49-F238E27FC236}">
                      <a16:creationId xmlns:a16="http://schemas.microsoft.com/office/drawing/2014/main" id="{6870DAC8-695B-4EFE-AAAB-26ECB42E19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26" name="Oval 187">
                  <a:extLst>
                    <a:ext uri="{FF2B5EF4-FFF2-40B4-BE49-F238E27FC236}">
                      <a16:creationId xmlns:a16="http://schemas.microsoft.com/office/drawing/2014/main" id="{76489702-822C-4868-87BC-1EBB2AF6E0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27" name="Oval 188">
                  <a:extLst>
                    <a:ext uri="{FF2B5EF4-FFF2-40B4-BE49-F238E27FC236}">
                      <a16:creationId xmlns:a16="http://schemas.microsoft.com/office/drawing/2014/main" id="{5F753BFB-C410-464A-AE72-A14864FA12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28" name="Oval 189">
                  <a:extLst>
                    <a:ext uri="{FF2B5EF4-FFF2-40B4-BE49-F238E27FC236}">
                      <a16:creationId xmlns:a16="http://schemas.microsoft.com/office/drawing/2014/main" id="{0AED7FA9-163B-4E92-9424-A9C22EFAA8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29" name="Oval 190">
                  <a:extLst>
                    <a:ext uri="{FF2B5EF4-FFF2-40B4-BE49-F238E27FC236}">
                      <a16:creationId xmlns:a16="http://schemas.microsoft.com/office/drawing/2014/main" id="{E6E63C8A-4402-4853-916F-C09B9017FA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852"/>
                  <a:ext cx="42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30" name="Oval 191">
                  <a:extLst>
                    <a:ext uri="{FF2B5EF4-FFF2-40B4-BE49-F238E27FC236}">
                      <a16:creationId xmlns:a16="http://schemas.microsoft.com/office/drawing/2014/main" id="{CC9FBACD-52C9-4141-87E0-D976D8FA49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5" y="856"/>
                  <a:ext cx="32" cy="3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31" name="Oval 192">
                  <a:extLst>
                    <a:ext uri="{FF2B5EF4-FFF2-40B4-BE49-F238E27FC236}">
                      <a16:creationId xmlns:a16="http://schemas.microsoft.com/office/drawing/2014/main" id="{81E8C1F9-5E95-4CEC-A0A3-71B18790AD1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7" y="858"/>
                  <a:ext cx="26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32" name="Oval 193">
                  <a:extLst>
                    <a:ext uri="{FF2B5EF4-FFF2-40B4-BE49-F238E27FC236}">
                      <a16:creationId xmlns:a16="http://schemas.microsoft.com/office/drawing/2014/main" id="{5A20A138-9F96-4791-B9B2-7B8ED7F00DC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89" y="862"/>
                  <a:ext cx="21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33" name="Oval 194">
                  <a:extLst>
                    <a:ext uri="{FF2B5EF4-FFF2-40B4-BE49-F238E27FC236}">
                      <a16:creationId xmlns:a16="http://schemas.microsoft.com/office/drawing/2014/main" id="{97434DCE-59FA-490F-A549-A145B1AB2C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3" y="864"/>
                  <a:ext cx="13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34" name="Oval 195">
                  <a:extLst>
                    <a:ext uri="{FF2B5EF4-FFF2-40B4-BE49-F238E27FC236}">
                      <a16:creationId xmlns:a16="http://schemas.microsoft.com/office/drawing/2014/main" id="{5772F4A0-9531-496D-AA22-3F6C4955DA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3" y="868"/>
                  <a:ext cx="9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35" name="Oval 196">
                  <a:extLst>
                    <a:ext uri="{FF2B5EF4-FFF2-40B4-BE49-F238E27FC236}">
                      <a16:creationId xmlns:a16="http://schemas.microsoft.com/office/drawing/2014/main" id="{52FBBD63-D1DA-4A77-B9AD-EE5F2BAF30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5" y="870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36" name="Oval 197">
                  <a:extLst>
                    <a:ext uri="{FF2B5EF4-FFF2-40B4-BE49-F238E27FC236}">
                      <a16:creationId xmlns:a16="http://schemas.microsoft.com/office/drawing/2014/main" id="{31BB3170-BAF6-4D76-95AD-49017BF337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5" y="871"/>
                  <a:ext cx="4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37" name="Oval 198">
                  <a:extLst>
                    <a:ext uri="{FF2B5EF4-FFF2-40B4-BE49-F238E27FC236}">
                      <a16:creationId xmlns:a16="http://schemas.microsoft.com/office/drawing/2014/main" id="{D9AEDB61-994A-44FA-9BC4-2CA201719B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95" y="871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38" name="Oval 199">
                  <a:extLst>
                    <a:ext uri="{FF2B5EF4-FFF2-40B4-BE49-F238E27FC236}">
                      <a16:creationId xmlns:a16="http://schemas.microsoft.com/office/drawing/2014/main" id="{20F4F569-4FA2-41C8-9A3D-A7325AD514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912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39" name="Oval 200">
                  <a:extLst>
                    <a:ext uri="{FF2B5EF4-FFF2-40B4-BE49-F238E27FC236}">
                      <a16:creationId xmlns:a16="http://schemas.microsoft.com/office/drawing/2014/main" id="{ED1E3881-6806-46FD-8C66-86ABF95B2E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91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40" name="Oval 201">
                  <a:extLst>
                    <a:ext uri="{FF2B5EF4-FFF2-40B4-BE49-F238E27FC236}">
                      <a16:creationId xmlns:a16="http://schemas.microsoft.com/office/drawing/2014/main" id="{0C607F56-8060-46ED-86E6-C9B194EFB9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908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41" name="Oval 202">
                  <a:extLst>
                    <a:ext uri="{FF2B5EF4-FFF2-40B4-BE49-F238E27FC236}">
                      <a16:creationId xmlns:a16="http://schemas.microsoft.com/office/drawing/2014/main" id="{343202AD-2A06-4D20-9218-903DDD7C36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5" y="906"/>
                  <a:ext cx="8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42" name="Oval 203">
                  <a:extLst>
                    <a:ext uri="{FF2B5EF4-FFF2-40B4-BE49-F238E27FC236}">
                      <a16:creationId xmlns:a16="http://schemas.microsoft.com/office/drawing/2014/main" id="{FBD569D8-ABBE-4F7D-B5C3-EA97395F15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1" y="904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43" name="Oval 204">
                  <a:extLst>
                    <a:ext uri="{FF2B5EF4-FFF2-40B4-BE49-F238E27FC236}">
                      <a16:creationId xmlns:a16="http://schemas.microsoft.com/office/drawing/2014/main" id="{B229F0B1-509F-4EDD-9C50-8C9A5DEB36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8" y="902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324" name="Oval 206">
                <a:extLst>
                  <a:ext uri="{FF2B5EF4-FFF2-40B4-BE49-F238E27FC236}">
                    <a16:creationId xmlns:a16="http://schemas.microsoft.com/office/drawing/2014/main" id="{51BE470C-CBA6-42B1-8BDC-D9A1B1AB61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4" y="898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5" name="Oval 207">
                <a:extLst>
                  <a:ext uri="{FF2B5EF4-FFF2-40B4-BE49-F238E27FC236}">
                    <a16:creationId xmlns:a16="http://schemas.microsoft.com/office/drawing/2014/main" id="{92A62AD5-E666-422B-9177-33B298DB34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0" y="896"/>
                <a:ext cx="31" cy="3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6" name="Oval 208">
                <a:extLst>
                  <a:ext uri="{FF2B5EF4-FFF2-40B4-BE49-F238E27FC236}">
                    <a16:creationId xmlns:a16="http://schemas.microsoft.com/office/drawing/2014/main" id="{589F0D15-CE5A-40B1-99CB-5831B6DC9A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6" y="893"/>
                <a:ext cx="39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7" name="Oval 209">
                <a:extLst>
                  <a:ext uri="{FF2B5EF4-FFF2-40B4-BE49-F238E27FC236}">
                    <a16:creationId xmlns:a16="http://schemas.microsoft.com/office/drawing/2014/main" id="{4BC788A0-D60A-4B72-A8B2-D8358D48AB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5" y="891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8" name="Oval 210">
                <a:extLst>
                  <a:ext uri="{FF2B5EF4-FFF2-40B4-BE49-F238E27FC236}">
                    <a16:creationId xmlns:a16="http://schemas.microsoft.com/office/drawing/2014/main" id="{223E9440-687E-4538-99EB-39E1C2AEBB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3" y="891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9" name="Oval 211">
                <a:extLst>
                  <a:ext uri="{FF2B5EF4-FFF2-40B4-BE49-F238E27FC236}">
                    <a16:creationId xmlns:a16="http://schemas.microsoft.com/office/drawing/2014/main" id="{36C8405E-5A52-4559-9265-988D7FC40F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3" y="891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0" name="Oval 212">
                <a:extLst>
                  <a:ext uri="{FF2B5EF4-FFF2-40B4-BE49-F238E27FC236}">
                    <a16:creationId xmlns:a16="http://schemas.microsoft.com/office/drawing/2014/main" id="{DA66E294-8CA4-429C-8288-15DB82EAF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1" y="891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1" name="Oval 213">
                <a:extLst>
                  <a:ext uri="{FF2B5EF4-FFF2-40B4-BE49-F238E27FC236}">
                    <a16:creationId xmlns:a16="http://schemas.microsoft.com/office/drawing/2014/main" id="{D1F0541F-4028-4637-8BF8-6DBEFAC136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1" y="891"/>
                <a:ext cx="41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2" name="Oval 214">
                <a:extLst>
                  <a:ext uri="{FF2B5EF4-FFF2-40B4-BE49-F238E27FC236}">
                    <a16:creationId xmlns:a16="http://schemas.microsoft.com/office/drawing/2014/main" id="{33D27059-9246-4A12-8644-8D17B3E314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3" y="894"/>
                <a:ext cx="35" cy="3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3" name="Oval 215">
                <a:extLst>
                  <a:ext uri="{FF2B5EF4-FFF2-40B4-BE49-F238E27FC236}">
                    <a16:creationId xmlns:a16="http://schemas.microsoft.com/office/drawing/2014/main" id="{FE0C53F4-054C-4745-B881-C3D2336C0C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6" y="896"/>
                <a:ext cx="28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4" name="Oval 216">
                <a:extLst>
                  <a:ext uri="{FF2B5EF4-FFF2-40B4-BE49-F238E27FC236}">
                    <a16:creationId xmlns:a16="http://schemas.microsoft.com/office/drawing/2014/main" id="{980225D2-7648-412D-B9B0-25600C4A10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8" y="900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5" name="Oval 217">
                <a:extLst>
                  <a:ext uri="{FF2B5EF4-FFF2-40B4-BE49-F238E27FC236}">
                    <a16:creationId xmlns:a16="http://schemas.microsoft.com/office/drawing/2014/main" id="{216B0A5D-40C2-481D-9506-AA691CCD57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0" y="902"/>
                <a:ext cx="19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6" name="Oval 218">
                <a:extLst>
                  <a:ext uri="{FF2B5EF4-FFF2-40B4-BE49-F238E27FC236}">
                    <a16:creationId xmlns:a16="http://schemas.microsoft.com/office/drawing/2014/main" id="{9B35742E-230D-4129-913A-A5181D9301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2" y="904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7" name="Oval 219">
                <a:extLst>
                  <a:ext uri="{FF2B5EF4-FFF2-40B4-BE49-F238E27FC236}">
                    <a16:creationId xmlns:a16="http://schemas.microsoft.com/office/drawing/2014/main" id="{EAC30E97-B0A7-45A1-B25B-DD167BA270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4" y="908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8" name="Oval 220">
                <a:extLst>
                  <a:ext uri="{FF2B5EF4-FFF2-40B4-BE49-F238E27FC236}">
                    <a16:creationId xmlns:a16="http://schemas.microsoft.com/office/drawing/2014/main" id="{E054D95D-10E5-4211-A8BE-8E2675BB52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910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9" name="Oval 221">
                <a:extLst>
                  <a:ext uri="{FF2B5EF4-FFF2-40B4-BE49-F238E27FC236}">
                    <a16:creationId xmlns:a16="http://schemas.microsoft.com/office/drawing/2014/main" id="{B1CB1E0B-C0A7-4303-97DC-868128594F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91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0" name="Oval 222">
                <a:extLst>
                  <a:ext uri="{FF2B5EF4-FFF2-40B4-BE49-F238E27FC236}">
                    <a16:creationId xmlns:a16="http://schemas.microsoft.com/office/drawing/2014/main" id="{E4C3739C-ECA1-4FD2-9F48-A057A4EC49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6" y="912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1" name="Oval 223">
                <a:extLst>
                  <a:ext uri="{FF2B5EF4-FFF2-40B4-BE49-F238E27FC236}">
                    <a16:creationId xmlns:a16="http://schemas.microsoft.com/office/drawing/2014/main" id="{56AB21A2-B0F0-49A1-9584-9EFCE2CCE6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1" y="95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2" name="Oval 224">
                <a:extLst>
                  <a:ext uri="{FF2B5EF4-FFF2-40B4-BE49-F238E27FC236}">
                    <a16:creationId xmlns:a16="http://schemas.microsoft.com/office/drawing/2014/main" id="{F82675C3-B538-4D0E-A965-A3F5183F8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9" y="95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3" name="Oval 225">
                <a:extLst>
                  <a:ext uri="{FF2B5EF4-FFF2-40B4-BE49-F238E27FC236}">
                    <a16:creationId xmlns:a16="http://schemas.microsoft.com/office/drawing/2014/main" id="{491B353D-18A3-4B5B-9F71-F18802AC25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8" y="948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4" name="Oval 226">
                <a:extLst>
                  <a:ext uri="{FF2B5EF4-FFF2-40B4-BE49-F238E27FC236}">
                    <a16:creationId xmlns:a16="http://schemas.microsoft.com/office/drawing/2014/main" id="{99302650-9A11-460B-ABA5-EBEABF436C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6" y="946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5" name="Oval 227">
                <a:extLst>
                  <a:ext uri="{FF2B5EF4-FFF2-40B4-BE49-F238E27FC236}">
                    <a16:creationId xmlns:a16="http://schemas.microsoft.com/office/drawing/2014/main" id="{09D86AD3-EE5B-4F11-B64C-CC66A4FB2E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2" y="94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6" name="Oval 228">
                <a:extLst>
                  <a:ext uri="{FF2B5EF4-FFF2-40B4-BE49-F238E27FC236}">
                    <a16:creationId xmlns:a16="http://schemas.microsoft.com/office/drawing/2014/main" id="{8D4ECD97-A9D3-4286-A4B1-3370E9377A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0" y="942"/>
                <a:ext cx="16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7" name="Oval 229">
                <a:extLst>
                  <a:ext uri="{FF2B5EF4-FFF2-40B4-BE49-F238E27FC236}">
                    <a16:creationId xmlns:a16="http://schemas.microsoft.com/office/drawing/2014/main" id="{3D539709-FD16-4C7F-8388-9E2E49712B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7" y="940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8" name="Oval 230">
                <a:extLst>
                  <a:ext uri="{FF2B5EF4-FFF2-40B4-BE49-F238E27FC236}">
                    <a16:creationId xmlns:a16="http://schemas.microsoft.com/office/drawing/2014/main" id="{02925F32-0525-420A-A801-66A5F5C439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3" y="938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9" name="Oval 231">
                <a:extLst>
                  <a:ext uri="{FF2B5EF4-FFF2-40B4-BE49-F238E27FC236}">
                    <a16:creationId xmlns:a16="http://schemas.microsoft.com/office/drawing/2014/main" id="{9982E681-0A1C-4B9F-A807-B3F47AC649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1" y="937"/>
                <a:ext cx="29" cy="2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0" name="Oval 232">
                <a:extLst>
                  <a:ext uri="{FF2B5EF4-FFF2-40B4-BE49-F238E27FC236}">
                    <a16:creationId xmlns:a16="http://schemas.microsoft.com/office/drawing/2014/main" id="{499495A2-C7CF-48F2-B767-1537EC09B9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7" y="935"/>
                <a:ext cx="35" cy="3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1" name="Oval 233">
                <a:extLst>
                  <a:ext uri="{FF2B5EF4-FFF2-40B4-BE49-F238E27FC236}">
                    <a16:creationId xmlns:a16="http://schemas.microsoft.com/office/drawing/2014/main" id="{1622CD59-D650-4337-A970-314277F0DF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6" y="933"/>
                <a:ext cx="36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2" name="Oval 234">
                <a:extLst>
                  <a:ext uri="{FF2B5EF4-FFF2-40B4-BE49-F238E27FC236}">
                    <a16:creationId xmlns:a16="http://schemas.microsoft.com/office/drawing/2014/main" id="{36D788D4-6683-49E9-82BE-7C35325F36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6" y="933"/>
                <a:ext cx="36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3" name="Oval 235">
                <a:extLst>
                  <a:ext uri="{FF2B5EF4-FFF2-40B4-BE49-F238E27FC236}">
                    <a16:creationId xmlns:a16="http://schemas.microsoft.com/office/drawing/2014/main" id="{43E6CFEC-83FA-414C-BFF4-EEDEB2E82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6" y="933"/>
                <a:ext cx="34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4" name="Oval 236">
                <a:extLst>
                  <a:ext uri="{FF2B5EF4-FFF2-40B4-BE49-F238E27FC236}">
                    <a16:creationId xmlns:a16="http://schemas.microsoft.com/office/drawing/2014/main" id="{9804B656-6C17-43D5-9A85-B2988939A7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6" y="935"/>
                <a:ext cx="33" cy="3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5" name="Oval 237">
                <a:extLst>
                  <a:ext uri="{FF2B5EF4-FFF2-40B4-BE49-F238E27FC236}">
                    <a16:creationId xmlns:a16="http://schemas.microsoft.com/office/drawing/2014/main" id="{8F008FA9-1558-4431-B4F9-A44B3AB172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8" y="937"/>
                <a:ext cx="27" cy="2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6" name="Oval 238">
                <a:extLst>
                  <a:ext uri="{FF2B5EF4-FFF2-40B4-BE49-F238E27FC236}">
                    <a16:creationId xmlns:a16="http://schemas.microsoft.com/office/drawing/2014/main" id="{4C74E5B0-1DE3-4FD9-BEC9-9D1E78C041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8" y="938"/>
                <a:ext cx="25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7" name="Oval 239">
                <a:extLst>
                  <a:ext uri="{FF2B5EF4-FFF2-40B4-BE49-F238E27FC236}">
                    <a16:creationId xmlns:a16="http://schemas.microsoft.com/office/drawing/2014/main" id="{AF8BD634-774B-439C-B8EF-F28CC1DBAF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0" y="940"/>
                <a:ext cx="19" cy="2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8" name="Oval 240">
                <a:extLst>
                  <a:ext uri="{FF2B5EF4-FFF2-40B4-BE49-F238E27FC236}">
                    <a16:creationId xmlns:a16="http://schemas.microsoft.com/office/drawing/2014/main" id="{28CDEC96-839B-41DA-8F88-220C7DA957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2" y="944"/>
                <a:ext cx="14" cy="1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9" name="Oval 241">
                <a:extLst>
                  <a:ext uri="{FF2B5EF4-FFF2-40B4-BE49-F238E27FC236}">
                    <a16:creationId xmlns:a16="http://schemas.microsoft.com/office/drawing/2014/main" id="{505FDF20-3853-48D0-984C-D7138BF3B7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4" y="946"/>
                <a:ext cx="10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0" name="Oval 242">
                <a:extLst>
                  <a:ext uri="{FF2B5EF4-FFF2-40B4-BE49-F238E27FC236}">
                    <a16:creationId xmlns:a16="http://schemas.microsoft.com/office/drawing/2014/main" id="{0ED5A474-791D-48B7-AB6D-CA0D395AF4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" y="948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1" name="Oval 243">
                <a:extLst>
                  <a:ext uri="{FF2B5EF4-FFF2-40B4-BE49-F238E27FC236}">
                    <a16:creationId xmlns:a16="http://schemas.microsoft.com/office/drawing/2014/main" id="{96D52DF4-9627-40C0-AB81-62E7F8DB16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95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2" name="Oval 244">
                <a:extLst>
                  <a:ext uri="{FF2B5EF4-FFF2-40B4-BE49-F238E27FC236}">
                    <a16:creationId xmlns:a16="http://schemas.microsoft.com/office/drawing/2014/main" id="{86D178DB-FA3D-474B-82E1-5503C047BB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7" y="950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3" name="Oval 245">
                <a:extLst>
                  <a:ext uri="{FF2B5EF4-FFF2-40B4-BE49-F238E27FC236}">
                    <a16:creationId xmlns:a16="http://schemas.microsoft.com/office/drawing/2014/main" id="{B0377AC1-3480-41BE-AE27-B5DEE1B95D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" y="99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4" name="Oval 246">
                <a:extLst>
                  <a:ext uri="{FF2B5EF4-FFF2-40B4-BE49-F238E27FC236}">
                    <a16:creationId xmlns:a16="http://schemas.microsoft.com/office/drawing/2014/main" id="{D5C579F9-7BBB-40E8-97F5-0E25A9C35D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9" y="98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5" name="Oval 247">
                <a:extLst>
                  <a:ext uri="{FF2B5EF4-FFF2-40B4-BE49-F238E27FC236}">
                    <a16:creationId xmlns:a16="http://schemas.microsoft.com/office/drawing/2014/main" id="{94C7DF7C-5A02-48CE-876D-5D4F9FBFA8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7" y="988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6" name="Oval 248">
                <a:extLst>
                  <a:ext uri="{FF2B5EF4-FFF2-40B4-BE49-F238E27FC236}">
                    <a16:creationId xmlns:a16="http://schemas.microsoft.com/office/drawing/2014/main" id="{FF01241D-ECF1-47DC-8E8D-9F4667ED25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3" y="986"/>
                <a:ext cx="10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7" name="Oval 249">
                <a:extLst>
                  <a:ext uri="{FF2B5EF4-FFF2-40B4-BE49-F238E27FC236}">
                    <a16:creationId xmlns:a16="http://schemas.microsoft.com/office/drawing/2014/main" id="{7084737B-0903-40D6-BACC-344D88C668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1" y="98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8" name="Oval 250">
                <a:extLst>
                  <a:ext uri="{FF2B5EF4-FFF2-40B4-BE49-F238E27FC236}">
                    <a16:creationId xmlns:a16="http://schemas.microsoft.com/office/drawing/2014/main" id="{B8C516C3-E886-4986-975F-852A7A6AB2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0" y="983"/>
                <a:ext cx="15" cy="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9" name="Oval 251">
                <a:extLst>
                  <a:ext uri="{FF2B5EF4-FFF2-40B4-BE49-F238E27FC236}">
                    <a16:creationId xmlns:a16="http://schemas.microsoft.com/office/drawing/2014/main" id="{440FA2DA-74FE-4180-9FD8-3D2C41A6DB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6" y="981"/>
                <a:ext cx="19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0" name="Oval 252">
                <a:extLst>
                  <a:ext uri="{FF2B5EF4-FFF2-40B4-BE49-F238E27FC236}">
                    <a16:creationId xmlns:a16="http://schemas.microsoft.com/office/drawing/2014/main" id="{318C2220-098E-468A-849D-42D8BD4D34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54" y="979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1" name="Oval 253">
                <a:extLst>
                  <a:ext uri="{FF2B5EF4-FFF2-40B4-BE49-F238E27FC236}">
                    <a16:creationId xmlns:a16="http://schemas.microsoft.com/office/drawing/2014/main" id="{92A13582-7B2A-4C17-B949-626E81AF9C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2" y="977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2" name="Oval 254">
                <a:extLst>
                  <a:ext uri="{FF2B5EF4-FFF2-40B4-BE49-F238E27FC236}">
                    <a16:creationId xmlns:a16="http://schemas.microsoft.com/office/drawing/2014/main" id="{5376F57A-DE4C-4195-8D3A-81E17D980B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1" y="977"/>
                <a:ext cx="26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3" name="Oval 255">
                <a:extLst>
                  <a:ext uri="{FF2B5EF4-FFF2-40B4-BE49-F238E27FC236}">
                    <a16:creationId xmlns:a16="http://schemas.microsoft.com/office/drawing/2014/main" id="{175ACCA2-8456-4B3D-9EC8-AAE10450D0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1" y="977"/>
                <a:ext cx="25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4" name="Oval 256">
                <a:extLst>
                  <a:ext uri="{FF2B5EF4-FFF2-40B4-BE49-F238E27FC236}">
                    <a16:creationId xmlns:a16="http://schemas.microsoft.com/office/drawing/2014/main" id="{1C399EDC-28AE-44A7-8B27-8B7C193DCF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9" y="977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5" name="Oval 257">
                <a:extLst>
                  <a:ext uri="{FF2B5EF4-FFF2-40B4-BE49-F238E27FC236}">
                    <a16:creationId xmlns:a16="http://schemas.microsoft.com/office/drawing/2014/main" id="{6DF11241-0682-4041-A577-106E28F339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9" y="979"/>
                <a:ext cx="25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6" name="Oval 258">
                <a:extLst>
                  <a:ext uri="{FF2B5EF4-FFF2-40B4-BE49-F238E27FC236}">
                    <a16:creationId xmlns:a16="http://schemas.microsoft.com/office/drawing/2014/main" id="{324FCDBD-1E8D-487D-84EF-E16A55496D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1" y="979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7" name="Oval 259">
                <a:extLst>
                  <a:ext uri="{FF2B5EF4-FFF2-40B4-BE49-F238E27FC236}">
                    <a16:creationId xmlns:a16="http://schemas.microsoft.com/office/drawing/2014/main" id="{2BFC56AB-59D8-431D-A5BC-0CB8DB4424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1" y="98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8" name="Oval 260">
                <a:extLst>
                  <a:ext uri="{FF2B5EF4-FFF2-40B4-BE49-F238E27FC236}">
                    <a16:creationId xmlns:a16="http://schemas.microsoft.com/office/drawing/2014/main" id="{ACAFDA00-7544-403B-B459-3617DBB6F3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3" y="983"/>
                <a:ext cx="14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9" name="Oval 261">
                <a:extLst>
                  <a:ext uri="{FF2B5EF4-FFF2-40B4-BE49-F238E27FC236}">
                    <a16:creationId xmlns:a16="http://schemas.microsoft.com/office/drawing/2014/main" id="{E8F18ACA-B18D-4250-93E2-98DA111EBE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3" y="98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0" name="Oval 262">
                <a:extLst>
                  <a:ext uri="{FF2B5EF4-FFF2-40B4-BE49-F238E27FC236}">
                    <a16:creationId xmlns:a16="http://schemas.microsoft.com/office/drawing/2014/main" id="{A4EE2013-4560-49AC-B922-F9FE707193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6" y="986"/>
                <a:ext cx="5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1" name="Oval 263">
                <a:extLst>
                  <a:ext uri="{FF2B5EF4-FFF2-40B4-BE49-F238E27FC236}">
                    <a16:creationId xmlns:a16="http://schemas.microsoft.com/office/drawing/2014/main" id="{C427B8F2-6ADA-4312-83D6-76E42F3C65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6" y="988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2" name="Oval 264">
                <a:extLst>
                  <a:ext uri="{FF2B5EF4-FFF2-40B4-BE49-F238E27FC236}">
                    <a16:creationId xmlns:a16="http://schemas.microsoft.com/office/drawing/2014/main" id="{4825A9BC-0DE1-4DA5-87B4-921121C937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988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3" name="Oval 265">
                <a:extLst>
                  <a:ext uri="{FF2B5EF4-FFF2-40B4-BE49-F238E27FC236}">
                    <a16:creationId xmlns:a16="http://schemas.microsoft.com/office/drawing/2014/main" id="{CA684B16-B2FF-4D79-BABE-C2A33831E4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99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4" name="Oval 266">
                <a:extLst>
                  <a:ext uri="{FF2B5EF4-FFF2-40B4-BE49-F238E27FC236}">
                    <a16:creationId xmlns:a16="http://schemas.microsoft.com/office/drawing/2014/main" id="{25755A12-F4E4-458F-AC81-B3206F53B3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5" name="Oval 267">
                <a:extLst>
                  <a:ext uri="{FF2B5EF4-FFF2-40B4-BE49-F238E27FC236}">
                    <a16:creationId xmlns:a16="http://schemas.microsoft.com/office/drawing/2014/main" id="{F4D1D13D-24DB-4585-BD77-D85041F4C9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8" y="1028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6" name="Oval 268">
                <a:extLst>
                  <a:ext uri="{FF2B5EF4-FFF2-40B4-BE49-F238E27FC236}">
                    <a16:creationId xmlns:a16="http://schemas.microsoft.com/office/drawing/2014/main" id="{656874C0-7661-4D96-9231-9B31A22A5B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6" y="1027"/>
                <a:ext cx="4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7" name="Oval 269">
                <a:extLst>
                  <a:ext uri="{FF2B5EF4-FFF2-40B4-BE49-F238E27FC236}">
                    <a16:creationId xmlns:a16="http://schemas.microsoft.com/office/drawing/2014/main" id="{21897249-A088-4070-87DF-0A9B1E9CB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4" y="1027"/>
                <a:ext cx="8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8" name="Oval 270">
                <a:extLst>
                  <a:ext uri="{FF2B5EF4-FFF2-40B4-BE49-F238E27FC236}">
                    <a16:creationId xmlns:a16="http://schemas.microsoft.com/office/drawing/2014/main" id="{B320DD1C-7274-4D46-8735-AD5BD55D08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2" y="1025"/>
                <a:ext cx="10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9" name="Oval 271">
                <a:extLst>
                  <a:ext uri="{FF2B5EF4-FFF2-40B4-BE49-F238E27FC236}">
                    <a16:creationId xmlns:a16="http://schemas.microsoft.com/office/drawing/2014/main" id="{A13D5DAC-7B6A-4390-BCB5-4AFF85B7C4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1" y="1023"/>
                <a:ext cx="11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0" name="Oval 272">
                <a:extLst>
                  <a:ext uri="{FF2B5EF4-FFF2-40B4-BE49-F238E27FC236}">
                    <a16:creationId xmlns:a16="http://schemas.microsoft.com/office/drawing/2014/main" id="{03FF2D1F-4917-4314-9320-DA3B4939F1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9" y="1023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1" name="Oval 273">
                <a:extLst>
                  <a:ext uri="{FF2B5EF4-FFF2-40B4-BE49-F238E27FC236}">
                    <a16:creationId xmlns:a16="http://schemas.microsoft.com/office/drawing/2014/main" id="{575E0C02-3115-4A16-B63B-40DBA21007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7" y="1021"/>
                <a:ext cx="15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2" name="Oval 274">
                <a:extLst>
                  <a:ext uri="{FF2B5EF4-FFF2-40B4-BE49-F238E27FC236}">
                    <a16:creationId xmlns:a16="http://schemas.microsoft.com/office/drawing/2014/main" id="{41CE3472-4851-498B-992F-5A0227E2B7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15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3" name="Oval 275">
                <a:extLst>
                  <a:ext uri="{FF2B5EF4-FFF2-40B4-BE49-F238E27FC236}">
                    <a16:creationId xmlns:a16="http://schemas.microsoft.com/office/drawing/2014/main" id="{7B6B3BA1-7F10-4917-994B-2C8E67143D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4" y="1021"/>
                <a:ext cx="19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4" name="Oval 276">
                <a:extLst>
                  <a:ext uri="{FF2B5EF4-FFF2-40B4-BE49-F238E27FC236}">
                    <a16:creationId xmlns:a16="http://schemas.microsoft.com/office/drawing/2014/main" id="{A774CED3-B9F0-4878-9C4E-5BDAFC225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4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5" name="Oval 277">
                <a:extLst>
                  <a:ext uri="{FF2B5EF4-FFF2-40B4-BE49-F238E27FC236}">
                    <a16:creationId xmlns:a16="http://schemas.microsoft.com/office/drawing/2014/main" id="{B30522A9-455F-4C90-BB64-3A4CEC932C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4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6" name="Oval 278">
                <a:extLst>
                  <a:ext uri="{FF2B5EF4-FFF2-40B4-BE49-F238E27FC236}">
                    <a16:creationId xmlns:a16="http://schemas.microsoft.com/office/drawing/2014/main" id="{68FFE4AF-CA34-49D8-A7AC-C41000C62D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4" y="1023"/>
                <a:ext cx="15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7" name="Oval 279">
                <a:extLst>
                  <a:ext uri="{FF2B5EF4-FFF2-40B4-BE49-F238E27FC236}">
                    <a16:creationId xmlns:a16="http://schemas.microsoft.com/office/drawing/2014/main" id="{74626184-26C0-4CEC-9EC2-192850F85F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6" y="1023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8" name="Oval 280">
                <a:extLst>
                  <a:ext uri="{FF2B5EF4-FFF2-40B4-BE49-F238E27FC236}">
                    <a16:creationId xmlns:a16="http://schemas.microsoft.com/office/drawing/2014/main" id="{77A46DEF-F47B-4F62-AC8E-04883450E8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6" y="1025"/>
                <a:ext cx="8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9" name="Oval 281">
                <a:extLst>
                  <a:ext uri="{FF2B5EF4-FFF2-40B4-BE49-F238E27FC236}">
                    <a16:creationId xmlns:a16="http://schemas.microsoft.com/office/drawing/2014/main" id="{4B683315-52B3-49BC-837D-6DCD6F262B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" y="1027"/>
                <a:ext cx="6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0" name="Oval 282">
                <a:extLst>
                  <a:ext uri="{FF2B5EF4-FFF2-40B4-BE49-F238E27FC236}">
                    <a16:creationId xmlns:a16="http://schemas.microsoft.com/office/drawing/2014/main" id="{25174CAB-115A-437E-B3A0-E60B13D664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6" y="1027"/>
                <a:ext cx="4" cy="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1" name="Oval 283">
                <a:extLst>
                  <a:ext uri="{FF2B5EF4-FFF2-40B4-BE49-F238E27FC236}">
                    <a16:creationId xmlns:a16="http://schemas.microsoft.com/office/drawing/2014/main" id="{66E788DC-BBFC-4ED5-8CEA-F9C6FB3A02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7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2" name="Oval 284">
                <a:extLst>
                  <a:ext uri="{FF2B5EF4-FFF2-40B4-BE49-F238E27FC236}">
                    <a16:creationId xmlns:a16="http://schemas.microsoft.com/office/drawing/2014/main" id="{BA9E4EC9-BF13-439D-9DA9-4FAA1B35B5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3" name="Oval 285">
                <a:extLst>
                  <a:ext uri="{FF2B5EF4-FFF2-40B4-BE49-F238E27FC236}">
                    <a16:creationId xmlns:a16="http://schemas.microsoft.com/office/drawing/2014/main" id="{FCFD62E0-DB2B-47DB-AC5F-579734C3B6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9" y="106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4" name="Oval 286">
                <a:extLst>
                  <a:ext uri="{FF2B5EF4-FFF2-40B4-BE49-F238E27FC236}">
                    <a16:creationId xmlns:a16="http://schemas.microsoft.com/office/drawing/2014/main" id="{A4329E22-7E6F-4FD1-94AB-3A547197A1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1069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5" name="Oval 287">
                <a:extLst>
                  <a:ext uri="{FF2B5EF4-FFF2-40B4-BE49-F238E27FC236}">
                    <a16:creationId xmlns:a16="http://schemas.microsoft.com/office/drawing/2014/main" id="{F28A22B7-FCE5-470B-80A4-6AA0981761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5" y="1067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6" name="Oval 288">
                <a:extLst>
                  <a:ext uri="{FF2B5EF4-FFF2-40B4-BE49-F238E27FC236}">
                    <a16:creationId xmlns:a16="http://schemas.microsoft.com/office/drawing/2014/main" id="{6A2F66BB-ABEE-40A4-9BC7-4884226574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3" y="1067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7" name="Oval 289">
                <a:extLst>
                  <a:ext uri="{FF2B5EF4-FFF2-40B4-BE49-F238E27FC236}">
                    <a16:creationId xmlns:a16="http://schemas.microsoft.com/office/drawing/2014/main" id="{674819AC-5105-4F39-928B-81743979E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2" y="1065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8" name="Oval 290">
                <a:extLst>
                  <a:ext uri="{FF2B5EF4-FFF2-40B4-BE49-F238E27FC236}">
                    <a16:creationId xmlns:a16="http://schemas.microsoft.com/office/drawing/2014/main" id="{B985B272-6621-4255-8195-AC15B6BA9D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0" y="1065"/>
                <a:ext cx="9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9" name="Oval 291">
                <a:extLst>
                  <a:ext uri="{FF2B5EF4-FFF2-40B4-BE49-F238E27FC236}">
                    <a16:creationId xmlns:a16="http://schemas.microsoft.com/office/drawing/2014/main" id="{8552F08B-495F-4BCA-AE1E-FD1CA2A20F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0" y="1063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0" name="Oval 292">
                <a:extLst>
                  <a:ext uri="{FF2B5EF4-FFF2-40B4-BE49-F238E27FC236}">
                    <a16:creationId xmlns:a16="http://schemas.microsoft.com/office/drawing/2014/main" id="{D2D713E0-47E7-49C4-96FD-808A0564F3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8" y="1063"/>
                <a:ext cx="12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1" name="Oval 293">
                <a:extLst>
                  <a:ext uri="{FF2B5EF4-FFF2-40B4-BE49-F238E27FC236}">
                    <a16:creationId xmlns:a16="http://schemas.microsoft.com/office/drawing/2014/main" id="{0EE199CD-B6C3-4AA7-85B2-A67579031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" y="1063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2" name="Oval 294">
                <a:extLst>
                  <a:ext uri="{FF2B5EF4-FFF2-40B4-BE49-F238E27FC236}">
                    <a16:creationId xmlns:a16="http://schemas.microsoft.com/office/drawing/2014/main" id="{AF486AA7-4985-4BAF-8B75-5C79E97573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7" y="1063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3" name="Oval 295">
                <a:extLst>
                  <a:ext uri="{FF2B5EF4-FFF2-40B4-BE49-F238E27FC236}">
                    <a16:creationId xmlns:a16="http://schemas.microsoft.com/office/drawing/2014/main" id="{A1A81488-7DFF-4553-A62A-60E6E95C93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7" y="1063"/>
                <a:ext cx="9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4" name="Oval 296">
                <a:extLst>
                  <a:ext uri="{FF2B5EF4-FFF2-40B4-BE49-F238E27FC236}">
                    <a16:creationId xmlns:a16="http://schemas.microsoft.com/office/drawing/2014/main" id="{3F54E4B9-C028-4259-9DE4-7F139BC1FE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7" y="1065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5" name="Oval 297">
                <a:extLst>
                  <a:ext uri="{FF2B5EF4-FFF2-40B4-BE49-F238E27FC236}">
                    <a16:creationId xmlns:a16="http://schemas.microsoft.com/office/drawing/2014/main" id="{C7E7DA1C-2154-4789-A784-D1D25EB9AC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7" y="1065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6" name="Oval 298">
                <a:extLst>
                  <a:ext uri="{FF2B5EF4-FFF2-40B4-BE49-F238E27FC236}">
                    <a16:creationId xmlns:a16="http://schemas.microsoft.com/office/drawing/2014/main" id="{EE21D60D-556F-4B14-8DD8-9D02680289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7" y="1067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7" name="Oval 299">
                <a:extLst>
                  <a:ext uri="{FF2B5EF4-FFF2-40B4-BE49-F238E27FC236}">
                    <a16:creationId xmlns:a16="http://schemas.microsoft.com/office/drawing/2014/main" id="{B2476703-CE31-4812-A9F5-225060F757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7" y="1067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8" name="Oval 300">
                <a:extLst>
                  <a:ext uri="{FF2B5EF4-FFF2-40B4-BE49-F238E27FC236}">
                    <a16:creationId xmlns:a16="http://schemas.microsoft.com/office/drawing/2014/main" id="{43A187F6-1584-4DC5-BCC1-1EDDA50057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7" y="1069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9" name="Oval 301">
                <a:extLst>
                  <a:ext uri="{FF2B5EF4-FFF2-40B4-BE49-F238E27FC236}">
                    <a16:creationId xmlns:a16="http://schemas.microsoft.com/office/drawing/2014/main" id="{B571749A-ADE4-4292-ABEC-E279D1B59B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8" y="106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0" name="Oval 302">
                <a:extLst>
                  <a:ext uri="{FF2B5EF4-FFF2-40B4-BE49-F238E27FC236}">
                    <a16:creationId xmlns:a16="http://schemas.microsoft.com/office/drawing/2014/main" id="{45C00ABB-33B6-47CA-9E2A-29E0FF1F51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8" y="110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1" name="Oval 303">
                <a:extLst>
                  <a:ext uri="{FF2B5EF4-FFF2-40B4-BE49-F238E27FC236}">
                    <a16:creationId xmlns:a16="http://schemas.microsoft.com/office/drawing/2014/main" id="{7F778C33-B186-410D-851F-BBD1408746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8" y="110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2" name="Oval 304">
                <a:extLst>
                  <a:ext uri="{FF2B5EF4-FFF2-40B4-BE49-F238E27FC236}">
                    <a16:creationId xmlns:a16="http://schemas.microsoft.com/office/drawing/2014/main" id="{E0E23623-2C59-4F23-A295-A983FC3DA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6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3" name="Oval 305">
                <a:extLst>
                  <a:ext uri="{FF2B5EF4-FFF2-40B4-BE49-F238E27FC236}">
                    <a16:creationId xmlns:a16="http://schemas.microsoft.com/office/drawing/2014/main" id="{30398752-7C95-454F-A8BC-0C8227F768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4" y="1107"/>
                <a:ext cx="4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4" name="Oval 306">
                <a:extLst>
                  <a:ext uri="{FF2B5EF4-FFF2-40B4-BE49-F238E27FC236}">
                    <a16:creationId xmlns:a16="http://schemas.microsoft.com/office/drawing/2014/main" id="{8B01AD26-3AEB-4648-8198-E890B550F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3" y="1107"/>
                <a:ext cx="5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5" name="Oval 307">
                <a:extLst>
                  <a:ext uri="{FF2B5EF4-FFF2-40B4-BE49-F238E27FC236}">
                    <a16:creationId xmlns:a16="http://schemas.microsoft.com/office/drawing/2014/main" id="{8D0AA288-3F2E-46AF-87D8-2D0DCF6475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3" y="1105"/>
                <a:ext cx="4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6" name="Oval 308">
                <a:extLst>
                  <a:ext uri="{FF2B5EF4-FFF2-40B4-BE49-F238E27FC236}">
                    <a16:creationId xmlns:a16="http://schemas.microsoft.com/office/drawing/2014/main" id="{5292A914-E666-4E29-AD1B-45A8F7E9ED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1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7" name="Oval 309">
                <a:extLst>
                  <a:ext uri="{FF2B5EF4-FFF2-40B4-BE49-F238E27FC236}">
                    <a16:creationId xmlns:a16="http://schemas.microsoft.com/office/drawing/2014/main" id="{422ACF2D-EDDD-4CC4-908C-DF683CB8D3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1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8" name="Oval 310">
                <a:extLst>
                  <a:ext uri="{FF2B5EF4-FFF2-40B4-BE49-F238E27FC236}">
                    <a16:creationId xmlns:a16="http://schemas.microsoft.com/office/drawing/2014/main" id="{DD3F1D13-E344-4822-B089-F50E390A35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9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9" name="Oval 311">
                <a:extLst>
                  <a:ext uri="{FF2B5EF4-FFF2-40B4-BE49-F238E27FC236}">
                    <a16:creationId xmlns:a16="http://schemas.microsoft.com/office/drawing/2014/main" id="{6268815E-E9E7-429B-86B7-D243B9CD60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0" y="1105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0" name="Oval 312">
                <a:extLst>
                  <a:ext uri="{FF2B5EF4-FFF2-40B4-BE49-F238E27FC236}">
                    <a16:creationId xmlns:a16="http://schemas.microsoft.com/office/drawing/2014/main" id="{43E08FA8-0001-46A0-89B9-3713DEF285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0" y="1107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1" name="Oval 313">
                <a:extLst>
                  <a:ext uri="{FF2B5EF4-FFF2-40B4-BE49-F238E27FC236}">
                    <a16:creationId xmlns:a16="http://schemas.microsoft.com/office/drawing/2014/main" id="{711AC411-7C2C-4463-91B1-915BB04A81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0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2" name="Oval 314">
                <a:extLst>
                  <a:ext uri="{FF2B5EF4-FFF2-40B4-BE49-F238E27FC236}">
                    <a16:creationId xmlns:a16="http://schemas.microsoft.com/office/drawing/2014/main" id="{A14BD4BD-D90C-4CB9-97C5-1B15703A10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3" name="Oval 315">
                <a:extLst>
                  <a:ext uri="{FF2B5EF4-FFF2-40B4-BE49-F238E27FC236}">
                    <a16:creationId xmlns:a16="http://schemas.microsoft.com/office/drawing/2014/main" id="{1D32CC50-57DC-48A6-9DF7-BAEDCBFDFD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8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4" name="Oval 316">
                <a:extLst>
                  <a:ext uri="{FF2B5EF4-FFF2-40B4-BE49-F238E27FC236}">
                    <a16:creationId xmlns:a16="http://schemas.microsoft.com/office/drawing/2014/main" id="{3AE97D07-1F7E-4D8A-9528-6E9F884521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7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5" name="Oval 317">
                <a:extLst>
                  <a:ext uri="{FF2B5EF4-FFF2-40B4-BE49-F238E27FC236}">
                    <a16:creationId xmlns:a16="http://schemas.microsoft.com/office/drawing/2014/main" id="{DC191A12-4851-4C52-A196-CA3B66D235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5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6" name="Oval 318">
                <a:extLst>
                  <a:ext uri="{FF2B5EF4-FFF2-40B4-BE49-F238E27FC236}">
                    <a16:creationId xmlns:a16="http://schemas.microsoft.com/office/drawing/2014/main" id="{13B118AD-45FE-4529-A1FC-DEAB0B98AF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6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7" name="Oval 319">
                <a:extLst>
                  <a:ext uri="{FF2B5EF4-FFF2-40B4-BE49-F238E27FC236}">
                    <a16:creationId xmlns:a16="http://schemas.microsoft.com/office/drawing/2014/main" id="{2BF9A0B2-F946-4330-9CF0-275D449A43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4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8" name="Oval 320">
                <a:extLst>
                  <a:ext uri="{FF2B5EF4-FFF2-40B4-BE49-F238E27FC236}">
                    <a16:creationId xmlns:a16="http://schemas.microsoft.com/office/drawing/2014/main" id="{3DD5CE6B-EB85-4F0D-80DD-CCECA24846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2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9" name="Oval 321">
                <a:extLst>
                  <a:ext uri="{FF2B5EF4-FFF2-40B4-BE49-F238E27FC236}">
                    <a16:creationId xmlns:a16="http://schemas.microsoft.com/office/drawing/2014/main" id="{AD7712F5-0D1A-4EDF-BBDB-F6279DFED9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2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0" name="Oval 322">
                <a:extLst>
                  <a:ext uri="{FF2B5EF4-FFF2-40B4-BE49-F238E27FC236}">
                    <a16:creationId xmlns:a16="http://schemas.microsoft.com/office/drawing/2014/main" id="{B3216166-6928-4F80-8CBC-03CF2F836F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2" y="114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1" name="Oval 323">
                <a:extLst>
                  <a:ext uri="{FF2B5EF4-FFF2-40B4-BE49-F238E27FC236}">
                    <a16:creationId xmlns:a16="http://schemas.microsoft.com/office/drawing/2014/main" id="{D4109605-4CFC-44D6-ABB1-5B7CE879AA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1" y="114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2" name="Oval 324">
                <a:extLst>
                  <a:ext uri="{FF2B5EF4-FFF2-40B4-BE49-F238E27FC236}">
                    <a16:creationId xmlns:a16="http://schemas.microsoft.com/office/drawing/2014/main" id="{30E5B91F-EC5D-4A37-BCEE-F1C1872B9D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1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3" name="Oval 325">
                <a:extLst>
                  <a:ext uri="{FF2B5EF4-FFF2-40B4-BE49-F238E27FC236}">
                    <a16:creationId xmlns:a16="http://schemas.microsoft.com/office/drawing/2014/main" id="{0AF9D668-1B7C-4F66-9C0F-F05104E9BB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1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51EE4FA-EE58-4DD8-95E3-57A2742E3599}"/>
              </a:ext>
            </a:extLst>
          </p:cNvPr>
          <p:cNvGrpSpPr/>
          <p:nvPr/>
        </p:nvGrpSpPr>
        <p:grpSpPr>
          <a:xfrm flipH="1">
            <a:off x="4798065" y="4555514"/>
            <a:ext cx="2071711" cy="1027354"/>
            <a:chOff x="4328540" y="3723055"/>
            <a:chExt cx="2071711" cy="1027354"/>
          </a:xfrm>
          <a:effectLst>
            <a:outerShdw blurRad="508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C694A9E5-544D-498D-AFB7-8F1472559DE8}"/>
                </a:ext>
              </a:extLst>
            </p:cNvPr>
            <p:cNvSpPr txBox="1"/>
            <p:nvPr/>
          </p:nvSpPr>
          <p:spPr>
            <a:xfrm>
              <a:off x="4328540" y="3734746"/>
              <a:ext cx="2056973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ln w="127000">
                    <a:solidFill>
                      <a:schemeClr val="tx1"/>
                    </a:solidFill>
                  </a:ln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2021</a:t>
              </a:r>
              <a:endParaRPr lang="zh-CN" altLang="en-US" sz="6000" dirty="0">
                <a:ln w="127000">
                  <a:solidFill>
                    <a:schemeClr val="tx1"/>
                  </a:solidFill>
                </a:ln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2FB9D789-C47A-4D8A-AD59-4A1A1C277059}"/>
                </a:ext>
              </a:extLst>
            </p:cNvPr>
            <p:cNvSpPr txBox="1"/>
            <p:nvPr/>
          </p:nvSpPr>
          <p:spPr>
            <a:xfrm>
              <a:off x="4343278" y="3723055"/>
              <a:ext cx="2056973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lin ang="2700000" scaled="1"/>
                    <a:tileRect/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2021</a:t>
              </a:r>
              <a:endParaRPr lang="zh-CN" altLang="en-US" sz="6000" dirty="0">
                <a:gradFill flip="none" rotWithShape="1">
                  <a:gsLst>
                    <a:gs pos="0">
                      <a:srgbClr val="FFC000"/>
                    </a:gs>
                    <a:gs pos="100000">
                      <a:srgbClr val="FF3250"/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  <p:grpSp>
        <p:nvGrpSpPr>
          <p:cNvPr id="1275" name="组合 1274">
            <a:extLst>
              <a:ext uri="{FF2B5EF4-FFF2-40B4-BE49-F238E27FC236}">
                <a16:creationId xmlns:a16="http://schemas.microsoft.com/office/drawing/2014/main" id="{9FEB743E-55C5-4347-9232-D6360A59B19E}"/>
              </a:ext>
            </a:extLst>
          </p:cNvPr>
          <p:cNvGrpSpPr/>
          <p:nvPr/>
        </p:nvGrpSpPr>
        <p:grpSpPr>
          <a:xfrm>
            <a:off x="4581827" y="1657383"/>
            <a:ext cx="3028346" cy="3065169"/>
            <a:chOff x="6397154" y="6727914"/>
            <a:chExt cx="3028346" cy="3065169"/>
          </a:xfrm>
          <a:effectLst>
            <a:outerShdw blurRad="114300" dir="360000" sx="102000" sy="102000" algn="ctr" rotWithShape="0">
              <a:prstClr val="black">
                <a:alpha val="27000"/>
              </a:prstClr>
            </a:outerShdw>
          </a:effectLst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3EF36F6-F4A7-4A00-A9B6-5D7961DD48CA}"/>
                </a:ext>
              </a:extLst>
            </p:cNvPr>
            <p:cNvSpPr txBox="1"/>
            <p:nvPr/>
          </p:nvSpPr>
          <p:spPr>
            <a:xfrm>
              <a:off x="6400160" y="6735133"/>
              <a:ext cx="2646878" cy="3046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ln w="247650"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solidFill>
                    <a:srgbClr val="FFC000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谢谢</a:t>
              </a:r>
              <a:endParaRPr lang="en-US" altLang="zh-CN" sz="9600" dirty="0">
                <a:ln w="247650"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lin ang="5400000" scaled="1"/>
                  </a:gradFill>
                </a:ln>
                <a:solidFill>
                  <a:srgbClr val="FFC000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  <a:p>
              <a:r>
                <a:rPr lang="zh-CN" altLang="en-US" sz="9600" dirty="0">
                  <a:ln w="247650"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solidFill>
                    <a:srgbClr val="FFC000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观看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2D6CF840-3B41-4482-8CB6-2361AB4300D6}"/>
                </a:ext>
              </a:extLst>
            </p:cNvPr>
            <p:cNvSpPr txBox="1"/>
            <p:nvPr/>
          </p:nvSpPr>
          <p:spPr>
            <a:xfrm>
              <a:off x="6398888" y="6746095"/>
              <a:ext cx="2646878" cy="3046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ln w="190500">
                    <a:solidFill>
                      <a:schemeClr val="tx1"/>
                    </a:solidFill>
                  </a:ln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谢谢</a:t>
              </a:r>
              <a:endParaRPr lang="en-US" altLang="zh-CN" sz="9600" dirty="0">
                <a:ln w="190500">
                  <a:solidFill>
                    <a:schemeClr val="tx1"/>
                  </a:solidFill>
                </a:ln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  <a:p>
              <a:r>
                <a:rPr lang="zh-CN" altLang="en-US" sz="9600" dirty="0">
                  <a:ln w="190500">
                    <a:solidFill>
                      <a:schemeClr val="tx1"/>
                    </a:solidFill>
                  </a:ln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观看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9EE79D7-2281-4198-A877-71814C9103D9}"/>
                </a:ext>
              </a:extLst>
            </p:cNvPr>
            <p:cNvSpPr txBox="1"/>
            <p:nvPr/>
          </p:nvSpPr>
          <p:spPr>
            <a:xfrm>
              <a:off x="6397154" y="6727914"/>
              <a:ext cx="2646878" cy="3046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谢谢</a:t>
              </a:r>
              <a:endParaRPr lang="en-US" altLang="zh-CN" sz="9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  <a:p>
              <a:r>
                <a:rPr lang="zh-CN" altLang="en-US" sz="96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观看</a:t>
              </a: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BDEEF21F-7877-4F5C-B422-7ACD7CD9F83B}"/>
                </a:ext>
              </a:extLst>
            </p:cNvPr>
            <p:cNvGrpSpPr/>
            <p:nvPr/>
          </p:nvGrpSpPr>
          <p:grpSpPr>
            <a:xfrm>
              <a:off x="8420921" y="7987885"/>
              <a:ext cx="1004579" cy="729424"/>
              <a:chOff x="5804423" y="2775776"/>
              <a:chExt cx="1326388" cy="963089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0E397E38-AFB6-4D99-A0C5-F63FE910D7D8}"/>
                  </a:ext>
                </a:extLst>
              </p:cNvPr>
              <p:cNvSpPr/>
              <p:nvPr/>
            </p:nvSpPr>
            <p:spPr>
              <a:xfrm>
                <a:off x="5934815" y="2775776"/>
                <a:ext cx="963089" cy="963089"/>
              </a:xfrm>
              <a:prstGeom prst="ellipse">
                <a:avLst/>
              </a:prstGeom>
              <a:gradFill flip="none" rotWithShape="1">
                <a:gsLst>
                  <a:gs pos="69000">
                    <a:srgbClr val="48E199"/>
                  </a:gs>
                  <a:gs pos="20000">
                    <a:srgbClr val="FFC000"/>
                  </a:gs>
                  <a:gs pos="42000">
                    <a:srgbClr val="FF3250"/>
                  </a:gs>
                </a:gsLst>
                <a:lin ang="2700000" scaled="1"/>
                <a:tileRect/>
              </a:gra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城斜黑体 900W" panose="020B0A00000000000000" pitchFamily="34" charset="-122"/>
                  <a:ea typeface="江城斜黑体 900W" panose="020B0A00000000000000" pitchFamily="34" charset="-122"/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91200C8C-8AEA-457B-8B9C-0CFBB9D6DCDD}"/>
                  </a:ext>
                </a:extLst>
              </p:cNvPr>
              <p:cNvSpPr txBox="1"/>
              <p:nvPr/>
            </p:nvSpPr>
            <p:spPr>
              <a:xfrm rot="21250597">
                <a:off x="5804423" y="2910795"/>
                <a:ext cx="1326388" cy="4876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latin typeface="江城斜黑体 900W" panose="020B0A00000000000000" pitchFamily="34" charset="-122"/>
                    <a:ea typeface="江城斜黑体 900W" panose="020B0A00000000000000" pitchFamily="34" charset="-122"/>
                  </a:rPr>
                  <a:t> plans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48541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73007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常小二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17166"/>
            <a:ext cx="1738240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公众号：常小二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，微信：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changli5300520,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欢迎交流！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25148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常小二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6" name="矩形 3">
            <a:extLst>
              <a:ext uri="{FF2B5EF4-FFF2-40B4-BE49-F238E27FC236}">
                <a16:creationId xmlns:a16="http://schemas.microsoft.com/office/drawing/2014/main" id="{1B92B6C9-1883-4D97-8BD1-98A13834E65A}"/>
              </a:ext>
            </a:extLst>
          </p:cNvPr>
          <p:cNvSpPr/>
          <p:nvPr/>
        </p:nvSpPr>
        <p:spPr>
          <a:xfrm>
            <a:off x="3659501" y="825500"/>
            <a:ext cx="5047505" cy="4086225"/>
          </a:xfrm>
          <a:custGeom>
            <a:avLst/>
            <a:gdLst>
              <a:gd name="connsiteX0" fmla="*/ 0 w 2730071"/>
              <a:gd name="connsiteY0" fmla="*/ 0 h 5003800"/>
              <a:gd name="connsiteX1" fmla="*/ 2730071 w 2730071"/>
              <a:gd name="connsiteY1" fmla="*/ 0 h 5003800"/>
              <a:gd name="connsiteX2" fmla="*/ 2730071 w 2730071"/>
              <a:gd name="connsiteY2" fmla="*/ 5003800 h 5003800"/>
              <a:gd name="connsiteX3" fmla="*/ 0 w 2730071"/>
              <a:gd name="connsiteY3" fmla="*/ 5003800 h 5003800"/>
              <a:gd name="connsiteX4" fmla="*/ 0 w 2730071"/>
              <a:gd name="connsiteY4" fmla="*/ 0 h 5003800"/>
              <a:gd name="connsiteX0" fmla="*/ 0 w 2742771"/>
              <a:gd name="connsiteY0" fmla="*/ 0 h 5232400"/>
              <a:gd name="connsiteX1" fmla="*/ 2742771 w 2742771"/>
              <a:gd name="connsiteY1" fmla="*/ 228600 h 5232400"/>
              <a:gd name="connsiteX2" fmla="*/ 2742771 w 2742771"/>
              <a:gd name="connsiteY2" fmla="*/ 5232400 h 5232400"/>
              <a:gd name="connsiteX3" fmla="*/ 12700 w 2742771"/>
              <a:gd name="connsiteY3" fmla="*/ 5232400 h 5232400"/>
              <a:gd name="connsiteX4" fmla="*/ 0 w 2742771"/>
              <a:gd name="connsiteY4" fmla="*/ 0 h 5232400"/>
              <a:gd name="connsiteX0" fmla="*/ 0 w 2742771"/>
              <a:gd name="connsiteY0" fmla="*/ 0 h 5410200"/>
              <a:gd name="connsiteX1" fmla="*/ 2742771 w 2742771"/>
              <a:gd name="connsiteY1" fmla="*/ 228600 h 5410200"/>
              <a:gd name="connsiteX2" fmla="*/ 2742771 w 2742771"/>
              <a:gd name="connsiteY2" fmla="*/ 5410200 h 5410200"/>
              <a:gd name="connsiteX3" fmla="*/ 12700 w 2742771"/>
              <a:gd name="connsiteY3" fmla="*/ 5232400 h 5410200"/>
              <a:gd name="connsiteX4" fmla="*/ 0 w 2742771"/>
              <a:gd name="connsiteY4" fmla="*/ 0 h 5410200"/>
              <a:gd name="connsiteX0" fmla="*/ 1548 w 2744319"/>
              <a:gd name="connsiteY0" fmla="*/ 0 h 5410200"/>
              <a:gd name="connsiteX1" fmla="*/ 2744319 w 2744319"/>
              <a:gd name="connsiteY1" fmla="*/ 228600 h 5410200"/>
              <a:gd name="connsiteX2" fmla="*/ 2744319 w 2744319"/>
              <a:gd name="connsiteY2" fmla="*/ 5410200 h 5410200"/>
              <a:gd name="connsiteX3" fmla="*/ 1181 w 2744319"/>
              <a:gd name="connsiteY3" fmla="*/ 5366870 h 5410200"/>
              <a:gd name="connsiteX4" fmla="*/ 1548 w 2744319"/>
              <a:gd name="connsiteY4" fmla="*/ 0 h 5410200"/>
              <a:gd name="connsiteX0" fmla="*/ 1548 w 2757387"/>
              <a:gd name="connsiteY0" fmla="*/ 0 h 5410200"/>
              <a:gd name="connsiteX1" fmla="*/ 2757387 w 2757387"/>
              <a:gd name="connsiteY1" fmla="*/ 13447 h 5410200"/>
              <a:gd name="connsiteX2" fmla="*/ 2744319 w 2757387"/>
              <a:gd name="connsiteY2" fmla="*/ 5410200 h 5410200"/>
              <a:gd name="connsiteX3" fmla="*/ 1181 w 2757387"/>
              <a:gd name="connsiteY3" fmla="*/ 5366870 h 5410200"/>
              <a:gd name="connsiteX4" fmla="*/ 1548 w 2757387"/>
              <a:gd name="connsiteY4" fmla="*/ 0 h 541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387" h="5410200">
                <a:moveTo>
                  <a:pt x="1548" y="0"/>
                </a:moveTo>
                <a:lnTo>
                  <a:pt x="2757387" y="13447"/>
                </a:lnTo>
                <a:lnTo>
                  <a:pt x="2744319" y="5410200"/>
                </a:lnTo>
                <a:lnTo>
                  <a:pt x="1181" y="5366870"/>
                </a:lnTo>
                <a:cubicBezTo>
                  <a:pt x="-3052" y="3622737"/>
                  <a:pt x="5781" y="1744133"/>
                  <a:pt x="1548" y="0"/>
                </a:cubicBezTo>
                <a:close/>
              </a:path>
            </a:pathLst>
          </a:cu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1" name="矩形 3">
            <a:extLst>
              <a:ext uri="{FF2B5EF4-FFF2-40B4-BE49-F238E27FC236}">
                <a16:creationId xmlns:a16="http://schemas.microsoft.com/office/drawing/2014/main" id="{34A61AE5-46BD-40A3-B567-8FA7D24E29D7}"/>
              </a:ext>
            </a:extLst>
          </p:cNvPr>
          <p:cNvSpPr/>
          <p:nvPr/>
        </p:nvSpPr>
        <p:spPr>
          <a:xfrm>
            <a:off x="3659501" y="825500"/>
            <a:ext cx="5047505" cy="4086225"/>
          </a:xfrm>
          <a:custGeom>
            <a:avLst/>
            <a:gdLst>
              <a:gd name="connsiteX0" fmla="*/ 0 w 2730071"/>
              <a:gd name="connsiteY0" fmla="*/ 0 h 5003800"/>
              <a:gd name="connsiteX1" fmla="*/ 2730071 w 2730071"/>
              <a:gd name="connsiteY1" fmla="*/ 0 h 5003800"/>
              <a:gd name="connsiteX2" fmla="*/ 2730071 w 2730071"/>
              <a:gd name="connsiteY2" fmla="*/ 5003800 h 5003800"/>
              <a:gd name="connsiteX3" fmla="*/ 0 w 2730071"/>
              <a:gd name="connsiteY3" fmla="*/ 5003800 h 5003800"/>
              <a:gd name="connsiteX4" fmla="*/ 0 w 2730071"/>
              <a:gd name="connsiteY4" fmla="*/ 0 h 5003800"/>
              <a:gd name="connsiteX0" fmla="*/ 0 w 2742771"/>
              <a:gd name="connsiteY0" fmla="*/ 0 h 5232400"/>
              <a:gd name="connsiteX1" fmla="*/ 2742771 w 2742771"/>
              <a:gd name="connsiteY1" fmla="*/ 228600 h 5232400"/>
              <a:gd name="connsiteX2" fmla="*/ 2742771 w 2742771"/>
              <a:gd name="connsiteY2" fmla="*/ 5232400 h 5232400"/>
              <a:gd name="connsiteX3" fmla="*/ 12700 w 2742771"/>
              <a:gd name="connsiteY3" fmla="*/ 5232400 h 5232400"/>
              <a:gd name="connsiteX4" fmla="*/ 0 w 2742771"/>
              <a:gd name="connsiteY4" fmla="*/ 0 h 5232400"/>
              <a:gd name="connsiteX0" fmla="*/ 0 w 2742771"/>
              <a:gd name="connsiteY0" fmla="*/ 0 h 5410200"/>
              <a:gd name="connsiteX1" fmla="*/ 2742771 w 2742771"/>
              <a:gd name="connsiteY1" fmla="*/ 228600 h 5410200"/>
              <a:gd name="connsiteX2" fmla="*/ 2742771 w 2742771"/>
              <a:gd name="connsiteY2" fmla="*/ 5410200 h 5410200"/>
              <a:gd name="connsiteX3" fmla="*/ 12700 w 2742771"/>
              <a:gd name="connsiteY3" fmla="*/ 5232400 h 5410200"/>
              <a:gd name="connsiteX4" fmla="*/ 0 w 2742771"/>
              <a:gd name="connsiteY4" fmla="*/ 0 h 5410200"/>
              <a:gd name="connsiteX0" fmla="*/ 1548 w 2744319"/>
              <a:gd name="connsiteY0" fmla="*/ 0 h 5410200"/>
              <a:gd name="connsiteX1" fmla="*/ 2744319 w 2744319"/>
              <a:gd name="connsiteY1" fmla="*/ 228600 h 5410200"/>
              <a:gd name="connsiteX2" fmla="*/ 2744319 w 2744319"/>
              <a:gd name="connsiteY2" fmla="*/ 5410200 h 5410200"/>
              <a:gd name="connsiteX3" fmla="*/ 1181 w 2744319"/>
              <a:gd name="connsiteY3" fmla="*/ 5366870 h 5410200"/>
              <a:gd name="connsiteX4" fmla="*/ 1548 w 2744319"/>
              <a:gd name="connsiteY4" fmla="*/ 0 h 5410200"/>
              <a:gd name="connsiteX0" fmla="*/ 1548 w 2757387"/>
              <a:gd name="connsiteY0" fmla="*/ 0 h 5410200"/>
              <a:gd name="connsiteX1" fmla="*/ 2757387 w 2757387"/>
              <a:gd name="connsiteY1" fmla="*/ 13447 h 5410200"/>
              <a:gd name="connsiteX2" fmla="*/ 2744319 w 2757387"/>
              <a:gd name="connsiteY2" fmla="*/ 5410200 h 5410200"/>
              <a:gd name="connsiteX3" fmla="*/ 1181 w 2757387"/>
              <a:gd name="connsiteY3" fmla="*/ 5366870 h 5410200"/>
              <a:gd name="connsiteX4" fmla="*/ 1548 w 2757387"/>
              <a:gd name="connsiteY4" fmla="*/ 0 h 541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387" h="5410200">
                <a:moveTo>
                  <a:pt x="1548" y="0"/>
                </a:moveTo>
                <a:lnTo>
                  <a:pt x="2757387" y="13447"/>
                </a:lnTo>
                <a:lnTo>
                  <a:pt x="2744319" y="5410200"/>
                </a:lnTo>
                <a:lnTo>
                  <a:pt x="1181" y="5366870"/>
                </a:lnTo>
                <a:cubicBezTo>
                  <a:pt x="-3052" y="3622737"/>
                  <a:pt x="5781" y="1744133"/>
                  <a:pt x="1548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826383B-3CE1-45D7-9699-E752C9D1F9AB}"/>
              </a:ext>
            </a:extLst>
          </p:cNvPr>
          <p:cNvSpPr/>
          <p:nvPr/>
        </p:nvSpPr>
        <p:spPr>
          <a:xfrm>
            <a:off x="8867775" y="1339850"/>
            <a:ext cx="2091170" cy="4484272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06A62F3-E0EF-40AF-9DED-F9A2C48C8D61}"/>
              </a:ext>
            </a:extLst>
          </p:cNvPr>
          <p:cNvSpPr/>
          <p:nvPr/>
        </p:nvSpPr>
        <p:spPr>
          <a:xfrm>
            <a:off x="9068455" y="540780"/>
            <a:ext cx="2573285" cy="5659324"/>
          </a:xfrm>
          <a:custGeom>
            <a:avLst/>
            <a:gdLst>
              <a:gd name="connsiteX0" fmla="*/ 0 w 2547885"/>
              <a:gd name="connsiteY0" fmla="*/ 0 h 5456124"/>
              <a:gd name="connsiteX1" fmla="*/ 2547885 w 2547885"/>
              <a:gd name="connsiteY1" fmla="*/ 0 h 5456124"/>
              <a:gd name="connsiteX2" fmla="*/ 2547885 w 2547885"/>
              <a:gd name="connsiteY2" fmla="*/ 5456124 h 5456124"/>
              <a:gd name="connsiteX3" fmla="*/ 0 w 2547885"/>
              <a:gd name="connsiteY3" fmla="*/ 5456124 h 5456124"/>
              <a:gd name="connsiteX4" fmla="*/ 0 w 2547885"/>
              <a:gd name="connsiteY4" fmla="*/ 0 h 5456124"/>
              <a:gd name="connsiteX0" fmla="*/ 0 w 2573285"/>
              <a:gd name="connsiteY0" fmla="*/ 0 h 5659324"/>
              <a:gd name="connsiteX1" fmla="*/ 2573285 w 2573285"/>
              <a:gd name="connsiteY1" fmla="*/ 203200 h 5659324"/>
              <a:gd name="connsiteX2" fmla="*/ 2573285 w 2573285"/>
              <a:gd name="connsiteY2" fmla="*/ 5659324 h 5659324"/>
              <a:gd name="connsiteX3" fmla="*/ 25400 w 2573285"/>
              <a:gd name="connsiteY3" fmla="*/ 5659324 h 5659324"/>
              <a:gd name="connsiteX4" fmla="*/ 0 w 2573285"/>
              <a:gd name="connsiteY4" fmla="*/ 0 h 5659324"/>
              <a:gd name="connsiteX0" fmla="*/ 0 w 2573285"/>
              <a:gd name="connsiteY0" fmla="*/ 0 h 5659324"/>
              <a:gd name="connsiteX1" fmla="*/ 2573285 w 2573285"/>
              <a:gd name="connsiteY1" fmla="*/ 203200 h 5659324"/>
              <a:gd name="connsiteX2" fmla="*/ 2573285 w 2573285"/>
              <a:gd name="connsiteY2" fmla="*/ 5659324 h 5659324"/>
              <a:gd name="connsiteX3" fmla="*/ 0 w 2573285"/>
              <a:gd name="connsiteY3" fmla="*/ 5532324 h 5659324"/>
              <a:gd name="connsiteX4" fmla="*/ 0 w 2573285"/>
              <a:gd name="connsiteY4" fmla="*/ 0 h 5659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285" h="5659324">
                <a:moveTo>
                  <a:pt x="0" y="0"/>
                </a:moveTo>
                <a:lnTo>
                  <a:pt x="2573285" y="203200"/>
                </a:lnTo>
                <a:lnTo>
                  <a:pt x="2573285" y="5659324"/>
                </a:lnTo>
                <a:lnTo>
                  <a:pt x="0" y="553232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687" name="图片 6686">
            <a:extLst>
              <a:ext uri="{FF2B5EF4-FFF2-40B4-BE49-F238E27FC236}">
                <a16:creationId xmlns:a16="http://schemas.microsoft.com/office/drawing/2014/main" id="{47C64E29-2D2D-4439-923B-3D7329A57C1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709" r="63816"/>
          <a:stretch/>
        </p:blipFill>
        <p:spPr>
          <a:xfrm rot="20514656">
            <a:off x="4709319" y="1196736"/>
            <a:ext cx="1469983" cy="3381558"/>
          </a:xfrm>
          <a:prstGeom prst="rect">
            <a:avLst/>
          </a:prstGeom>
        </p:spPr>
      </p:pic>
      <p:grpSp>
        <p:nvGrpSpPr>
          <p:cNvPr id="751" name="组合 750">
            <a:extLst>
              <a:ext uri="{FF2B5EF4-FFF2-40B4-BE49-F238E27FC236}">
                <a16:creationId xmlns:a16="http://schemas.microsoft.com/office/drawing/2014/main" id="{43E220C8-7CE0-420B-B882-5CDBA7202BC5}"/>
              </a:ext>
            </a:extLst>
          </p:cNvPr>
          <p:cNvGrpSpPr/>
          <p:nvPr/>
        </p:nvGrpSpPr>
        <p:grpSpPr>
          <a:xfrm>
            <a:off x="8972964" y="2845500"/>
            <a:ext cx="1241282" cy="1125816"/>
            <a:chOff x="10126215" y="2220217"/>
            <a:chExt cx="1023938" cy="928688"/>
          </a:xfrm>
        </p:grpSpPr>
        <p:sp>
          <p:nvSpPr>
            <p:cNvPr id="547" name="Freeform 329">
              <a:extLst>
                <a:ext uri="{FF2B5EF4-FFF2-40B4-BE49-F238E27FC236}">
                  <a16:creationId xmlns:a16="http://schemas.microsoft.com/office/drawing/2014/main" id="{3B6AD59E-C739-4289-BD95-4A16D4F63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6215" y="2220217"/>
              <a:ext cx="1023938" cy="928688"/>
            </a:xfrm>
            <a:custGeom>
              <a:avLst/>
              <a:gdLst>
                <a:gd name="T0" fmla="*/ 535 w 546"/>
                <a:gd name="T1" fmla="*/ 286 h 495"/>
                <a:gd name="T2" fmla="*/ 523 w 546"/>
                <a:gd name="T3" fmla="*/ 278 h 495"/>
                <a:gd name="T4" fmla="*/ 488 w 546"/>
                <a:gd name="T5" fmla="*/ 231 h 495"/>
                <a:gd name="T6" fmla="*/ 546 w 546"/>
                <a:gd name="T7" fmla="*/ 137 h 495"/>
                <a:gd name="T8" fmla="*/ 533 w 546"/>
                <a:gd name="T9" fmla="*/ 140 h 495"/>
                <a:gd name="T10" fmla="*/ 482 w 546"/>
                <a:gd name="T11" fmla="*/ 150 h 495"/>
                <a:gd name="T12" fmla="*/ 449 w 546"/>
                <a:gd name="T13" fmla="*/ 137 h 495"/>
                <a:gd name="T14" fmla="*/ 442 w 546"/>
                <a:gd name="T15" fmla="*/ 16 h 495"/>
                <a:gd name="T16" fmla="*/ 398 w 546"/>
                <a:gd name="T17" fmla="*/ 59 h 495"/>
                <a:gd name="T18" fmla="*/ 328 w 546"/>
                <a:gd name="T19" fmla="*/ 70 h 495"/>
                <a:gd name="T20" fmla="*/ 295 w 546"/>
                <a:gd name="T21" fmla="*/ 0 h 495"/>
                <a:gd name="T22" fmla="*/ 262 w 546"/>
                <a:gd name="T23" fmla="*/ 86 h 495"/>
                <a:gd name="T24" fmla="*/ 197 w 546"/>
                <a:gd name="T25" fmla="*/ 72 h 495"/>
                <a:gd name="T26" fmla="*/ 162 w 546"/>
                <a:gd name="T27" fmla="*/ 41 h 495"/>
                <a:gd name="T28" fmla="*/ 173 w 546"/>
                <a:gd name="T29" fmla="*/ 123 h 495"/>
                <a:gd name="T30" fmla="*/ 109 w 546"/>
                <a:gd name="T31" fmla="*/ 145 h 495"/>
                <a:gd name="T32" fmla="*/ 87 w 546"/>
                <a:gd name="T33" fmla="*/ 144 h 495"/>
                <a:gd name="T34" fmla="*/ 76 w 546"/>
                <a:gd name="T35" fmla="*/ 145 h 495"/>
                <a:gd name="T36" fmla="*/ 125 w 546"/>
                <a:gd name="T37" fmla="*/ 208 h 495"/>
                <a:gd name="T38" fmla="*/ 59 w 546"/>
                <a:gd name="T39" fmla="*/ 278 h 495"/>
                <a:gd name="T40" fmla="*/ 25 w 546"/>
                <a:gd name="T41" fmla="*/ 296 h 495"/>
                <a:gd name="T42" fmla="*/ 63 w 546"/>
                <a:gd name="T43" fmla="*/ 299 h 495"/>
                <a:gd name="T44" fmla="*/ 149 w 546"/>
                <a:gd name="T45" fmla="*/ 309 h 495"/>
                <a:gd name="T46" fmla="*/ 32 w 546"/>
                <a:gd name="T47" fmla="*/ 472 h 495"/>
                <a:gd name="T48" fmla="*/ 183 w 546"/>
                <a:gd name="T49" fmla="*/ 367 h 495"/>
                <a:gd name="T50" fmla="*/ 213 w 546"/>
                <a:gd name="T51" fmla="*/ 429 h 495"/>
                <a:gd name="T52" fmla="*/ 233 w 546"/>
                <a:gd name="T53" fmla="*/ 433 h 495"/>
                <a:gd name="T54" fmla="*/ 324 w 546"/>
                <a:gd name="T55" fmla="*/ 403 h 495"/>
                <a:gd name="T56" fmla="*/ 342 w 546"/>
                <a:gd name="T57" fmla="*/ 397 h 495"/>
                <a:gd name="T58" fmla="*/ 373 w 546"/>
                <a:gd name="T59" fmla="*/ 357 h 495"/>
                <a:gd name="T60" fmla="*/ 520 w 546"/>
                <a:gd name="T61" fmla="*/ 419 h 495"/>
                <a:gd name="T62" fmla="*/ 456 w 546"/>
                <a:gd name="T63" fmla="*/ 305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6" h="495">
                  <a:moveTo>
                    <a:pt x="504" y="286"/>
                  </a:moveTo>
                  <a:cubicBezTo>
                    <a:pt x="535" y="286"/>
                    <a:pt x="535" y="286"/>
                    <a:pt x="535" y="286"/>
                  </a:cubicBezTo>
                  <a:cubicBezTo>
                    <a:pt x="523" y="278"/>
                    <a:pt x="523" y="278"/>
                    <a:pt x="523" y="278"/>
                  </a:cubicBezTo>
                  <a:cubicBezTo>
                    <a:pt x="523" y="278"/>
                    <a:pt x="523" y="278"/>
                    <a:pt x="523" y="278"/>
                  </a:cubicBezTo>
                  <a:cubicBezTo>
                    <a:pt x="510" y="267"/>
                    <a:pt x="510" y="267"/>
                    <a:pt x="510" y="267"/>
                  </a:cubicBezTo>
                  <a:cubicBezTo>
                    <a:pt x="496" y="257"/>
                    <a:pt x="489" y="245"/>
                    <a:pt x="488" y="231"/>
                  </a:cubicBezTo>
                  <a:cubicBezTo>
                    <a:pt x="485" y="198"/>
                    <a:pt x="518" y="165"/>
                    <a:pt x="518" y="164"/>
                  </a:cubicBezTo>
                  <a:cubicBezTo>
                    <a:pt x="546" y="137"/>
                    <a:pt x="546" y="137"/>
                    <a:pt x="546" y="137"/>
                  </a:cubicBezTo>
                  <a:cubicBezTo>
                    <a:pt x="532" y="141"/>
                    <a:pt x="532" y="141"/>
                    <a:pt x="532" y="141"/>
                  </a:cubicBezTo>
                  <a:cubicBezTo>
                    <a:pt x="533" y="140"/>
                    <a:pt x="533" y="140"/>
                    <a:pt x="533" y="140"/>
                  </a:cubicBezTo>
                  <a:cubicBezTo>
                    <a:pt x="509" y="146"/>
                    <a:pt x="509" y="146"/>
                    <a:pt x="509" y="146"/>
                  </a:cubicBezTo>
                  <a:cubicBezTo>
                    <a:pt x="499" y="149"/>
                    <a:pt x="490" y="150"/>
                    <a:pt x="482" y="150"/>
                  </a:cubicBezTo>
                  <a:cubicBezTo>
                    <a:pt x="471" y="150"/>
                    <a:pt x="462" y="148"/>
                    <a:pt x="455" y="143"/>
                  </a:cubicBezTo>
                  <a:cubicBezTo>
                    <a:pt x="453" y="141"/>
                    <a:pt x="451" y="139"/>
                    <a:pt x="449" y="137"/>
                  </a:cubicBezTo>
                  <a:cubicBezTo>
                    <a:pt x="426" y="109"/>
                    <a:pt x="436" y="50"/>
                    <a:pt x="436" y="49"/>
                  </a:cubicBezTo>
                  <a:cubicBezTo>
                    <a:pt x="442" y="16"/>
                    <a:pt x="442" y="16"/>
                    <a:pt x="442" y="16"/>
                  </a:cubicBezTo>
                  <a:cubicBezTo>
                    <a:pt x="419" y="40"/>
                    <a:pt x="419" y="40"/>
                    <a:pt x="419" y="40"/>
                  </a:cubicBezTo>
                  <a:cubicBezTo>
                    <a:pt x="411" y="47"/>
                    <a:pt x="404" y="54"/>
                    <a:pt x="398" y="59"/>
                  </a:cubicBezTo>
                  <a:cubicBezTo>
                    <a:pt x="381" y="72"/>
                    <a:pt x="366" y="78"/>
                    <a:pt x="352" y="78"/>
                  </a:cubicBezTo>
                  <a:cubicBezTo>
                    <a:pt x="342" y="78"/>
                    <a:pt x="334" y="75"/>
                    <a:pt x="328" y="70"/>
                  </a:cubicBezTo>
                  <a:cubicBezTo>
                    <a:pt x="313" y="58"/>
                    <a:pt x="307" y="39"/>
                    <a:pt x="307" y="38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87" y="38"/>
                    <a:pt x="287" y="38"/>
                    <a:pt x="287" y="38"/>
                  </a:cubicBezTo>
                  <a:cubicBezTo>
                    <a:pt x="282" y="62"/>
                    <a:pt x="273" y="78"/>
                    <a:pt x="262" y="86"/>
                  </a:cubicBezTo>
                  <a:cubicBezTo>
                    <a:pt x="257" y="89"/>
                    <a:pt x="251" y="90"/>
                    <a:pt x="244" y="90"/>
                  </a:cubicBezTo>
                  <a:cubicBezTo>
                    <a:pt x="226" y="90"/>
                    <a:pt x="208" y="79"/>
                    <a:pt x="197" y="72"/>
                  </a:cubicBezTo>
                  <a:cubicBezTo>
                    <a:pt x="194" y="69"/>
                    <a:pt x="192" y="67"/>
                    <a:pt x="191" y="67"/>
                  </a:cubicBezTo>
                  <a:cubicBezTo>
                    <a:pt x="162" y="41"/>
                    <a:pt x="162" y="41"/>
                    <a:pt x="162" y="41"/>
                  </a:cubicBezTo>
                  <a:cubicBezTo>
                    <a:pt x="175" y="78"/>
                    <a:pt x="175" y="78"/>
                    <a:pt x="175" y="78"/>
                  </a:cubicBezTo>
                  <a:cubicBezTo>
                    <a:pt x="181" y="97"/>
                    <a:pt x="180" y="112"/>
                    <a:pt x="173" y="123"/>
                  </a:cubicBezTo>
                  <a:cubicBezTo>
                    <a:pt x="171" y="125"/>
                    <a:pt x="169" y="128"/>
                    <a:pt x="166" y="130"/>
                  </a:cubicBezTo>
                  <a:cubicBezTo>
                    <a:pt x="147" y="144"/>
                    <a:pt x="115" y="145"/>
                    <a:pt x="109" y="145"/>
                  </a:cubicBezTo>
                  <a:cubicBezTo>
                    <a:pt x="107" y="145"/>
                    <a:pt x="107" y="145"/>
                    <a:pt x="107" y="145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89" y="145"/>
                    <a:pt x="89" y="145"/>
                    <a:pt x="89" y="145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18" y="178"/>
                    <a:pt x="126" y="193"/>
                    <a:pt x="125" y="208"/>
                  </a:cubicBezTo>
                  <a:cubicBezTo>
                    <a:pt x="123" y="230"/>
                    <a:pt x="102" y="249"/>
                    <a:pt x="84" y="263"/>
                  </a:cubicBezTo>
                  <a:cubicBezTo>
                    <a:pt x="70" y="272"/>
                    <a:pt x="59" y="278"/>
                    <a:pt x="59" y="278"/>
                  </a:cubicBezTo>
                  <a:cubicBezTo>
                    <a:pt x="23" y="297"/>
                    <a:pt x="23" y="297"/>
                    <a:pt x="23" y="297"/>
                  </a:cubicBezTo>
                  <a:cubicBezTo>
                    <a:pt x="25" y="296"/>
                    <a:pt x="25" y="296"/>
                    <a:pt x="25" y="296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63" y="299"/>
                    <a:pt x="63" y="299"/>
                    <a:pt x="63" y="299"/>
                  </a:cubicBezTo>
                  <a:cubicBezTo>
                    <a:pt x="80" y="297"/>
                    <a:pt x="94" y="295"/>
                    <a:pt x="106" y="295"/>
                  </a:cubicBezTo>
                  <a:cubicBezTo>
                    <a:pt x="129" y="295"/>
                    <a:pt x="144" y="300"/>
                    <a:pt x="149" y="309"/>
                  </a:cubicBezTo>
                  <a:cubicBezTo>
                    <a:pt x="156" y="326"/>
                    <a:pt x="133" y="361"/>
                    <a:pt x="117" y="378"/>
                  </a:cubicBezTo>
                  <a:cubicBezTo>
                    <a:pt x="32" y="472"/>
                    <a:pt x="32" y="472"/>
                    <a:pt x="32" y="472"/>
                  </a:cubicBezTo>
                  <a:cubicBezTo>
                    <a:pt x="131" y="393"/>
                    <a:pt x="131" y="393"/>
                    <a:pt x="131" y="393"/>
                  </a:cubicBezTo>
                  <a:cubicBezTo>
                    <a:pt x="153" y="376"/>
                    <a:pt x="170" y="367"/>
                    <a:pt x="183" y="367"/>
                  </a:cubicBezTo>
                  <a:cubicBezTo>
                    <a:pt x="190" y="367"/>
                    <a:pt x="195" y="369"/>
                    <a:pt x="199" y="374"/>
                  </a:cubicBezTo>
                  <a:cubicBezTo>
                    <a:pt x="214" y="390"/>
                    <a:pt x="213" y="427"/>
                    <a:pt x="213" y="429"/>
                  </a:cubicBezTo>
                  <a:cubicBezTo>
                    <a:pt x="211" y="495"/>
                    <a:pt x="211" y="495"/>
                    <a:pt x="211" y="495"/>
                  </a:cubicBezTo>
                  <a:cubicBezTo>
                    <a:pt x="233" y="433"/>
                    <a:pt x="233" y="433"/>
                    <a:pt x="233" y="433"/>
                  </a:cubicBezTo>
                  <a:cubicBezTo>
                    <a:pt x="243" y="407"/>
                    <a:pt x="259" y="376"/>
                    <a:pt x="281" y="376"/>
                  </a:cubicBezTo>
                  <a:cubicBezTo>
                    <a:pt x="303" y="376"/>
                    <a:pt x="324" y="403"/>
                    <a:pt x="324" y="403"/>
                  </a:cubicBezTo>
                  <a:cubicBezTo>
                    <a:pt x="345" y="433"/>
                    <a:pt x="345" y="433"/>
                    <a:pt x="345" y="433"/>
                  </a:cubicBezTo>
                  <a:cubicBezTo>
                    <a:pt x="342" y="397"/>
                    <a:pt x="342" y="397"/>
                    <a:pt x="342" y="397"/>
                  </a:cubicBezTo>
                  <a:cubicBezTo>
                    <a:pt x="341" y="382"/>
                    <a:pt x="344" y="371"/>
                    <a:pt x="350" y="365"/>
                  </a:cubicBezTo>
                  <a:cubicBezTo>
                    <a:pt x="354" y="359"/>
                    <a:pt x="362" y="357"/>
                    <a:pt x="373" y="357"/>
                  </a:cubicBezTo>
                  <a:cubicBezTo>
                    <a:pt x="412" y="357"/>
                    <a:pt x="469" y="389"/>
                    <a:pt x="471" y="391"/>
                  </a:cubicBezTo>
                  <a:cubicBezTo>
                    <a:pt x="520" y="419"/>
                    <a:pt x="520" y="419"/>
                    <a:pt x="520" y="419"/>
                  </a:cubicBezTo>
                  <a:cubicBezTo>
                    <a:pt x="484" y="376"/>
                    <a:pt x="484" y="376"/>
                    <a:pt x="484" y="376"/>
                  </a:cubicBezTo>
                  <a:cubicBezTo>
                    <a:pt x="459" y="345"/>
                    <a:pt x="449" y="320"/>
                    <a:pt x="456" y="305"/>
                  </a:cubicBezTo>
                  <a:cubicBezTo>
                    <a:pt x="465" y="286"/>
                    <a:pt x="503" y="286"/>
                    <a:pt x="504" y="28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48" name="Freeform 330">
              <a:extLst>
                <a:ext uri="{FF2B5EF4-FFF2-40B4-BE49-F238E27FC236}">
                  <a16:creationId xmlns:a16="http://schemas.microsoft.com/office/drawing/2014/main" id="{C7258568-D028-4DA0-9FCF-42297B48E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34357" y="2300385"/>
              <a:ext cx="852488" cy="739775"/>
            </a:xfrm>
            <a:custGeom>
              <a:avLst/>
              <a:gdLst>
                <a:gd name="T0" fmla="*/ 446 w 454"/>
                <a:gd name="T1" fmla="*/ 235 h 395"/>
                <a:gd name="T2" fmla="*/ 454 w 454"/>
                <a:gd name="T3" fmla="*/ 116 h 395"/>
                <a:gd name="T4" fmla="*/ 369 w 454"/>
                <a:gd name="T5" fmla="*/ 6 h 395"/>
                <a:gd name="T6" fmla="*/ 240 w 454"/>
                <a:gd name="T7" fmla="*/ 0 h 395"/>
                <a:gd name="T8" fmla="*/ 125 w 454"/>
                <a:gd name="T9" fmla="*/ 29 h 395"/>
                <a:gd name="T10" fmla="*/ 49 w 454"/>
                <a:gd name="T11" fmla="*/ 115 h 395"/>
                <a:gd name="T12" fmla="*/ 0 w 454"/>
                <a:gd name="T13" fmla="*/ 249 h 395"/>
                <a:gd name="T14" fmla="*/ 67 w 454"/>
                <a:gd name="T15" fmla="*/ 344 h 395"/>
                <a:gd name="T16" fmla="*/ 164 w 454"/>
                <a:gd name="T17" fmla="*/ 395 h 395"/>
                <a:gd name="T18" fmla="*/ 275 w 454"/>
                <a:gd name="T19" fmla="*/ 356 h 395"/>
                <a:gd name="T20" fmla="*/ 425 w 454"/>
                <a:gd name="T21" fmla="*/ 346 h 395"/>
                <a:gd name="T22" fmla="*/ 446 w 454"/>
                <a:gd name="T23" fmla="*/ 23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4" h="395">
                  <a:moveTo>
                    <a:pt x="446" y="235"/>
                  </a:moveTo>
                  <a:cubicBezTo>
                    <a:pt x="383" y="187"/>
                    <a:pt x="454" y="116"/>
                    <a:pt x="454" y="116"/>
                  </a:cubicBezTo>
                  <a:cubicBezTo>
                    <a:pt x="343" y="147"/>
                    <a:pt x="369" y="6"/>
                    <a:pt x="369" y="6"/>
                  </a:cubicBezTo>
                  <a:cubicBezTo>
                    <a:pt x="280" y="97"/>
                    <a:pt x="241" y="5"/>
                    <a:pt x="240" y="0"/>
                  </a:cubicBezTo>
                  <a:cubicBezTo>
                    <a:pt x="214" y="113"/>
                    <a:pt x="125" y="29"/>
                    <a:pt x="125" y="29"/>
                  </a:cubicBezTo>
                  <a:cubicBezTo>
                    <a:pt x="153" y="114"/>
                    <a:pt x="49" y="115"/>
                    <a:pt x="49" y="115"/>
                  </a:cubicBezTo>
                  <a:cubicBezTo>
                    <a:pt x="134" y="182"/>
                    <a:pt x="0" y="249"/>
                    <a:pt x="0" y="249"/>
                  </a:cubicBezTo>
                  <a:cubicBezTo>
                    <a:pt x="175" y="221"/>
                    <a:pt x="67" y="344"/>
                    <a:pt x="67" y="344"/>
                  </a:cubicBezTo>
                  <a:cubicBezTo>
                    <a:pt x="171" y="261"/>
                    <a:pt x="164" y="395"/>
                    <a:pt x="164" y="395"/>
                  </a:cubicBezTo>
                  <a:cubicBezTo>
                    <a:pt x="208" y="273"/>
                    <a:pt x="275" y="356"/>
                    <a:pt x="275" y="356"/>
                  </a:cubicBezTo>
                  <a:cubicBezTo>
                    <a:pt x="267" y="252"/>
                    <a:pt x="425" y="346"/>
                    <a:pt x="425" y="346"/>
                  </a:cubicBezTo>
                  <a:cubicBezTo>
                    <a:pt x="339" y="238"/>
                    <a:pt x="446" y="235"/>
                    <a:pt x="446" y="23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</p:grpSp>
      <p:pic>
        <p:nvPicPr>
          <p:cNvPr id="760" name="图片 759" descr="形状&#10;&#10;低可信度描述已自动生成">
            <a:extLst>
              <a:ext uri="{FF2B5EF4-FFF2-40B4-BE49-F238E27FC236}">
                <a16:creationId xmlns:a16="http://schemas.microsoft.com/office/drawing/2014/main" id="{97CAAE68-3703-4579-A1C6-688DA8D781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250" y="684428"/>
            <a:ext cx="2877395" cy="5487759"/>
          </a:xfrm>
          <a:prstGeom prst="rect">
            <a:avLst/>
          </a:prstGeom>
        </p:spPr>
      </p:pic>
      <p:sp>
        <p:nvSpPr>
          <p:cNvPr id="761" name="文本框 760">
            <a:extLst>
              <a:ext uri="{FF2B5EF4-FFF2-40B4-BE49-F238E27FC236}">
                <a16:creationId xmlns:a16="http://schemas.microsoft.com/office/drawing/2014/main" id="{CE2BAD68-ECE2-4448-8767-FDAF7DDD8688}"/>
              </a:ext>
            </a:extLst>
          </p:cNvPr>
          <p:cNvSpPr txBox="1"/>
          <p:nvPr/>
        </p:nvSpPr>
        <p:spPr>
          <a:xfrm rot="19949205">
            <a:off x="9257353" y="297644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j-ea"/>
                <a:ea typeface="+mj-ea"/>
              </a:rPr>
              <a:t>咔</a:t>
            </a:r>
            <a:endParaRPr lang="en-US" altLang="zh-CN" sz="4000" dirty="0">
              <a:latin typeface="+mj-ea"/>
              <a:ea typeface="+mj-ea"/>
            </a:endParaRPr>
          </a:p>
        </p:txBody>
      </p:sp>
      <p:sp>
        <p:nvSpPr>
          <p:cNvPr id="1095" name="文本框 1094">
            <a:extLst>
              <a:ext uri="{FF2B5EF4-FFF2-40B4-BE49-F238E27FC236}">
                <a16:creationId xmlns:a16="http://schemas.microsoft.com/office/drawing/2014/main" id="{96EEDCB1-A607-40D6-806D-E2B8BC44C05B}"/>
              </a:ext>
            </a:extLst>
          </p:cNvPr>
          <p:cNvSpPr txBox="1"/>
          <p:nvPr/>
        </p:nvSpPr>
        <p:spPr>
          <a:xfrm rot="3624259">
            <a:off x="8524902" y="1482740"/>
            <a:ext cx="2743200" cy="2741257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sz="3000" dirty="0">
                <a:latin typeface="+mj-ea"/>
                <a:ea typeface="+mj-ea"/>
              </a:rPr>
              <a:t>哦豁停电了</a:t>
            </a:r>
            <a:r>
              <a:rPr lang="en-US" altLang="zh-CN" sz="3000" dirty="0">
                <a:latin typeface="+mj-ea"/>
                <a:ea typeface="+mj-ea"/>
              </a:rPr>
              <a:t>!</a:t>
            </a:r>
            <a:r>
              <a:rPr lang="zh-CN" altLang="en-US" sz="3000" dirty="0">
                <a:latin typeface="+mj-ea"/>
                <a:ea typeface="+mj-ea"/>
              </a:rPr>
              <a:t>哦豁停电了</a:t>
            </a:r>
            <a:r>
              <a:rPr lang="en-US" altLang="zh-CN" sz="3000" dirty="0">
                <a:latin typeface="+mj-ea"/>
                <a:ea typeface="+mj-ea"/>
              </a:rPr>
              <a:t>!</a:t>
            </a:r>
            <a:r>
              <a:rPr lang="zh-CN" altLang="en-US" sz="3000" dirty="0">
                <a:latin typeface="+mj-ea"/>
                <a:ea typeface="+mj-ea"/>
              </a:rPr>
              <a:t>哦豁停电了</a:t>
            </a:r>
            <a:r>
              <a:rPr lang="en-US" altLang="zh-CN" sz="3000" dirty="0">
                <a:latin typeface="+mj-ea"/>
                <a:ea typeface="+mj-ea"/>
              </a:rPr>
              <a:t>!</a:t>
            </a:r>
            <a:r>
              <a:rPr lang="zh-CN" altLang="en-US" sz="3000" dirty="0">
                <a:latin typeface="+mj-ea"/>
                <a:ea typeface="+mj-ea"/>
              </a:rPr>
              <a:t>哦豁停电了</a:t>
            </a:r>
            <a:r>
              <a:rPr lang="en-US" altLang="zh-CN" sz="3000" dirty="0">
                <a:latin typeface="+mj-ea"/>
                <a:ea typeface="+mj-ea"/>
              </a:rPr>
              <a:t>!</a:t>
            </a:r>
            <a:endParaRPr lang="zh-CN" altLang="en-US" sz="3000" dirty="0">
              <a:latin typeface="+mj-ea"/>
              <a:ea typeface="+mj-ea"/>
            </a:endParaRPr>
          </a:p>
        </p:txBody>
      </p:sp>
      <p:sp>
        <p:nvSpPr>
          <p:cNvPr id="1096" name="文本框 1095">
            <a:extLst>
              <a:ext uri="{FF2B5EF4-FFF2-40B4-BE49-F238E27FC236}">
                <a16:creationId xmlns:a16="http://schemas.microsoft.com/office/drawing/2014/main" id="{D761308B-6108-4496-9757-6736B6F0E957}"/>
              </a:ext>
            </a:extLst>
          </p:cNvPr>
          <p:cNvSpPr txBox="1"/>
          <p:nvPr/>
        </p:nvSpPr>
        <p:spPr>
          <a:xfrm rot="3624259">
            <a:off x="8640788" y="1918757"/>
            <a:ext cx="2160000" cy="2160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sz="3000" dirty="0">
                <a:latin typeface="+mj-ea"/>
                <a:ea typeface="+mj-ea"/>
              </a:rPr>
              <a:t>哦豁停电了</a:t>
            </a:r>
            <a:r>
              <a:rPr lang="en-US" altLang="zh-CN" sz="3000" dirty="0">
                <a:latin typeface="+mj-ea"/>
                <a:ea typeface="+mj-ea"/>
              </a:rPr>
              <a:t>!</a:t>
            </a:r>
            <a:r>
              <a:rPr lang="zh-CN" altLang="en-US" sz="3000" dirty="0">
                <a:latin typeface="+mj-ea"/>
                <a:ea typeface="+mj-ea"/>
              </a:rPr>
              <a:t>哦豁停电了</a:t>
            </a:r>
            <a:r>
              <a:rPr lang="en-US" altLang="zh-CN" sz="3000" dirty="0">
                <a:latin typeface="+mj-ea"/>
                <a:ea typeface="+mj-ea"/>
              </a:rPr>
              <a:t>!</a:t>
            </a:r>
            <a:r>
              <a:rPr lang="zh-CN" altLang="en-US" sz="3000" dirty="0">
                <a:latin typeface="+mj-ea"/>
                <a:ea typeface="+mj-ea"/>
              </a:rPr>
              <a:t>哦豁停电了</a:t>
            </a:r>
            <a:r>
              <a:rPr lang="en-US" altLang="zh-CN" sz="3000" dirty="0">
                <a:latin typeface="+mj-ea"/>
                <a:ea typeface="+mj-ea"/>
              </a:rPr>
              <a:t>!</a:t>
            </a:r>
            <a:r>
              <a:rPr lang="zh-CN" altLang="en-US" sz="3000" dirty="0">
                <a:latin typeface="+mj-ea"/>
                <a:ea typeface="+mj-ea"/>
              </a:rPr>
              <a:t>哦豁停电了</a:t>
            </a:r>
            <a:r>
              <a:rPr lang="en-US" altLang="zh-CN" sz="3000" dirty="0">
                <a:latin typeface="+mj-ea"/>
                <a:ea typeface="+mj-ea"/>
              </a:rPr>
              <a:t>!</a:t>
            </a:r>
            <a:endParaRPr lang="zh-CN" altLang="en-US" sz="3000" dirty="0">
              <a:latin typeface="+mj-ea"/>
              <a:ea typeface="+mj-ea"/>
            </a:endParaRPr>
          </a:p>
        </p:txBody>
      </p:sp>
      <p:sp>
        <p:nvSpPr>
          <p:cNvPr id="1097" name="文本框 1096">
            <a:extLst>
              <a:ext uri="{FF2B5EF4-FFF2-40B4-BE49-F238E27FC236}">
                <a16:creationId xmlns:a16="http://schemas.microsoft.com/office/drawing/2014/main" id="{E4A225D8-E74A-4192-A84A-8704E45C0CEC}"/>
              </a:ext>
            </a:extLst>
          </p:cNvPr>
          <p:cNvSpPr txBox="1"/>
          <p:nvPr/>
        </p:nvSpPr>
        <p:spPr>
          <a:xfrm rot="3624259">
            <a:off x="8934314" y="2426478"/>
            <a:ext cx="1440000" cy="1440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sz="3000" dirty="0">
                <a:latin typeface="+mj-ea"/>
                <a:ea typeface="+mj-ea"/>
              </a:rPr>
              <a:t>哦豁停电了</a:t>
            </a:r>
            <a:r>
              <a:rPr lang="en-US" altLang="zh-CN" sz="3000" dirty="0">
                <a:latin typeface="+mj-ea"/>
                <a:ea typeface="+mj-ea"/>
              </a:rPr>
              <a:t>!</a:t>
            </a:r>
            <a:r>
              <a:rPr lang="zh-CN" altLang="en-US" sz="3000" dirty="0">
                <a:latin typeface="+mj-ea"/>
                <a:ea typeface="+mj-ea"/>
              </a:rPr>
              <a:t>哦豁停电了</a:t>
            </a:r>
            <a:r>
              <a:rPr lang="en-US" altLang="zh-CN" sz="3000" dirty="0">
                <a:latin typeface="+mj-ea"/>
                <a:ea typeface="+mj-ea"/>
              </a:rPr>
              <a:t>!</a:t>
            </a:r>
            <a:r>
              <a:rPr lang="zh-CN" altLang="en-US" sz="3000" dirty="0">
                <a:latin typeface="+mj-ea"/>
                <a:ea typeface="+mj-ea"/>
              </a:rPr>
              <a:t>哦豁停电了</a:t>
            </a:r>
            <a:r>
              <a:rPr lang="en-US" altLang="zh-CN" sz="3000" dirty="0">
                <a:latin typeface="+mj-ea"/>
                <a:ea typeface="+mj-ea"/>
              </a:rPr>
              <a:t>!</a:t>
            </a:r>
            <a:r>
              <a:rPr lang="zh-CN" altLang="en-US" sz="3000" dirty="0">
                <a:latin typeface="+mj-ea"/>
                <a:ea typeface="+mj-ea"/>
              </a:rPr>
              <a:t>哦豁停电了</a:t>
            </a:r>
            <a:r>
              <a:rPr lang="en-US" altLang="zh-CN" sz="3000" dirty="0">
                <a:latin typeface="+mj-ea"/>
                <a:ea typeface="+mj-ea"/>
              </a:rPr>
              <a:t>!</a:t>
            </a:r>
            <a:endParaRPr lang="zh-CN" altLang="en-US" sz="3000" dirty="0">
              <a:latin typeface="+mj-ea"/>
              <a:ea typeface="+mj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9DA179D-C587-4B5C-A593-42745C847D19}"/>
              </a:ext>
            </a:extLst>
          </p:cNvPr>
          <p:cNvSpPr/>
          <p:nvPr/>
        </p:nvSpPr>
        <p:spPr>
          <a:xfrm>
            <a:off x="482601" y="825500"/>
            <a:ext cx="3013632" cy="5346700"/>
          </a:xfrm>
          <a:custGeom>
            <a:avLst/>
            <a:gdLst>
              <a:gd name="connsiteX0" fmla="*/ 0 w 2730071"/>
              <a:gd name="connsiteY0" fmla="*/ 0 h 5003800"/>
              <a:gd name="connsiteX1" fmla="*/ 2730071 w 2730071"/>
              <a:gd name="connsiteY1" fmla="*/ 0 h 5003800"/>
              <a:gd name="connsiteX2" fmla="*/ 2730071 w 2730071"/>
              <a:gd name="connsiteY2" fmla="*/ 5003800 h 5003800"/>
              <a:gd name="connsiteX3" fmla="*/ 0 w 2730071"/>
              <a:gd name="connsiteY3" fmla="*/ 5003800 h 5003800"/>
              <a:gd name="connsiteX4" fmla="*/ 0 w 2730071"/>
              <a:gd name="connsiteY4" fmla="*/ 0 h 5003800"/>
              <a:gd name="connsiteX0" fmla="*/ 0 w 2742771"/>
              <a:gd name="connsiteY0" fmla="*/ 0 h 5232400"/>
              <a:gd name="connsiteX1" fmla="*/ 2742771 w 2742771"/>
              <a:gd name="connsiteY1" fmla="*/ 228600 h 5232400"/>
              <a:gd name="connsiteX2" fmla="*/ 2742771 w 2742771"/>
              <a:gd name="connsiteY2" fmla="*/ 5232400 h 5232400"/>
              <a:gd name="connsiteX3" fmla="*/ 12700 w 2742771"/>
              <a:gd name="connsiteY3" fmla="*/ 5232400 h 5232400"/>
              <a:gd name="connsiteX4" fmla="*/ 0 w 2742771"/>
              <a:gd name="connsiteY4" fmla="*/ 0 h 5232400"/>
              <a:gd name="connsiteX0" fmla="*/ 0 w 2742771"/>
              <a:gd name="connsiteY0" fmla="*/ 0 h 5410200"/>
              <a:gd name="connsiteX1" fmla="*/ 2742771 w 2742771"/>
              <a:gd name="connsiteY1" fmla="*/ 228600 h 5410200"/>
              <a:gd name="connsiteX2" fmla="*/ 2742771 w 2742771"/>
              <a:gd name="connsiteY2" fmla="*/ 5410200 h 5410200"/>
              <a:gd name="connsiteX3" fmla="*/ 12700 w 2742771"/>
              <a:gd name="connsiteY3" fmla="*/ 5232400 h 5410200"/>
              <a:gd name="connsiteX4" fmla="*/ 0 w 2742771"/>
              <a:gd name="connsiteY4" fmla="*/ 0 h 5410200"/>
              <a:gd name="connsiteX0" fmla="*/ 1548 w 2744319"/>
              <a:gd name="connsiteY0" fmla="*/ 0 h 5410200"/>
              <a:gd name="connsiteX1" fmla="*/ 2744319 w 2744319"/>
              <a:gd name="connsiteY1" fmla="*/ 228600 h 5410200"/>
              <a:gd name="connsiteX2" fmla="*/ 2744319 w 2744319"/>
              <a:gd name="connsiteY2" fmla="*/ 5410200 h 5410200"/>
              <a:gd name="connsiteX3" fmla="*/ 1181 w 2744319"/>
              <a:gd name="connsiteY3" fmla="*/ 5366870 h 5410200"/>
              <a:gd name="connsiteX4" fmla="*/ 1548 w 2744319"/>
              <a:gd name="connsiteY4" fmla="*/ 0 h 5410200"/>
              <a:gd name="connsiteX0" fmla="*/ 1548 w 2757387"/>
              <a:gd name="connsiteY0" fmla="*/ 0 h 5410200"/>
              <a:gd name="connsiteX1" fmla="*/ 2757387 w 2757387"/>
              <a:gd name="connsiteY1" fmla="*/ 13447 h 5410200"/>
              <a:gd name="connsiteX2" fmla="*/ 2744319 w 2757387"/>
              <a:gd name="connsiteY2" fmla="*/ 5410200 h 5410200"/>
              <a:gd name="connsiteX3" fmla="*/ 1181 w 2757387"/>
              <a:gd name="connsiteY3" fmla="*/ 5366870 h 5410200"/>
              <a:gd name="connsiteX4" fmla="*/ 1548 w 2757387"/>
              <a:gd name="connsiteY4" fmla="*/ 0 h 541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387" h="5410200">
                <a:moveTo>
                  <a:pt x="1548" y="0"/>
                </a:moveTo>
                <a:lnTo>
                  <a:pt x="2757387" y="13447"/>
                </a:lnTo>
                <a:lnTo>
                  <a:pt x="2744319" y="5410200"/>
                </a:lnTo>
                <a:lnTo>
                  <a:pt x="1181" y="5366870"/>
                </a:lnTo>
                <a:cubicBezTo>
                  <a:pt x="-3052" y="3622737"/>
                  <a:pt x="5781" y="1744133"/>
                  <a:pt x="1548" y="0"/>
                </a:cubicBezTo>
                <a:close/>
              </a:path>
            </a:pathLst>
          </a:cu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ACC6A7E-4B93-4000-9595-B691D271499A}"/>
              </a:ext>
            </a:extLst>
          </p:cNvPr>
          <p:cNvGrpSpPr/>
          <p:nvPr/>
        </p:nvGrpSpPr>
        <p:grpSpPr>
          <a:xfrm>
            <a:off x="933285" y="3125214"/>
            <a:ext cx="2200382" cy="170058"/>
            <a:chOff x="2516636" y="-551717"/>
            <a:chExt cx="2817362" cy="252533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61C6B71-E7F5-491C-B575-CEB3AEE9A505}"/>
                </a:ext>
              </a:extLst>
            </p:cNvPr>
            <p:cNvSpPr/>
            <p:nvPr/>
          </p:nvSpPr>
          <p:spPr>
            <a:xfrm>
              <a:off x="2516636" y="-508734"/>
              <a:ext cx="2352675" cy="209550"/>
            </a:xfrm>
            <a:custGeom>
              <a:avLst/>
              <a:gdLst>
                <a:gd name="connsiteX0" fmla="*/ 2352675 w 2352675"/>
                <a:gd name="connsiteY0" fmla="*/ 0 h 209550"/>
                <a:gd name="connsiteX1" fmla="*/ 123825 w 2352675"/>
                <a:gd name="connsiteY1" fmla="*/ 57150 h 209550"/>
                <a:gd name="connsiteX2" fmla="*/ 0 w 2352675"/>
                <a:gd name="connsiteY2" fmla="*/ 209550 h 209550"/>
                <a:gd name="connsiteX3" fmla="*/ 2352675 w 2352675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675" h="209550">
                  <a:moveTo>
                    <a:pt x="2352675" y="0"/>
                  </a:moveTo>
                  <a:lnTo>
                    <a:pt x="123825" y="57150"/>
                  </a:lnTo>
                  <a:lnTo>
                    <a:pt x="0" y="209550"/>
                  </a:lnTo>
                  <a:lnTo>
                    <a:pt x="2352675" y="0"/>
                  </a:lnTo>
                  <a:close/>
                </a:path>
              </a:pathLst>
            </a:custGeom>
            <a:solidFill>
              <a:srgbClr val="FFC000"/>
            </a:solidFill>
            <a:ln w="1143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3795D91-7E62-4E56-B07D-FDAC8840128C}"/>
                </a:ext>
              </a:extLst>
            </p:cNvPr>
            <p:cNvSpPr/>
            <p:nvPr/>
          </p:nvSpPr>
          <p:spPr>
            <a:xfrm>
              <a:off x="2595562" y="-539014"/>
              <a:ext cx="2352675" cy="209550"/>
            </a:xfrm>
            <a:custGeom>
              <a:avLst/>
              <a:gdLst>
                <a:gd name="connsiteX0" fmla="*/ 2352675 w 2352675"/>
                <a:gd name="connsiteY0" fmla="*/ 0 h 209550"/>
                <a:gd name="connsiteX1" fmla="*/ 123825 w 2352675"/>
                <a:gd name="connsiteY1" fmla="*/ 57150 h 209550"/>
                <a:gd name="connsiteX2" fmla="*/ 0 w 2352675"/>
                <a:gd name="connsiteY2" fmla="*/ 209550 h 209550"/>
                <a:gd name="connsiteX3" fmla="*/ 2352675 w 2352675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675" h="209550">
                  <a:moveTo>
                    <a:pt x="2352675" y="0"/>
                  </a:moveTo>
                  <a:lnTo>
                    <a:pt x="123825" y="57150"/>
                  </a:lnTo>
                  <a:lnTo>
                    <a:pt x="0" y="209550"/>
                  </a:lnTo>
                  <a:lnTo>
                    <a:pt x="2352675" y="0"/>
                  </a:lnTo>
                  <a:close/>
                </a:path>
              </a:pathLst>
            </a:custGeom>
            <a:solidFill>
              <a:srgbClr val="251C1F"/>
            </a:solidFill>
            <a:ln w="1016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D9D4D77-AF22-408D-9C2D-9313B039A7DF}"/>
                </a:ext>
              </a:extLst>
            </p:cNvPr>
            <p:cNvSpPr/>
            <p:nvPr/>
          </p:nvSpPr>
          <p:spPr>
            <a:xfrm>
              <a:off x="2648825" y="-551717"/>
              <a:ext cx="2685173" cy="209550"/>
            </a:xfrm>
            <a:custGeom>
              <a:avLst/>
              <a:gdLst>
                <a:gd name="connsiteX0" fmla="*/ 2352675 w 2352675"/>
                <a:gd name="connsiteY0" fmla="*/ 0 h 209550"/>
                <a:gd name="connsiteX1" fmla="*/ 123825 w 2352675"/>
                <a:gd name="connsiteY1" fmla="*/ 57150 h 209550"/>
                <a:gd name="connsiteX2" fmla="*/ 0 w 2352675"/>
                <a:gd name="connsiteY2" fmla="*/ 209550 h 209550"/>
                <a:gd name="connsiteX3" fmla="*/ 2352675 w 2352675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675" h="209550">
                  <a:moveTo>
                    <a:pt x="2352675" y="0"/>
                  </a:moveTo>
                  <a:lnTo>
                    <a:pt x="123825" y="57150"/>
                  </a:lnTo>
                  <a:lnTo>
                    <a:pt x="0" y="209550"/>
                  </a:lnTo>
                  <a:lnTo>
                    <a:pt x="23526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964CE590-77B0-42A7-97F1-0FF69BFEFDDC}"/>
              </a:ext>
            </a:extLst>
          </p:cNvPr>
          <p:cNvSpPr txBox="1"/>
          <p:nvPr/>
        </p:nvSpPr>
        <p:spPr>
          <a:xfrm>
            <a:off x="1260312" y="332983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+mj-ea"/>
                <a:ea typeface="+mj-ea"/>
              </a:rPr>
              <a:t>这里输入标题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CB390429-0C85-4884-AF49-CF52A8301ADA}"/>
              </a:ext>
            </a:extLst>
          </p:cNvPr>
          <p:cNvSpPr txBox="1"/>
          <p:nvPr/>
        </p:nvSpPr>
        <p:spPr>
          <a:xfrm>
            <a:off x="1260312" y="405403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+mj-ea"/>
                <a:ea typeface="+mj-ea"/>
              </a:rPr>
              <a:t>这里输入标题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14D9D62-DF0E-4E07-9D38-4BBAE4670EAE}"/>
              </a:ext>
            </a:extLst>
          </p:cNvPr>
          <p:cNvSpPr txBox="1"/>
          <p:nvPr/>
        </p:nvSpPr>
        <p:spPr>
          <a:xfrm>
            <a:off x="1260312" y="475119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+mj-ea"/>
                <a:ea typeface="+mj-ea"/>
              </a:rPr>
              <a:t>这里输入标题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C641803-8DAE-4110-A034-D5AAA6059BF0}"/>
              </a:ext>
            </a:extLst>
          </p:cNvPr>
          <p:cNvGrpSpPr/>
          <p:nvPr/>
        </p:nvGrpSpPr>
        <p:grpSpPr>
          <a:xfrm>
            <a:off x="933285" y="3801871"/>
            <a:ext cx="2200382" cy="170058"/>
            <a:chOff x="2516636" y="-551717"/>
            <a:chExt cx="2817362" cy="252533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4BBA580-7750-408B-B8AA-7382393BE7EE}"/>
                </a:ext>
              </a:extLst>
            </p:cNvPr>
            <p:cNvSpPr/>
            <p:nvPr/>
          </p:nvSpPr>
          <p:spPr>
            <a:xfrm>
              <a:off x="2516636" y="-508734"/>
              <a:ext cx="2352675" cy="209550"/>
            </a:xfrm>
            <a:custGeom>
              <a:avLst/>
              <a:gdLst>
                <a:gd name="connsiteX0" fmla="*/ 2352675 w 2352675"/>
                <a:gd name="connsiteY0" fmla="*/ 0 h 209550"/>
                <a:gd name="connsiteX1" fmla="*/ 123825 w 2352675"/>
                <a:gd name="connsiteY1" fmla="*/ 57150 h 209550"/>
                <a:gd name="connsiteX2" fmla="*/ 0 w 2352675"/>
                <a:gd name="connsiteY2" fmla="*/ 209550 h 209550"/>
                <a:gd name="connsiteX3" fmla="*/ 2352675 w 2352675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675" h="209550">
                  <a:moveTo>
                    <a:pt x="2352675" y="0"/>
                  </a:moveTo>
                  <a:lnTo>
                    <a:pt x="123825" y="57150"/>
                  </a:lnTo>
                  <a:lnTo>
                    <a:pt x="0" y="209550"/>
                  </a:lnTo>
                  <a:lnTo>
                    <a:pt x="2352675" y="0"/>
                  </a:lnTo>
                  <a:close/>
                </a:path>
              </a:pathLst>
            </a:custGeom>
            <a:solidFill>
              <a:srgbClr val="FFC000"/>
            </a:solidFill>
            <a:ln w="1143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769190A-2EB0-48F1-B8DB-9D21F918578B}"/>
                </a:ext>
              </a:extLst>
            </p:cNvPr>
            <p:cNvSpPr/>
            <p:nvPr/>
          </p:nvSpPr>
          <p:spPr>
            <a:xfrm>
              <a:off x="2595562" y="-539014"/>
              <a:ext cx="2352675" cy="209550"/>
            </a:xfrm>
            <a:custGeom>
              <a:avLst/>
              <a:gdLst>
                <a:gd name="connsiteX0" fmla="*/ 2352675 w 2352675"/>
                <a:gd name="connsiteY0" fmla="*/ 0 h 209550"/>
                <a:gd name="connsiteX1" fmla="*/ 123825 w 2352675"/>
                <a:gd name="connsiteY1" fmla="*/ 57150 h 209550"/>
                <a:gd name="connsiteX2" fmla="*/ 0 w 2352675"/>
                <a:gd name="connsiteY2" fmla="*/ 209550 h 209550"/>
                <a:gd name="connsiteX3" fmla="*/ 2352675 w 2352675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675" h="209550">
                  <a:moveTo>
                    <a:pt x="2352675" y="0"/>
                  </a:moveTo>
                  <a:lnTo>
                    <a:pt x="123825" y="57150"/>
                  </a:lnTo>
                  <a:lnTo>
                    <a:pt x="0" y="209550"/>
                  </a:lnTo>
                  <a:lnTo>
                    <a:pt x="2352675" y="0"/>
                  </a:lnTo>
                  <a:close/>
                </a:path>
              </a:pathLst>
            </a:custGeom>
            <a:solidFill>
              <a:srgbClr val="251C1F"/>
            </a:solidFill>
            <a:ln w="1016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52C7440-A647-44D8-80D6-581E929E07F9}"/>
                </a:ext>
              </a:extLst>
            </p:cNvPr>
            <p:cNvSpPr/>
            <p:nvPr/>
          </p:nvSpPr>
          <p:spPr>
            <a:xfrm>
              <a:off x="2648825" y="-551717"/>
              <a:ext cx="2685173" cy="209550"/>
            </a:xfrm>
            <a:custGeom>
              <a:avLst/>
              <a:gdLst>
                <a:gd name="connsiteX0" fmla="*/ 2352675 w 2352675"/>
                <a:gd name="connsiteY0" fmla="*/ 0 h 209550"/>
                <a:gd name="connsiteX1" fmla="*/ 123825 w 2352675"/>
                <a:gd name="connsiteY1" fmla="*/ 57150 h 209550"/>
                <a:gd name="connsiteX2" fmla="*/ 0 w 2352675"/>
                <a:gd name="connsiteY2" fmla="*/ 209550 h 209550"/>
                <a:gd name="connsiteX3" fmla="*/ 2352675 w 2352675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675" h="209550">
                  <a:moveTo>
                    <a:pt x="2352675" y="0"/>
                  </a:moveTo>
                  <a:lnTo>
                    <a:pt x="123825" y="57150"/>
                  </a:lnTo>
                  <a:lnTo>
                    <a:pt x="0" y="209550"/>
                  </a:lnTo>
                  <a:lnTo>
                    <a:pt x="23526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873E3EB0-97DC-4919-A914-9DD7ED744173}"/>
              </a:ext>
            </a:extLst>
          </p:cNvPr>
          <p:cNvGrpSpPr/>
          <p:nvPr/>
        </p:nvGrpSpPr>
        <p:grpSpPr>
          <a:xfrm>
            <a:off x="933285" y="4547107"/>
            <a:ext cx="2200382" cy="170058"/>
            <a:chOff x="2516636" y="-551717"/>
            <a:chExt cx="2817362" cy="252533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CA4EA704-D846-4B86-9A02-B4FE0AB4FDF1}"/>
                </a:ext>
              </a:extLst>
            </p:cNvPr>
            <p:cNvSpPr/>
            <p:nvPr/>
          </p:nvSpPr>
          <p:spPr>
            <a:xfrm>
              <a:off x="2516636" y="-508734"/>
              <a:ext cx="2352675" cy="209550"/>
            </a:xfrm>
            <a:custGeom>
              <a:avLst/>
              <a:gdLst>
                <a:gd name="connsiteX0" fmla="*/ 2352675 w 2352675"/>
                <a:gd name="connsiteY0" fmla="*/ 0 h 209550"/>
                <a:gd name="connsiteX1" fmla="*/ 123825 w 2352675"/>
                <a:gd name="connsiteY1" fmla="*/ 57150 h 209550"/>
                <a:gd name="connsiteX2" fmla="*/ 0 w 2352675"/>
                <a:gd name="connsiteY2" fmla="*/ 209550 h 209550"/>
                <a:gd name="connsiteX3" fmla="*/ 2352675 w 2352675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675" h="209550">
                  <a:moveTo>
                    <a:pt x="2352675" y="0"/>
                  </a:moveTo>
                  <a:lnTo>
                    <a:pt x="123825" y="57150"/>
                  </a:lnTo>
                  <a:lnTo>
                    <a:pt x="0" y="209550"/>
                  </a:lnTo>
                  <a:lnTo>
                    <a:pt x="2352675" y="0"/>
                  </a:lnTo>
                  <a:close/>
                </a:path>
              </a:pathLst>
            </a:custGeom>
            <a:solidFill>
              <a:srgbClr val="FFC000"/>
            </a:solidFill>
            <a:ln w="1143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382BA18-9C2F-45F3-A1F3-34B874BE0354}"/>
                </a:ext>
              </a:extLst>
            </p:cNvPr>
            <p:cNvSpPr/>
            <p:nvPr/>
          </p:nvSpPr>
          <p:spPr>
            <a:xfrm>
              <a:off x="2595562" y="-539014"/>
              <a:ext cx="2352675" cy="209550"/>
            </a:xfrm>
            <a:custGeom>
              <a:avLst/>
              <a:gdLst>
                <a:gd name="connsiteX0" fmla="*/ 2352675 w 2352675"/>
                <a:gd name="connsiteY0" fmla="*/ 0 h 209550"/>
                <a:gd name="connsiteX1" fmla="*/ 123825 w 2352675"/>
                <a:gd name="connsiteY1" fmla="*/ 57150 h 209550"/>
                <a:gd name="connsiteX2" fmla="*/ 0 w 2352675"/>
                <a:gd name="connsiteY2" fmla="*/ 209550 h 209550"/>
                <a:gd name="connsiteX3" fmla="*/ 2352675 w 2352675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675" h="209550">
                  <a:moveTo>
                    <a:pt x="2352675" y="0"/>
                  </a:moveTo>
                  <a:lnTo>
                    <a:pt x="123825" y="57150"/>
                  </a:lnTo>
                  <a:lnTo>
                    <a:pt x="0" y="209550"/>
                  </a:lnTo>
                  <a:lnTo>
                    <a:pt x="2352675" y="0"/>
                  </a:lnTo>
                  <a:close/>
                </a:path>
              </a:pathLst>
            </a:custGeom>
            <a:solidFill>
              <a:srgbClr val="251C1F"/>
            </a:solidFill>
            <a:ln w="1016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E9D16CD-8429-4440-8403-BBCA34EAE511}"/>
                </a:ext>
              </a:extLst>
            </p:cNvPr>
            <p:cNvSpPr/>
            <p:nvPr/>
          </p:nvSpPr>
          <p:spPr>
            <a:xfrm>
              <a:off x="2648825" y="-551717"/>
              <a:ext cx="2685173" cy="209550"/>
            </a:xfrm>
            <a:custGeom>
              <a:avLst/>
              <a:gdLst>
                <a:gd name="connsiteX0" fmla="*/ 2352675 w 2352675"/>
                <a:gd name="connsiteY0" fmla="*/ 0 h 209550"/>
                <a:gd name="connsiteX1" fmla="*/ 123825 w 2352675"/>
                <a:gd name="connsiteY1" fmla="*/ 57150 h 209550"/>
                <a:gd name="connsiteX2" fmla="*/ 0 w 2352675"/>
                <a:gd name="connsiteY2" fmla="*/ 209550 h 209550"/>
                <a:gd name="connsiteX3" fmla="*/ 2352675 w 2352675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675" h="209550">
                  <a:moveTo>
                    <a:pt x="2352675" y="0"/>
                  </a:moveTo>
                  <a:lnTo>
                    <a:pt x="123825" y="57150"/>
                  </a:lnTo>
                  <a:lnTo>
                    <a:pt x="0" y="209550"/>
                  </a:lnTo>
                  <a:lnTo>
                    <a:pt x="23526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992554C8-8B10-43BB-8D43-C56DD4315EE7}"/>
              </a:ext>
            </a:extLst>
          </p:cNvPr>
          <p:cNvGrpSpPr/>
          <p:nvPr/>
        </p:nvGrpSpPr>
        <p:grpSpPr>
          <a:xfrm>
            <a:off x="933285" y="5224883"/>
            <a:ext cx="2200382" cy="170058"/>
            <a:chOff x="2516636" y="-551717"/>
            <a:chExt cx="2817362" cy="252533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FD7E8DB-370F-488D-B3D1-BCA72FD879E5}"/>
                </a:ext>
              </a:extLst>
            </p:cNvPr>
            <p:cNvSpPr/>
            <p:nvPr/>
          </p:nvSpPr>
          <p:spPr>
            <a:xfrm>
              <a:off x="2516636" y="-508734"/>
              <a:ext cx="2352675" cy="209550"/>
            </a:xfrm>
            <a:custGeom>
              <a:avLst/>
              <a:gdLst>
                <a:gd name="connsiteX0" fmla="*/ 2352675 w 2352675"/>
                <a:gd name="connsiteY0" fmla="*/ 0 h 209550"/>
                <a:gd name="connsiteX1" fmla="*/ 123825 w 2352675"/>
                <a:gd name="connsiteY1" fmla="*/ 57150 h 209550"/>
                <a:gd name="connsiteX2" fmla="*/ 0 w 2352675"/>
                <a:gd name="connsiteY2" fmla="*/ 209550 h 209550"/>
                <a:gd name="connsiteX3" fmla="*/ 2352675 w 2352675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675" h="209550">
                  <a:moveTo>
                    <a:pt x="2352675" y="0"/>
                  </a:moveTo>
                  <a:lnTo>
                    <a:pt x="123825" y="57150"/>
                  </a:lnTo>
                  <a:lnTo>
                    <a:pt x="0" y="209550"/>
                  </a:lnTo>
                  <a:lnTo>
                    <a:pt x="2352675" y="0"/>
                  </a:lnTo>
                  <a:close/>
                </a:path>
              </a:pathLst>
            </a:custGeom>
            <a:solidFill>
              <a:srgbClr val="FFC000"/>
            </a:solidFill>
            <a:ln w="1143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847B124-86CC-4631-9EB3-E467EBED8B4B}"/>
                </a:ext>
              </a:extLst>
            </p:cNvPr>
            <p:cNvSpPr/>
            <p:nvPr/>
          </p:nvSpPr>
          <p:spPr>
            <a:xfrm>
              <a:off x="2595562" y="-539014"/>
              <a:ext cx="2352675" cy="209550"/>
            </a:xfrm>
            <a:custGeom>
              <a:avLst/>
              <a:gdLst>
                <a:gd name="connsiteX0" fmla="*/ 2352675 w 2352675"/>
                <a:gd name="connsiteY0" fmla="*/ 0 h 209550"/>
                <a:gd name="connsiteX1" fmla="*/ 123825 w 2352675"/>
                <a:gd name="connsiteY1" fmla="*/ 57150 h 209550"/>
                <a:gd name="connsiteX2" fmla="*/ 0 w 2352675"/>
                <a:gd name="connsiteY2" fmla="*/ 209550 h 209550"/>
                <a:gd name="connsiteX3" fmla="*/ 2352675 w 2352675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675" h="209550">
                  <a:moveTo>
                    <a:pt x="2352675" y="0"/>
                  </a:moveTo>
                  <a:lnTo>
                    <a:pt x="123825" y="57150"/>
                  </a:lnTo>
                  <a:lnTo>
                    <a:pt x="0" y="209550"/>
                  </a:lnTo>
                  <a:lnTo>
                    <a:pt x="2352675" y="0"/>
                  </a:lnTo>
                  <a:close/>
                </a:path>
              </a:pathLst>
            </a:custGeom>
            <a:solidFill>
              <a:srgbClr val="251C1F"/>
            </a:solidFill>
            <a:ln w="1016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A2B1175-C3AC-4A0E-B88B-1A0912D95622}"/>
                </a:ext>
              </a:extLst>
            </p:cNvPr>
            <p:cNvSpPr/>
            <p:nvPr/>
          </p:nvSpPr>
          <p:spPr>
            <a:xfrm>
              <a:off x="2648825" y="-551717"/>
              <a:ext cx="2685173" cy="209550"/>
            </a:xfrm>
            <a:custGeom>
              <a:avLst/>
              <a:gdLst>
                <a:gd name="connsiteX0" fmla="*/ 2352675 w 2352675"/>
                <a:gd name="connsiteY0" fmla="*/ 0 h 209550"/>
                <a:gd name="connsiteX1" fmla="*/ 123825 w 2352675"/>
                <a:gd name="connsiteY1" fmla="*/ 57150 h 209550"/>
                <a:gd name="connsiteX2" fmla="*/ 0 w 2352675"/>
                <a:gd name="connsiteY2" fmla="*/ 209550 h 209550"/>
                <a:gd name="connsiteX3" fmla="*/ 2352675 w 2352675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675" h="209550">
                  <a:moveTo>
                    <a:pt x="2352675" y="0"/>
                  </a:moveTo>
                  <a:lnTo>
                    <a:pt x="123825" y="57150"/>
                  </a:lnTo>
                  <a:lnTo>
                    <a:pt x="0" y="209550"/>
                  </a:lnTo>
                  <a:lnTo>
                    <a:pt x="23526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3" name="组合 412">
            <a:extLst>
              <a:ext uri="{FF2B5EF4-FFF2-40B4-BE49-F238E27FC236}">
                <a16:creationId xmlns:a16="http://schemas.microsoft.com/office/drawing/2014/main" id="{BAC6A3D1-4213-4445-81FA-AF59209BEFD6}"/>
              </a:ext>
            </a:extLst>
          </p:cNvPr>
          <p:cNvGrpSpPr/>
          <p:nvPr/>
        </p:nvGrpSpPr>
        <p:grpSpPr>
          <a:xfrm>
            <a:off x="909891" y="763336"/>
            <a:ext cx="2159053" cy="1386776"/>
            <a:chOff x="975046" y="1003591"/>
            <a:chExt cx="2098150" cy="1386776"/>
          </a:xfrm>
        </p:grpSpPr>
        <p:grpSp>
          <p:nvGrpSpPr>
            <p:cNvPr id="87" name="Group 4">
              <a:extLst>
                <a:ext uri="{FF2B5EF4-FFF2-40B4-BE49-F238E27FC236}">
                  <a16:creationId xmlns:a16="http://schemas.microsoft.com/office/drawing/2014/main" id="{776A6461-DCE5-40E1-93F9-01F89C45413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75046" y="1003591"/>
              <a:ext cx="2098150" cy="1386776"/>
              <a:chOff x="6231" y="454"/>
              <a:chExt cx="886" cy="695"/>
            </a:xfrm>
          </p:grpSpPr>
          <p:sp>
            <p:nvSpPr>
              <p:cNvPr id="88" name="AutoShape 3">
                <a:extLst>
                  <a:ext uri="{FF2B5EF4-FFF2-40B4-BE49-F238E27FC236}">
                    <a16:creationId xmlns:a16="http://schemas.microsoft.com/office/drawing/2014/main" id="{D3A33EB5-32F4-46B6-927D-B0865148DB2F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233" y="454"/>
                <a:ext cx="883" cy="6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grpSp>
            <p:nvGrpSpPr>
              <p:cNvPr id="89" name="Group 205">
                <a:extLst>
                  <a:ext uri="{FF2B5EF4-FFF2-40B4-BE49-F238E27FC236}">
                    <a16:creationId xmlns:a16="http://schemas.microsoft.com/office/drawing/2014/main" id="{1A3EA801-712E-475E-B62A-3B6B7CB7BBD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231" y="517"/>
                <a:ext cx="886" cy="404"/>
                <a:chOff x="6231" y="517"/>
                <a:chExt cx="886" cy="404"/>
              </a:xfrm>
            </p:grpSpPr>
            <p:sp>
              <p:nvSpPr>
                <p:cNvPr id="210" name="Oval 5">
                  <a:extLst>
                    <a:ext uri="{FF2B5EF4-FFF2-40B4-BE49-F238E27FC236}">
                      <a16:creationId xmlns:a16="http://schemas.microsoft.com/office/drawing/2014/main" id="{FFF5DC99-EE12-4643-B058-99EA477510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11" name="Oval 6">
                  <a:extLst>
                    <a:ext uri="{FF2B5EF4-FFF2-40B4-BE49-F238E27FC236}">
                      <a16:creationId xmlns:a16="http://schemas.microsoft.com/office/drawing/2014/main" id="{AFF870EA-22EE-4F8E-ADA2-2F26A9C3BD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6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12" name="Oval 7">
                  <a:extLst>
                    <a:ext uri="{FF2B5EF4-FFF2-40B4-BE49-F238E27FC236}">
                      <a16:creationId xmlns:a16="http://schemas.microsoft.com/office/drawing/2014/main" id="{4AA7E46A-DC03-4DDA-8C1B-D1603541A0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517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13" name="Oval 8">
                  <a:extLst>
                    <a:ext uri="{FF2B5EF4-FFF2-40B4-BE49-F238E27FC236}">
                      <a16:creationId xmlns:a16="http://schemas.microsoft.com/office/drawing/2014/main" id="{87599FB9-8036-4A89-B2D0-6CF71385F9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14" name="Oval 9">
                  <a:extLst>
                    <a:ext uri="{FF2B5EF4-FFF2-40B4-BE49-F238E27FC236}">
                      <a16:creationId xmlns:a16="http://schemas.microsoft.com/office/drawing/2014/main" id="{3E7E0F03-6A4D-4BF4-96F9-81C961AB68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517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15" name="Oval 10">
                  <a:extLst>
                    <a:ext uri="{FF2B5EF4-FFF2-40B4-BE49-F238E27FC236}">
                      <a16:creationId xmlns:a16="http://schemas.microsoft.com/office/drawing/2014/main" id="{81DF1E35-AFBA-455F-87F4-1649EDC691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16" name="Oval 11">
                  <a:extLst>
                    <a:ext uri="{FF2B5EF4-FFF2-40B4-BE49-F238E27FC236}">
                      <a16:creationId xmlns:a16="http://schemas.microsoft.com/office/drawing/2014/main" id="{24080888-E18A-42DA-A1FD-736B22C512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17" name="Oval 12">
                  <a:extLst>
                    <a:ext uri="{FF2B5EF4-FFF2-40B4-BE49-F238E27FC236}">
                      <a16:creationId xmlns:a16="http://schemas.microsoft.com/office/drawing/2014/main" id="{E35A6DAD-52CF-483B-8AF1-5E0784680B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18" name="Oval 13">
                  <a:extLst>
                    <a:ext uri="{FF2B5EF4-FFF2-40B4-BE49-F238E27FC236}">
                      <a16:creationId xmlns:a16="http://schemas.microsoft.com/office/drawing/2014/main" id="{882A7743-9F67-4E8E-BEE5-FC4CFF1E9B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19" name="Oval 14">
                  <a:extLst>
                    <a:ext uri="{FF2B5EF4-FFF2-40B4-BE49-F238E27FC236}">
                      <a16:creationId xmlns:a16="http://schemas.microsoft.com/office/drawing/2014/main" id="{0716392A-0945-43F1-B3D1-BDAC7A0346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8" y="55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20" name="Oval 15">
                  <a:extLst>
                    <a:ext uri="{FF2B5EF4-FFF2-40B4-BE49-F238E27FC236}">
                      <a16:creationId xmlns:a16="http://schemas.microsoft.com/office/drawing/2014/main" id="{616B14A5-42B8-4532-9D77-7E971D87F8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8" y="55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21" name="Oval 16">
                  <a:extLst>
                    <a:ext uri="{FF2B5EF4-FFF2-40B4-BE49-F238E27FC236}">
                      <a16:creationId xmlns:a16="http://schemas.microsoft.com/office/drawing/2014/main" id="{0FD5C80B-C98E-4F20-B373-3022452255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6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22" name="Oval 17">
                  <a:extLst>
                    <a:ext uri="{FF2B5EF4-FFF2-40B4-BE49-F238E27FC236}">
                      <a16:creationId xmlns:a16="http://schemas.microsoft.com/office/drawing/2014/main" id="{4E21A438-90C9-4FE9-A540-72DD9BBA1B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4" y="556"/>
                  <a:ext cx="4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23" name="Oval 18">
                  <a:extLst>
                    <a:ext uri="{FF2B5EF4-FFF2-40B4-BE49-F238E27FC236}">
                      <a16:creationId xmlns:a16="http://schemas.microsoft.com/office/drawing/2014/main" id="{7244FC56-9CF0-4438-B9FE-1B5E82C7F8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3" y="556"/>
                  <a:ext cx="5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24" name="Oval 19">
                  <a:extLst>
                    <a:ext uri="{FF2B5EF4-FFF2-40B4-BE49-F238E27FC236}">
                      <a16:creationId xmlns:a16="http://schemas.microsoft.com/office/drawing/2014/main" id="{C7291CBF-102B-4912-8F80-89EA2A5F7A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3" y="554"/>
                  <a:ext cx="4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25" name="Oval 20">
                  <a:extLst>
                    <a:ext uri="{FF2B5EF4-FFF2-40B4-BE49-F238E27FC236}">
                      <a16:creationId xmlns:a16="http://schemas.microsoft.com/office/drawing/2014/main" id="{D94A12D6-8088-4151-A589-A19ECF2B69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1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26" name="Oval 21">
                  <a:extLst>
                    <a:ext uri="{FF2B5EF4-FFF2-40B4-BE49-F238E27FC236}">
                      <a16:creationId xmlns:a16="http://schemas.microsoft.com/office/drawing/2014/main" id="{4D1FE4B5-8E68-46B8-BBA7-ED39C54F3C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1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27" name="Oval 22">
                  <a:extLst>
                    <a:ext uri="{FF2B5EF4-FFF2-40B4-BE49-F238E27FC236}">
                      <a16:creationId xmlns:a16="http://schemas.microsoft.com/office/drawing/2014/main" id="{CACF4550-79FD-4023-AD01-7E4E0BDF4A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9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28" name="Oval 23">
                  <a:extLst>
                    <a:ext uri="{FF2B5EF4-FFF2-40B4-BE49-F238E27FC236}">
                      <a16:creationId xmlns:a16="http://schemas.microsoft.com/office/drawing/2014/main" id="{8ECFAEC3-9EF4-4A26-B12A-2A26C3ED2B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0" y="554"/>
                  <a:ext cx="5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29" name="Oval 24">
                  <a:extLst>
                    <a:ext uri="{FF2B5EF4-FFF2-40B4-BE49-F238E27FC236}">
                      <a16:creationId xmlns:a16="http://schemas.microsoft.com/office/drawing/2014/main" id="{841BB6A6-53FF-47F7-92AC-2BACEE6273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0" y="556"/>
                  <a:ext cx="3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30" name="Oval 25">
                  <a:extLst>
                    <a:ext uri="{FF2B5EF4-FFF2-40B4-BE49-F238E27FC236}">
                      <a16:creationId xmlns:a16="http://schemas.microsoft.com/office/drawing/2014/main" id="{C503052F-7BA3-4C65-9349-99CCEE4979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0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31" name="Oval 26">
                  <a:extLst>
                    <a:ext uri="{FF2B5EF4-FFF2-40B4-BE49-F238E27FC236}">
                      <a16:creationId xmlns:a16="http://schemas.microsoft.com/office/drawing/2014/main" id="{33F7E700-BE1A-418F-86CF-F72DD18FAD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0" y="55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32" name="Oval 27">
                  <a:extLst>
                    <a:ext uri="{FF2B5EF4-FFF2-40B4-BE49-F238E27FC236}">
                      <a16:creationId xmlns:a16="http://schemas.microsoft.com/office/drawing/2014/main" id="{D5DAA8BF-7CE7-41B7-9B71-FC0DC325E7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8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33" name="Oval 28">
                  <a:extLst>
                    <a:ext uri="{FF2B5EF4-FFF2-40B4-BE49-F238E27FC236}">
                      <a16:creationId xmlns:a16="http://schemas.microsoft.com/office/drawing/2014/main" id="{79681412-D414-446E-A860-F80F5F9646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9" y="59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34" name="Oval 29">
                  <a:extLst>
                    <a:ext uri="{FF2B5EF4-FFF2-40B4-BE49-F238E27FC236}">
                      <a16:creationId xmlns:a16="http://schemas.microsoft.com/office/drawing/2014/main" id="{EEF44AB1-2301-4512-B79C-2F5A9EC6DF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7" y="596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35" name="Oval 30">
                  <a:extLst>
                    <a:ext uri="{FF2B5EF4-FFF2-40B4-BE49-F238E27FC236}">
                      <a16:creationId xmlns:a16="http://schemas.microsoft.com/office/drawing/2014/main" id="{423695FF-486D-4420-9B24-DB85F6E099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5" y="59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36" name="Oval 31">
                  <a:extLst>
                    <a:ext uri="{FF2B5EF4-FFF2-40B4-BE49-F238E27FC236}">
                      <a16:creationId xmlns:a16="http://schemas.microsoft.com/office/drawing/2014/main" id="{C7C826A1-7C12-4071-ABB5-975D954766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3" y="594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37" name="Oval 32">
                  <a:extLst>
                    <a:ext uri="{FF2B5EF4-FFF2-40B4-BE49-F238E27FC236}">
                      <a16:creationId xmlns:a16="http://schemas.microsoft.com/office/drawing/2014/main" id="{D77D7EA9-51C5-47E1-941E-5561A0489D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2" y="592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38" name="Oval 33">
                  <a:extLst>
                    <a:ext uri="{FF2B5EF4-FFF2-40B4-BE49-F238E27FC236}">
                      <a16:creationId xmlns:a16="http://schemas.microsoft.com/office/drawing/2014/main" id="{7ED98294-F8D0-4A81-B4A9-A0071D39F9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2" y="592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39" name="Oval 34">
                  <a:extLst>
                    <a:ext uri="{FF2B5EF4-FFF2-40B4-BE49-F238E27FC236}">
                      <a16:creationId xmlns:a16="http://schemas.microsoft.com/office/drawing/2014/main" id="{D983C27A-5F44-4197-A6DB-23EC8BFC05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0" y="592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40" name="Oval 35">
                  <a:extLst>
                    <a:ext uri="{FF2B5EF4-FFF2-40B4-BE49-F238E27FC236}">
                      <a16:creationId xmlns:a16="http://schemas.microsoft.com/office/drawing/2014/main" id="{8824C1C9-52ED-4F6D-BE65-1A8C1A8F5B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8" y="590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41" name="Oval 36">
                  <a:extLst>
                    <a:ext uri="{FF2B5EF4-FFF2-40B4-BE49-F238E27FC236}">
                      <a16:creationId xmlns:a16="http://schemas.microsoft.com/office/drawing/2014/main" id="{2730F766-C196-4735-91E4-909E8EE887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8" y="590"/>
                  <a:ext cx="10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42" name="Oval 37">
                  <a:extLst>
                    <a:ext uri="{FF2B5EF4-FFF2-40B4-BE49-F238E27FC236}">
                      <a16:creationId xmlns:a16="http://schemas.microsoft.com/office/drawing/2014/main" id="{5766BF66-DA40-4F8D-A6F7-DF6FF64A7E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17" y="590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43" name="Oval 38">
                  <a:extLst>
                    <a:ext uri="{FF2B5EF4-FFF2-40B4-BE49-F238E27FC236}">
                      <a16:creationId xmlns:a16="http://schemas.microsoft.com/office/drawing/2014/main" id="{84748698-C47F-4604-8C36-F03EBFC5A1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7" y="592"/>
                  <a:ext cx="9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44" name="Oval 39">
                  <a:extLst>
                    <a:ext uri="{FF2B5EF4-FFF2-40B4-BE49-F238E27FC236}">
                      <a16:creationId xmlns:a16="http://schemas.microsoft.com/office/drawing/2014/main" id="{3FBCBAE1-3864-41A2-9394-90A1F9656A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7" y="59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45" name="Oval 40">
                  <a:extLst>
                    <a:ext uri="{FF2B5EF4-FFF2-40B4-BE49-F238E27FC236}">
                      <a16:creationId xmlns:a16="http://schemas.microsoft.com/office/drawing/2014/main" id="{8F46693D-3B3D-49A4-B686-8FE2BC4D9C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7" y="59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46" name="Oval 41">
                  <a:extLst>
                    <a:ext uri="{FF2B5EF4-FFF2-40B4-BE49-F238E27FC236}">
                      <a16:creationId xmlns:a16="http://schemas.microsoft.com/office/drawing/2014/main" id="{B5A8FE26-AC31-44AC-ACB7-C452EB0918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7" y="594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47" name="Oval 42">
                  <a:extLst>
                    <a:ext uri="{FF2B5EF4-FFF2-40B4-BE49-F238E27FC236}">
                      <a16:creationId xmlns:a16="http://schemas.microsoft.com/office/drawing/2014/main" id="{C5EC7F0D-CAC9-4E27-B07B-2DD56F2894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7" y="59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48" name="Oval 43">
                  <a:extLst>
                    <a:ext uri="{FF2B5EF4-FFF2-40B4-BE49-F238E27FC236}">
                      <a16:creationId xmlns:a16="http://schemas.microsoft.com/office/drawing/2014/main" id="{0B505B87-AE78-4A42-8C02-1F1FB397BD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7" y="596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49" name="Oval 44">
                  <a:extLst>
                    <a:ext uri="{FF2B5EF4-FFF2-40B4-BE49-F238E27FC236}">
                      <a16:creationId xmlns:a16="http://schemas.microsoft.com/office/drawing/2014/main" id="{680C0C29-EEC2-456E-A561-8448DDA899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8" y="59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50" name="Oval 45">
                  <a:extLst>
                    <a:ext uri="{FF2B5EF4-FFF2-40B4-BE49-F238E27FC236}">
                      <a16:creationId xmlns:a16="http://schemas.microsoft.com/office/drawing/2014/main" id="{EE76EA2F-3D8A-461B-9BD8-90E41A4D51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9" y="63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51" name="Oval 46">
                  <a:extLst>
                    <a:ext uri="{FF2B5EF4-FFF2-40B4-BE49-F238E27FC236}">
                      <a16:creationId xmlns:a16="http://schemas.microsoft.com/office/drawing/2014/main" id="{E973F27B-7B79-4570-9EB1-7F36353B4E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8" y="634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52" name="Oval 47">
                  <a:extLst>
                    <a:ext uri="{FF2B5EF4-FFF2-40B4-BE49-F238E27FC236}">
                      <a16:creationId xmlns:a16="http://schemas.microsoft.com/office/drawing/2014/main" id="{61D235A9-6E5C-4C0F-8F42-1BF071F807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6" y="63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53" name="Oval 48">
                  <a:extLst>
                    <a:ext uri="{FF2B5EF4-FFF2-40B4-BE49-F238E27FC236}">
                      <a16:creationId xmlns:a16="http://schemas.microsoft.com/office/drawing/2014/main" id="{E5D36A33-FE57-49B1-88AF-E17A4643D8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4" y="63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54" name="Oval 49">
                  <a:extLst>
                    <a:ext uri="{FF2B5EF4-FFF2-40B4-BE49-F238E27FC236}">
                      <a16:creationId xmlns:a16="http://schemas.microsoft.com/office/drawing/2014/main" id="{3AC71A92-DCD3-4F67-82FA-2A8C6ECFF2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2" y="630"/>
                  <a:ext cx="10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55" name="Oval 50">
                  <a:extLst>
                    <a:ext uri="{FF2B5EF4-FFF2-40B4-BE49-F238E27FC236}">
                      <a16:creationId xmlns:a16="http://schemas.microsoft.com/office/drawing/2014/main" id="{CB54B4CB-B1B9-462A-8E97-FB7677C864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1" y="628"/>
                  <a:ext cx="11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56" name="Oval 51">
                  <a:extLst>
                    <a:ext uri="{FF2B5EF4-FFF2-40B4-BE49-F238E27FC236}">
                      <a16:creationId xmlns:a16="http://schemas.microsoft.com/office/drawing/2014/main" id="{542B7964-28C2-497F-BDB4-EB93BEA50A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9" y="628"/>
                  <a:ext cx="13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57" name="Oval 52">
                  <a:extLst>
                    <a:ext uri="{FF2B5EF4-FFF2-40B4-BE49-F238E27FC236}">
                      <a16:creationId xmlns:a16="http://schemas.microsoft.com/office/drawing/2014/main" id="{CCCB33FD-60B4-411B-8AE7-308226CC38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77" y="626"/>
                  <a:ext cx="15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58" name="Oval 53">
                  <a:extLst>
                    <a:ext uri="{FF2B5EF4-FFF2-40B4-BE49-F238E27FC236}">
                      <a16:creationId xmlns:a16="http://schemas.microsoft.com/office/drawing/2014/main" id="{E1158FB5-EBC6-44B4-A8BA-AF3AA47A62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5" y="626"/>
                  <a:ext cx="17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59" name="Oval 54">
                  <a:extLst>
                    <a:ext uri="{FF2B5EF4-FFF2-40B4-BE49-F238E27FC236}">
                      <a16:creationId xmlns:a16="http://schemas.microsoft.com/office/drawing/2014/main" id="{6E5F62AE-CD6A-47A6-8A9F-E57FC13A8F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55" y="626"/>
                  <a:ext cx="18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60" name="Oval 55">
                  <a:extLst>
                    <a:ext uri="{FF2B5EF4-FFF2-40B4-BE49-F238E27FC236}">
                      <a16:creationId xmlns:a16="http://schemas.microsoft.com/office/drawing/2014/main" id="{094E2A0A-71D6-4B38-A9E0-269351646A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4" y="626"/>
                  <a:ext cx="17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61" name="Oval 56">
                  <a:extLst>
                    <a:ext uri="{FF2B5EF4-FFF2-40B4-BE49-F238E27FC236}">
                      <a16:creationId xmlns:a16="http://schemas.microsoft.com/office/drawing/2014/main" id="{FAE79142-09E9-4457-B4CB-FA2D2B3C73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34" y="628"/>
                  <a:ext cx="17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62" name="Oval 57">
                  <a:extLst>
                    <a:ext uri="{FF2B5EF4-FFF2-40B4-BE49-F238E27FC236}">
                      <a16:creationId xmlns:a16="http://schemas.microsoft.com/office/drawing/2014/main" id="{020E9EFB-BDE1-4FB1-82E4-0BE8140F5A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74" y="628"/>
                  <a:ext cx="15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63" name="Oval 58">
                  <a:extLst>
                    <a:ext uri="{FF2B5EF4-FFF2-40B4-BE49-F238E27FC236}">
                      <a16:creationId xmlns:a16="http://schemas.microsoft.com/office/drawing/2014/main" id="{EB0A4ACB-AFC3-49FF-ABC7-46295ADD96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16" y="630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64" name="Oval 59">
                  <a:extLst>
                    <a:ext uri="{FF2B5EF4-FFF2-40B4-BE49-F238E27FC236}">
                      <a16:creationId xmlns:a16="http://schemas.microsoft.com/office/drawing/2014/main" id="{463B64F8-0383-45E2-B2CD-7C634F68B4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6" y="630"/>
                  <a:ext cx="8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65" name="Oval 60">
                  <a:extLst>
                    <a:ext uri="{FF2B5EF4-FFF2-40B4-BE49-F238E27FC236}">
                      <a16:creationId xmlns:a16="http://schemas.microsoft.com/office/drawing/2014/main" id="{F467ACD4-78C9-406F-BD94-CAC83ABB50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6" y="632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66" name="Oval 61">
                  <a:extLst>
                    <a:ext uri="{FF2B5EF4-FFF2-40B4-BE49-F238E27FC236}">
                      <a16:creationId xmlns:a16="http://schemas.microsoft.com/office/drawing/2014/main" id="{1CB95C6F-7ABD-470B-8ACF-E671B76B41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6" y="63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67" name="Oval 62">
                  <a:extLst>
                    <a:ext uri="{FF2B5EF4-FFF2-40B4-BE49-F238E27FC236}">
                      <a16:creationId xmlns:a16="http://schemas.microsoft.com/office/drawing/2014/main" id="{0A488126-C0B8-410A-916B-AA61611044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7" y="634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68" name="Oval 63">
                  <a:extLst>
                    <a:ext uri="{FF2B5EF4-FFF2-40B4-BE49-F238E27FC236}">
                      <a16:creationId xmlns:a16="http://schemas.microsoft.com/office/drawing/2014/main" id="{0DE1AFC3-9629-4255-A2AA-E75B07A2D9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63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69" name="Oval 64">
                  <a:extLst>
                    <a:ext uri="{FF2B5EF4-FFF2-40B4-BE49-F238E27FC236}">
                      <a16:creationId xmlns:a16="http://schemas.microsoft.com/office/drawing/2014/main" id="{023121D4-2224-4624-82E4-CB8AB6CAFE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0" y="67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70" name="Oval 65">
                  <a:extLst>
                    <a:ext uri="{FF2B5EF4-FFF2-40B4-BE49-F238E27FC236}">
                      <a16:creationId xmlns:a16="http://schemas.microsoft.com/office/drawing/2014/main" id="{E3423E37-832D-4836-B199-C9D53B41DB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9" y="674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71" name="Oval 66">
                  <a:extLst>
                    <a:ext uri="{FF2B5EF4-FFF2-40B4-BE49-F238E27FC236}">
                      <a16:creationId xmlns:a16="http://schemas.microsoft.com/office/drawing/2014/main" id="{9DACA808-C77A-413C-8798-6138A5552B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7" y="672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72" name="Oval 67">
                  <a:extLst>
                    <a:ext uri="{FF2B5EF4-FFF2-40B4-BE49-F238E27FC236}">
                      <a16:creationId xmlns:a16="http://schemas.microsoft.com/office/drawing/2014/main" id="{1A443622-0752-4B3F-9A56-B65D941EDA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3" y="670"/>
                  <a:ext cx="10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73" name="Oval 68">
                  <a:extLst>
                    <a:ext uri="{FF2B5EF4-FFF2-40B4-BE49-F238E27FC236}">
                      <a16:creationId xmlns:a16="http://schemas.microsoft.com/office/drawing/2014/main" id="{F46CAC02-D63E-4F85-9435-B123F40D4D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1" y="669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74" name="Oval 69">
                  <a:extLst>
                    <a:ext uri="{FF2B5EF4-FFF2-40B4-BE49-F238E27FC236}">
                      <a16:creationId xmlns:a16="http://schemas.microsoft.com/office/drawing/2014/main" id="{C4AD2920-E2AE-40C0-B142-DF8826FEE3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0" y="667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75" name="Oval 70">
                  <a:extLst>
                    <a:ext uri="{FF2B5EF4-FFF2-40B4-BE49-F238E27FC236}">
                      <a16:creationId xmlns:a16="http://schemas.microsoft.com/office/drawing/2014/main" id="{45B99437-B41A-4644-B736-0FE9AF82CD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6" y="665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76" name="Oval 71">
                  <a:extLst>
                    <a:ext uri="{FF2B5EF4-FFF2-40B4-BE49-F238E27FC236}">
                      <a16:creationId xmlns:a16="http://schemas.microsoft.com/office/drawing/2014/main" id="{5E079050-9A29-46A3-AAC0-12D9224099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54" y="665"/>
                  <a:ext cx="23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77" name="Oval 72">
                  <a:extLst>
                    <a:ext uri="{FF2B5EF4-FFF2-40B4-BE49-F238E27FC236}">
                      <a16:creationId xmlns:a16="http://schemas.microsoft.com/office/drawing/2014/main" id="{60203261-F4EF-4C84-BA4E-A36F686754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92" y="663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78" name="Oval 73">
                  <a:extLst>
                    <a:ext uri="{FF2B5EF4-FFF2-40B4-BE49-F238E27FC236}">
                      <a16:creationId xmlns:a16="http://schemas.microsoft.com/office/drawing/2014/main" id="{5D38E168-8A58-4F27-BACB-F0560850FF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1" y="663"/>
                  <a:ext cx="26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79" name="Oval 74">
                  <a:extLst>
                    <a:ext uri="{FF2B5EF4-FFF2-40B4-BE49-F238E27FC236}">
                      <a16:creationId xmlns:a16="http://schemas.microsoft.com/office/drawing/2014/main" id="{AB2FC039-D973-42E8-B447-F988127D89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1" y="661"/>
                  <a:ext cx="25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80" name="Oval 75">
                  <a:extLst>
                    <a:ext uri="{FF2B5EF4-FFF2-40B4-BE49-F238E27FC236}">
                      <a16:creationId xmlns:a16="http://schemas.microsoft.com/office/drawing/2014/main" id="{DF3D6FB8-833F-45A9-BD11-AD1B154190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9" y="663"/>
                  <a:ext cx="27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81" name="Oval 76">
                  <a:extLst>
                    <a:ext uri="{FF2B5EF4-FFF2-40B4-BE49-F238E27FC236}">
                      <a16:creationId xmlns:a16="http://schemas.microsoft.com/office/drawing/2014/main" id="{A10A6D18-146A-4FD4-8A82-6BB1D8BCAF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1" y="663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82" name="Oval 77">
                  <a:extLst>
                    <a:ext uri="{FF2B5EF4-FFF2-40B4-BE49-F238E27FC236}">
                      <a16:creationId xmlns:a16="http://schemas.microsoft.com/office/drawing/2014/main" id="{E1663AE6-F55A-43CB-BB10-7C411B9345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1" y="665"/>
                  <a:ext cx="21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83" name="Oval 78">
                  <a:extLst>
                    <a:ext uri="{FF2B5EF4-FFF2-40B4-BE49-F238E27FC236}">
                      <a16:creationId xmlns:a16="http://schemas.microsoft.com/office/drawing/2014/main" id="{3C724033-DA01-4435-BAF8-AC9E5EA58A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1" y="667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84" name="Oval 79">
                  <a:extLst>
                    <a:ext uri="{FF2B5EF4-FFF2-40B4-BE49-F238E27FC236}">
                      <a16:creationId xmlns:a16="http://schemas.microsoft.com/office/drawing/2014/main" id="{93487688-26D8-45C1-B0F9-4E4AE4799C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3" y="669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85" name="Oval 80">
                  <a:extLst>
                    <a:ext uri="{FF2B5EF4-FFF2-40B4-BE49-F238E27FC236}">
                      <a16:creationId xmlns:a16="http://schemas.microsoft.com/office/drawing/2014/main" id="{649C6344-5AFA-47FB-926F-D8F6D87EDB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3" y="670"/>
                  <a:ext cx="12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86" name="Oval 81">
                  <a:extLst>
                    <a:ext uri="{FF2B5EF4-FFF2-40B4-BE49-F238E27FC236}">
                      <a16:creationId xmlns:a16="http://schemas.microsoft.com/office/drawing/2014/main" id="{5D7AC79D-7126-4C97-A555-13C66D73A7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6" y="672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87" name="Oval 82">
                  <a:extLst>
                    <a:ext uri="{FF2B5EF4-FFF2-40B4-BE49-F238E27FC236}">
                      <a16:creationId xmlns:a16="http://schemas.microsoft.com/office/drawing/2014/main" id="{0B2EF069-B4C3-490C-8647-3E723AE9CE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6" y="672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88" name="Oval 83">
                  <a:extLst>
                    <a:ext uri="{FF2B5EF4-FFF2-40B4-BE49-F238E27FC236}">
                      <a16:creationId xmlns:a16="http://schemas.microsoft.com/office/drawing/2014/main" id="{D8DF80D2-54AA-440A-B136-BD77222A1E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674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89" name="Oval 84">
                  <a:extLst>
                    <a:ext uri="{FF2B5EF4-FFF2-40B4-BE49-F238E27FC236}">
                      <a16:creationId xmlns:a16="http://schemas.microsoft.com/office/drawing/2014/main" id="{CC498B85-6506-4667-9FEB-077A110153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67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90" name="Oval 85">
                  <a:extLst>
                    <a:ext uri="{FF2B5EF4-FFF2-40B4-BE49-F238E27FC236}">
                      <a16:creationId xmlns:a16="http://schemas.microsoft.com/office/drawing/2014/main" id="{966C2479-6D33-4B65-90D6-742431FE85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71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91" name="Oval 86">
                  <a:extLst>
                    <a:ext uri="{FF2B5EF4-FFF2-40B4-BE49-F238E27FC236}">
                      <a16:creationId xmlns:a16="http://schemas.microsoft.com/office/drawing/2014/main" id="{27FF9609-1ED7-4802-9308-1AFA24097A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713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92" name="Oval 87">
                  <a:extLst>
                    <a:ext uri="{FF2B5EF4-FFF2-40B4-BE49-F238E27FC236}">
                      <a16:creationId xmlns:a16="http://schemas.microsoft.com/office/drawing/2014/main" id="{2758675C-E0FE-4710-AD95-B0005A1DF0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8" y="713"/>
                  <a:ext cx="3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93" name="Oval 88">
                  <a:extLst>
                    <a:ext uri="{FF2B5EF4-FFF2-40B4-BE49-F238E27FC236}">
                      <a16:creationId xmlns:a16="http://schemas.microsoft.com/office/drawing/2014/main" id="{12925121-2738-4412-9624-96DD51B78A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6" y="711"/>
                  <a:ext cx="7" cy="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94" name="Oval 89">
                  <a:extLst>
                    <a:ext uri="{FF2B5EF4-FFF2-40B4-BE49-F238E27FC236}">
                      <a16:creationId xmlns:a16="http://schemas.microsoft.com/office/drawing/2014/main" id="{1D11D12A-055B-4226-B8BE-E1D211A6E3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2" y="709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95" name="Oval 90">
                  <a:extLst>
                    <a:ext uri="{FF2B5EF4-FFF2-40B4-BE49-F238E27FC236}">
                      <a16:creationId xmlns:a16="http://schemas.microsoft.com/office/drawing/2014/main" id="{E23853CF-B7DE-4FF6-B783-9EC4E0AAC9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0" y="707"/>
                  <a:ext cx="16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96" name="Oval 91">
                  <a:extLst>
                    <a:ext uri="{FF2B5EF4-FFF2-40B4-BE49-F238E27FC236}">
                      <a16:creationId xmlns:a16="http://schemas.microsoft.com/office/drawing/2014/main" id="{8CD359AD-B477-46B8-83D8-AD07649BE1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7" y="705"/>
                  <a:ext cx="21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97" name="Oval 92">
                  <a:extLst>
                    <a:ext uri="{FF2B5EF4-FFF2-40B4-BE49-F238E27FC236}">
                      <a16:creationId xmlns:a16="http://schemas.microsoft.com/office/drawing/2014/main" id="{9213D5FB-5703-4267-995E-74899394C8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93" y="701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98" name="Oval 93">
                  <a:extLst>
                    <a:ext uri="{FF2B5EF4-FFF2-40B4-BE49-F238E27FC236}">
                      <a16:creationId xmlns:a16="http://schemas.microsoft.com/office/drawing/2014/main" id="{1651CF99-C954-46E2-B14A-3AB90F45D3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1" y="699"/>
                  <a:ext cx="29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299" name="Oval 94">
                  <a:extLst>
                    <a:ext uri="{FF2B5EF4-FFF2-40B4-BE49-F238E27FC236}">
                      <a16:creationId xmlns:a16="http://schemas.microsoft.com/office/drawing/2014/main" id="{7CD7F11B-EAB1-4A5E-BDF8-891926457A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7" y="697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00" name="Oval 95">
                  <a:extLst>
                    <a:ext uri="{FF2B5EF4-FFF2-40B4-BE49-F238E27FC236}">
                      <a16:creationId xmlns:a16="http://schemas.microsoft.com/office/drawing/2014/main" id="{B5A487B6-434A-4C63-AD1E-E119DDDA43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6" y="697"/>
                  <a:ext cx="36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01" name="Oval 96">
                  <a:extLst>
                    <a:ext uri="{FF2B5EF4-FFF2-40B4-BE49-F238E27FC236}">
                      <a16:creationId xmlns:a16="http://schemas.microsoft.com/office/drawing/2014/main" id="{87473127-6A6F-43ED-B3DC-A188AEEA99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6" y="695"/>
                  <a:ext cx="36" cy="3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02" name="Oval 97">
                  <a:extLst>
                    <a:ext uri="{FF2B5EF4-FFF2-40B4-BE49-F238E27FC236}">
                      <a16:creationId xmlns:a16="http://schemas.microsoft.com/office/drawing/2014/main" id="{5D81913C-2CE5-4623-9C35-3499E36C82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6" y="697"/>
                  <a:ext cx="34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03" name="Oval 98">
                  <a:extLst>
                    <a:ext uri="{FF2B5EF4-FFF2-40B4-BE49-F238E27FC236}">
                      <a16:creationId xmlns:a16="http://schemas.microsoft.com/office/drawing/2014/main" id="{809D5AE5-9A63-4208-895C-54BB2E8826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6" y="699"/>
                  <a:ext cx="33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04" name="Oval 99">
                  <a:extLst>
                    <a:ext uri="{FF2B5EF4-FFF2-40B4-BE49-F238E27FC236}">
                      <a16:creationId xmlns:a16="http://schemas.microsoft.com/office/drawing/2014/main" id="{B4CCFF16-4790-4DF2-8288-4F5F664B07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8" y="701"/>
                  <a:ext cx="27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05" name="Oval 100">
                  <a:extLst>
                    <a:ext uri="{FF2B5EF4-FFF2-40B4-BE49-F238E27FC236}">
                      <a16:creationId xmlns:a16="http://schemas.microsoft.com/office/drawing/2014/main" id="{2AF2E80C-3AAA-4A37-9B93-E29F4E23B9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8" y="703"/>
                  <a:ext cx="25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06" name="Oval 101">
                  <a:extLst>
                    <a:ext uri="{FF2B5EF4-FFF2-40B4-BE49-F238E27FC236}">
                      <a16:creationId xmlns:a16="http://schemas.microsoft.com/office/drawing/2014/main" id="{5658FA3A-B419-4FCE-90C2-8B660EEFC5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0" y="705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07" name="Oval 102">
                  <a:extLst>
                    <a:ext uri="{FF2B5EF4-FFF2-40B4-BE49-F238E27FC236}">
                      <a16:creationId xmlns:a16="http://schemas.microsoft.com/office/drawing/2014/main" id="{1C46D9E7-8268-4754-88D3-F36DDE1171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2" y="707"/>
                  <a:ext cx="14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08" name="Oval 103">
                  <a:extLst>
                    <a:ext uri="{FF2B5EF4-FFF2-40B4-BE49-F238E27FC236}">
                      <a16:creationId xmlns:a16="http://schemas.microsoft.com/office/drawing/2014/main" id="{A38C3FB2-08C7-4A99-A9EA-06F22291E7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4" y="709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09" name="Oval 104">
                  <a:extLst>
                    <a:ext uri="{FF2B5EF4-FFF2-40B4-BE49-F238E27FC236}">
                      <a16:creationId xmlns:a16="http://schemas.microsoft.com/office/drawing/2014/main" id="{56F5B674-05B0-4D2D-9C22-FFF27CF281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5" y="711"/>
                  <a:ext cx="5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10" name="Oval 105">
                  <a:extLst>
                    <a:ext uri="{FF2B5EF4-FFF2-40B4-BE49-F238E27FC236}">
                      <a16:creationId xmlns:a16="http://schemas.microsoft.com/office/drawing/2014/main" id="{BA02A78E-FA7C-4EE9-90D7-F215708192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713"/>
                  <a:ext cx="2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11" name="Oval 106">
                  <a:extLst>
                    <a:ext uri="{FF2B5EF4-FFF2-40B4-BE49-F238E27FC236}">
                      <a16:creationId xmlns:a16="http://schemas.microsoft.com/office/drawing/2014/main" id="{BCAED4CF-E347-4CA1-884E-3F7408D902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7" y="71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12" name="Oval 107">
                  <a:extLst>
                    <a:ext uri="{FF2B5EF4-FFF2-40B4-BE49-F238E27FC236}">
                      <a16:creationId xmlns:a16="http://schemas.microsoft.com/office/drawing/2014/main" id="{56A402E7-1564-4AB1-91ED-740013D062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753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13" name="Oval 108">
                  <a:extLst>
                    <a:ext uri="{FF2B5EF4-FFF2-40B4-BE49-F238E27FC236}">
                      <a16:creationId xmlns:a16="http://schemas.microsoft.com/office/drawing/2014/main" id="{982EF017-E893-40BE-A9BE-D16E3104B9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753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14" name="Oval 109">
                  <a:extLst>
                    <a:ext uri="{FF2B5EF4-FFF2-40B4-BE49-F238E27FC236}">
                      <a16:creationId xmlns:a16="http://schemas.microsoft.com/office/drawing/2014/main" id="{C20345F6-3D1F-441B-9CD4-58EBAC08FC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751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15" name="Oval 110">
                  <a:extLst>
                    <a:ext uri="{FF2B5EF4-FFF2-40B4-BE49-F238E27FC236}">
                      <a16:creationId xmlns:a16="http://schemas.microsoft.com/office/drawing/2014/main" id="{5E42A56B-FD78-4D94-8E22-ECA8237A83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5" y="749"/>
                  <a:ext cx="8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16" name="Oval 111">
                  <a:extLst>
                    <a:ext uri="{FF2B5EF4-FFF2-40B4-BE49-F238E27FC236}">
                      <a16:creationId xmlns:a16="http://schemas.microsoft.com/office/drawing/2014/main" id="{3F901BFB-29BD-4897-99F1-160E4BF22E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1" y="747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17" name="Oval 112">
                  <a:extLst>
                    <a:ext uri="{FF2B5EF4-FFF2-40B4-BE49-F238E27FC236}">
                      <a16:creationId xmlns:a16="http://schemas.microsoft.com/office/drawing/2014/main" id="{9ACEE373-B7EE-4DA1-B1EA-2DBA5FD193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8" y="743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18" name="Oval 113">
                  <a:extLst>
                    <a:ext uri="{FF2B5EF4-FFF2-40B4-BE49-F238E27FC236}">
                      <a16:creationId xmlns:a16="http://schemas.microsoft.com/office/drawing/2014/main" id="{8C6FB5AC-621B-49C4-B46A-A963CFBD0E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4" y="741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19" name="Oval 114">
                  <a:extLst>
                    <a:ext uri="{FF2B5EF4-FFF2-40B4-BE49-F238E27FC236}">
                      <a16:creationId xmlns:a16="http://schemas.microsoft.com/office/drawing/2014/main" id="{2419B2E2-22F8-4035-9D6C-C923B7E5D4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0" y="737"/>
                  <a:ext cx="31" cy="3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20" name="Oval 115">
                  <a:extLst>
                    <a:ext uri="{FF2B5EF4-FFF2-40B4-BE49-F238E27FC236}">
                      <a16:creationId xmlns:a16="http://schemas.microsoft.com/office/drawing/2014/main" id="{982F2573-820C-4081-A398-7306D1D187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6" y="736"/>
                  <a:ext cx="37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21" name="Oval 116">
                  <a:extLst>
                    <a:ext uri="{FF2B5EF4-FFF2-40B4-BE49-F238E27FC236}">
                      <a16:creationId xmlns:a16="http://schemas.microsoft.com/office/drawing/2014/main" id="{58B13213-5EBD-4FC8-857F-19ABA71529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734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22" name="Oval 117">
                  <a:extLst>
                    <a:ext uri="{FF2B5EF4-FFF2-40B4-BE49-F238E27FC236}">
                      <a16:creationId xmlns:a16="http://schemas.microsoft.com/office/drawing/2014/main" id="{9D6D5CB3-07BA-4D48-8DCF-B1D142CF91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734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23" name="Oval 118">
                  <a:extLst>
                    <a:ext uri="{FF2B5EF4-FFF2-40B4-BE49-F238E27FC236}">
                      <a16:creationId xmlns:a16="http://schemas.microsoft.com/office/drawing/2014/main" id="{1F3D21A9-92B1-4E6A-BF9D-9BC7EFC5D6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734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24" name="Oval 119">
                  <a:extLst>
                    <a:ext uri="{FF2B5EF4-FFF2-40B4-BE49-F238E27FC236}">
                      <a16:creationId xmlns:a16="http://schemas.microsoft.com/office/drawing/2014/main" id="{9050377E-C0DE-4248-BC00-879AFCD964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734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25" name="Oval 120">
                  <a:extLst>
                    <a:ext uri="{FF2B5EF4-FFF2-40B4-BE49-F238E27FC236}">
                      <a16:creationId xmlns:a16="http://schemas.microsoft.com/office/drawing/2014/main" id="{69677A5D-2FD7-4992-891E-D0BBE640B4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734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26" name="Oval 121">
                  <a:extLst>
                    <a:ext uri="{FF2B5EF4-FFF2-40B4-BE49-F238E27FC236}">
                      <a16:creationId xmlns:a16="http://schemas.microsoft.com/office/drawing/2014/main" id="{98E9F336-3E93-43A0-8025-8B4495BCC8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3" y="736"/>
                  <a:ext cx="35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27" name="Oval 122">
                  <a:extLst>
                    <a:ext uri="{FF2B5EF4-FFF2-40B4-BE49-F238E27FC236}">
                      <a16:creationId xmlns:a16="http://schemas.microsoft.com/office/drawing/2014/main" id="{D3FC741D-0691-464E-84C0-A5986A4D8B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6" y="739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28" name="Oval 123">
                  <a:extLst>
                    <a:ext uri="{FF2B5EF4-FFF2-40B4-BE49-F238E27FC236}">
                      <a16:creationId xmlns:a16="http://schemas.microsoft.com/office/drawing/2014/main" id="{67BD62F3-7CC3-4FEB-BDA5-FD470ADCDA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8" y="741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29" name="Oval 124">
                  <a:extLst>
                    <a:ext uri="{FF2B5EF4-FFF2-40B4-BE49-F238E27FC236}">
                      <a16:creationId xmlns:a16="http://schemas.microsoft.com/office/drawing/2014/main" id="{388E72EA-CDB3-45CC-BE01-FCE36FFCED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745"/>
                  <a:ext cx="19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30" name="Oval 125">
                  <a:extLst>
                    <a:ext uri="{FF2B5EF4-FFF2-40B4-BE49-F238E27FC236}">
                      <a16:creationId xmlns:a16="http://schemas.microsoft.com/office/drawing/2014/main" id="{1013ADA4-B443-49E8-AF1F-8F608F3EE2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747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31" name="Oval 126">
                  <a:extLst>
                    <a:ext uri="{FF2B5EF4-FFF2-40B4-BE49-F238E27FC236}">
                      <a16:creationId xmlns:a16="http://schemas.microsoft.com/office/drawing/2014/main" id="{01CD1BE2-C31E-4385-ABA4-DC119AC91C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749"/>
                  <a:ext cx="7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32" name="Oval 127">
                  <a:extLst>
                    <a:ext uri="{FF2B5EF4-FFF2-40B4-BE49-F238E27FC236}">
                      <a16:creationId xmlns:a16="http://schemas.microsoft.com/office/drawing/2014/main" id="{D357DD78-563E-4B90-8998-291E72D419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751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33" name="Oval 128">
                  <a:extLst>
                    <a:ext uri="{FF2B5EF4-FFF2-40B4-BE49-F238E27FC236}">
                      <a16:creationId xmlns:a16="http://schemas.microsoft.com/office/drawing/2014/main" id="{D48493C8-BB72-4E1D-B6E2-CF7BAFE4B2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753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34" name="Oval 129">
                  <a:extLst>
                    <a:ext uri="{FF2B5EF4-FFF2-40B4-BE49-F238E27FC236}">
                      <a16:creationId xmlns:a16="http://schemas.microsoft.com/office/drawing/2014/main" id="{84A32D60-1D30-469D-A09F-61928AEEA4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753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35" name="Oval 130">
                  <a:extLst>
                    <a:ext uri="{FF2B5EF4-FFF2-40B4-BE49-F238E27FC236}">
                      <a16:creationId xmlns:a16="http://schemas.microsoft.com/office/drawing/2014/main" id="{B6AA8D63-69BE-460A-AF86-8E949F0B40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793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36" name="Oval 131">
                  <a:extLst>
                    <a:ext uri="{FF2B5EF4-FFF2-40B4-BE49-F238E27FC236}">
                      <a16:creationId xmlns:a16="http://schemas.microsoft.com/office/drawing/2014/main" id="{DB541D74-C8D7-49C3-A0CE-554C668B39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791"/>
                  <a:ext cx="2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37" name="Oval 132">
                  <a:extLst>
                    <a:ext uri="{FF2B5EF4-FFF2-40B4-BE49-F238E27FC236}">
                      <a16:creationId xmlns:a16="http://schemas.microsoft.com/office/drawing/2014/main" id="{E4DFCB9A-DA82-4633-8442-815F7374AE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6" y="789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38" name="Oval 133">
                  <a:extLst>
                    <a:ext uri="{FF2B5EF4-FFF2-40B4-BE49-F238E27FC236}">
                      <a16:creationId xmlns:a16="http://schemas.microsoft.com/office/drawing/2014/main" id="{F3242105-1E46-42D1-B37E-CD0F22E632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4" y="787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39" name="Oval 134">
                  <a:extLst>
                    <a:ext uri="{FF2B5EF4-FFF2-40B4-BE49-F238E27FC236}">
                      <a16:creationId xmlns:a16="http://schemas.microsoft.com/office/drawing/2014/main" id="{89762A9D-A94E-4E8E-AB51-B5174B6705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0" y="785"/>
                  <a:ext cx="15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40" name="Oval 135">
                  <a:extLst>
                    <a:ext uri="{FF2B5EF4-FFF2-40B4-BE49-F238E27FC236}">
                      <a16:creationId xmlns:a16="http://schemas.microsoft.com/office/drawing/2014/main" id="{48BC7505-02B5-4287-B140-B62B99C8EB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16" y="781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41" name="Oval 136">
                  <a:extLst>
                    <a:ext uri="{FF2B5EF4-FFF2-40B4-BE49-F238E27FC236}">
                      <a16:creationId xmlns:a16="http://schemas.microsoft.com/office/drawing/2014/main" id="{49FDA515-DF70-4B26-A363-28E3CE60C1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3" y="780"/>
                  <a:ext cx="28" cy="2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42" name="Oval 137">
                  <a:extLst>
                    <a:ext uri="{FF2B5EF4-FFF2-40B4-BE49-F238E27FC236}">
                      <a16:creationId xmlns:a16="http://schemas.microsoft.com/office/drawing/2014/main" id="{B9158C2B-4F0F-4D59-AD69-AA9F40C6B9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9" y="776"/>
                  <a:ext cx="35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43" name="Oval 138">
                  <a:extLst>
                    <a:ext uri="{FF2B5EF4-FFF2-40B4-BE49-F238E27FC236}">
                      <a16:creationId xmlns:a16="http://schemas.microsoft.com/office/drawing/2014/main" id="{31B2339D-E562-46C8-B375-FCE049DB18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772"/>
                  <a:ext cx="41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44" name="Oval 139">
                  <a:extLst>
                    <a:ext uri="{FF2B5EF4-FFF2-40B4-BE49-F238E27FC236}">
                      <a16:creationId xmlns:a16="http://schemas.microsoft.com/office/drawing/2014/main" id="{61D3DE36-2701-4501-82BB-3E80D3652E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4" y="772"/>
                  <a:ext cx="42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45" name="Oval 140">
                  <a:extLst>
                    <a:ext uri="{FF2B5EF4-FFF2-40B4-BE49-F238E27FC236}">
                      <a16:creationId xmlns:a16="http://schemas.microsoft.com/office/drawing/2014/main" id="{4DFF5472-B313-4CF7-A47A-216372058B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46" name="Oval 141">
                  <a:extLst>
                    <a:ext uri="{FF2B5EF4-FFF2-40B4-BE49-F238E27FC236}">
                      <a16:creationId xmlns:a16="http://schemas.microsoft.com/office/drawing/2014/main" id="{41576A9D-AC5E-4FEF-9DEB-FE73B97588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47" name="Oval 142">
                  <a:extLst>
                    <a:ext uri="{FF2B5EF4-FFF2-40B4-BE49-F238E27FC236}">
                      <a16:creationId xmlns:a16="http://schemas.microsoft.com/office/drawing/2014/main" id="{4A97ADC9-4ABA-4F49-A40E-0F368FC959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48" name="Oval 143">
                  <a:extLst>
                    <a:ext uri="{FF2B5EF4-FFF2-40B4-BE49-F238E27FC236}">
                      <a16:creationId xmlns:a16="http://schemas.microsoft.com/office/drawing/2014/main" id="{49080370-BAD4-4E0A-900A-6052AEB88D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49" name="Oval 144">
                  <a:extLst>
                    <a:ext uri="{FF2B5EF4-FFF2-40B4-BE49-F238E27FC236}">
                      <a16:creationId xmlns:a16="http://schemas.microsoft.com/office/drawing/2014/main" id="{4AB4B85A-2D27-4203-B75A-3148BB5F37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772"/>
                  <a:ext cx="42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50" name="Oval 145">
                  <a:extLst>
                    <a:ext uri="{FF2B5EF4-FFF2-40B4-BE49-F238E27FC236}">
                      <a16:creationId xmlns:a16="http://schemas.microsoft.com/office/drawing/2014/main" id="{3B0B30DE-EECB-41DF-9752-8960FC39AE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5" y="776"/>
                  <a:ext cx="32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51" name="Oval 146">
                  <a:extLst>
                    <a:ext uri="{FF2B5EF4-FFF2-40B4-BE49-F238E27FC236}">
                      <a16:creationId xmlns:a16="http://schemas.microsoft.com/office/drawing/2014/main" id="{6D52A750-F32D-4BE3-9B83-2FAD57E229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7" y="780"/>
                  <a:ext cx="26" cy="2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52" name="Oval 147">
                  <a:extLst>
                    <a:ext uri="{FF2B5EF4-FFF2-40B4-BE49-F238E27FC236}">
                      <a16:creationId xmlns:a16="http://schemas.microsoft.com/office/drawing/2014/main" id="{D27F4570-D6DF-48D3-93DB-48973D292C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89" y="783"/>
                  <a:ext cx="21" cy="2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53" name="Oval 148">
                  <a:extLst>
                    <a:ext uri="{FF2B5EF4-FFF2-40B4-BE49-F238E27FC236}">
                      <a16:creationId xmlns:a16="http://schemas.microsoft.com/office/drawing/2014/main" id="{99764D8C-C6A8-407F-99A4-71585192A7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3" y="785"/>
                  <a:ext cx="13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54" name="Oval 149">
                  <a:extLst>
                    <a:ext uri="{FF2B5EF4-FFF2-40B4-BE49-F238E27FC236}">
                      <a16:creationId xmlns:a16="http://schemas.microsoft.com/office/drawing/2014/main" id="{79CFCA42-CC26-4850-B37E-945E85FCB4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3" y="789"/>
                  <a:ext cx="9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55" name="Oval 150">
                  <a:extLst>
                    <a:ext uri="{FF2B5EF4-FFF2-40B4-BE49-F238E27FC236}">
                      <a16:creationId xmlns:a16="http://schemas.microsoft.com/office/drawing/2014/main" id="{EA532832-38D6-4706-BB62-F9212E5DB4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5" y="791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56" name="Oval 151">
                  <a:extLst>
                    <a:ext uri="{FF2B5EF4-FFF2-40B4-BE49-F238E27FC236}">
                      <a16:creationId xmlns:a16="http://schemas.microsoft.com/office/drawing/2014/main" id="{2FEC18D3-C3BE-43B5-9C3B-2F79AE1BBD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5" y="791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57" name="Oval 152">
                  <a:extLst>
                    <a:ext uri="{FF2B5EF4-FFF2-40B4-BE49-F238E27FC236}">
                      <a16:creationId xmlns:a16="http://schemas.microsoft.com/office/drawing/2014/main" id="{1D07FFEA-7A82-44D8-88B2-9B31D610CA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95" y="793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58" name="Oval 153">
                  <a:extLst>
                    <a:ext uri="{FF2B5EF4-FFF2-40B4-BE49-F238E27FC236}">
                      <a16:creationId xmlns:a16="http://schemas.microsoft.com/office/drawing/2014/main" id="{D7E067A7-582A-4892-B124-36E28BA80B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831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59" name="Oval 154">
                  <a:extLst>
                    <a:ext uri="{FF2B5EF4-FFF2-40B4-BE49-F238E27FC236}">
                      <a16:creationId xmlns:a16="http://schemas.microsoft.com/office/drawing/2014/main" id="{967F21F8-6A95-4384-9AB3-BCF661FB7D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831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60" name="Oval 155">
                  <a:extLst>
                    <a:ext uri="{FF2B5EF4-FFF2-40B4-BE49-F238E27FC236}">
                      <a16:creationId xmlns:a16="http://schemas.microsoft.com/office/drawing/2014/main" id="{2B7902B3-4850-4FB7-A1B9-7E1A3B9DE4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829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61" name="Oval 156">
                  <a:extLst>
                    <a:ext uri="{FF2B5EF4-FFF2-40B4-BE49-F238E27FC236}">
                      <a16:creationId xmlns:a16="http://schemas.microsoft.com/office/drawing/2014/main" id="{C25B954E-E44A-4AA3-B888-14DEC09D0D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3" y="827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62" name="Oval 157">
                  <a:extLst>
                    <a:ext uri="{FF2B5EF4-FFF2-40B4-BE49-F238E27FC236}">
                      <a16:creationId xmlns:a16="http://schemas.microsoft.com/office/drawing/2014/main" id="{0BF6CC42-B342-4F31-A323-C5A9B2E777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99" y="824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63" name="Oval 158">
                  <a:extLst>
                    <a:ext uri="{FF2B5EF4-FFF2-40B4-BE49-F238E27FC236}">
                      <a16:creationId xmlns:a16="http://schemas.microsoft.com/office/drawing/2014/main" id="{E6DA14FA-8173-450F-974E-227BC392C6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6" y="822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64" name="Oval 159">
                  <a:extLst>
                    <a:ext uri="{FF2B5EF4-FFF2-40B4-BE49-F238E27FC236}">
                      <a16:creationId xmlns:a16="http://schemas.microsoft.com/office/drawing/2014/main" id="{AF2BCF27-2144-432E-B36C-03FC3924E6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2" y="818"/>
                  <a:ext cx="29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65" name="Oval 160">
                  <a:extLst>
                    <a:ext uri="{FF2B5EF4-FFF2-40B4-BE49-F238E27FC236}">
                      <a16:creationId xmlns:a16="http://schemas.microsoft.com/office/drawing/2014/main" id="{7867AD82-7009-4F51-A835-1407B1CD67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8" y="814"/>
                  <a:ext cx="37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66" name="Oval 161">
                  <a:extLst>
                    <a:ext uri="{FF2B5EF4-FFF2-40B4-BE49-F238E27FC236}">
                      <a16:creationId xmlns:a16="http://schemas.microsoft.com/office/drawing/2014/main" id="{1F4A511A-8B16-4F4A-A548-419FDFE4FA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5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67" name="Oval 162">
                  <a:extLst>
                    <a:ext uri="{FF2B5EF4-FFF2-40B4-BE49-F238E27FC236}">
                      <a16:creationId xmlns:a16="http://schemas.microsoft.com/office/drawing/2014/main" id="{87DE4F1F-6FE9-45EC-A486-24C7CBE2D1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68" name="Oval 163">
                  <a:extLst>
                    <a:ext uri="{FF2B5EF4-FFF2-40B4-BE49-F238E27FC236}">
                      <a16:creationId xmlns:a16="http://schemas.microsoft.com/office/drawing/2014/main" id="{F1A48628-9F74-4FB3-986C-944C0A3549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812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69" name="Oval 164">
                  <a:extLst>
                    <a:ext uri="{FF2B5EF4-FFF2-40B4-BE49-F238E27FC236}">
                      <a16:creationId xmlns:a16="http://schemas.microsoft.com/office/drawing/2014/main" id="{EC9A05B7-61A7-41F6-9C1F-CFC846BC42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70" name="Oval 165">
                  <a:extLst>
                    <a:ext uri="{FF2B5EF4-FFF2-40B4-BE49-F238E27FC236}">
                      <a16:creationId xmlns:a16="http://schemas.microsoft.com/office/drawing/2014/main" id="{AE4311BA-4181-49CB-8B58-95C2142465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812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71" name="Oval 166">
                  <a:extLst>
                    <a:ext uri="{FF2B5EF4-FFF2-40B4-BE49-F238E27FC236}">
                      <a16:creationId xmlns:a16="http://schemas.microsoft.com/office/drawing/2014/main" id="{2887CBA3-DAD9-46C0-B4A8-077CBB7A93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812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72" name="Oval 167">
                  <a:extLst>
                    <a:ext uri="{FF2B5EF4-FFF2-40B4-BE49-F238E27FC236}">
                      <a16:creationId xmlns:a16="http://schemas.microsoft.com/office/drawing/2014/main" id="{C7C9CC50-FC2D-406A-BB16-D6A60F2A28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2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73" name="Oval 168">
                  <a:extLst>
                    <a:ext uri="{FF2B5EF4-FFF2-40B4-BE49-F238E27FC236}">
                      <a16:creationId xmlns:a16="http://schemas.microsoft.com/office/drawing/2014/main" id="{68F8EF08-F493-46A5-A904-8CF1A0EF00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4" y="816"/>
                  <a:ext cx="34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74" name="Oval 169">
                  <a:extLst>
                    <a:ext uri="{FF2B5EF4-FFF2-40B4-BE49-F238E27FC236}">
                      <a16:creationId xmlns:a16="http://schemas.microsoft.com/office/drawing/2014/main" id="{E096B814-C2E2-47B7-9A1B-57D0358D59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6" y="818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75" name="Oval 170">
                  <a:extLst>
                    <a:ext uri="{FF2B5EF4-FFF2-40B4-BE49-F238E27FC236}">
                      <a16:creationId xmlns:a16="http://schemas.microsoft.com/office/drawing/2014/main" id="{9FD72434-D307-41D6-A35A-77CF24DE28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822"/>
                  <a:ext cx="19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76" name="Oval 171">
                  <a:extLst>
                    <a:ext uri="{FF2B5EF4-FFF2-40B4-BE49-F238E27FC236}">
                      <a16:creationId xmlns:a16="http://schemas.microsoft.com/office/drawing/2014/main" id="{DE649772-AE7B-462B-ABC4-DA6CBD9821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826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77" name="Oval 172">
                  <a:extLst>
                    <a:ext uri="{FF2B5EF4-FFF2-40B4-BE49-F238E27FC236}">
                      <a16:creationId xmlns:a16="http://schemas.microsoft.com/office/drawing/2014/main" id="{70035671-B047-49D3-BD2D-86C783EC15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827"/>
                  <a:ext cx="9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78" name="Oval 173">
                  <a:extLst>
                    <a:ext uri="{FF2B5EF4-FFF2-40B4-BE49-F238E27FC236}">
                      <a16:creationId xmlns:a16="http://schemas.microsoft.com/office/drawing/2014/main" id="{6060C90C-CFEC-4A0B-B3DD-CACE8265EB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4" y="829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79" name="Oval 174">
                  <a:extLst>
                    <a:ext uri="{FF2B5EF4-FFF2-40B4-BE49-F238E27FC236}">
                      <a16:creationId xmlns:a16="http://schemas.microsoft.com/office/drawing/2014/main" id="{7EBEDCBB-E796-46D8-A5F4-8A1D90AE89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831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80" name="Oval 175">
                  <a:extLst>
                    <a:ext uri="{FF2B5EF4-FFF2-40B4-BE49-F238E27FC236}">
                      <a16:creationId xmlns:a16="http://schemas.microsoft.com/office/drawing/2014/main" id="{4A68BA6D-824F-43FD-9ED2-11A8589923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831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81" name="Oval 176">
                  <a:extLst>
                    <a:ext uri="{FF2B5EF4-FFF2-40B4-BE49-F238E27FC236}">
                      <a16:creationId xmlns:a16="http://schemas.microsoft.com/office/drawing/2014/main" id="{B09E6C98-65F0-4317-9337-81E000A92F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871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82" name="Oval 177">
                  <a:extLst>
                    <a:ext uri="{FF2B5EF4-FFF2-40B4-BE49-F238E27FC236}">
                      <a16:creationId xmlns:a16="http://schemas.microsoft.com/office/drawing/2014/main" id="{2A1C7973-BC8D-44CD-8EC6-77B98D45C1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870"/>
                  <a:ext cx="2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83" name="Oval 178">
                  <a:extLst>
                    <a:ext uri="{FF2B5EF4-FFF2-40B4-BE49-F238E27FC236}">
                      <a16:creationId xmlns:a16="http://schemas.microsoft.com/office/drawing/2014/main" id="{3C62ACBB-35FC-44C0-9645-A2144F02C6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6" y="868"/>
                  <a:ext cx="7" cy="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84" name="Oval 179">
                  <a:extLst>
                    <a:ext uri="{FF2B5EF4-FFF2-40B4-BE49-F238E27FC236}">
                      <a16:creationId xmlns:a16="http://schemas.microsoft.com/office/drawing/2014/main" id="{1CC302C2-6EF4-46CF-A76E-3DACF9B9E1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4" y="866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85" name="Oval 180">
                  <a:extLst>
                    <a:ext uri="{FF2B5EF4-FFF2-40B4-BE49-F238E27FC236}">
                      <a16:creationId xmlns:a16="http://schemas.microsoft.com/office/drawing/2014/main" id="{E07F0AE1-5129-49B0-B756-608E72AB03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0" y="864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86" name="Oval 181">
                  <a:extLst>
                    <a:ext uri="{FF2B5EF4-FFF2-40B4-BE49-F238E27FC236}">
                      <a16:creationId xmlns:a16="http://schemas.microsoft.com/office/drawing/2014/main" id="{BD427222-15A5-4DD2-80ED-A5522E076A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16" y="860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87" name="Oval 182">
                  <a:extLst>
                    <a:ext uri="{FF2B5EF4-FFF2-40B4-BE49-F238E27FC236}">
                      <a16:creationId xmlns:a16="http://schemas.microsoft.com/office/drawing/2014/main" id="{C8095329-3CF4-455C-93CE-8E6B2B2DC4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3" y="858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88" name="Oval 183">
                  <a:extLst>
                    <a:ext uri="{FF2B5EF4-FFF2-40B4-BE49-F238E27FC236}">
                      <a16:creationId xmlns:a16="http://schemas.microsoft.com/office/drawing/2014/main" id="{43C56E20-47E5-41C5-8436-BECE148973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9" y="854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89" name="Oval 184">
                  <a:extLst>
                    <a:ext uri="{FF2B5EF4-FFF2-40B4-BE49-F238E27FC236}">
                      <a16:creationId xmlns:a16="http://schemas.microsoft.com/office/drawing/2014/main" id="{0E0BC78B-3F2D-4CBF-A1E8-A6EBAD306D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852"/>
                  <a:ext cx="41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90" name="Oval 185">
                  <a:extLst>
                    <a:ext uri="{FF2B5EF4-FFF2-40B4-BE49-F238E27FC236}">
                      <a16:creationId xmlns:a16="http://schemas.microsoft.com/office/drawing/2014/main" id="{641A7845-B7D4-415C-A49F-5537573D52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4" y="852"/>
                  <a:ext cx="42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91" name="Oval 186">
                  <a:extLst>
                    <a:ext uri="{FF2B5EF4-FFF2-40B4-BE49-F238E27FC236}">
                      <a16:creationId xmlns:a16="http://schemas.microsoft.com/office/drawing/2014/main" id="{EBEB514F-7081-4A16-8B7D-4AF32DC221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92" name="Oval 187">
                  <a:extLst>
                    <a:ext uri="{FF2B5EF4-FFF2-40B4-BE49-F238E27FC236}">
                      <a16:creationId xmlns:a16="http://schemas.microsoft.com/office/drawing/2014/main" id="{CB645D2E-CA87-44E6-8817-EB43014B89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93" name="Oval 188">
                  <a:extLst>
                    <a:ext uri="{FF2B5EF4-FFF2-40B4-BE49-F238E27FC236}">
                      <a16:creationId xmlns:a16="http://schemas.microsoft.com/office/drawing/2014/main" id="{37B2F1E4-2720-4174-8962-9E30FDF6B7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94" name="Oval 189">
                  <a:extLst>
                    <a:ext uri="{FF2B5EF4-FFF2-40B4-BE49-F238E27FC236}">
                      <a16:creationId xmlns:a16="http://schemas.microsoft.com/office/drawing/2014/main" id="{12C2E88F-DD29-41F9-8F2F-5A58D27ED7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95" name="Oval 190">
                  <a:extLst>
                    <a:ext uri="{FF2B5EF4-FFF2-40B4-BE49-F238E27FC236}">
                      <a16:creationId xmlns:a16="http://schemas.microsoft.com/office/drawing/2014/main" id="{701F94FF-70A1-4E80-9EEA-0DE35F1AB3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852"/>
                  <a:ext cx="42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96" name="Oval 191">
                  <a:extLst>
                    <a:ext uri="{FF2B5EF4-FFF2-40B4-BE49-F238E27FC236}">
                      <a16:creationId xmlns:a16="http://schemas.microsoft.com/office/drawing/2014/main" id="{C17D327B-EA87-484E-B691-CDA73D66EB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5" y="856"/>
                  <a:ext cx="32" cy="3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97" name="Oval 192">
                  <a:extLst>
                    <a:ext uri="{FF2B5EF4-FFF2-40B4-BE49-F238E27FC236}">
                      <a16:creationId xmlns:a16="http://schemas.microsoft.com/office/drawing/2014/main" id="{985CE0A0-5EB8-4400-B692-D1D1632554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7" y="858"/>
                  <a:ext cx="26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98" name="Oval 193">
                  <a:extLst>
                    <a:ext uri="{FF2B5EF4-FFF2-40B4-BE49-F238E27FC236}">
                      <a16:creationId xmlns:a16="http://schemas.microsoft.com/office/drawing/2014/main" id="{76DDF46C-06ED-49F4-9519-5B872FB13F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89" y="862"/>
                  <a:ext cx="21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399" name="Oval 194">
                  <a:extLst>
                    <a:ext uri="{FF2B5EF4-FFF2-40B4-BE49-F238E27FC236}">
                      <a16:creationId xmlns:a16="http://schemas.microsoft.com/office/drawing/2014/main" id="{A86BF5A8-AE68-4E95-9F5E-71F09C34F9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3" y="864"/>
                  <a:ext cx="13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400" name="Oval 195">
                  <a:extLst>
                    <a:ext uri="{FF2B5EF4-FFF2-40B4-BE49-F238E27FC236}">
                      <a16:creationId xmlns:a16="http://schemas.microsoft.com/office/drawing/2014/main" id="{B3D6AA4E-D6AD-47DD-BE7C-E10639F25D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3" y="868"/>
                  <a:ext cx="9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401" name="Oval 196">
                  <a:extLst>
                    <a:ext uri="{FF2B5EF4-FFF2-40B4-BE49-F238E27FC236}">
                      <a16:creationId xmlns:a16="http://schemas.microsoft.com/office/drawing/2014/main" id="{4C82AD9C-8A27-46F0-AD41-18AE6414D0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5" y="870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402" name="Oval 197">
                  <a:extLst>
                    <a:ext uri="{FF2B5EF4-FFF2-40B4-BE49-F238E27FC236}">
                      <a16:creationId xmlns:a16="http://schemas.microsoft.com/office/drawing/2014/main" id="{1009AFA6-F5CE-4F7D-BA37-9F82CED00F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5" y="871"/>
                  <a:ext cx="4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403" name="Oval 198">
                  <a:extLst>
                    <a:ext uri="{FF2B5EF4-FFF2-40B4-BE49-F238E27FC236}">
                      <a16:creationId xmlns:a16="http://schemas.microsoft.com/office/drawing/2014/main" id="{32A84510-BC2A-4992-9F0E-D79A55DC1C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95" y="871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404" name="Oval 199">
                  <a:extLst>
                    <a:ext uri="{FF2B5EF4-FFF2-40B4-BE49-F238E27FC236}">
                      <a16:creationId xmlns:a16="http://schemas.microsoft.com/office/drawing/2014/main" id="{5C6984AC-BB51-450A-8F7E-9245AD5CFB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912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405" name="Oval 200">
                  <a:extLst>
                    <a:ext uri="{FF2B5EF4-FFF2-40B4-BE49-F238E27FC236}">
                      <a16:creationId xmlns:a16="http://schemas.microsoft.com/office/drawing/2014/main" id="{60A41939-5F8E-4735-B23F-D78DE7CA7F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91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406" name="Oval 201">
                  <a:extLst>
                    <a:ext uri="{FF2B5EF4-FFF2-40B4-BE49-F238E27FC236}">
                      <a16:creationId xmlns:a16="http://schemas.microsoft.com/office/drawing/2014/main" id="{F2138BD3-C35D-414C-B1E9-D4999005E3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908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407" name="Oval 202">
                  <a:extLst>
                    <a:ext uri="{FF2B5EF4-FFF2-40B4-BE49-F238E27FC236}">
                      <a16:creationId xmlns:a16="http://schemas.microsoft.com/office/drawing/2014/main" id="{4067803C-FAEF-4CE3-956A-05B383B1DC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5" y="906"/>
                  <a:ext cx="8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408" name="Oval 203">
                  <a:extLst>
                    <a:ext uri="{FF2B5EF4-FFF2-40B4-BE49-F238E27FC236}">
                      <a16:creationId xmlns:a16="http://schemas.microsoft.com/office/drawing/2014/main" id="{A19F8550-A154-4E82-B904-D4E933AA44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1" y="904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  <p:sp>
              <p:nvSpPr>
                <p:cNvPr id="409" name="Oval 204">
                  <a:extLst>
                    <a:ext uri="{FF2B5EF4-FFF2-40B4-BE49-F238E27FC236}">
                      <a16:creationId xmlns:a16="http://schemas.microsoft.com/office/drawing/2014/main" id="{524E0CF4-136D-4685-9657-0E328AABBF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8" y="902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60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0" name="Oval 206">
                <a:extLst>
                  <a:ext uri="{FF2B5EF4-FFF2-40B4-BE49-F238E27FC236}">
                    <a16:creationId xmlns:a16="http://schemas.microsoft.com/office/drawing/2014/main" id="{1D750DCA-7DFB-43CF-8002-BDF6FC8CAD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4" y="898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91" name="Oval 207">
                <a:extLst>
                  <a:ext uri="{FF2B5EF4-FFF2-40B4-BE49-F238E27FC236}">
                    <a16:creationId xmlns:a16="http://schemas.microsoft.com/office/drawing/2014/main" id="{97DBDDA7-4AEA-4AD9-9362-EE8CDBF806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0" y="896"/>
                <a:ext cx="31" cy="3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92" name="Oval 208">
                <a:extLst>
                  <a:ext uri="{FF2B5EF4-FFF2-40B4-BE49-F238E27FC236}">
                    <a16:creationId xmlns:a16="http://schemas.microsoft.com/office/drawing/2014/main" id="{31287387-703A-4ED1-B64D-625A5014C1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6" y="893"/>
                <a:ext cx="39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93" name="Oval 209">
                <a:extLst>
                  <a:ext uri="{FF2B5EF4-FFF2-40B4-BE49-F238E27FC236}">
                    <a16:creationId xmlns:a16="http://schemas.microsoft.com/office/drawing/2014/main" id="{49B1A65B-2B41-4278-88F2-C8D2B0F845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5" y="891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94" name="Oval 210">
                <a:extLst>
                  <a:ext uri="{FF2B5EF4-FFF2-40B4-BE49-F238E27FC236}">
                    <a16:creationId xmlns:a16="http://schemas.microsoft.com/office/drawing/2014/main" id="{EC5601C4-797C-4D30-B6B5-99D47B083B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3" y="891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95" name="Oval 211">
                <a:extLst>
                  <a:ext uri="{FF2B5EF4-FFF2-40B4-BE49-F238E27FC236}">
                    <a16:creationId xmlns:a16="http://schemas.microsoft.com/office/drawing/2014/main" id="{CC200203-F810-45C3-9341-2D21F12A2C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3" y="891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96" name="Oval 212">
                <a:extLst>
                  <a:ext uri="{FF2B5EF4-FFF2-40B4-BE49-F238E27FC236}">
                    <a16:creationId xmlns:a16="http://schemas.microsoft.com/office/drawing/2014/main" id="{8534A735-2C9B-46FA-9C91-989319671D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1" y="891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97" name="Oval 213">
                <a:extLst>
                  <a:ext uri="{FF2B5EF4-FFF2-40B4-BE49-F238E27FC236}">
                    <a16:creationId xmlns:a16="http://schemas.microsoft.com/office/drawing/2014/main" id="{2FEC8CF1-371A-46E6-9A2F-F288AF7770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1" y="891"/>
                <a:ext cx="41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98" name="Oval 214">
                <a:extLst>
                  <a:ext uri="{FF2B5EF4-FFF2-40B4-BE49-F238E27FC236}">
                    <a16:creationId xmlns:a16="http://schemas.microsoft.com/office/drawing/2014/main" id="{20E7425B-9F23-43EF-819C-602D18E13A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3" y="894"/>
                <a:ext cx="35" cy="3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99" name="Oval 215">
                <a:extLst>
                  <a:ext uri="{FF2B5EF4-FFF2-40B4-BE49-F238E27FC236}">
                    <a16:creationId xmlns:a16="http://schemas.microsoft.com/office/drawing/2014/main" id="{57BA7EE9-3B50-461B-B224-AB0A5486F2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6" y="896"/>
                <a:ext cx="28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00" name="Oval 216">
                <a:extLst>
                  <a:ext uri="{FF2B5EF4-FFF2-40B4-BE49-F238E27FC236}">
                    <a16:creationId xmlns:a16="http://schemas.microsoft.com/office/drawing/2014/main" id="{60DCE666-8CEB-4180-ABB8-03235BDFDB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8" y="900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01" name="Oval 217">
                <a:extLst>
                  <a:ext uri="{FF2B5EF4-FFF2-40B4-BE49-F238E27FC236}">
                    <a16:creationId xmlns:a16="http://schemas.microsoft.com/office/drawing/2014/main" id="{1B7553EC-54BA-4ACC-9603-40DA183FA9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0" y="902"/>
                <a:ext cx="19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02" name="Oval 218">
                <a:extLst>
                  <a:ext uri="{FF2B5EF4-FFF2-40B4-BE49-F238E27FC236}">
                    <a16:creationId xmlns:a16="http://schemas.microsoft.com/office/drawing/2014/main" id="{CF56922F-FB7E-4B90-9804-BF57FF592E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2" y="904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03" name="Oval 219">
                <a:extLst>
                  <a:ext uri="{FF2B5EF4-FFF2-40B4-BE49-F238E27FC236}">
                    <a16:creationId xmlns:a16="http://schemas.microsoft.com/office/drawing/2014/main" id="{AE440690-6069-4351-BA21-55E2A67C7B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4" y="908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04" name="Oval 220">
                <a:extLst>
                  <a:ext uri="{FF2B5EF4-FFF2-40B4-BE49-F238E27FC236}">
                    <a16:creationId xmlns:a16="http://schemas.microsoft.com/office/drawing/2014/main" id="{DB1D73D4-55C6-4CD1-8656-EFF63F4A0C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910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05" name="Oval 221">
                <a:extLst>
                  <a:ext uri="{FF2B5EF4-FFF2-40B4-BE49-F238E27FC236}">
                    <a16:creationId xmlns:a16="http://schemas.microsoft.com/office/drawing/2014/main" id="{9217EB95-4F77-4B86-BA66-6EBE6A6768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91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06" name="Oval 222">
                <a:extLst>
                  <a:ext uri="{FF2B5EF4-FFF2-40B4-BE49-F238E27FC236}">
                    <a16:creationId xmlns:a16="http://schemas.microsoft.com/office/drawing/2014/main" id="{5862BA8F-C393-4000-AA1F-3235F3D028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6" y="912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07" name="Oval 223">
                <a:extLst>
                  <a:ext uri="{FF2B5EF4-FFF2-40B4-BE49-F238E27FC236}">
                    <a16:creationId xmlns:a16="http://schemas.microsoft.com/office/drawing/2014/main" id="{F1A225B5-606D-4DDD-A53D-4DEC36418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1" y="95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08" name="Oval 224">
                <a:extLst>
                  <a:ext uri="{FF2B5EF4-FFF2-40B4-BE49-F238E27FC236}">
                    <a16:creationId xmlns:a16="http://schemas.microsoft.com/office/drawing/2014/main" id="{1D1CB448-1451-477A-84E3-FF60B6E6A3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9" y="95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09" name="Oval 225">
                <a:extLst>
                  <a:ext uri="{FF2B5EF4-FFF2-40B4-BE49-F238E27FC236}">
                    <a16:creationId xmlns:a16="http://schemas.microsoft.com/office/drawing/2014/main" id="{D30A1026-9904-43DC-B75B-86904BC997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8" y="948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10" name="Oval 226">
                <a:extLst>
                  <a:ext uri="{FF2B5EF4-FFF2-40B4-BE49-F238E27FC236}">
                    <a16:creationId xmlns:a16="http://schemas.microsoft.com/office/drawing/2014/main" id="{77B8FC2B-D354-49F9-BB43-E3A7E48F0C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6" y="946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11" name="Oval 227">
                <a:extLst>
                  <a:ext uri="{FF2B5EF4-FFF2-40B4-BE49-F238E27FC236}">
                    <a16:creationId xmlns:a16="http://schemas.microsoft.com/office/drawing/2014/main" id="{464BA8F9-A02E-4A20-B0A8-7FAF285C55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2" y="94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12" name="Oval 228">
                <a:extLst>
                  <a:ext uri="{FF2B5EF4-FFF2-40B4-BE49-F238E27FC236}">
                    <a16:creationId xmlns:a16="http://schemas.microsoft.com/office/drawing/2014/main" id="{16515E87-AA3E-4088-A911-77C863D5D0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0" y="942"/>
                <a:ext cx="16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13" name="Oval 229">
                <a:extLst>
                  <a:ext uri="{FF2B5EF4-FFF2-40B4-BE49-F238E27FC236}">
                    <a16:creationId xmlns:a16="http://schemas.microsoft.com/office/drawing/2014/main" id="{DA08CCE4-9B96-4729-AAA9-01C3B38F0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7" y="940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14" name="Oval 230">
                <a:extLst>
                  <a:ext uri="{FF2B5EF4-FFF2-40B4-BE49-F238E27FC236}">
                    <a16:creationId xmlns:a16="http://schemas.microsoft.com/office/drawing/2014/main" id="{F1F69FFF-08BF-4CFA-A660-367B96E4AA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3" y="938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15" name="Oval 231">
                <a:extLst>
                  <a:ext uri="{FF2B5EF4-FFF2-40B4-BE49-F238E27FC236}">
                    <a16:creationId xmlns:a16="http://schemas.microsoft.com/office/drawing/2014/main" id="{0030F6D1-94B0-4B8C-BA4E-4B38E90850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1" y="937"/>
                <a:ext cx="29" cy="2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16" name="Oval 232">
                <a:extLst>
                  <a:ext uri="{FF2B5EF4-FFF2-40B4-BE49-F238E27FC236}">
                    <a16:creationId xmlns:a16="http://schemas.microsoft.com/office/drawing/2014/main" id="{9CC6B888-4656-45C9-9400-D2E7709F56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7" y="935"/>
                <a:ext cx="35" cy="3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17" name="Oval 233">
                <a:extLst>
                  <a:ext uri="{FF2B5EF4-FFF2-40B4-BE49-F238E27FC236}">
                    <a16:creationId xmlns:a16="http://schemas.microsoft.com/office/drawing/2014/main" id="{BCFDB6D3-F274-4B42-9044-8EF77B3B67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6" y="933"/>
                <a:ext cx="36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18" name="Oval 234">
                <a:extLst>
                  <a:ext uri="{FF2B5EF4-FFF2-40B4-BE49-F238E27FC236}">
                    <a16:creationId xmlns:a16="http://schemas.microsoft.com/office/drawing/2014/main" id="{9C7CAC81-C8ED-449F-AFD4-867C7798BF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6" y="933"/>
                <a:ext cx="36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19" name="Oval 235">
                <a:extLst>
                  <a:ext uri="{FF2B5EF4-FFF2-40B4-BE49-F238E27FC236}">
                    <a16:creationId xmlns:a16="http://schemas.microsoft.com/office/drawing/2014/main" id="{CDDC9668-1E48-44CE-A16E-45A3492BD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6" y="933"/>
                <a:ext cx="34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20" name="Oval 236">
                <a:extLst>
                  <a:ext uri="{FF2B5EF4-FFF2-40B4-BE49-F238E27FC236}">
                    <a16:creationId xmlns:a16="http://schemas.microsoft.com/office/drawing/2014/main" id="{BE037ADB-A189-4DC6-9BA9-3CFDEAE3FE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6" y="935"/>
                <a:ext cx="33" cy="3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21" name="Oval 237">
                <a:extLst>
                  <a:ext uri="{FF2B5EF4-FFF2-40B4-BE49-F238E27FC236}">
                    <a16:creationId xmlns:a16="http://schemas.microsoft.com/office/drawing/2014/main" id="{E2F14D51-E0F1-4DB9-8FA7-6495631079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8" y="937"/>
                <a:ext cx="27" cy="2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22" name="Oval 238">
                <a:extLst>
                  <a:ext uri="{FF2B5EF4-FFF2-40B4-BE49-F238E27FC236}">
                    <a16:creationId xmlns:a16="http://schemas.microsoft.com/office/drawing/2014/main" id="{33D7AB67-1BA4-46FF-BEAF-286E0B18C8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8" y="938"/>
                <a:ext cx="25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23" name="Oval 239">
                <a:extLst>
                  <a:ext uri="{FF2B5EF4-FFF2-40B4-BE49-F238E27FC236}">
                    <a16:creationId xmlns:a16="http://schemas.microsoft.com/office/drawing/2014/main" id="{A9D9BE11-AB6F-47DB-8204-C8596B84A7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0" y="940"/>
                <a:ext cx="19" cy="2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24" name="Oval 240">
                <a:extLst>
                  <a:ext uri="{FF2B5EF4-FFF2-40B4-BE49-F238E27FC236}">
                    <a16:creationId xmlns:a16="http://schemas.microsoft.com/office/drawing/2014/main" id="{9B2D0C08-6B02-428E-8632-A2B7D18E6A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2" y="944"/>
                <a:ext cx="14" cy="1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25" name="Oval 241">
                <a:extLst>
                  <a:ext uri="{FF2B5EF4-FFF2-40B4-BE49-F238E27FC236}">
                    <a16:creationId xmlns:a16="http://schemas.microsoft.com/office/drawing/2014/main" id="{5F2085AF-F212-44F5-99D9-7D5CCDB409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4" y="946"/>
                <a:ext cx="10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26" name="Oval 242">
                <a:extLst>
                  <a:ext uri="{FF2B5EF4-FFF2-40B4-BE49-F238E27FC236}">
                    <a16:creationId xmlns:a16="http://schemas.microsoft.com/office/drawing/2014/main" id="{B48FC045-8FA0-44CB-B321-EED1D7133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" y="948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27" name="Oval 243">
                <a:extLst>
                  <a:ext uri="{FF2B5EF4-FFF2-40B4-BE49-F238E27FC236}">
                    <a16:creationId xmlns:a16="http://schemas.microsoft.com/office/drawing/2014/main" id="{5EFC7EA1-9805-4CE3-B2D4-11E5C84A78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95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28" name="Oval 244">
                <a:extLst>
                  <a:ext uri="{FF2B5EF4-FFF2-40B4-BE49-F238E27FC236}">
                    <a16:creationId xmlns:a16="http://schemas.microsoft.com/office/drawing/2014/main" id="{FF2C208C-6123-4DDF-89FE-CDB08B4C61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7" y="950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29" name="Oval 245">
                <a:extLst>
                  <a:ext uri="{FF2B5EF4-FFF2-40B4-BE49-F238E27FC236}">
                    <a16:creationId xmlns:a16="http://schemas.microsoft.com/office/drawing/2014/main" id="{8202A2CA-2644-4CB0-9D91-719B2461FE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" y="99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30" name="Oval 246">
                <a:extLst>
                  <a:ext uri="{FF2B5EF4-FFF2-40B4-BE49-F238E27FC236}">
                    <a16:creationId xmlns:a16="http://schemas.microsoft.com/office/drawing/2014/main" id="{C90F559D-C89E-4489-881D-F235AB3147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9" y="98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31" name="Oval 247">
                <a:extLst>
                  <a:ext uri="{FF2B5EF4-FFF2-40B4-BE49-F238E27FC236}">
                    <a16:creationId xmlns:a16="http://schemas.microsoft.com/office/drawing/2014/main" id="{97299F11-3CF4-4716-BF00-064A45F046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7" y="988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32" name="Oval 248">
                <a:extLst>
                  <a:ext uri="{FF2B5EF4-FFF2-40B4-BE49-F238E27FC236}">
                    <a16:creationId xmlns:a16="http://schemas.microsoft.com/office/drawing/2014/main" id="{BA880461-DDA5-4189-BA98-46A280E09C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3" y="986"/>
                <a:ext cx="10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33" name="Oval 249">
                <a:extLst>
                  <a:ext uri="{FF2B5EF4-FFF2-40B4-BE49-F238E27FC236}">
                    <a16:creationId xmlns:a16="http://schemas.microsoft.com/office/drawing/2014/main" id="{1537E454-FBBD-44BB-BEE5-C242B3D81B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1" y="98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34" name="Oval 250">
                <a:extLst>
                  <a:ext uri="{FF2B5EF4-FFF2-40B4-BE49-F238E27FC236}">
                    <a16:creationId xmlns:a16="http://schemas.microsoft.com/office/drawing/2014/main" id="{93DC8913-CEBF-466E-9FCC-A38DD29265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0" y="983"/>
                <a:ext cx="15" cy="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35" name="Oval 251">
                <a:extLst>
                  <a:ext uri="{FF2B5EF4-FFF2-40B4-BE49-F238E27FC236}">
                    <a16:creationId xmlns:a16="http://schemas.microsoft.com/office/drawing/2014/main" id="{105F18F7-0371-49AB-A225-4E03E948FB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6" y="981"/>
                <a:ext cx="19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36" name="Oval 252">
                <a:extLst>
                  <a:ext uri="{FF2B5EF4-FFF2-40B4-BE49-F238E27FC236}">
                    <a16:creationId xmlns:a16="http://schemas.microsoft.com/office/drawing/2014/main" id="{E83D872C-7E73-4C1B-B28F-C89C88A7BA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54" y="979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37" name="Oval 253">
                <a:extLst>
                  <a:ext uri="{FF2B5EF4-FFF2-40B4-BE49-F238E27FC236}">
                    <a16:creationId xmlns:a16="http://schemas.microsoft.com/office/drawing/2014/main" id="{B5D1DAEC-3092-49E0-8396-F3521EAAF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2" y="977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38" name="Oval 254">
                <a:extLst>
                  <a:ext uri="{FF2B5EF4-FFF2-40B4-BE49-F238E27FC236}">
                    <a16:creationId xmlns:a16="http://schemas.microsoft.com/office/drawing/2014/main" id="{6319D765-C50A-4496-842C-975410ECB5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1" y="977"/>
                <a:ext cx="26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39" name="Oval 255">
                <a:extLst>
                  <a:ext uri="{FF2B5EF4-FFF2-40B4-BE49-F238E27FC236}">
                    <a16:creationId xmlns:a16="http://schemas.microsoft.com/office/drawing/2014/main" id="{EABAF902-61AB-4CC1-AA71-3A072F9699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1" y="977"/>
                <a:ext cx="25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40" name="Oval 256">
                <a:extLst>
                  <a:ext uri="{FF2B5EF4-FFF2-40B4-BE49-F238E27FC236}">
                    <a16:creationId xmlns:a16="http://schemas.microsoft.com/office/drawing/2014/main" id="{3349A59C-EA9F-475C-8C63-EE1B6E878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9" y="977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41" name="Oval 257">
                <a:extLst>
                  <a:ext uri="{FF2B5EF4-FFF2-40B4-BE49-F238E27FC236}">
                    <a16:creationId xmlns:a16="http://schemas.microsoft.com/office/drawing/2014/main" id="{6AA2CF55-3730-4D9A-A9EF-0B47C905F0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9" y="979"/>
                <a:ext cx="25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42" name="Oval 258">
                <a:extLst>
                  <a:ext uri="{FF2B5EF4-FFF2-40B4-BE49-F238E27FC236}">
                    <a16:creationId xmlns:a16="http://schemas.microsoft.com/office/drawing/2014/main" id="{AE17FC0A-E902-4FE7-8172-61F75AF9CC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1" y="979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43" name="Oval 259">
                <a:extLst>
                  <a:ext uri="{FF2B5EF4-FFF2-40B4-BE49-F238E27FC236}">
                    <a16:creationId xmlns:a16="http://schemas.microsoft.com/office/drawing/2014/main" id="{B468DEF8-46CE-4F5B-AD6C-6324F8DA1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1" y="98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44" name="Oval 260">
                <a:extLst>
                  <a:ext uri="{FF2B5EF4-FFF2-40B4-BE49-F238E27FC236}">
                    <a16:creationId xmlns:a16="http://schemas.microsoft.com/office/drawing/2014/main" id="{21DD0A9F-8FF5-4783-BB00-39A9121874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3" y="983"/>
                <a:ext cx="14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45" name="Oval 261">
                <a:extLst>
                  <a:ext uri="{FF2B5EF4-FFF2-40B4-BE49-F238E27FC236}">
                    <a16:creationId xmlns:a16="http://schemas.microsoft.com/office/drawing/2014/main" id="{4447F7EC-F31D-49FE-AC2D-84E3FC34A8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3" y="98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46" name="Oval 262">
                <a:extLst>
                  <a:ext uri="{FF2B5EF4-FFF2-40B4-BE49-F238E27FC236}">
                    <a16:creationId xmlns:a16="http://schemas.microsoft.com/office/drawing/2014/main" id="{54E9651F-4F54-4AC6-818E-2B32C5B3C0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6" y="986"/>
                <a:ext cx="5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47" name="Oval 263">
                <a:extLst>
                  <a:ext uri="{FF2B5EF4-FFF2-40B4-BE49-F238E27FC236}">
                    <a16:creationId xmlns:a16="http://schemas.microsoft.com/office/drawing/2014/main" id="{132027B5-2FA1-4AC4-9109-9C1ACB13EF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6" y="988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48" name="Oval 264">
                <a:extLst>
                  <a:ext uri="{FF2B5EF4-FFF2-40B4-BE49-F238E27FC236}">
                    <a16:creationId xmlns:a16="http://schemas.microsoft.com/office/drawing/2014/main" id="{72B27DB4-1E9D-456E-8DB2-E819F8FF80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988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49" name="Oval 265">
                <a:extLst>
                  <a:ext uri="{FF2B5EF4-FFF2-40B4-BE49-F238E27FC236}">
                    <a16:creationId xmlns:a16="http://schemas.microsoft.com/office/drawing/2014/main" id="{5471E57E-1FA6-4F16-AF09-6C02C7F793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99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50" name="Oval 266">
                <a:extLst>
                  <a:ext uri="{FF2B5EF4-FFF2-40B4-BE49-F238E27FC236}">
                    <a16:creationId xmlns:a16="http://schemas.microsoft.com/office/drawing/2014/main" id="{6E40514D-FFEC-40CF-AF44-79E77ABB59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51" name="Oval 267">
                <a:extLst>
                  <a:ext uri="{FF2B5EF4-FFF2-40B4-BE49-F238E27FC236}">
                    <a16:creationId xmlns:a16="http://schemas.microsoft.com/office/drawing/2014/main" id="{DEA787AB-FB3A-45CC-8E9B-6538B3345C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8" y="1028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52" name="Oval 268">
                <a:extLst>
                  <a:ext uri="{FF2B5EF4-FFF2-40B4-BE49-F238E27FC236}">
                    <a16:creationId xmlns:a16="http://schemas.microsoft.com/office/drawing/2014/main" id="{44BAF711-7724-44A1-BE60-A411D6CE54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6" y="1027"/>
                <a:ext cx="4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53" name="Oval 269">
                <a:extLst>
                  <a:ext uri="{FF2B5EF4-FFF2-40B4-BE49-F238E27FC236}">
                    <a16:creationId xmlns:a16="http://schemas.microsoft.com/office/drawing/2014/main" id="{7BBA4744-3635-41B8-AC20-E0FE30F0EF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4" y="1027"/>
                <a:ext cx="8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54" name="Oval 270">
                <a:extLst>
                  <a:ext uri="{FF2B5EF4-FFF2-40B4-BE49-F238E27FC236}">
                    <a16:creationId xmlns:a16="http://schemas.microsoft.com/office/drawing/2014/main" id="{9CE5DB41-7A03-47A3-B86A-7AEC51E67C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2" y="1025"/>
                <a:ext cx="10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55" name="Oval 271">
                <a:extLst>
                  <a:ext uri="{FF2B5EF4-FFF2-40B4-BE49-F238E27FC236}">
                    <a16:creationId xmlns:a16="http://schemas.microsoft.com/office/drawing/2014/main" id="{FD0DB019-8E6B-4FC2-8DA7-332A742629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1" y="1023"/>
                <a:ext cx="11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56" name="Oval 272">
                <a:extLst>
                  <a:ext uri="{FF2B5EF4-FFF2-40B4-BE49-F238E27FC236}">
                    <a16:creationId xmlns:a16="http://schemas.microsoft.com/office/drawing/2014/main" id="{0F30806D-DFF1-4100-A8D3-9FCEB9321F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9" y="1023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57" name="Oval 273">
                <a:extLst>
                  <a:ext uri="{FF2B5EF4-FFF2-40B4-BE49-F238E27FC236}">
                    <a16:creationId xmlns:a16="http://schemas.microsoft.com/office/drawing/2014/main" id="{388FFE68-C689-4254-86CF-A76BC5E764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7" y="1021"/>
                <a:ext cx="15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58" name="Oval 274">
                <a:extLst>
                  <a:ext uri="{FF2B5EF4-FFF2-40B4-BE49-F238E27FC236}">
                    <a16:creationId xmlns:a16="http://schemas.microsoft.com/office/drawing/2014/main" id="{71E7F355-F9A1-4625-8DC8-1BCF9AF3A5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15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59" name="Oval 275">
                <a:extLst>
                  <a:ext uri="{FF2B5EF4-FFF2-40B4-BE49-F238E27FC236}">
                    <a16:creationId xmlns:a16="http://schemas.microsoft.com/office/drawing/2014/main" id="{0215139F-225D-4F74-A4FE-E201D25464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4" y="1021"/>
                <a:ext cx="19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60" name="Oval 276">
                <a:extLst>
                  <a:ext uri="{FF2B5EF4-FFF2-40B4-BE49-F238E27FC236}">
                    <a16:creationId xmlns:a16="http://schemas.microsoft.com/office/drawing/2014/main" id="{3C5E02F7-F3E6-4A05-8922-0EAA3ED273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4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61" name="Oval 277">
                <a:extLst>
                  <a:ext uri="{FF2B5EF4-FFF2-40B4-BE49-F238E27FC236}">
                    <a16:creationId xmlns:a16="http://schemas.microsoft.com/office/drawing/2014/main" id="{F5DA7292-E28F-4B06-AFC2-BE29135D6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4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62" name="Oval 278">
                <a:extLst>
                  <a:ext uri="{FF2B5EF4-FFF2-40B4-BE49-F238E27FC236}">
                    <a16:creationId xmlns:a16="http://schemas.microsoft.com/office/drawing/2014/main" id="{A3E8C9F6-F8AF-4049-8FF1-EB971B1442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4" y="1023"/>
                <a:ext cx="15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63" name="Oval 279">
                <a:extLst>
                  <a:ext uri="{FF2B5EF4-FFF2-40B4-BE49-F238E27FC236}">
                    <a16:creationId xmlns:a16="http://schemas.microsoft.com/office/drawing/2014/main" id="{69A37148-136C-4FA1-9028-B89950768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6" y="1023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64" name="Oval 280">
                <a:extLst>
                  <a:ext uri="{FF2B5EF4-FFF2-40B4-BE49-F238E27FC236}">
                    <a16:creationId xmlns:a16="http://schemas.microsoft.com/office/drawing/2014/main" id="{905B60AA-7942-4B3B-842B-E81F6D95BA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6" y="1025"/>
                <a:ext cx="8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65" name="Oval 281">
                <a:extLst>
                  <a:ext uri="{FF2B5EF4-FFF2-40B4-BE49-F238E27FC236}">
                    <a16:creationId xmlns:a16="http://schemas.microsoft.com/office/drawing/2014/main" id="{CA9A82E3-82D2-4EEC-BF12-A83CFE46BB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" y="1027"/>
                <a:ext cx="6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66" name="Oval 282">
                <a:extLst>
                  <a:ext uri="{FF2B5EF4-FFF2-40B4-BE49-F238E27FC236}">
                    <a16:creationId xmlns:a16="http://schemas.microsoft.com/office/drawing/2014/main" id="{75020D76-F430-49A1-B042-F7474880CB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6" y="1027"/>
                <a:ext cx="4" cy="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67" name="Oval 283">
                <a:extLst>
                  <a:ext uri="{FF2B5EF4-FFF2-40B4-BE49-F238E27FC236}">
                    <a16:creationId xmlns:a16="http://schemas.microsoft.com/office/drawing/2014/main" id="{8056E7C8-2DB9-42C8-AEC8-01E6D5FE10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7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68" name="Oval 284">
                <a:extLst>
                  <a:ext uri="{FF2B5EF4-FFF2-40B4-BE49-F238E27FC236}">
                    <a16:creationId xmlns:a16="http://schemas.microsoft.com/office/drawing/2014/main" id="{E1C9BF83-2451-4A34-97B0-364F05FEA9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69" name="Oval 285">
                <a:extLst>
                  <a:ext uri="{FF2B5EF4-FFF2-40B4-BE49-F238E27FC236}">
                    <a16:creationId xmlns:a16="http://schemas.microsoft.com/office/drawing/2014/main" id="{7679659E-A088-4D5E-9A34-B8FEB9BC97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9" y="106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70" name="Oval 286">
                <a:extLst>
                  <a:ext uri="{FF2B5EF4-FFF2-40B4-BE49-F238E27FC236}">
                    <a16:creationId xmlns:a16="http://schemas.microsoft.com/office/drawing/2014/main" id="{833C3BF3-ADC7-439F-86FE-8DE41F4AE8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1069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71" name="Oval 287">
                <a:extLst>
                  <a:ext uri="{FF2B5EF4-FFF2-40B4-BE49-F238E27FC236}">
                    <a16:creationId xmlns:a16="http://schemas.microsoft.com/office/drawing/2014/main" id="{90ED3748-6DF8-407D-8D29-EB91D8884A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5" y="1067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72" name="Oval 288">
                <a:extLst>
                  <a:ext uri="{FF2B5EF4-FFF2-40B4-BE49-F238E27FC236}">
                    <a16:creationId xmlns:a16="http://schemas.microsoft.com/office/drawing/2014/main" id="{CAB5EF27-8E86-4944-8650-66D8537D74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3" y="1067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73" name="Oval 289">
                <a:extLst>
                  <a:ext uri="{FF2B5EF4-FFF2-40B4-BE49-F238E27FC236}">
                    <a16:creationId xmlns:a16="http://schemas.microsoft.com/office/drawing/2014/main" id="{7BA235BC-8B8D-4D94-979F-B3C312AF08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2" y="1065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74" name="Oval 290">
                <a:extLst>
                  <a:ext uri="{FF2B5EF4-FFF2-40B4-BE49-F238E27FC236}">
                    <a16:creationId xmlns:a16="http://schemas.microsoft.com/office/drawing/2014/main" id="{2B310368-D01D-442A-8F32-77E95CCA58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0" y="1065"/>
                <a:ext cx="9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75" name="Oval 291">
                <a:extLst>
                  <a:ext uri="{FF2B5EF4-FFF2-40B4-BE49-F238E27FC236}">
                    <a16:creationId xmlns:a16="http://schemas.microsoft.com/office/drawing/2014/main" id="{76E0EFE9-CF48-48A8-A7E5-3AEE665B7B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0" y="1063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76" name="Oval 292">
                <a:extLst>
                  <a:ext uri="{FF2B5EF4-FFF2-40B4-BE49-F238E27FC236}">
                    <a16:creationId xmlns:a16="http://schemas.microsoft.com/office/drawing/2014/main" id="{B49F1486-00F9-4388-8644-A770A33AE4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8" y="1063"/>
                <a:ext cx="12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77" name="Oval 293">
                <a:extLst>
                  <a:ext uri="{FF2B5EF4-FFF2-40B4-BE49-F238E27FC236}">
                    <a16:creationId xmlns:a16="http://schemas.microsoft.com/office/drawing/2014/main" id="{9195D055-8D37-4CB8-874E-6DD114105D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" y="1063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78" name="Oval 294">
                <a:extLst>
                  <a:ext uri="{FF2B5EF4-FFF2-40B4-BE49-F238E27FC236}">
                    <a16:creationId xmlns:a16="http://schemas.microsoft.com/office/drawing/2014/main" id="{D6C111F7-B87B-4F50-BA1F-8CD71DD594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7" y="1063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79" name="Oval 295">
                <a:extLst>
                  <a:ext uri="{FF2B5EF4-FFF2-40B4-BE49-F238E27FC236}">
                    <a16:creationId xmlns:a16="http://schemas.microsoft.com/office/drawing/2014/main" id="{2965557C-0338-4CD6-9377-7825436238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7" y="1063"/>
                <a:ext cx="9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80" name="Oval 296">
                <a:extLst>
                  <a:ext uri="{FF2B5EF4-FFF2-40B4-BE49-F238E27FC236}">
                    <a16:creationId xmlns:a16="http://schemas.microsoft.com/office/drawing/2014/main" id="{6F9D81B6-3558-4961-8D3C-3DFBBA60A9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7" y="1065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81" name="Oval 297">
                <a:extLst>
                  <a:ext uri="{FF2B5EF4-FFF2-40B4-BE49-F238E27FC236}">
                    <a16:creationId xmlns:a16="http://schemas.microsoft.com/office/drawing/2014/main" id="{42BC3789-7C23-4EFD-84E6-5ACA4722E0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7" y="1065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82" name="Oval 298">
                <a:extLst>
                  <a:ext uri="{FF2B5EF4-FFF2-40B4-BE49-F238E27FC236}">
                    <a16:creationId xmlns:a16="http://schemas.microsoft.com/office/drawing/2014/main" id="{4D0B9223-E675-4C11-9518-5354819A6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7" y="1067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83" name="Oval 299">
                <a:extLst>
                  <a:ext uri="{FF2B5EF4-FFF2-40B4-BE49-F238E27FC236}">
                    <a16:creationId xmlns:a16="http://schemas.microsoft.com/office/drawing/2014/main" id="{10288AB6-9C76-47F5-BCD8-D630A6D1A8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7" y="1067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84" name="Oval 300">
                <a:extLst>
                  <a:ext uri="{FF2B5EF4-FFF2-40B4-BE49-F238E27FC236}">
                    <a16:creationId xmlns:a16="http://schemas.microsoft.com/office/drawing/2014/main" id="{34F5D7FC-9664-4D8F-9FF8-D680FDD7DB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7" y="1069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85" name="Oval 301">
                <a:extLst>
                  <a:ext uri="{FF2B5EF4-FFF2-40B4-BE49-F238E27FC236}">
                    <a16:creationId xmlns:a16="http://schemas.microsoft.com/office/drawing/2014/main" id="{6DABCE49-4690-4A4A-A5F1-F545AD91D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8" y="106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86" name="Oval 302">
                <a:extLst>
                  <a:ext uri="{FF2B5EF4-FFF2-40B4-BE49-F238E27FC236}">
                    <a16:creationId xmlns:a16="http://schemas.microsoft.com/office/drawing/2014/main" id="{58AD9D9B-EA64-44D7-AB9E-D08A361827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8" y="110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87" name="Oval 303">
                <a:extLst>
                  <a:ext uri="{FF2B5EF4-FFF2-40B4-BE49-F238E27FC236}">
                    <a16:creationId xmlns:a16="http://schemas.microsoft.com/office/drawing/2014/main" id="{EA187767-C45A-4C61-BC72-E2E311D970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8" y="110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88" name="Oval 304">
                <a:extLst>
                  <a:ext uri="{FF2B5EF4-FFF2-40B4-BE49-F238E27FC236}">
                    <a16:creationId xmlns:a16="http://schemas.microsoft.com/office/drawing/2014/main" id="{9A5D1E60-2571-424A-B0CD-71B897F120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6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89" name="Oval 305">
                <a:extLst>
                  <a:ext uri="{FF2B5EF4-FFF2-40B4-BE49-F238E27FC236}">
                    <a16:creationId xmlns:a16="http://schemas.microsoft.com/office/drawing/2014/main" id="{4F51CD89-06A5-49AE-90CC-5D781BE087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4" y="1107"/>
                <a:ext cx="4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90" name="Oval 306">
                <a:extLst>
                  <a:ext uri="{FF2B5EF4-FFF2-40B4-BE49-F238E27FC236}">
                    <a16:creationId xmlns:a16="http://schemas.microsoft.com/office/drawing/2014/main" id="{4BEEA7F7-E2D7-4B03-9E5F-B8704B8011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3" y="1107"/>
                <a:ext cx="5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91" name="Oval 307">
                <a:extLst>
                  <a:ext uri="{FF2B5EF4-FFF2-40B4-BE49-F238E27FC236}">
                    <a16:creationId xmlns:a16="http://schemas.microsoft.com/office/drawing/2014/main" id="{8CF57FE7-F4FB-4FC9-B566-2D7DE0F58A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3" y="1105"/>
                <a:ext cx="4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92" name="Oval 308">
                <a:extLst>
                  <a:ext uri="{FF2B5EF4-FFF2-40B4-BE49-F238E27FC236}">
                    <a16:creationId xmlns:a16="http://schemas.microsoft.com/office/drawing/2014/main" id="{87A8317C-C12E-4D49-A541-FF5AE76994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1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93" name="Oval 309">
                <a:extLst>
                  <a:ext uri="{FF2B5EF4-FFF2-40B4-BE49-F238E27FC236}">
                    <a16:creationId xmlns:a16="http://schemas.microsoft.com/office/drawing/2014/main" id="{583139E9-3318-4176-AC6C-8B241EB624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1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94" name="Oval 310">
                <a:extLst>
                  <a:ext uri="{FF2B5EF4-FFF2-40B4-BE49-F238E27FC236}">
                    <a16:creationId xmlns:a16="http://schemas.microsoft.com/office/drawing/2014/main" id="{C6C62F7C-1007-41C7-9221-512D17FC14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9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95" name="Oval 311">
                <a:extLst>
                  <a:ext uri="{FF2B5EF4-FFF2-40B4-BE49-F238E27FC236}">
                    <a16:creationId xmlns:a16="http://schemas.microsoft.com/office/drawing/2014/main" id="{A34A5A4C-693E-4297-A9B7-ABA6E22ADB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0" y="1105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96" name="Oval 312">
                <a:extLst>
                  <a:ext uri="{FF2B5EF4-FFF2-40B4-BE49-F238E27FC236}">
                    <a16:creationId xmlns:a16="http://schemas.microsoft.com/office/drawing/2014/main" id="{C188A854-0948-4C29-ABCF-B9FC73F02A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0" y="1107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97" name="Oval 313">
                <a:extLst>
                  <a:ext uri="{FF2B5EF4-FFF2-40B4-BE49-F238E27FC236}">
                    <a16:creationId xmlns:a16="http://schemas.microsoft.com/office/drawing/2014/main" id="{40DBC9DA-4213-4E29-B39C-3D16BABA50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0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98" name="Oval 314">
                <a:extLst>
                  <a:ext uri="{FF2B5EF4-FFF2-40B4-BE49-F238E27FC236}">
                    <a16:creationId xmlns:a16="http://schemas.microsoft.com/office/drawing/2014/main" id="{B448A3A2-7228-442D-8A7D-2B703F3DEC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199" name="Oval 315">
                <a:extLst>
                  <a:ext uri="{FF2B5EF4-FFF2-40B4-BE49-F238E27FC236}">
                    <a16:creationId xmlns:a16="http://schemas.microsoft.com/office/drawing/2014/main" id="{8BA2BE82-C7D9-492A-BB1B-89AD609386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8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200" name="Oval 316">
                <a:extLst>
                  <a:ext uri="{FF2B5EF4-FFF2-40B4-BE49-F238E27FC236}">
                    <a16:creationId xmlns:a16="http://schemas.microsoft.com/office/drawing/2014/main" id="{A0750E3F-5F41-4ED0-8ECB-1C63973DFB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7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201" name="Oval 317">
                <a:extLst>
                  <a:ext uri="{FF2B5EF4-FFF2-40B4-BE49-F238E27FC236}">
                    <a16:creationId xmlns:a16="http://schemas.microsoft.com/office/drawing/2014/main" id="{17F50BB3-5F96-488E-8CB3-5C164B400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5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202" name="Oval 318">
                <a:extLst>
                  <a:ext uri="{FF2B5EF4-FFF2-40B4-BE49-F238E27FC236}">
                    <a16:creationId xmlns:a16="http://schemas.microsoft.com/office/drawing/2014/main" id="{AC371345-CA56-47D9-ADD4-684EDFACAB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6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203" name="Oval 319">
                <a:extLst>
                  <a:ext uri="{FF2B5EF4-FFF2-40B4-BE49-F238E27FC236}">
                    <a16:creationId xmlns:a16="http://schemas.microsoft.com/office/drawing/2014/main" id="{DE70F635-209B-4DFF-93FF-0B25EDBD86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4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204" name="Oval 320">
                <a:extLst>
                  <a:ext uri="{FF2B5EF4-FFF2-40B4-BE49-F238E27FC236}">
                    <a16:creationId xmlns:a16="http://schemas.microsoft.com/office/drawing/2014/main" id="{5D8FF5C3-55D7-4DCF-B114-FDDE28EB0B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2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205" name="Oval 321">
                <a:extLst>
                  <a:ext uri="{FF2B5EF4-FFF2-40B4-BE49-F238E27FC236}">
                    <a16:creationId xmlns:a16="http://schemas.microsoft.com/office/drawing/2014/main" id="{8413DA80-C8ED-4C64-B8B6-EE35C734FE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2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206" name="Oval 322">
                <a:extLst>
                  <a:ext uri="{FF2B5EF4-FFF2-40B4-BE49-F238E27FC236}">
                    <a16:creationId xmlns:a16="http://schemas.microsoft.com/office/drawing/2014/main" id="{186436B2-19A7-46EC-B76A-EF2268F68D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2" y="114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207" name="Oval 323">
                <a:extLst>
                  <a:ext uri="{FF2B5EF4-FFF2-40B4-BE49-F238E27FC236}">
                    <a16:creationId xmlns:a16="http://schemas.microsoft.com/office/drawing/2014/main" id="{CB725525-472F-4A6B-A42F-A11A5CA3F7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1" y="114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208" name="Oval 324">
                <a:extLst>
                  <a:ext uri="{FF2B5EF4-FFF2-40B4-BE49-F238E27FC236}">
                    <a16:creationId xmlns:a16="http://schemas.microsoft.com/office/drawing/2014/main" id="{F3F39208-826D-4B67-8F5A-8C7913D3A9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1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  <p:sp>
            <p:nvSpPr>
              <p:cNvPr id="209" name="Oval 325">
                <a:extLst>
                  <a:ext uri="{FF2B5EF4-FFF2-40B4-BE49-F238E27FC236}">
                    <a16:creationId xmlns:a16="http://schemas.microsoft.com/office/drawing/2014/main" id="{D7C6624B-AA6D-430E-96C1-5D84AD5ACC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1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6000">
                  <a:latin typeface="+mj-ea"/>
                  <a:ea typeface="+mj-ea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BF24458-0F74-4D88-B649-5BC064872AC6}"/>
                </a:ext>
              </a:extLst>
            </p:cNvPr>
            <p:cNvGrpSpPr/>
            <p:nvPr/>
          </p:nvGrpSpPr>
          <p:grpSpPr>
            <a:xfrm>
              <a:off x="1165995" y="1132360"/>
              <a:ext cx="1678107" cy="1017224"/>
              <a:chOff x="620961" y="993234"/>
              <a:chExt cx="1678107" cy="1017224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2957B643-5A7D-4B05-BF64-6EDD479294B9}"/>
                  </a:ext>
                </a:extLst>
              </p:cNvPr>
              <p:cNvSpPr txBox="1"/>
              <p:nvPr/>
            </p:nvSpPr>
            <p:spPr>
              <a:xfrm>
                <a:off x="622549" y="994795"/>
                <a:ext cx="1674931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ln w="247650">
                      <a:gradFill>
                        <a:gsLst>
                          <a:gs pos="0">
                            <a:srgbClr val="FFC000"/>
                          </a:gs>
                          <a:gs pos="100000">
                            <a:srgbClr val="FF3250"/>
                          </a:gs>
                        </a:gsLst>
                        <a:lin ang="5400000" scaled="1"/>
                      </a:gradFill>
                    </a:ln>
                    <a:solidFill>
                      <a:srgbClr val="FFC000"/>
                    </a:solidFill>
                    <a:latin typeface="+mj-ea"/>
                    <a:ea typeface="+mj-ea"/>
                  </a:rPr>
                  <a:t>目录</a:t>
                </a:r>
                <a:endParaRPr lang="en-US" altLang="zh-CN" sz="6000" dirty="0">
                  <a:ln w="247650"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solidFill>
                    <a:srgbClr val="FFC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7227A91-6CF6-4EF7-B323-0C95481F44C5}"/>
                  </a:ext>
                </a:extLst>
              </p:cNvPr>
              <p:cNvSpPr txBox="1"/>
              <p:nvPr/>
            </p:nvSpPr>
            <p:spPr>
              <a:xfrm>
                <a:off x="624137" y="993235"/>
                <a:ext cx="1674931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ln w="152400">
                      <a:solidFill>
                        <a:schemeClr val="tx1"/>
                      </a:solidFill>
                    </a:ln>
                    <a:latin typeface="+mj-ea"/>
                    <a:ea typeface="+mj-ea"/>
                  </a:rPr>
                  <a:t>目录</a:t>
                </a:r>
                <a:endParaRPr lang="en-US" altLang="zh-CN" sz="6000" dirty="0">
                  <a:ln w="152400">
                    <a:solidFill>
                      <a:schemeClr val="tx1"/>
                    </a:solidFill>
                  </a:ln>
                  <a:latin typeface="+mj-ea"/>
                  <a:ea typeface="+mj-ea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CEA347AF-BCEF-4060-8443-62674D23984C}"/>
                  </a:ext>
                </a:extLst>
              </p:cNvPr>
              <p:cNvSpPr txBox="1"/>
              <p:nvPr/>
            </p:nvSpPr>
            <p:spPr>
              <a:xfrm>
                <a:off x="620961" y="993234"/>
                <a:ext cx="1674931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chemeClr val="bg1"/>
                    </a:solidFill>
                    <a:latin typeface="+mj-ea"/>
                    <a:ea typeface="+mj-ea"/>
                  </a:rPr>
                  <a:t>目录</a:t>
                </a:r>
                <a:endParaRPr lang="en-US" altLang="zh-CN" sz="6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B1F6C52-EB6F-4689-99E3-F88E89F03832}"/>
              </a:ext>
            </a:extLst>
          </p:cNvPr>
          <p:cNvGrpSpPr/>
          <p:nvPr/>
        </p:nvGrpSpPr>
        <p:grpSpPr>
          <a:xfrm>
            <a:off x="1220262" y="2198057"/>
            <a:ext cx="1631979" cy="375282"/>
            <a:chOff x="685234" y="2637800"/>
            <a:chExt cx="2529984" cy="598670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690AB09-4035-4032-AADA-20F8F8E6FAC0}"/>
                </a:ext>
              </a:extLst>
            </p:cNvPr>
            <p:cNvSpPr/>
            <p:nvPr/>
          </p:nvSpPr>
          <p:spPr>
            <a:xfrm>
              <a:off x="685234" y="2680210"/>
              <a:ext cx="2529984" cy="556260"/>
            </a:xfrm>
            <a:custGeom>
              <a:avLst/>
              <a:gdLst>
                <a:gd name="connsiteX0" fmla="*/ 152544 w 2529984"/>
                <a:gd name="connsiteY0" fmla="*/ 53340 h 556260"/>
                <a:gd name="connsiteX1" fmla="*/ 152544 w 2529984"/>
                <a:gd name="connsiteY1" fmla="*/ 53340 h 556260"/>
                <a:gd name="connsiteX2" fmla="*/ 45864 w 2529984"/>
                <a:gd name="connsiteY2" fmla="*/ 403860 h 556260"/>
                <a:gd name="connsiteX3" fmla="*/ 23004 w 2529984"/>
                <a:gd name="connsiteY3" fmla="*/ 487680 h 556260"/>
                <a:gd name="connsiteX4" fmla="*/ 144 w 2529984"/>
                <a:gd name="connsiteY4" fmla="*/ 556260 h 556260"/>
                <a:gd name="connsiteX5" fmla="*/ 2377584 w 2529984"/>
                <a:gd name="connsiteY5" fmla="*/ 495300 h 556260"/>
                <a:gd name="connsiteX6" fmla="*/ 2529984 w 2529984"/>
                <a:gd name="connsiteY6" fmla="*/ 0 h 556260"/>
                <a:gd name="connsiteX7" fmla="*/ 152544 w 2529984"/>
                <a:gd name="connsiteY7" fmla="*/ 53340 h 55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9984" h="556260">
                  <a:moveTo>
                    <a:pt x="152544" y="53340"/>
                  </a:moveTo>
                  <a:lnTo>
                    <a:pt x="152544" y="53340"/>
                  </a:lnTo>
                  <a:cubicBezTo>
                    <a:pt x="116984" y="170180"/>
                    <a:pt x="80770" y="286823"/>
                    <a:pt x="45864" y="403860"/>
                  </a:cubicBezTo>
                  <a:cubicBezTo>
                    <a:pt x="37587" y="431612"/>
                    <a:pt x="32643" y="460371"/>
                    <a:pt x="23004" y="487680"/>
                  </a:cubicBezTo>
                  <a:cubicBezTo>
                    <a:pt x="-3264" y="562105"/>
                    <a:pt x="144" y="506572"/>
                    <a:pt x="144" y="556260"/>
                  </a:cubicBezTo>
                  <a:lnTo>
                    <a:pt x="2377584" y="495300"/>
                  </a:lnTo>
                  <a:lnTo>
                    <a:pt x="2529984" y="0"/>
                  </a:lnTo>
                  <a:lnTo>
                    <a:pt x="152544" y="53340"/>
                  </a:lnTo>
                  <a:close/>
                </a:path>
              </a:pathLst>
            </a:custGeom>
            <a:gradFill>
              <a:gsLst>
                <a:gs pos="69000">
                  <a:srgbClr val="48E199"/>
                </a:gs>
                <a:gs pos="20000">
                  <a:srgbClr val="FFC000"/>
                </a:gs>
                <a:gs pos="42000">
                  <a:srgbClr val="FF3250"/>
                </a:gs>
              </a:gsLst>
              <a:lin ang="4800000" scaled="0"/>
            </a:gra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8E199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1B5AD1C-9A93-467D-B65D-45880DC085AC}"/>
                </a:ext>
              </a:extLst>
            </p:cNvPr>
            <p:cNvSpPr txBox="1"/>
            <p:nvPr/>
          </p:nvSpPr>
          <p:spPr>
            <a:xfrm>
              <a:off x="785019" y="2637800"/>
              <a:ext cx="2222148" cy="540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CONTENTS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6686" name="图片 6685">
            <a:extLst>
              <a:ext uri="{FF2B5EF4-FFF2-40B4-BE49-F238E27FC236}">
                <a16:creationId xmlns:a16="http://schemas.microsoft.com/office/drawing/2014/main" id="{AB1C3385-1F97-4719-B4D0-585B4AAA06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6912" r="-1356"/>
          <a:stretch/>
        </p:blipFill>
        <p:spPr>
          <a:xfrm rot="186527">
            <a:off x="6318964" y="1162589"/>
            <a:ext cx="1372409" cy="3381558"/>
          </a:xfrm>
          <a:prstGeom prst="rect">
            <a:avLst/>
          </a:prstGeom>
        </p:spPr>
      </p:pic>
      <p:grpSp>
        <p:nvGrpSpPr>
          <p:cNvPr id="6471" name="图形 39">
            <a:extLst>
              <a:ext uri="{FF2B5EF4-FFF2-40B4-BE49-F238E27FC236}">
                <a16:creationId xmlns:a16="http://schemas.microsoft.com/office/drawing/2014/main" id="{CA30BC92-468C-4BAB-8103-7571235D0F26}"/>
              </a:ext>
            </a:extLst>
          </p:cNvPr>
          <p:cNvGrpSpPr/>
          <p:nvPr/>
        </p:nvGrpSpPr>
        <p:grpSpPr>
          <a:xfrm>
            <a:off x="5334073" y="1782394"/>
            <a:ext cx="1647638" cy="2984972"/>
            <a:chOff x="-4353923" y="-724324"/>
            <a:chExt cx="1787842" cy="3238976"/>
          </a:xfrm>
        </p:grpSpPr>
        <p:sp>
          <p:nvSpPr>
            <p:cNvPr id="6472" name="任意多边形: 形状 6471">
              <a:extLst>
                <a:ext uri="{FF2B5EF4-FFF2-40B4-BE49-F238E27FC236}">
                  <a16:creationId xmlns:a16="http://schemas.microsoft.com/office/drawing/2014/main" id="{645C6028-D54D-483E-9E40-542876C36F30}"/>
                </a:ext>
              </a:extLst>
            </p:cNvPr>
            <p:cNvSpPr/>
            <p:nvPr/>
          </p:nvSpPr>
          <p:spPr>
            <a:xfrm>
              <a:off x="-4353923" y="2214804"/>
              <a:ext cx="1787842" cy="299847"/>
            </a:xfrm>
            <a:custGeom>
              <a:avLst/>
              <a:gdLst>
                <a:gd name="connsiteX0" fmla="*/ 1787842 w 1787842"/>
                <a:gd name="connsiteY0" fmla="*/ 149924 h 299847"/>
                <a:gd name="connsiteX1" fmla="*/ 893921 w 1787842"/>
                <a:gd name="connsiteY1" fmla="*/ 299847 h 299847"/>
                <a:gd name="connsiteX2" fmla="*/ 0 w 1787842"/>
                <a:gd name="connsiteY2" fmla="*/ 149924 h 299847"/>
                <a:gd name="connsiteX3" fmla="*/ 893921 w 1787842"/>
                <a:gd name="connsiteY3" fmla="*/ 0 h 299847"/>
                <a:gd name="connsiteX4" fmla="*/ 1787842 w 1787842"/>
                <a:gd name="connsiteY4" fmla="*/ 149924 h 299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842" h="299847">
                  <a:moveTo>
                    <a:pt x="1787842" y="149924"/>
                  </a:moveTo>
                  <a:cubicBezTo>
                    <a:pt x="1787842" y="232724"/>
                    <a:pt x="1387620" y="299847"/>
                    <a:pt x="893921" y="299847"/>
                  </a:cubicBezTo>
                  <a:cubicBezTo>
                    <a:pt x="400222" y="299847"/>
                    <a:pt x="0" y="232724"/>
                    <a:pt x="0" y="149924"/>
                  </a:cubicBezTo>
                  <a:cubicBezTo>
                    <a:pt x="0" y="67123"/>
                    <a:pt x="400222" y="0"/>
                    <a:pt x="893921" y="0"/>
                  </a:cubicBezTo>
                  <a:cubicBezTo>
                    <a:pt x="1387620" y="0"/>
                    <a:pt x="1787842" y="67123"/>
                    <a:pt x="1787842" y="14992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3" name="任意多边形: 形状 6472">
              <a:extLst>
                <a:ext uri="{FF2B5EF4-FFF2-40B4-BE49-F238E27FC236}">
                  <a16:creationId xmlns:a16="http://schemas.microsoft.com/office/drawing/2014/main" id="{9DFC350C-9951-41A0-9A9E-C504ECA06C46}"/>
                </a:ext>
              </a:extLst>
            </p:cNvPr>
            <p:cNvSpPr/>
            <p:nvPr/>
          </p:nvSpPr>
          <p:spPr>
            <a:xfrm>
              <a:off x="-4353923" y="2214804"/>
              <a:ext cx="1787842" cy="299847"/>
            </a:xfrm>
            <a:custGeom>
              <a:avLst/>
              <a:gdLst>
                <a:gd name="connsiteX0" fmla="*/ 1787842 w 1787842"/>
                <a:gd name="connsiteY0" fmla="*/ 149924 h 299847"/>
                <a:gd name="connsiteX1" fmla="*/ 893921 w 1787842"/>
                <a:gd name="connsiteY1" fmla="*/ 299847 h 299847"/>
                <a:gd name="connsiteX2" fmla="*/ 0 w 1787842"/>
                <a:gd name="connsiteY2" fmla="*/ 149924 h 299847"/>
                <a:gd name="connsiteX3" fmla="*/ 893921 w 1787842"/>
                <a:gd name="connsiteY3" fmla="*/ 0 h 299847"/>
                <a:gd name="connsiteX4" fmla="*/ 1787842 w 1787842"/>
                <a:gd name="connsiteY4" fmla="*/ 149924 h 299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842" h="299847">
                  <a:moveTo>
                    <a:pt x="1787842" y="149924"/>
                  </a:moveTo>
                  <a:cubicBezTo>
                    <a:pt x="1787842" y="232724"/>
                    <a:pt x="1387620" y="299847"/>
                    <a:pt x="893921" y="299847"/>
                  </a:cubicBezTo>
                  <a:cubicBezTo>
                    <a:pt x="400222" y="299847"/>
                    <a:pt x="0" y="232724"/>
                    <a:pt x="0" y="149924"/>
                  </a:cubicBezTo>
                  <a:cubicBezTo>
                    <a:pt x="0" y="67123"/>
                    <a:pt x="400222" y="0"/>
                    <a:pt x="893921" y="0"/>
                  </a:cubicBezTo>
                  <a:cubicBezTo>
                    <a:pt x="1387620" y="0"/>
                    <a:pt x="1787842" y="67123"/>
                    <a:pt x="1787842" y="149924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4" name="任意多边形: 形状 6473">
              <a:extLst>
                <a:ext uri="{FF2B5EF4-FFF2-40B4-BE49-F238E27FC236}">
                  <a16:creationId xmlns:a16="http://schemas.microsoft.com/office/drawing/2014/main" id="{046B188F-6A03-4266-AEF7-4B03210E7DC1}"/>
                </a:ext>
              </a:extLst>
            </p:cNvPr>
            <p:cNvSpPr/>
            <p:nvPr/>
          </p:nvSpPr>
          <p:spPr>
            <a:xfrm>
              <a:off x="-3507150" y="-724324"/>
              <a:ext cx="94392" cy="3000660"/>
            </a:xfrm>
            <a:custGeom>
              <a:avLst/>
              <a:gdLst>
                <a:gd name="connsiteX0" fmla="*/ 0 w 94392"/>
                <a:gd name="connsiteY0" fmla="*/ 0 h 3000660"/>
                <a:gd name="connsiteX1" fmla="*/ 94393 w 94392"/>
                <a:gd name="connsiteY1" fmla="*/ 0 h 3000660"/>
                <a:gd name="connsiteX2" fmla="*/ 94393 w 94392"/>
                <a:gd name="connsiteY2" fmla="*/ 3000661 h 3000660"/>
                <a:gd name="connsiteX3" fmla="*/ 0 w 94392"/>
                <a:gd name="connsiteY3" fmla="*/ 3000661 h 3000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392" h="3000660">
                  <a:moveTo>
                    <a:pt x="0" y="0"/>
                  </a:moveTo>
                  <a:lnTo>
                    <a:pt x="94393" y="0"/>
                  </a:lnTo>
                  <a:lnTo>
                    <a:pt x="94393" y="3000661"/>
                  </a:lnTo>
                  <a:lnTo>
                    <a:pt x="0" y="3000661"/>
                  </a:lnTo>
                  <a:close/>
                </a:path>
              </a:pathLst>
            </a:custGeom>
            <a:solidFill>
              <a:srgbClr val="263238"/>
            </a:solidFill>
            <a:ln w="10059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5" name="任意多边形: 形状 6474">
              <a:extLst>
                <a:ext uri="{FF2B5EF4-FFF2-40B4-BE49-F238E27FC236}">
                  <a16:creationId xmlns:a16="http://schemas.microsoft.com/office/drawing/2014/main" id="{7012E051-5F80-4410-A8EA-69ACFEE5C6D2}"/>
                </a:ext>
              </a:extLst>
            </p:cNvPr>
            <p:cNvSpPr/>
            <p:nvPr/>
          </p:nvSpPr>
          <p:spPr>
            <a:xfrm>
              <a:off x="-4005213" y="1658735"/>
              <a:ext cx="1090422" cy="97631"/>
            </a:xfrm>
            <a:custGeom>
              <a:avLst/>
              <a:gdLst>
                <a:gd name="connsiteX0" fmla="*/ 1090422 w 1090422"/>
                <a:gd name="connsiteY0" fmla="*/ 97631 h 97631"/>
                <a:gd name="connsiteX1" fmla="*/ 0 w 1090422"/>
                <a:gd name="connsiteY1" fmla="*/ 97631 h 97631"/>
                <a:gd name="connsiteX2" fmla="*/ 13049 w 1090422"/>
                <a:gd name="connsiteY2" fmla="*/ 0 h 97631"/>
                <a:gd name="connsiteX3" fmla="*/ 1070896 w 1090422"/>
                <a:gd name="connsiteY3" fmla="*/ 0 h 97631"/>
                <a:gd name="connsiteX4" fmla="*/ 1090422 w 1090422"/>
                <a:gd name="connsiteY4" fmla="*/ 97631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0422" h="97631">
                  <a:moveTo>
                    <a:pt x="1090422" y="97631"/>
                  </a:moveTo>
                  <a:lnTo>
                    <a:pt x="0" y="97631"/>
                  </a:lnTo>
                  <a:lnTo>
                    <a:pt x="13049" y="0"/>
                  </a:lnTo>
                  <a:lnTo>
                    <a:pt x="1070896" y="0"/>
                  </a:lnTo>
                  <a:lnTo>
                    <a:pt x="1090422" y="97631"/>
                  </a:lnTo>
                  <a:close/>
                </a:path>
              </a:pathLst>
            </a:custGeom>
            <a:solidFill>
              <a:srgbClr val="263238"/>
            </a:solidFill>
            <a:ln w="10059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6" name="任意多边形: 形状 6475">
              <a:extLst>
                <a:ext uri="{FF2B5EF4-FFF2-40B4-BE49-F238E27FC236}">
                  <a16:creationId xmlns:a16="http://schemas.microsoft.com/office/drawing/2014/main" id="{82CED633-259A-42FF-B5E0-565F89B99919}"/>
                </a:ext>
              </a:extLst>
            </p:cNvPr>
            <p:cNvSpPr/>
            <p:nvPr/>
          </p:nvSpPr>
          <p:spPr>
            <a:xfrm>
              <a:off x="-3333033" y="-716990"/>
              <a:ext cx="618363" cy="3067335"/>
            </a:xfrm>
            <a:custGeom>
              <a:avLst/>
              <a:gdLst>
                <a:gd name="connsiteX0" fmla="*/ 507778 w 618363"/>
                <a:gd name="connsiteY0" fmla="*/ 3067336 h 3067335"/>
                <a:gd name="connsiteX1" fmla="*/ 618363 w 618363"/>
                <a:gd name="connsiteY1" fmla="*/ 3067336 h 3067335"/>
                <a:gd name="connsiteX2" fmla="*/ 110680 w 618363"/>
                <a:gd name="connsiteY2" fmla="*/ 0 h 3067335"/>
                <a:gd name="connsiteX3" fmla="*/ 0 w 618363"/>
                <a:gd name="connsiteY3" fmla="*/ 0 h 3067335"/>
                <a:gd name="connsiteX4" fmla="*/ 507778 w 618363"/>
                <a:gd name="connsiteY4" fmla="*/ 3067336 h 306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363" h="3067335">
                  <a:moveTo>
                    <a:pt x="507778" y="3067336"/>
                  </a:moveTo>
                  <a:lnTo>
                    <a:pt x="618363" y="3067336"/>
                  </a:lnTo>
                  <a:lnTo>
                    <a:pt x="110680" y="0"/>
                  </a:lnTo>
                  <a:lnTo>
                    <a:pt x="0" y="0"/>
                  </a:lnTo>
                  <a:lnTo>
                    <a:pt x="507778" y="3067336"/>
                  </a:lnTo>
                  <a:close/>
                </a:path>
              </a:pathLst>
            </a:custGeom>
            <a:solidFill>
              <a:srgbClr val="263238"/>
            </a:solidFill>
            <a:ln w="10059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7" name="任意多边形: 形状 6476">
              <a:extLst>
                <a:ext uri="{FF2B5EF4-FFF2-40B4-BE49-F238E27FC236}">
                  <a16:creationId xmlns:a16="http://schemas.microsoft.com/office/drawing/2014/main" id="{D5AA719E-6AA7-449E-ADB2-C4C01288D716}"/>
                </a:ext>
              </a:extLst>
            </p:cNvPr>
            <p:cNvSpPr/>
            <p:nvPr/>
          </p:nvSpPr>
          <p:spPr>
            <a:xfrm>
              <a:off x="-4198856" y="-716990"/>
              <a:ext cx="611885" cy="3067335"/>
            </a:xfrm>
            <a:custGeom>
              <a:avLst/>
              <a:gdLst>
                <a:gd name="connsiteX0" fmla="*/ 110680 w 611885"/>
                <a:gd name="connsiteY0" fmla="*/ 3067336 h 3067335"/>
                <a:gd name="connsiteX1" fmla="*/ 0 w 611885"/>
                <a:gd name="connsiteY1" fmla="*/ 3067336 h 3067335"/>
                <a:gd name="connsiteX2" fmla="*/ 501301 w 611885"/>
                <a:gd name="connsiteY2" fmla="*/ 0 h 3067335"/>
                <a:gd name="connsiteX3" fmla="*/ 611886 w 611885"/>
                <a:gd name="connsiteY3" fmla="*/ 0 h 3067335"/>
                <a:gd name="connsiteX4" fmla="*/ 110680 w 611885"/>
                <a:gd name="connsiteY4" fmla="*/ 3067336 h 306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885" h="3067335">
                  <a:moveTo>
                    <a:pt x="110680" y="3067336"/>
                  </a:moveTo>
                  <a:lnTo>
                    <a:pt x="0" y="3067336"/>
                  </a:lnTo>
                  <a:lnTo>
                    <a:pt x="501301" y="0"/>
                  </a:lnTo>
                  <a:lnTo>
                    <a:pt x="611886" y="0"/>
                  </a:lnTo>
                  <a:lnTo>
                    <a:pt x="110680" y="3067336"/>
                  </a:lnTo>
                  <a:close/>
                </a:path>
              </a:pathLst>
            </a:custGeom>
            <a:solidFill>
              <a:srgbClr val="263238"/>
            </a:solidFill>
            <a:ln w="10059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8" name="任意多边形: 形状 6477">
              <a:extLst>
                <a:ext uri="{FF2B5EF4-FFF2-40B4-BE49-F238E27FC236}">
                  <a16:creationId xmlns:a16="http://schemas.microsoft.com/office/drawing/2014/main" id="{E7F15AAE-BAC5-4B00-83DB-24BD79AB01D2}"/>
                </a:ext>
              </a:extLst>
            </p:cNvPr>
            <p:cNvSpPr/>
            <p:nvPr/>
          </p:nvSpPr>
          <p:spPr>
            <a:xfrm>
              <a:off x="-3686220" y="1061422"/>
              <a:ext cx="452437" cy="68389"/>
            </a:xfrm>
            <a:custGeom>
              <a:avLst/>
              <a:gdLst>
                <a:gd name="connsiteX0" fmla="*/ 0 w 452437"/>
                <a:gd name="connsiteY0" fmla="*/ 0 h 68389"/>
                <a:gd name="connsiteX1" fmla="*/ 452438 w 452437"/>
                <a:gd name="connsiteY1" fmla="*/ 0 h 68389"/>
                <a:gd name="connsiteX2" fmla="*/ 452438 w 452437"/>
                <a:gd name="connsiteY2" fmla="*/ 68389 h 68389"/>
                <a:gd name="connsiteX3" fmla="*/ 0 w 452437"/>
                <a:gd name="connsiteY3" fmla="*/ 68389 h 6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437" h="68389">
                  <a:moveTo>
                    <a:pt x="0" y="0"/>
                  </a:moveTo>
                  <a:lnTo>
                    <a:pt x="452438" y="0"/>
                  </a:lnTo>
                  <a:lnTo>
                    <a:pt x="452438" y="68389"/>
                  </a:lnTo>
                  <a:lnTo>
                    <a:pt x="0" y="68389"/>
                  </a:lnTo>
                  <a:close/>
                </a:path>
              </a:pathLst>
            </a:custGeom>
            <a:solidFill>
              <a:srgbClr val="263238"/>
            </a:solidFill>
            <a:ln w="10059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9" name="任意多边形: 形状 6478">
              <a:extLst>
                <a:ext uri="{FF2B5EF4-FFF2-40B4-BE49-F238E27FC236}">
                  <a16:creationId xmlns:a16="http://schemas.microsoft.com/office/drawing/2014/main" id="{371C22EA-4229-4972-BC2A-BC927E58C37A}"/>
                </a:ext>
              </a:extLst>
            </p:cNvPr>
            <p:cNvSpPr/>
            <p:nvPr/>
          </p:nvSpPr>
          <p:spPr>
            <a:xfrm>
              <a:off x="-3798044" y="-655077"/>
              <a:ext cx="676179" cy="68389"/>
            </a:xfrm>
            <a:custGeom>
              <a:avLst/>
              <a:gdLst>
                <a:gd name="connsiteX0" fmla="*/ 0 w 676179"/>
                <a:gd name="connsiteY0" fmla="*/ 0 h 68389"/>
                <a:gd name="connsiteX1" fmla="*/ 676180 w 676179"/>
                <a:gd name="connsiteY1" fmla="*/ 0 h 68389"/>
                <a:gd name="connsiteX2" fmla="*/ 676180 w 676179"/>
                <a:gd name="connsiteY2" fmla="*/ 68389 h 68389"/>
                <a:gd name="connsiteX3" fmla="*/ 0 w 676179"/>
                <a:gd name="connsiteY3" fmla="*/ 68389 h 6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179" h="68389">
                  <a:moveTo>
                    <a:pt x="0" y="0"/>
                  </a:moveTo>
                  <a:lnTo>
                    <a:pt x="676180" y="0"/>
                  </a:lnTo>
                  <a:lnTo>
                    <a:pt x="676180" y="68389"/>
                  </a:lnTo>
                  <a:lnTo>
                    <a:pt x="0" y="68389"/>
                  </a:lnTo>
                  <a:close/>
                </a:path>
              </a:pathLst>
            </a:custGeom>
            <a:solidFill>
              <a:srgbClr val="263238"/>
            </a:solidFill>
            <a:ln w="10059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0" name="任意多边形: 形状 6479">
              <a:extLst>
                <a:ext uri="{FF2B5EF4-FFF2-40B4-BE49-F238E27FC236}">
                  <a16:creationId xmlns:a16="http://schemas.microsoft.com/office/drawing/2014/main" id="{125CDD9E-FDEA-477C-B912-0E78E3BC1D17}"/>
                </a:ext>
              </a:extLst>
            </p:cNvPr>
            <p:cNvSpPr/>
            <p:nvPr/>
          </p:nvSpPr>
          <p:spPr>
            <a:xfrm>
              <a:off x="-4130466" y="-590022"/>
              <a:ext cx="1334452" cy="1586388"/>
            </a:xfrm>
            <a:custGeom>
              <a:avLst/>
              <a:gdLst>
                <a:gd name="connsiteX0" fmla="*/ 0 w 1334452"/>
                <a:gd name="connsiteY0" fmla="*/ 0 h 1586388"/>
                <a:gd name="connsiteX1" fmla="*/ 1334453 w 1334452"/>
                <a:gd name="connsiteY1" fmla="*/ 0 h 1586388"/>
                <a:gd name="connsiteX2" fmla="*/ 1334453 w 1334452"/>
                <a:gd name="connsiteY2" fmla="*/ 1586389 h 1586388"/>
                <a:gd name="connsiteX3" fmla="*/ 0 w 1334452"/>
                <a:gd name="connsiteY3" fmla="*/ 1586389 h 158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4452" h="1586388">
                  <a:moveTo>
                    <a:pt x="0" y="0"/>
                  </a:moveTo>
                  <a:lnTo>
                    <a:pt x="1334453" y="0"/>
                  </a:lnTo>
                  <a:lnTo>
                    <a:pt x="1334453" y="1586389"/>
                  </a:lnTo>
                  <a:lnTo>
                    <a:pt x="0" y="1586389"/>
                  </a:lnTo>
                  <a:close/>
                </a:path>
              </a:pathLst>
            </a:custGeom>
            <a:solidFill>
              <a:srgbClr val="FFFFFF"/>
            </a:solidFill>
            <a:ln w="10059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1" name="任意多边形: 形状 6480">
              <a:extLst>
                <a:ext uri="{FF2B5EF4-FFF2-40B4-BE49-F238E27FC236}">
                  <a16:creationId xmlns:a16="http://schemas.microsoft.com/office/drawing/2014/main" id="{B062F776-6810-4C28-9A7F-16342DCC5A00}"/>
                </a:ext>
              </a:extLst>
            </p:cNvPr>
            <p:cNvSpPr/>
            <p:nvPr/>
          </p:nvSpPr>
          <p:spPr>
            <a:xfrm>
              <a:off x="-4205333" y="989794"/>
              <a:ext cx="1490662" cy="78104"/>
            </a:xfrm>
            <a:custGeom>
              <a:avLst/>
              <a:gdLst>
                <a:gd name="connsiteX0" fmla="*/ 0 w 1490662"/>
                <a:gd name="connsiteY0" fmla="*/ 0 h 78104"/>
                <a:gd name="connsiteX1" fmla="*/ 1490662 w 1490662"/>
                <a:gd name="connsiteY1" fmla="*/ 0 h 78104"/>
                <a:gd name="connsiteX2" fmla="*/ 1490662 w 1490662"/>
                <a:gd name="connsiteY2" fmla="*/ 78105 h 78104"/>
                <a:gd name="connsiteX3" fmla="*/ 0 w 1490662"/>
                <a:gd name="connsiteY3" fmla="*/ 78105 h 78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662" h="78104">
                  <a:moveTo>
                    <a:pt x="0" y="0"/>
                  </a:moveTo>
                  <a:lnTo>
                    <a:pt x="1490662" y="0"/>
                  </a:lnTo>
                  <a:lnTo>
                    <a:pt x="1490662" y="78105"/>
                  </a:lnTo>
                  <a:lnTo>
                    <a:pt x="0" y="78105"/>
                  </a:lnTo>
                  <a:close/>
                </a:path>
              </a:pathLst>
            </a:custGeom>
            <a:solidFill>
              <a:srgbClr val="263238"/>
            </a:solidFill>
            <a:ln w="10059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D8255F-1F30-494D-96FF-7A305FDFF3C3}"/>
              </a:ext>
            </a:extLst>
          </p:cNvPr>
          <p:cNvGrpSpPr/>
          <p:nvPr/>
        </p:nvGrpSpPr>
        <p:grpSpPr>
          <a:xfrm>
            <a:off x="4279012" y="2895772"/>
            <a:ext cx="3469970" cy="2922801"/>
            <a:chOff x="4070229" y="3281264"/>
            <a:chExt cx="3469970" cy="2922801"/>
          </a:xfrm>
        </p:grpSpPr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2C236D4D-7088-4488-A4F0-B65DAC78A4A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070229" y="3929574"/>
              <a:ext cx="1598164" cy="2204526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C442F5FD-6867-4898-9659-4E53B547049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6023872" y="3929574"/>
              <a:ext cx="1516327" cy="2274491"/>
            </a:xfrm>
            <a:prstGeom prst="rect">
              <a:avLst/>
            </a:prstGeom>
            <a:effectLst>
              <a:outerShdw blurRad="38100" dist="63500" sx="81000" sy="81000" algn="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404" name="组合 1403">
              <a:extLst>
                <a:ext uri="{FF2B5EF4-FFF2-40B4-BE49-F238E27FC236}">
                  <a16:creationId xmlns:a16="http://schemas.microsoft.com/office/drawing/2014/main" id="{8D62E82F-99AE-41FF-898D-B0CC2A3B0158}"/>
                </a:ext>
              </a:extLst>
            </p:cNvPr>
            <p:cNvGrpSpPr/>
            <p:nvPr/>
          </p:nvGrpSpPr>
          <p:grpSpPr>
            <a:xfrm>
              <a:off x="4865004" y="3281264"/>
              <a:ext cx="906463" cy="852487"/>
              <a:chOff x="412057" y="345809"/>
              <a:chExt cx="906463" cy="852487"/>
            </a:xfrm>
          </p:grpSpPr>
          <p:sp>
            <p:nvSpPr>
              <p:cNvPr id="1200" name="Freeform 627">
                <a:extLst>
                  <a:ext uri="{FF2B5EF4-FFF2-40B4-BE49-F238E27FC236}">
                    <a16:creationId xmlns:a16="http://schemas.microsoft.com/office/drawing/2014/main" id="{48FE4F6C-40A0-4D5F-9F59-D2CDB8704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057" y="345809"/>
                <a:ext cx="906463" cy="852487"/>
              </a:xfrm>
              <a:custGeom>
                <a:avLst/>
                <a:gdLst>
                  <a:gd name="T0" fmla="*/ 127 w 309"/>
                  <a:gd name="T1" fmla="*/ 247 h 291"/>
                  <a:gd name="T2" fmla="*/ 176 w 309"/>
                  <a:gd name="T3" fmla="*/ 285 h 291"/>
                  <a:gd name="T4" fmla="*/ 178 w 309"/>
                  <a:gd name="T5" fmla="*/ 291 h 291"/>
                  <a:gd name="T6" fmla="*/ 218 w 309"/>
                  <a:gd name="T7" fmla="*/ 270 h 291"/>
                  <a:gd name="T8" fmla="*/ 218 w 309"/>
                  <a:gd name="T9" fmla="*/ 270 h 291"/>
                  <a:gd name="T10" fmla="*/ 219 w 309"/>
                  <a:gd name="T11" fmla="*/ 269 h 291"/>
                  <a:gd name="T12" fmla="*/ 219 w 309"/>
                  <a:gd name="T13" fmla="*/ 269 h 291"/>
                  <a:gd name="T14" fmla="*/ 220 w 309"/>
                  <a:gd name="T15" fmla="*/ 269 h 291"/>
                  <a:gd name="T16" fmla="*/ 220 w 309"/>
                  <a:gd name="T17" fmla="*/ 269 h 291"/>
                  <a:gd name="T18" fmla="*/ 221 w 309"/>
                  <a:gd name="T19" fmla="*/ 268 h 291"/>
                  <a:gd name="T20" fmla="*/ 221 w 309"/>
                  <a:gd name="T21" fmla="*/ 268 h 291"/>
                  <a:gd name="T22" fmla="*/ 221 w 309"/>
                  <a:gd name="T23" fmla="*/ 268 h 291"/>
                  <a:gd name="T24" fmla="*/ 222 w 309"/>
                  <a:gd name="T25" fmla="*/ 267 h 291"/>
                  <a:gd name="T26" fmla="*/ 222 w 309"/>
                  <a:gd name="T27" fmla="*/ 267 h 291"/>
                  <a:gd name="T28" fmla="*/ 223 w 309"/>
                  <a:gd name="T29" fmla="*/ 267 h 291"/>
                  <a:gd name="T30" fmla="*/ 223 w 309"/>
                  <a:gd name="T31" fmla="*/ 267 h 291"/>
                  <a:gd name="T32" fmla="*/ 223 w 309"/>
                  <a:gd name="T33" fmla="*/ 266 h 291"/>
                  <a:gd name="T34" fmla="*/ 224 w 309"/>
                  <a:gd name="T35" fmla="*/ 266 h 291"/>
                  <a:gd name="T36" fmla="*/ 224 w 309"/>
                  <a:gd name="T37" fmla="*/ 266 h 291"/>
                  <a:gd name="T38" fmla="*/ 225 w 309"/>
                  <a:gd name="T39" fmla="*/ 265 h 291"/>
                  <a:gd name="T40" fmla="*/ 225 w 309"/>
                  <a:gd name="T41" fmla="*/ 265 h 291"/>
                  <a:gd name="T42" fmla="*/ 226 w 309"/>
                  <a:gd name="T43" fmla="*/ 265 h 291"/>
                  <a:gd name="T44" fmla="*/ 226 w 309"/>
                  <a:gd name="T45" fmla="*/ 265 h 291"/>
                  <a:gd name="T46" fmla="*/ 308 w 309"/>
                  <a:gd name="T47" fmla="*/ 111 h 291"/>
                  <a:gd name="T48" fmla="*/ 59 w 309"/>
                  <a:gd name="T49" fmla="*/ 25 h 291"/>
                  <a:gd name="T50" fmla="*/ 59 w 309"/>
                  <a:gd name="T51" fmla="*/ 25 h 291"/>
                  <a:gd name="T52" fmla="*/ 58 w 309"/>
                  <a:gd name="T53" fmla="*/ 26 h 291"/>
                  <a:gd name="T54" fmla="*/ 58 w 309"/>
                  <a:gd name="T55" fmla="*/ 26 h 291"/>
                  <a:gd name="T56" fmla="*/ 57 w 309"/>
                  <a:gd name="T57" fmla="*/ 26 h 291"/>
                  <a:gd name="T58" fmla="*/ 57 w 309"/>
                  <a:gd name="T59" fmla="*/ 26 h 291"/>
                  <a:gd name="T60" fmla="*/ 56 w 309"/>
                  <a:gd name="T61" fmla="*/ 27 h 291"/>
                  <a:gd name="T62" fmla="*/ 56 w 309"/>
                  <a:gd name="T63" fmla="*/ 27 h 291"/>
                  <a:gd name="T64" fmla="*/ 56 w 309"/>
                  <a:gd name="T65" fmla="*/ 27 h 291"/>
                  <a:gd name="T66" fmla="*/ 55 w 309"/>
                  <a:gd name="T67" fmla="*/ 28 h 291"/>
                  <a:gd name="T68" fmla="*/ 55 w 309"/>
                  <a:gd name="T69" fmla="*/ 28 h 291"/>
                  <a:gd name="T70" fmla="*/ 54 w 309"/>
                  <a:gd name="T71" fmla="*/ 28 h 291"/>
                  <a:gd name="T72" fmla="*/ 54 w 309"/>
                  <a:gd name="T73" fmla="*/ 28 h 291"/>
                  <a:gd name="T74" fmla="*/ 54 w 309"/>
                  <a:gd name="T75" fmla="*/ 29 h 291"/>
                  <a:gd name="T76" fmla="*/ 53 w 309"/>
                  <a:gd name="T77" fmla="*/ 29 h 291"/>
                  <a:gd name="T78" fmla="*/ 53 w 309"/>
                  <a:gd name="T79" fmla="*/ 29 h 291"/>
                  <a:gd name="T80" fmla="*/ 52 w 309"/>
                  <a:gd name="T81" fmla="*/ 29 h 291"/>
                  <a:gd name="T82" fmla="*/ 52 w 309"/>
                  <a:gd name="T83" fmla="*/ 30 h 291"/>
                  <a:gd name="T84" fmla="*/ 51 w 309"/>
                  <a:gd name="T85" fmla="*/ 30 h 291"/>
                  <a:gd name="T86" fmla="*/ 51 w 309"/>
                  <a:gd name="T87" fmla="*/ 30 h 291"/>
                  <a:gd name="T88" fmla="*/ 51 w 309"/>
                  <a:gd name="T89" fmla="*/ 31 h 291"/>
                  <a:gd name="T90" fmla="*/ 31 w 309"/>
                  <a:gd name="T91" fmla="*/ 212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09" h="291">
                    <a:moveTo>
                      <a:pt x="127" y="247"/>
                    </a:moveTo>
                    <a:cubicBezTo>
                      <a:pt x="127" y="247"/>
                      <a:pt x="127" y="247"/>
                      <a:pt x="127" y="247"/>
                    </a:cubicBezTo>
                    <a:cubicBezTo>
                      <a:pt x="156" y="247"/>
                      <a:pt x="184" y="240"/>
                      <a:pt x="198" y="234"/>
                    </a:cubicBezTo>
                    <a:cubicBezTo>
                      <a:pt x="199" y="243"/>
                      <a:pt x="200" y="265"/>
                      <a:pt x="176" y="285"/>
                    </a:cubicBezTo>
                    <a:cubicBezTo>
                      <a:pt x="174" y="286"/>
                      <a:pt x="174" y="288"/>
                      <a:pt x="175" y="289"/>
                    </a:cubicBezTo>
                    <a:cubicBezTo>
                      <a:pt x="175" y="290"/>
                      <a:pt x="177" y="291"/>
                      <a:pt x="178" y="291"/>
                    </a:cubicBezTo>
                    <a:cubicBezTo>
                      <a:pt x="178" y="291"/>
                      <a:pt x="178" y="291"/>
                      <a:pt x="179" y="291"/>
                    </a:cubicBezTo>
                    <a:cubicBezTo>
                      <a:pt x="179" y="291"/>
                      <a:pt x="197" y="284"/>
                      <a:pt x="218" y="270"/>
                    </a:cubicBezTo>
                    <a:cubicBezTo>
                      <a:pt x="218" y="270"/>
                      <a:pt x="218" y="270"/>
                      <a:pt x="218" y="270"/>
                    </a:cubicBezTo>
                    <a:cubicBezTo>
                      <a:pt x="218" y="270"/>
                      <a:pt x="218" y="270"/>
                      <a:pt x="218" y="270"/>
                    </a:cubicBezTo>
                    <a:cubicBezTo>
                      <a:pt x="219" y="270"/>
                      <a:pt x="219" y="270"/>
                      <a:pt x="219" y="270"/>
                    </a:cubicBezTo>
                    <a:cubicBezTo>
                      <a:pt x="219" y="269"/>
                      <a:pt x="219" y="269"/>
                      <a:pt x="219" y="269"/>
                    </a:cubicBezTo>
                    <a:cubicBezTo>
                      <a:pt x="219" y="269"/>
                      <a:pt x="219" y="269"/>
                      <a:pt x="219" y="269"/>
                    </a:cubicBezTo>
                    <a:cubicBezTo>
                      <a:pt x="219" y="269"/>
                      <a:pt x="219" y="269"/>
                      <a:pt x="219" y="269"/>
                    </a:cubicBezTo>
                    <a:cubicBezTo>
                      <a:pt x="219" y="269"/>
                      <a:pt x="219" y="269"/>
                      <a:pt x="220" y="269"/>
                    </a:cubicBezTo>
                    <a:cubicBezTo>
                      <a:pt x="220" y="269"/>
                      <a:pt x="220" y="269"/>
                      <a:pt x="220" y="269"/>
                    </a:cubicBezTo>
                    <a:cubicBezTo>
                      <a:pt x="220" y="269"/>
                      <a:pt x="220" y="269"/>
                      <a:pt x="220" y="269"/>
                    </a:cubicBezTo>
                    <a:cubicBezTo>
                      <a:pt x="220" y="269"/>
                      <a:pt x="220" y="269"/>
                      <a:pt x="220" y="269"/>
                    </a:cubicBezTo>
                    <a:cubicBezTo>
                      <a:pt x="220" y="268"/>
                      <a:pt x="220" y="268"/>
                      <a:pt x="220" y="268"/>
                    </a:cubicBezTo>
                    <a:cubicBezTo>
                      <a:pt x="220" y="268"/>
                      <a:pt x="221" y="268"/>
                      <a:pt x="221" y="268"/>
                    </a:cubicBezTo>
                    <a:cubicBezTo>
                      <a:pt x="221" y="268"/>
                      <a:pt x="221" y="268"/>
                      <a:pt x="221" y="268"/>
                    </a:cubicBezTo>
                    <a:cubicBezTo>
                      <a:pt x="221" y="268"/>
                      <a:pt x="221" y="268"/>
                      <a:pt x="221" y="268"/>
                    </a:cubicBezTo>
                    <a:cubicBezTo>
                      <a:pt x="221" y="268"/>
                      <a:pt x="221" y="268"/>
                      <a:pt x="221" y="268"/>
                    </a:cubicBezTo>
                    <a:cubicBezTo>
                      <a:pt x="221" y="268"/>
                      <a:pt x="221" y="268"/>
                      <a:pt x="221" y="268"/>
                    </a:cubicBezTo>
                    <a:cubicBezTo>
                      <a:pt x="221" y="268"/>
                      <a:pt x="222" y="268"/>
                      <a:pt x="222" y="268"/>
                    </a:cubicBezTo>
                    <a:cubicBezTo>
                      <a:pt x="222" y="268"/>
                      <a:pt x="222" y="267"/>
                      <a:pt x="222" y="267"/>
                    </a:cubicBezTo>
                    <a:cubicBezTo>
                      <a:pt x="222" y="267"/>
                      <a:pt x="222" y="267"/>
                      <a:pt x="222" y="267"/>
                    </a:cubicBezTo>
                    <a:cubicBezTo>
                      <a:pt x="222" y="267"/>
                      <a:pt x="222" y="267"/>
                      <a:pt x="222" y="267"/>
                    </a:cubicBezTo>
                    <a:cubicBezTo>
                      <a:pt x="222" y="267"/>
                      <a:pt x="222" y="267"/>
                      <a:pt x="222" y="267"/>
                    </a:cubicBezTo>
                    <a:cubicBezTo>
                      <a:pt x="223" y="267"/>
                      <a:pt x="223" y="267"/>
                      <a:pt x="223" y="267"/>
                    </a:cubicBezTo>
                    <a:cubicBezTo>
                      <a:pt x="223" y="267"/>
                      <a:pt x="223" y="267"/>
                      <a:pt x="223" y="267"/>
                    </a:cubicBezTo>
                    <a:cubicBezTo>
                      <a:pt x="223" y="267"/>
                      <a:pt x="223" y="267"/>
                      <a:pt x="223" y="267"/>
                    </a:cubicBezTo>
                    <a:cubicBezTo>
                      <a:pt x="223" y="267"/>
                      <a:pt x="223" y="267"/>
                      <a:pt x="223" y="266"/>
                    </a:cubicBezTo>
                    <a:cubicBezTo>
                      <a:pt x="223" y="266"/>
                      <a:pt x="223" y="266"/>
                      <a:pt x="223" y="266"/>
                    </a:cubicBezTo>
                    <a:cubicBezTo>
                      <a:pt x="224" y="266"/>
                      <a:pt x="224" y="266"/>
                      <a:pt x="224" y="266"/>
                    </a:cubicBezTo>
                    <a:cubicBezTo>
                      <a:pt x="224" y="266"/>
                      <a:pt x="224" y="266"/>
                      <a:pt x="224" y="266"/>
                    </a:cubicBezTo>
                    <a:cubicBezTo>
                      <a:pt x="224" y="266"/>
                      <a:pt x="224" y="266"/>
                      <a:pt x="224" y="266"/>
                    </a:cubicBezTo>
                    <a:cubicBezTo>
                      <a:pt x="224" y="266"/>
                      <a:pt x="224" y="266"/>
                      <a:pt x="224" y="266"/>
                    </a:cubicBezTo>
                    <a:cubicBezTo>
                      <a:pt x="224" y="266"/>
                      <a:pt x="224" y="266"/>
                      <a:pt x="225" y="266"/>
                    </a:cubicBezTo>
                    <a:cubicBezTo>
                      <a:pt x="225" y="266"/>
                      <a:pt x="225" y="266"/>
                      <a:pt x="225" y="265"/>
                    </a:cubicBezTo>
                    <a:cubicBezTo>
                      <a:pt x="225" y="265"/>
                      <a:pt x="225" y="265"/>
                      <a:pt x="225" y="265"/>
                    </a:cubicBezTo>
                    <a:cubicBezTo>
                      <a:pt x="225" y="265"/>
                      <a:pt x="225" y="265"/>
                      <a:pt x="225" y="265"/>
                    </a:cubicBezTo>
                    <a:cubicBezTo>
                      <a:pt x="225" y="265"/>
                      <a:pt x="225" y="265"/>
                      <a:pt x="225" y="265"/>
                    </a:cubicBezTo>
                    <a:cubicBezTo>
                      <a:pt x="225" y="265"/>
                      <a:pt x="225" y="265"/>
                      <a:pt x="226" y="265"/>
                    </a:cubicBezTo>
                    <a:cubicBezTo>
                      <a:pt x="226" y="265"/>
                      <a:pt x="226" y="265"/>
                      <a:pt x="226" y="265"/>
                    </a:cubicBezTo>
                    <a:cubicBezTo>
                      <a:pt x="226" y="265"/>
                      <a:pt x="226" y="265"/>
                      <a:pt x="226" y="265"/>
                    </a:cubicBezTo>
                    <a:cubicBezTo>
                      <a:pt x="226" y="265"/>
                      <a:pt x="226" y="265"/>
                      <a:pt x="226" y="265"/>
                    </a:cubicBezTo>
                    <a:cubicBezTo>
                      <a:pt x="262" y="240"/>
                      <a:pt x="309" y="193"/>
                      <a:pt x="308" y="111"/>
                    </a:cubicBezTo>
                    <a:cubicBezTo>
                      <a:pt x="306" y="42"/>
                      <a:pt x="227" y="0"/>
                      <a:pt x="150" y="0"/>
                    </a:cubicBezTo>
                    <a:cubicBezTo>
                      <a:pt x="119" y="0"/>
                      <a:pt x="86" y="7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7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6"/>
                      <a:pt x="57" y="27"/>
                      <a:pt x="57" y="27"/>
                    </a:cubicBezTo>
                    <a:cubicBezTo>
                      <a:pt x="57" y="27"/>
                      <a:pt x="57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5" y="27"/>
                      <a:pt x="55" y="27"/>
                    </a:cubicBezTo>
                    <a:cubicBezTo>
                      <a:pt x="55" y="27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0"/>
                      <a:pt x="52" y="30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1"/>
                      <a:pt x="51" y="31"/>
                    </a:cubicBezTo>
                    <a:cubicBezTo>
                      <a:pt x="24" y="48"/>
                      <a:pt x="4" y="76"/>
                      <a:pt x="2" y="117"/>
                    </a:cubicBezTo>
                    <a:cubicBezTo>
                      <a:pt x="0" y="158"/>
                      <a:pt x="10" y="190"/>
                      <a:pt x="31" y="212"/>
                    </a:cubicBezTo>
                    <a:cubicBezTo>
                      <a:pt x="58" y="241"/>
                      <a:pt x="98" y="247"/>
                      <a:pt x="127" y="247"/>
                    </a:cubicBezTo>
                    <a:close/>
                  </a:path>
                </a:pathLst>
              </a:custGeom>
              <a:solidFill>
                <a:srgbClr val="211C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1" name="Freeform 628">
                <a:extLst>
                  <a:ext uri="{FF2B5EF4-FFF2-40B4-BE49-F238E27FC236}">
                    <a16:creationId xmlns:a16="http://schemas.microsoft.com/office/drawing/2014/main" id="{A9473AFF-0D8A-4667-8537-311413617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721" y="366324"/>
                <a:ext cx="844550" cy="779462"/>
              </a:xfrm>
              <a:custGeom>
                <a:avLst/>
                <a:gdLst>
                  <a:gd name="T0" fmla="*/ 120 w 288"/>
                  <a:gd name="T1" fmla="*/ 228 h 266"/>
                  <a:gd name="T2" fmla="*/ 120 w 288"/>
                  <a:gd name="T3" fmla="*/ 228 h 266"/>
                  <a:gd name="T4" fmla="*/ 192 w 288"/>
                  <a:gd name="T5" fmla="*/ 213 h 266"/>
                  <a:gd name="T6" fmla="*/ 194 w 288"/>
                  <a:gd name="T7" fmla="*/ 213 h 266"/>
                  <a:gd name="T8" fmla="*/ 195 w 288"/>
                  <a:gd name="T9" fmla="*/ 213 h 266"/>
                  <a:gd name="T10" fmla="*/ 197 w 288"/>
                  <a:gd name="T11" fmla="*/ 215 h 266"/>
                  <a:gd name="T12" fmla="*/ 185 w 288"/>
                  <a:gd name="T13" fmla="*/ 266 h 266"/>
                  <a:gd name="T14" fmla="*/ 286 w 288"/>
                  <a:gd name="T15" fmla="*/ 105 h 266"/>
                  <a:gd name="T16" fmla="*/ 135 w 288"/>
                  <a:gd name="T17" fmla="*/ 0 h 266"/>
                  <a:gd name="T18" fmla="*/ 2 w 288"/>
                  <a:gd name="T19" fmla="*/ 105 h 266"/>
                  <a:gd name="T20" fmla="*/ 29 w 288"/>
                  <a:gd name="T21" fmla="*/ 195 h 266"/>
                  <a:gd name="T22" fmla="*/ 120 w 288"/>
                  <a:gd name="T23" fmla="*/ 228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8" h="266">
                    <a:moveTo>
                      <a:pt x="120" y="228"/>
                    </a:moveTo>
                    <a:cubicBezTo>
                      <a:pt x="120" y="228"/>
                      <a:pt x="120" y="228"/>
                      <a:pt x="120" y="228"/>
                    </a:cubicBezTo>
                    <a:cubicBezTo>
                      <a:pt x="154" y="228"/>
                      <a:pt x="183" y="219"/>
                      <a:pt x="192" y="213"/>
                    </a:cubicBezTo>
                    <a:cubicBezTo>
                      <a:pt x="193" y="213"/>
                      <a:pt x="193" y="213"/>
                      <a:pt x="194" y="213"/>
                    </a:cubicBezTo>
                    <a:cubicBezTo>
                      <a:pt x="194" y="213"/>
                      <a:pt x="195" y="213"/>
                      <a:pt x="195" y="213"/>
                    </a:cubicBezTo>
                    <a:cubicBezTo>
                      <a:pt x="196" y="213"/>
                      <a:pt x="197" y="214"/>
                      <a:pt x="197" y="215"/>
                    </a:cubicBezTo>
                    <a:cubicBezTo>
                      <a:pt x="197" y="216"/>
                      <a:pt x="204" y="241"/>
                      <a:pt x="185" y="266"/>
                    </a:cubicBezTo>
                    <a:cubicBezTo>
                      <a:pt x="217" y="249"/>
                      <a:pt x="288" y="202"/>
                      <a:pt x="286" y="105"/>
                    </a:cubicBezTo>
                    <a:cubicBezTo>
                      <a:pt x="285" y="39"/>
                      <a:pt x="208" y="0"/>
                      <a:pt x="135" y="0"/>
                    </a:cubicBezTo>
                    <a:cubicBezTo>
                      <a:pt x="76" y="0"/>
                      <a:pt x="6" y="27"/>
                      <a:pt x="2" y="105"/>
                    </a:cubicBezTo>
                    <a:cubicBezTo>
                      <a:pt x="0" y="144"/>
                      <a:pt x="9" y="174"/>
                      <a:pt x="29" y="195"/>
                    </a:cubicBezTo>
                    <a:cubicBezTo>
                      <a:pt x="55" y="222"/>
                      <a:pt x="93" y="228"/>
                      <a:pt x="120" y="2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05" name="组合 1404">
              <a:extLst>
                <a:ext uri="{FF2B5EF4-FFF2-40B4-BE49-F238E27FC236}">
                  <a16:creationId xmlns:a16="http://schemas.microsoft.com/office/drawing/2014/main" id="{0E3F37E3-1BAD-4983-9FA3-C8B9F2733069}"/>
                </a:ext>
              </a:extLst>
            </p:cNvPr>
            <p:cNvGrpSpPr/>
            <p:nvPr/>
          </p:nvGrpSpPr>
          <p:grpSpPr>
            <a:xfrm flipH="1">
              <a:off x="6227348" y="3433661"/>
              <a:ext cx="712081" cy="669679"/>
              <a:chOff x="412057" y="345809"/>
              <a:chExt cx="906463" cy="852487"/>
            </a:xfrm>
          </p:grpSpPr>
          <p:sp>
            <p:nvSpPr>
              <p:cNvPr id="1406" name="Freeform 627">
                <a:extLst>
                  <a:ext uri="{FF2B5EF4-FFF2-40B4-BE49-F238E27FC236}">
                    <a16:creationId xmlns:a16="http://schemas.microsoft.com/office/drawing/2014/main" id="{05026013-822D-4F8E-8738-6A262BB92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057" y="345809"/>
                <a:ext cx="906463" cy="852487"/>
              </a:xfrm>
              <a:custGeom>
                <a:avLst/>
                <a:gdLst>
                  <a:gd name="T0" fmla="*/ 127 w 309"/>
                  <a:gd name="T1" fmla="*/ 247 h 291"/>
                  <a:gd name="T2" fmla="*/ 176 w 309"/>
                  <a:gd name="T3" fmla="*/ 285 h 291"/>
                  <a:gd name="T4" fmla="*/ 178 w 309"/>
                  <a:gd name="T5" fmla="*/ 291 h 291"/>
                  <a:gd name="T6" fmla="*/ 218 w 309"/>
                  <a:gd name="T7" fmla="*/ 270 h 291"/>
                  <a:gd name="T8" fmla="*/ 218 w 309"/>
                  <a:gd name="T9" fmla="*/ 270 h 291"/>
                  <a:gd name="T10" fmla="*/ 219 w 309"/>
                  <a:gd name="T11" fmla="*/ 269 h 291"/>
                  <a:gd name="T12" fmla="*/ 219 w 309"/>
                  <a:gd name="T13" fmla="*/ 269 h 291"/>
                  <a:gd name="T14" fmla="*/ 220 w 309"/>
                  <a:gd name="T15" fmla="*/ 269 h 291"/>
                  <a:gd name="T16" fmla="*/ 220 w 309"/>
                  <a:gd name="T17" fmla="*/ 269 h 291"/>
                  <a:gd name="T18" fmla="*/ 221 w 309"/>
                  <a:gd name="T19" fmla="*/ 268 h 291"/>
                  <a:gd name="T20" fmla="*/ 221 w 309"/>
                  <a:gd name="T21" fmla="*/ 268 h 291"/>
                  <a:gd name="T22" fmla="*/ 221 w 309"/>
                  <a:gd name="T23" fmla="*/ 268 h 291"/>
                  <a:gd name="T24" fmla="*/ 222 w 309"/>
                  <a:gd name="T25" fmla="*/ 267 h 291"/>
                  <a:gd name="T26" fmla="*/ 222 w 309"/>
                  <a:gd name="T27" fmla="*/ 267 h 291"/>
                  <a:gd name="T28" fmla="*/ 223 w 309"/>
                  <a:gd name="T29" fmla="*/ 267 h 291"/>
                  <a:gd name="T30" fmla="*/ 223 w 309"/>
                  <a:gd name="T31" fmla="*/ 267 h 291"/>
                  <a:gd name="T32" fmla="*/ 223 w 309"/>
                  <a:gd name="T33" fmla="*/ 266 h 291"/>
                  <a:gd name="T34" fmla="*/ 224 w 309"/>
                  <a:gd name="T35" fmla="*/ 266 h 291"/>
                  <a:gd name="T36" fmla="*/ 224 w 309"/>
                  <a:gd name="T37" fmla="*/ 266 h 291"/>
                  <a:gd name="T38" fmla="*/ 225 w 309"/>
                  <a:gd name="T39" fmla="*/ 265 h 291"/>
                  <a:gd name="T40" fmla="*/ 225 w 309"/>
                  <a:gd name="T41" fmla="*/ 265 h 291"/>
                  <a:gd name="T42" fmla="*/ 226 w 309"/>
                  <a:gd name="T43" fmla="*/ 265 h 291"/>
                  <a:gd name="T44" fmla="*/ 226 w 309"/>
                  <a:gd name="T45" fmla="*/ 265 h 291"/>
                  <a:gd name="T46" fmla="*/ 308 w 309"/>
                  <a:gd name="T47" fmla="*/ 111 h 291"/>
                  <a:gd name="T48" fmla="*/ 59 w 309"/>
                  <a:gd name="T49" fmla="*/ 25 h 291"/>
                  <a:gd name="T50" fmla="*/ 59 w 309"/>
                  <a:gd name="T51" fmla="*/ 25 h 291"/>
                  <a:gd name="T52" fmla="*/ 58 w 309"/>
                  <a:gd name="T53" fmla="*/ 26 h 291"/>
                  <a:gd name="T54" fmla="*/ 58 w 309"/>
                  <a:gd name="T55" fmla="*/ 26 h 291"/>
                  <a:gd name="T56" fmla="*/ 57 w 309"/>
                  <a:gd name="T57" fmla="*/ 26 h 291"/>
                  <a:gd name="T58" fmla="*/ 57 w 309"/>
                  <a:gd name="T59" fmla="*/ 26 h 291"/>
                  <a:gd name="T60" fmla="*/ 56 w 309"/>
                  <a:gd name="T61" fmla="*/ 27 h 291"/>
                  <a:gd name="T62" fmla="*/ 56 w 309"/>
                  <a:gd name="T63" fmla="*/ 27 h 291"/>
                  <a:gd name="T64" fmla="*/ 56 w 309"/>
                  <a:gd name="T65" fmla="*/ 27 h 291"/>
                  <a:gd name="T66" fmla="*/ 55 w 309"/>
                  <a:gd name="T67" fmla="*/ 28 h 291"/>
                  <a:gd name="T68" fmla="*/ 55 w 309"/>
                  <a:gd name="T69" fmla="*/ 28 h 291"/>
                  <a:gd name="T70" fmla="*/ 54 w 309"/>
                  <a:gd name="T71" fmla="*/ 28 h 291"/>
                  <a:gd name="T72" fmla="*/ 54 w 309"/>
                  <a:gd name="T73" fmla="*/ 28 h 291"/>
                  <a:gd name="T74" fmla="*/ 54 w 309"/>
                  <a:gd name="T75" fmla="*/ 29 h 291"/>
                  <a:gd name="T76" fmla="*/ 53 w 309"/>
                  <a:gd name="T77" fmla="*/ 29 h 291"/>
                  <a:gd name="T78" fmla="*/ 53 w 309"/>
                  <a:gd name="T79" fmla="*/ 29 h 291"/>
                  <a:gd name="T80" fmla="*/ 52 w 309"/>
                  <a:gd name="T81" fmla="*/ 29 h 291"/>
                  <a:gd name="T82" fmla="*/ 52 w 309"/>
                  <a:gd name="T83" fmla="*/ 30 h 291"/>
                  <a:gd name="T84" fmla="*/ 51 w 309"/>
                  <a:gd name="T85" fmla="*/ 30 h 291"/>
                  <a:gd name="T86" fmla="*/ 51 w 309"/>
                  <a:gd name="T87" fmla="*/ 30 h 291"/>
                  <a:gd name="T88" fmla="*/ 51 w 309"/>
                  <a:gd name="T89" fmla="*/ 31 h 291"/>
                  <a:gd name="T90" fmla="*/ 31 w 309"/>
                  <a:gd name="T91" fmla="*/ 212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09" h="291">
                    <a:moveTo>
                      <a:pt x="127" y="247"/>
                    </a:moveTo>
                    <a:cubicBezTo>
                      <a:pt x="127" y="247"/>
                      <a:pt x="127" y="247"/>
                      <a:pt x="127" y="247"/>
                    </a:cubicBezTo>
                    <a:cubicBezTo>
                      <a:pt x="156" y="247"/>
                      <a:pt x="184" y="240"/>
                      <a:pt x="198" y="234"/>
                    </a:cubicBezTo>
                    <a:cubicBezTo>
                      <a:pt x="199" y="243"/>
                      <a:pt x="200" y="265"/>
                      <a:pt x="176" y="285"/>
                    </a:cubicBezTo>
                    <a:cubicBezTo>
                      <a:pt x="174" y="286"/>
                      <a:pt x="174" y="288"/>
                      <a:pt x="175" y="289"/>
                    </a:cubicBezTo>
                    <a:cubicBezTo>
                      <a:pt x="175" y="290"/>
                      <a:pt x="177" y="291"/>
                      <a:pt x="178" y="291"/>
                    </a:cubicBezTo>
                    <a:cubicBezTo>
                      <a:pt x="178" y="291"/>
                      <a:pt x="178" y="291"/>
                      <a:pt x="179" y="291"/>
                    </a:cubicBezTo>
                    <a:cubicBezTo>
                      <a:pt x="179" y="291"/>
                      <a:pt x="197" y="284"/>
                      <a:pt x="218" y="270"/>
                    </a:cubicBezTo>
                    <a:cubicBezTo>
                      <a:pt x="218" y="270"/>
                      <a:pt x="218" y="270"/>
                      <a:pt x="218" y="270"/>
                    </a:cubicBezTo>
                    <a:cubicBezTo>
                      <a:pt x="218" y="270"/>
                      <a:pt x="218" y="270"/>
                      <a:pt x="218" y="270"/>
                    </a:cubicBezTo>
                    <a:cubicBezTo>
                      <a:pt x="219" y="270"/>
                      <a:pt x="219" y="270"/>
                      <a:pt x="219" y="270"/>
                    </a:cubicBezTo>
                    <a:cubicBezTo>
                      <a:pt x="219" y="269"/>
                      <a:pt x="219" y="269"/>
                      <a:pt x="219" y="269"/>
                    </a:cubicBezTo>
                    <a:cubicBezTo>
                      <a:pt x="219" y="269"/>
                      <a:pt x="219" y="269"/>
                      <a:pt x="219" y="269"/>
                    </a:cubicBezTo>
                    <a:cubicBezTo>
                      <a:pt x="219" y="269"/>
                      <a:pt x="219" y="269"/>
                      <a:pt x="219" y="269"/>
                    </a:cubicBezTo>
                    <a:cubicBezTo>
                      <a:pt x="219" y="269"/>
                      <a:pt x="219" y="269"/>
                      <a:pt x="220" y="269"/>
                    </a:cubicBezTo>
                    <a:cubicBezTo>
                      <a:pt x="220" y="269"/>
                      <a:pt x="220" y="269"/>
                      <a:pt x="220" y="269"/>
                    </a:cubicBezTo>
                    <a:cubicBezTo>
                      <a:pt x="220" y="269"/>
                      <a:pt x="220" y="269"/>
                      <a:pt x="220" y="269"/>
                    </a:cubicBezTo>
                    <a:cubicBezTo>
                      <a:pt x="220" y="269"/>
                      <a:pt x="220" y="269"/>
                      <a:pt x="220" y="269"/>
                    </a:cubicBezTo>
                    <a:cubicBezTo>
                      <a:pt x="220" y="268"/>
                      <a:pt x="220" y="268"/>
                      <a:pt x="220" y="268"/>
                    </a:cubicBezTo>
                    <a:cubicBezTo>
                      <a:pt x="220" y="268"/>
                      <a:pt x="221" y="268"/>
                      <a:pt x="221" y="268"/>
                    </a:cubicBezTo>
                    <a:cubicBezTo>
                      <a:pt x="221" y="268"/>
                      <a:pt x="221" y="268"/>
                      <a:pt x="221" y="268"/>
                    </a:cubicBezTo>
                    <a:cubicBezTo>
                      <a:pt x="221" y="268"/>
                      <a:pt x="221" y="268"/>
                      <a:pt x="221" y="268"/>
                    </a:cubicBezTo>
                    <a:cubicBezTo>
                      <a:pt x="221" y="268"/>
                      <a:pt x="221" y="268"/>
                      <a:pt x="221" y="268"/>
                    </a:cubicBezTo>
                    <a:cubicBezTo>
                      <a:pt x="221" y="268"/>
                      <a:pt x="221" y="268"/>
                      <a:pt x="221" y="268"/>
                    </a:cubicBezTo>
                    <a:cubicBezTo>
                      <a:pt x="221" y="268"/>
                      <a:pt x="222" y="268"/>
                      <a:pt x="222" y="268"/>
                    </a:cubicBezTo>
                    <a:cubicBezTo>
                      <a:pt x="222" y="268"/>
                      <a:pt x="222" y="267"/>
                      <a:pt x="222" y="267"/>
                    </a:cubicBezTo>
                    <a:cubicBezTo>
                      <a:pt x="222" y="267"/>
                      <a:pt x="222" y="267"/>
                      <a:pt x="222" y="267"/>
                    </a:cubicBezTo>
                    <a:cubicBezTo>
                      <a:pt x="222" y="267"/>
                      <a:pt x="222" y="267"/>
                      <a:pt x="222" y="267"/>
                    </a:cubicBezTo>
                    <a:cubicBezTo>
                      <a:pt x="222" y="267"/>
                      <a:pt x="222" y="267"/>
                      <a:pt x="222" y="267"/>
                    </a:cubicBezTo>
                    <a:cubicBezTo>
                      <a:pt x="223" y="267"/>
                      <a:pt x="223" y="267"/>
                      <a:pt x="223" y="267"/>
                    </a:cubicBezTo>
                    <a:cubicBezTo>
                      <a:pt x="223" y="267"/>
                      <a:pt x="223" y="267"/>
                      <a:pt x="223" y="267"/>
                    </a:cubicBezTo>
                    <a:cubicBezTo>
                      <a:pt x="223" y="267"/>
                      <a:pt x="223" y="267"/>
                      <a:pt x="223" y="267"/>
                    </a:cubicBezTo>
                    <a:cubicBezTo>
                      <a:pt x="223" y="267"/>
                      <a:pt x="223" y="267"/>
                      <a:pt x="223" y="266"/>
                    </a:cubicBezTo>
                    <a:cubicBezTo>
                      <a:pt x="223" y="266"/>
                      <a:pt x="223" y="266"/>
                      <a:pt x="223" y="266"/>
                    </a:cubicBezTo>
                    <a:cubicBezTo>
                      <a:pt x="224" y="266"/>
                      <a:pt x="224" y="266"/>
                      <a:pt x="224" y="266"/>
                    </a:cubicBezTo>
                    <a:cubicBezTo>
                      <a:pt x="224" y="266"/>
                      <a:pt x="224" y="266"/>
                      <a:pt x="224" y="266"/>
                    </a:cubicBezTo>
                    <a:cubicBezTo>
                      <a:pt x="224" y="266"/>
                      <a:pt x="224" y="266"/>
                      <a:pt x="224" y="266"/>
                    </a:cubicBezTo>
                    <a:cubicBezTo>
                      <a:pt x="224" y="266"/>
                      <a:pt x="224" y="266"/>
                      <a:pt x="224" y="266"/>
                    </a:cubicBezTo>
                    <a:cubicBezTo>
                      <a:pt x="224" y="266"/>
                      <a:pt x="224" y="266"/>
                      <a:pt x="225" y="266"/>
                    </a:cubicBezTo>
                    <a:cubicBezTo>
                      <a:pt x="225" y="266"/>
                      <a:pt x="225" y="266"/>
                      <a:pt x="225" y="265"/>
                    </a:cubicBezTo>
                    <a:cubicBezTo>
                      <a:pt x="225" y="265"/>
                      <a:pt x="225" y="265"/>
                      <a:pt x="225" y="265"/>
                    </a:cubicBezTo>
                    <a:cubicBezTo>
                      <a:pt x="225" y="265"/>
                      <a:pt x="225" y="265"/>
                      <a:pt x="225" y="265"/>
                    </a:cubicBezTo>
                    <a:cubicBezTo>
                      <a:pt x="225" y="265"/>
                      <a:pt x="225" y="265"/>
                      <a:pt x="225" y="265"/>
                    </a:cubicBezTo>
                    <a:cubicBezTo>
                      <a:pt x="225" y="265"/>
                      <a:pt x="225" y="265"/>
                      <a:pt x="226" y="265"/>
                    </a:cubicBezTo>
                    <a:cubicBezTo>
                      <a:pt x="226" y="265"/>
                      <a:pt x="226" y="265"/>
                      <a:pt x="226" y="265"/>
                    </a:cubicBezTo>
                    <a:cubicBezTo>
                      <a:pt x="226" y="265"/>
                      <a:pt x="226" y="265"/>
                      <a:pt x="226" y="265"/>
                    </a:cubicBezTo>
                    <a:cubicBezTo>
                      <a:pt x="226" y="265"/>
                      <a:pt x="226" y="265"/>
                      <a:pt x="226" y="265"/>
                    </a:cubicBezTo>
                    <a:cubicBezTo>
                      <a:pt x="262" y="240"/>
                      <a:pt x="309" y="193"/>
                      <a:pt x="308" y="111"/>
                    </a:cubicBezTo>
                    <a:cubicBezTo>
                      <a:pt x="306" y="42"/>
                      <a:pt x="227" y="0"/>
                      <a:pt x="150" y="0"/>
                    </a:cubicBezTo>
                    <a:cubicBezTo>
                      <a:pt x="119" y="0"/>
                      <a:pt x="86" y="7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7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6"/>
                      <a:pt x="57" y="27"/>
                      <a:pt x="57" y="27"/>
                    </a:cubicBezTo>
                    <a:cubicBezTo>
                      <a:pt x="57" y="27"/>
                      <a:pt x="57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5" y="27"/>
                      <a:pt x="55" y="27"/>
                    </a:cubicBezTo>
                    <a:cubicBezTo>
                      <a:pt x="55" y="27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0"/>
                      <a:pt x="52" y="30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1"/>
                      <a:pt x="51" y="31"/>
                    </a:cubicBezTo>
                    <a:cubicBezTo>
                      <a:pt x="24" y="48"/>
                      <a:pt x="4" y="76"/>
                      <a:pt x="2" y="117"/>
                    </a:cubicBezTo>
                    <a:cubicBezTo>
                      <a:pt x="0" y="158"/>
                      <a:pt x="10" y="190"/>
                      <a:pt x="31" y="212"/>
                    </a:cubicBezTo>
                    <a:cubicBezTo>
                      <a:pt x="58" y="241"/>
                      <a:pt x="98" y="247"/>
                      <a:pt x="127" y="247"/>
                    </a:cubicBezTo>
                    <a:close/>
                  </a:path>
                </a:pathLst>
              </a:custGeom>
              <a:solidFill>
                <a:srgbClr val="211C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7" name="Freeform 628">
                <a:extLst>
                  <a:ext uri="{FF2B5EF4-FFF2-40B4-BE49-F238E27FC236}">
                    <a16:creationId xmlns:a16="http://schemas.microsoft.com/office/drawing/2014/main" id="{5A2F1D09-661D-49A7-BA2B-BFAED650B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721" y="366324"/>
                <a:ext cx="844550" cy="779462"/>
              </a:xfrm>
              <a:custGeom>
                <a:avLst/>
                <a:gdLst>
                  <a:gd name="T0" fmla="*/ 120 w 288"/>
                  <a:gd name="T1" fmla="*/ 228 h 266"/>
                  <a:gd name="T2" fmla="*/ 120 w 288"/>
                  <a:gd name="T3" fmla="*/ 228 h 266"/>
                  <a:gd name="T4" fmla="*/ 192 w 288"/>
                  <a:gd name="T5" fmla="*/ 213 h 266"/>
                  <a:gd name="T6" fmla="*/ 194 w 288"/>
                  <a:gd name="T7" fmla="*/ 213 h 266"/>
                  <a:gd name="T8" fmla="*/ 195 w 288"/>
                  <a:gd name="T9" fmla="*/ 213 h 266"/>
                  <a:gd name="T10" fmla="*/ 197 w 288"/>
                  <a:gd name="T11" fmla="*/ 215 h 266"/>
                  <a:gd name="T12" fmla="*/ 185 w 288"/>
                  <a:gd name="T13" fmla="*/ 266 h 266"/>
                  <a:gd name="T14" fmla="*/ 286 w 288"/>
                  <a:gd name="T15" fmla="*/ 105 h 266"/>
                  <a:gd name="T16" fmla="*/ 135 w 288"/>
                  <a:gd name="T17" fmla="*/ 0 h 266"/>
                  <a:gd name="T18" fmla="*/ 2 w 288"/>
                  <a:gd name="T19" fmla="*/ 105 h 266"/>
                  <a:gd name="T20" fmla="*/ 29 w 288"/>
                  <a:gd name="T21" fmla="*/ 195 h 266"/>
                  <a:gd name="T22" fmla="*/ 120 w 288"/>
                  <a:gd name="T23" fmla="*/ 228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8" h="266">
                    <a:moveTo>
                      <a:pt x="120" y="228"/>
                    </a:moveTo>
                    <a:cubicBezTo>
                      <a:pt x="120" y="228"/>
                      <a:pt x="120" y="228"/>
                      <a:pt x="120" y="228"/>
                    </a:cubicBezTo>
                    <a:cubicBezTo>
                      <a:pt x="154" y="228"/>
                      <a:pt x="183" y="219"/>
                      <a:pt x="192" y="213"/>
                    </a:cubicBezTo>
                    <a:cubicBezTo>
                      <a:pt x="193" y="213"/>
                      <a:pt x="193" y="213"/>
                      <a:pt x="194" y="213"/>
                    </a:cubicBezTo>
                    <a:cubicBezTo>
                      <a:pt x="194" y="213"/>
                      <a:pt x="195" y="213"/>
                      <a:pt x="195" y="213"/>
                    </a:cubicBezTo>
                    <a:cubicBezTo>
                      <a:pt x="196" y="213"/>
                      <a:pt x="197" y="214"/>
                      <a:pt x="197" y="215"/>
                    </a:cubicBezTo>
                    <a:cubicBezTo>
                      <a:pt x="197" y="216"/>
                      <a:pt x="204" y="241"/>
                      <a:pt x="185" y="266"/>
                    </a:cubicBezTo>
                    <a:cubicBezTo>
                      <a:pt x="217" y="249"/>
                      <a:pt x="288" y="202"/>
                      <a:pt x="286" y="105"/>
                    </a:cubicBezTo>
                    <a:cubicBezTo>
                      <a:pt x="285" y="39"/>
                      <a:pt x="208" y="0"/>
                      <a:pt x="135" y="0"/>
                    </a:cubicBezTo>
                    <a:cubicBezTo>
                      <a:pt x="76" y="0"/>
                      <a:pt x="6" y="27"/>
                      <a:pt x="2" y="105"/>
                    </a:cubicBezTo>
                    <a:cubicBezTo>
                      <a:pt x="0" y="144"/>
                      <a:pt x="9" y="174"/>
                      <a:pt x="29" y="195"/>
                    </a:cubicBezTo>
                    <a:cubicBezTo>
                      <a:pt x="55" y="222"/>
                      <a:pt x="93" y="228"/>
                      <a:pt x="120" y="2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9C3FDDB-0C6E-4C27-8AC9-B0681790D32E}"/>
              </a:ext>
            </a:extLst>
          </p:cNvPr>
          <p:cNvGrpSpPr/>
          <p:nvPr/>
        </p:nvGrpSpPr>
        <p:grpSpPr>
          <a:xfrm>
            <a:off x="4239474" y="1192356"/>
            <a:ext cx="4288829" cy="634660"/>
            <a:chOff x="3891026" y="1248315"/>
            <a:chExt cx="4731733" cy="70020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68D11CF-824B-46C1-B4D0-7CDC19A2B77C}"/>
                </a:ext>
              </a:extLst>
            </p:cNvPr>
            <p:cNvSpPr txBox="1"/>
            <p:nvPr/>
          </p:nvSpPr>
          <p:spPr>
            <a:xfrm>
              <a:off x="3891026" y="1250324"/>
              <a:ext cx="4660467" cy="696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500" dirty="0">
                  <a:ln w="63500">
                    <a:gradFill>
                      <a:gsLst>
                        <a:gs pos="300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这里输入一段金句。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B5FE0B5F-9C59-48A0-A034-90D090365AE8}"/>
                </a:ext>
              </a:extLst>
            </p:cNvPr>
            <p:cNvSpPr txBox="1"/>
            <p:nvPr/>
          </p:nvSpPr>
          <p:spPr>
            <a:xfrm>
              <a:off x="3948280" y="1252417"/>
              <a:ext cx="4660467" cy="696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500" dirty="0">
                  <a:ln w="50800">
                    <a:solidFill>
                      <a:schemeClr val="tx1"/>
                    </a:solidFill>
                  </a:ln>
                  <a:latin typeface="+mj-ea"/>
                  <a:ea typeface="+mj-ea"/>
                </a:rPr>
                <a:t>这里输入一段金句。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B8C6A412-6E2D-4DF6-90BE-56DDA057B499}"/>
                </a:ext>
              </a:extLst>
            </p:cNvPr>
            <p:cNvSpPr txBox="1"/>
            <p:nvPr/>
          </p:nvSpPr>
          <p:spPr>
            <a:xfrm>
              <a:off x="3962292" y="1248315"/>
              <a:ext cx="4660467" cy="696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500" dirty="0">
                  <a:solidFill>
                    <a:schemeClr val="bg1"/>
                  </a:solidFill>
                  <a:latin typeface="+mj-ea"/>
                  <a:ea typeface="+mj-ea"/>
                </a:rPr>
                <a:t>这里输入一段金句。</a:t>
              </a:r>
            </a:p>
          </p:txBody>
        </p:sp>
      </p:grpSp>
      <p:pic>
        <p:nvPicPr>
          <p:cNvPr id="6694" name="图片 6693" descr="图片包含 游戏机, 建筑, 窗户, 画&#10;&#10;描述已自动生成">
            <a:extLst>
              <a:ext uri="{FF2B5EF4-FFF2-40B4-BE49-F238E27FC236}">
                <a16:creationId xmlns:a16="http://schemas.microsoft.com/office/drawing/2014/main" id="{6C45A349-F6BA-4DAB-ADA1-83547D6B1A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644" y="2264013"/>
            <a:ext cx="784474" cy="755108"/>
          </a:xfrm>
          <a:prstGeom prst="rect">
            <a:avLst/>
          </a:prstGeom>
        </p:spPr>
      </p:pic>
      <p:sp>
        <p:nvSpPr>
          <p:cNvPr id="410" name="文本框 409">
            <a:extLst>
              <a:ext uri="{FF2B5EF4-FFF2-40B4-BE49-F238E27FC236}">
                <a16:creationId xmlns:a16="http://schemas.microsoft.com/office/drawing/2014/main" id="{38431A34-0604-44E1-A08C-C9D4DFFBCE94}"/>
              </a:ext>
            </a:extLst>
          </p:cNvPr>
          <p:cNvSpPr txBox="1"/>
          <p:nvPr/>
        </p:nvSpPr>
        <p:spPr>
          <a:xfrm>
            <a:off x="5210075" y="3069412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+mj-ea"/>
                <a:ea typeface="+mj-ea"/>
              </a:rPr>
              <a:t>绝了！</a:t>
            </a:r>
          </a:p>
        </p:txBody>
      </p:sp>
      <p:sp>
        <p:nvSpPr>
          <p:cNvPr id="412" name="文本框 411">
            <a:extLst>
              <a:ext uri="{FF2B5EF4-FFF2-40B4-BE49-F238E27FC236}">
                <a16:creationId xmlns:a16="http://schemas.microsoft.com/office/drawing/2014/main" id="{674637C4-C420-4E13-8D8E-5A610D3D10F7}"/>
              </a:ext>
            </a:extLst>
          </p:cNvPr>
          <p:cNvSpPr txBox="1"/>
          <p:nvPr/>
        </p:nvSpPr>
        <p:spPr>
          <a:xfrm>
            <a:off x="6447747" y="3121596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+mj-ea"/>
                <a:ea typeface="+mj-ea"/>
              </a:rPr>
              <a:t>谢谢！</a:t>
            </a:r>
          </a:p>
        </p:txBody>
      </p:sp>
    </p:spTree>
    <p:extLst>
      <p:ext uri="{BB962C8B-B14F-4D97-AF65-F5344CB8AC3E}">
        <p14:creationId xmlns:p14="http://schemas.microsoft.com/office/powerpoint/2010/main" val="4150439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EE26870-EEBF-4D53-BEE5-E4CABE4A1796}"/>
              </a:ext>
            </a:extLst>
          </p:cNvPr>
          <p:cNvSpPr/>
          <p:nvPr/>
        </p:nvSpPr>
        <p:spPr>
          <a:xfrm>
            <a:off x="482600" y="1003300"/>
            <a:ext cx="11214100" cy="3138932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 descr="形状&#10;&#10;低可信度描述已自动生成">
            <a:extLst>
              <a:ext uri="{FF2B5EF4-FFF2-40B4-BE49-F238E27FC236}">
                <a16:creationId xmlns:a16="http://schemas.microsoft.com/office/drawing/2014/main" id="{DE84D16F-F248-4555-B31F-07DB40618D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1" t="30679" r="3683" b="42821"/>
          <a:stretch/>
        </p:blipFill>
        <p:spPr>
          <a:xfrm>
            <a:off x="500814" y="1024629"/>
            <a:ext cx="11195886" cy="3113532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2326ADEF-A7D9-4B96-994D-B8CAF8CD8951}"/>
              </a:ext>
            </a:extLst>
          </p:cNvPr>
          <p:cNvGrpSpPr/>
          <p:nvPr/>
        </p:nvGrpSpPr>
        <p:grpSpPr>
          <a:xfrm>
            <a:off x="2877041" y="1362635"/>
            <a:ext cx="6346547" cy="1959304"/>
            <a:chOff x="4398151" y="3554313"/>
            <a:chExt cx="6346547" cy="1959304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01F374F-078A-44D4-82A0-9CDB9F940CAA}"/>
                </a:ext>
              </a:extLst>
            </p:cNvPr>
            <p:cNvSpPr txBox="1"/>
            <p:nvPr/>
          </p:nvSpPr>
          <p:spPr>
            <a:xfrm>
              <a:off x="4398151" y="3574625"/>
              <a:ext cx="6340197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0" dirty="0">
                  <a:ln w="247650"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solidFill>
                    <a:srgbClr val="FFC000"/>
                  </a:solidFill>
                  <a:effectLst>
                    <a:outerShdw blurRad="635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rPr>
                <a:t>漫计划一</a:t>
              </a:r>
              <a:endParaRPr lang="en-US" altLang="zh-CN" sz="12000" dirty="0">
                <a:ln w="247650"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lin ang="5400000" scaled="1"/>
                  </a:gradFill>
                </a:ln>
                <a:solidFill>
                  <a:srgbClr val="FFC000"/>
                </a:solidFill>
                <a:effectLst>
                  <a:outerShdw blurRad="63500" sx="97000" sy="97000" algn="c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4A4071B-63BC-4417-BFE6-98F15B0B82B0}"/>
                </a:ext>
              </a:extLst>
            </p:cNvPr>
            <p:cNvSpPr txBox="1"/>
            <p:nvPr/>
          </p:nvSpPr>
          <p:spPr>
            <a:xfrm>
              <a:off x="4398918" y="3558800"/>
              <a:ext cx="6340197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0" dirty="0">
                  <a:ln w="190500">
                    <a:solidFill>
                      <a:schemeClr val="tx1"/>
                    </a:solidFill>
                  </a:ln>
                  <a:effectLst>
                    <a:outerShdw blurRad="635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rPr>
                <a:t>漫计划一</a:t>
              </a:r>
              <a:endParaRPr lang="en-US" altLang="zh-CN" sz="12000" dirty="0">
                <a:ln w="190500">
                  <a:solidFill>
                    <a:schemeClr val="tx1"/>
                  </a:solidFill>
                </a:ln>
                <a:effectLst>
                  <a:outerShdw blurRad="63500" sx="97000" sy="97000" algn="c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075F706-460C-4EC8-A961-949DF700F36B}"/>
                </a:ext>
              </a:extLst>
            </p:cNvPr>
            <p:cNvSpPr txBox="1"/>
            <p:nvPr/>
          </p:nvSpPr>
          <p:spPr>
            <a:xfrm>
              <a:off x="4404501" y="3554313"/>
              <a:ext cx="6340197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0" dirty="0">
                  <a:solidFill>
                    <a:schemeClr val="bg1"/>
                  </a:solidFill>
                  <a:effectLst>
                    <a:outerShdw blurRad="635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rPr>
                <a:t>漫计划一</a:t>
              </a:r>
              <a:endParaRPr lang="en-US" altLang="zh-CN" sz="12000" dirty="0">
                <a:solidFill>
                  <a:schemeClr val="bg1"/>
                </a:solidFill>
                <a:effectLst>
                  <a:outerShdw blurRad="63500" sx="97000" sy="97000" algn="c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endParaRPr>
            </a:p>
          </p:txBody>
        </p:sp>
      </p:grpSp>
      <p:pic>
        <p:nvPicPr>
          <p:cNvPr id="35" name="图形 34">
            <a:extLst>
              <a:ext uri="{FF2B5EF4-FFF2-40B4-BE49-F238E27FC236}">
                <a16:creationId xmlns:a16="http://schemas.microsoft.com/office/drawing/2014/main" id="{E83C3F22-5C9D-456C-A60C-707654091C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16149" y="1168218"/>
            <a:ext cx="574887" cy="971200"/>
          </a:xfrm>
          <a:prstGeom prst="rect">
            <a:avLst/>
          </a:prstGeom>
        </p:spPr>
      </p:pic>
      <p:pic>
        <p:nvPicPr>
          <p:cNvPr id="43" name="图片 42" descr="卡通人物&#10;&#10;描述已自动生成">
            <a:extLst>
              <a:ext uri="{FF2B5EF4-FFF2-40B4-BE49-F238E27FC236}">
                <a16:creationId xmlns:a16="http://schemas.microsoft.com/office/drawing/2014/main" id="{D1692E7B-8DBF-496B-A8E2-B69EDDA72F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51404" y="1585709"/>
            <a:ext cx="577235" cy="850837"/>
          </a:xfrm>
          <a:prstGeom prst="rect">
            <a:avLst/>
          </a:prstGeom>
        </p:spPr>
      </p:pic>
      <p:sp>
        <p:nvSpPr>
          <p:cNvPr id="54" name="矩形 53">
            <a:extLst>
              <a:ext uri="{FF2B5EF4-FFF2-40B4-BE49-F238E27FC236}">
                <a16:creationId xmlns:a16="http://schemas.microsoft.com/office/drawing/2014/main" id="{5A4A55FB-38FC-4053-B52F-C9418D90E04A}"/>
              </a:ext>
            </a:extLst>
          </p:cNvPr>
          <p:cNvSpPr/>
          <p:nvPr/>
        </p:nvSpPr>
        <p:spPr>
          <a:xfrm>
            <a:off x="495300" y="4279900"/>
            <a:ext cx="11201400" cy="1854200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A659352-1D73-4E55-BFDA-E28FC2738460}"/>
              </a:ext>
            </a:extLst>
          </p:cNvPr>
          <p:cNvGrpSpPr/>
          <p:nvPr/>
        </p:nvGrpSpPr>
        <p:grpSpPr>
          <a:xfrm>
            <a:off x="1521114" y="4375074"/>
            <a:ext cx="9149773" cy="1740202"/>
            <a:chOff x="694747" y="4375074"/>
            <a:chExt cx="9149773" cy="174020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C042F37-AA37-4392-BB01-0DCA6E10140A}"/>
                </a:ext>
              </a:extLst>
            </p:cNvPr>
            <p:cNvSpPr txBox="1"/>
            <p:nvPr/>
          </p:nvSpPr>
          <p:spPr>
            <a:xfrm>
              <a:off x="2347481" y="4817748"/>
              <a:ext cx="7497039" cy="696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rPr>
                <a:t>请在这里输入内容，请在这里输入内容，请在这里输入内容，请在这里输入内容，请在这里输入内容，请在这里输入内容，请在这里输入内容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8DA4188-2ABD-4C99-91FE-B7C9F70B962E}"/>
                </a:ext>
              </a:extLst>
            </p:cNvPr>
            <p:cNvGrpSpPr/>
            <p:nvPr/>
          </p:nvGrpSpPr>
          <p:grpSpPr>
            <a:xfrm>
              <a:off x="694747" y="4375074"/>
              <a:ext cx="1940223" cy="1740202"/>
              <a:chOff x="1609147" y="4375074"/>
              <a:chExt cx="1940223" cy="1740202"/>
            </a:xfrm>
          </p:grpSpPr>
          <p:pic>
            <p:nvPicPr>
              <p:cNvPr id="57" name="图片 56">
                <a:extLst>
                  <a:ext uri="{FF2B5EF4-FFF2-40B4-BE49-F238E27FC236}">
                    <a16:creationId xmlns:a16="http://schemas.microsoft.com/office/drawing/2014/main" id="{8BFA7A58-35D4-4315-B7FB-EF7199C708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628132" y="4375074"/>
                <a:ext cx="1921238" cy="1740202"/>
              </a:xfrm>
              <a:prstGeom prst="rect">
                <a:avLst/>
              </a:prstGeom>
            </p:spPr>
          </p:pic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92BD6225-623D-4E4B-8BA9-E12BBB1CE550}"/>
                  </a:ext>
                </a:extLst>
              </p:cNvPr>
              <p:cNvSpPr txBox="1"/>
              <p:nvPr/>
            </p:nvSpPr>
            <p:spPr>
              <a:xfrm rot="21250597">
                <a:off x="1616478" y="4690903"/>
                <a:ext cx="1827154" cy="8617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500" dirty="0">
                    <a:ln w="31750">
                      <a:gradFill>
                        <a:gsLst>
                          <a:gs pos="0">
                            <a:srgbClr val="FFC000"/>
                          </a:gs>
                          <a:gs pos="100000">
                            <a:srgbClr val="FF3250"/>
                          </a:gs>
                        </a:gsLst>
                        <a:lin ang="5400000" scaled="1"/>
                      </a:gradFill>
                    </a:ln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江城斜黑体 900W" panose="020B0A00000000000000" pitchFamily="34" charset="-122"/>
                    <a:ea typeface="江城斜黑体 900W" panose="020B0A00000000000000" pitchFamily="34" charset="-122"/>
                  </a:rPr>
                  <a:t> </a:t>
                </a:r>
                <a:r>
                  <a:rPr lang="en-US" altLang="zh-CN" sz="2500" dirty="0">
                    <a:ln w="31750">
                      <a:gradFill>
                        <a:gsLst>
                          <a:gs pos="0">
                            <a:srgbClr val="FFC000"/>
                          </a:gs>
                          <a:gs pos="100000">
                            <a:srgbClr val="FF3250"/>
                          </a:gs>
                        </a:gsLst>
                        <a:lin ang="5400000" scaled="1"/>
                      </a:gradFill>
                    </a:ln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江城斜黑体 900W" panose="020B0A00000000000000" pitchFamily="34" charset="-122"/>
                    <a:ea typeface="江城斜黑体 900W" panose="020B0A00000000000000" pitchFamily="34" charset="-122"/>
                  </a:rPr>
                  <a:t>PART ONE</a:t>
                </a:r>
                <a:endParaRPr lang="zh-CN" altLang="en-US" sz="2500" dirty="0">
                  <a:ln w="31750"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</a:endParaRP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12B3F059-DFD1-4F0A-B386-73D9E23D96D0}"/>
                  </a:ext>
                </a:extLst>
              </p:cNvPr>
              <p:cNvSpPr txBox="1"/>
              <p:nvPr/>
            </p:nvSpPr>
            <p:spPr>
              <a:xfrm rot="21250597">
                <a:off x="1609147" y="4700316"/>
                <a:ext cx="1827154" cy="8617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500" dirty="0">
                    <a:ln w="25400">
                      <a:noFill/>
                    </a:ln>
                    <a:latin typeface="+mj-ea"/>
                    <a:ea typeface="+mj-ea"/>
                  </a:rPr>
                  <a:t> </a:t>
                </a:r>
                <a:r>
                  <a:rPr lang="en-US" altLang="zh-CN" sz="2500" dirty="0">
                    <a:ln w="25400">
                      <a:noFill/>
                    </a:ln>
                    <a:latin typeface="+mj-ea"/>
                    <a:ea typeface="+mj-ea"/>
                  </a:rPr>
                  <a:t>PART ONE</a:t>
                </a:r>
                <a:endParaRPr lang="zh-CN" altLang="en-US" sz="2500" dirty="0">
                  <a:ln w="25400">
                    <a:noFill/>
                  </a:ln>
                  <a:latin typeface="+mj-ea"/>
                  <a:ea typeface="+mj-ea"/>
                </a:endParaRPr>
              </a:p>
            </p:txBody>
          </p:sp>
        </p:grpSp>
      </p:grpSp>
      <p:pic>
        <p:nvPicPr>
          <p:cNvPr id="7" name="图片 6" descr="山上的风景&#10;&#10;描述已自动生成">
            <a:extLst>
              <a:ext uri="{FF2B5EF4-FFF2-40B4-BE49-F238E27FC236}">
                <a16:creationId xmlns:a16="http://schemas.microsoft.com/office/drawing/2014/main" id="{7625D40C-2FFC-4FE0-8E8B-AB5026EACC7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85" b="51305"/>
          <a:stretch/>
        </p:blipFill>
        <p:spPr>
          <a:xfrm>
            <a:off x="500814" y="2951534"/>
            <a:ext cx="11190372" cy="1172325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92260B18-96B5-4EAB-9906-E439884A5CDD}"/>
              </a:ext>
            </a:extLst>
          </p:cNvPr>
          <p:cNvGrpSpPr/>
          <p:nvPr/>
        </p:nvGrpSpPr>
        <p:grpSpPr>
          <a:xfrm>
            <a:off x="10063287" y="3135695"/>
            <a:ext cx="1004579" cy="729424"/>
            <a:chOff x="5764301" y="2775776"/>
            <a:chExt cx="1326388" cy="963089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901313D1-2C73-4E6A-BC4D-77C6F626ECCC}"/>
                </a:ext>
              </a:extLst>
            </p:cNvPr>
            <p:cNvSpPr/>
            <p:nvPr/>
          </p:nvSpPr>
          <p:spPr>
            <a:xfrm>
              <a:off x="5934815" y="2775776"/>
              <a:ext cx="963089" cy="963089"/>
            </a:xfrm>
            <a:prstGeom prst="ellipse">
              <a:avLst/>
            </a:prstGeom>
            <a:gradFill flip="none" rotWithShape="1">
              <a:gsLst>
                <a:gs pos="69000">
                  <a:srgbClr val="48E199"/>
                </a:gs>
                <a:gs pos="20000">
                  <a:srgbClr val="FFC000"/>
                </a:gs>
                <a:gs pos="42000">
                  <a:srgbClr val="FF3250"/>
                </a:gs>
              </a:gsLst>
              <a:lin ang="27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8872C7E-2D9A-4654-B5D9-4EAD9C684707}"/>
                </a:ext>
              </a:extLst>
            </p:cNvPr>
            <p:cNvSpPr txBox="1"/>
            <p:nvPr/>
          </p:nvSpPr>
          <p:spPr>
            <a:xfrm rot="21250597">
              <a:off x="5764301" y="2976463"/>
              <a:ext cx="1326388" cy="5282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 plans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3739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745AAFAD-3BA3-4642-8F42-AF80523BF4CB}"/>
              </a:ext>
            </a:extLst>
          </p:cNvPr>
          <p:cNvGrpSpPr/>
          <p:nvPr/>
        </p:nvGrpSpPr>
        <p:grpSpPr>
          <a:xfrm>
            <a:off x="2726826" y="1316311"/>
            <a:ext cx="3834882" cy="5006474"/>
            <a:chOff x="2726826" y="1316311"/>
            <a:chExt cx="3834882" cy="5006474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768AAFE-92E4-49C4-B3E1-BD7E89BCCDCA}"/>
                </a:ext>
              </a:extLst>
            </p:cNvPr>
            <p:cNvSpPr/>
            <p:nvPr/>
          </p:nvSpPr>
          <p:spPr>
            <a:xfrm rot="5400000" flipV="1">
              <a:off x="2141030" y="1902107"/>
              <a:ext cx="5006474" cy="3834882"/>
            </a:xfrm>
            <a:custGeom>
              <a:avLst/>
              <a:gdLst>
                <a:gd name="connsiteX0" fmla="*/ 5207000 w 5207000"/>
                <a:gd name="connsiteY0" fmla="*/ 0 h 3724523"/>
                <a:gd name="connsiteX1" fmla="*/ 5207000 w 5207000"/>
                <a:gd name="connsiteY1" fmla="*/ 3724523 h 3724523"/>
                <a:gd name="connsiteX2" fmla="*/ 0 w 5207000"/>
                <a:gd name="connsiteY2" fmla="*/ 3469546 h 3724523"/>
                <a:gd name="connsiteX3" fmla="*/ 0 w 5207000"/>
                <a:gd name="connsiteY3" fmla="*/ 649994 h 3724523"/>
                <a:gd name="connsiteX4" fmla="*/ 5207000 w 5207000"/>
                <a:gd name="connsiteY4" fmla="*/ 0 h 372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7000" h="3724523">
                  <a:moveTo>
                    <a:pt x="5207000" y="0"/>
                  </a:moveTo>
                  <a:lnTo>
                    <a:pt x="5207000" y="3724523"/>
                  </a:lnTo>
                  <a:lnTo>
                    <a:pt x="0" y="3469546"/>
                  </a:lnTo>
                  <a:lnTo>
                    <a:pt x="0" y="649994"/>
                  </a:lnTo>
                  <a:lnTo>
                    <a:pt x="5207000" y="0"/>
                  </a:ln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id="{22E4C6B6-59CE-4579-A37F-A954F21CC0F0}"/>
                </a:ext>
              </a:extLst>
            </p:cNvPr>
            <p:cNvSpPr/>
            <p:nvPr/>
          </p:nvSpPr>
          <p:spPr>
            <a:xfrm>
              <a:off x="2950136" y="5557888"/>
              <a:ext cx="457200" cy="622300"/>
            </a:xfrm>
            <a:custGeom>
              <a:avLst/>
              <a:gdLst>
                <a:gd name="connsiteX0" fmla="*/ 76200 w 457200"/>
                <a:gd name="connsiteY0" fmla="*/ 0 h 622300"/>
                <a:gd name="connsiteX1" fmla="*/ 0 w 457200"/>
                <a:gd name="connsiteY1" fmla="*/ 622300 h 622300"/>
                <a:gd name="connsiteX2" fmla="*/ 457200 w 457200"/>
                <a:gd name="connsiteY2" fmla="*/ 622300 h 622300"/>
                <a:gd name="connsiteX3" fmla="*/ 127000 w 457200"/>
                <a:gd name="connsiteY3" fmla="*/ 533400 h 622300"/>
                <a:gd name="connsiteX4" fmla="*/ 76200 w 457200"/>
                <a:gd name="connsiteY4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622300">
                  <a:moveTo>
                    <a:pt x="76200" y="0"/>
                  </a:moveTo>
                  <a:lnTo>
                    <a:pt x="0" y="622300"/>
                  </a:lnTo>
                  <a:lnTo>
                    <a:pt x="457200" y="622300"/>
                  </a:lnTo>
                  <a:lnTo>
                    <a:pt x="127000" y="533400"/>
                  </a:lnTo>
                  <a:lnTo>
                    <a:pt x="76200" y="0"/>
                  </a:ln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E0DE9251-F50C-4A8D-A860-A7EC86BF3261}"/>
                </a:ext>
              </a:extLst>
            </p:cNvPr>
            <p:cNvSpPr/>
            <p:nvPr/>
          </p:nvSpPr>
          <p:spPr>
            <a:xfrm rot="10597147">
              <a:off x="5926102" y="1425332"/>
              <a:ext cx="313032" cy="426071"/>
            </a:xfrm>
            <a:custGeom>
              <a:avLst/>
              <a:gdLst>
                <a:gd name="connsiteX0" fmla="*/ 76200 w 457200"/>
                <a:gd name="connsiteY0" fmla="*/ 0 h 622300"/>
                <a:gd name="connsiteX1" fmla="*/ 0 w 457200"/>
                <a:gd name="connsiteY1" fmla="*/ 622300 h 622300"/>
                <a:gd name="connsiteX2" fmla="*/ 457200 w 457200"/>
                <a:gd name="connsiteY2" fmla="*/ 622300 h 622300"/>
                <a:gd name="connsiteX3" fmla="*/ 127000 w 457200"/>
                <a:gd name="connsiteY3" fmla="*/ 533400 h 622300"/>
                <a:gd name="connsiteX4" fmla="*/ 76200 w 457200"/>
                <a:gd name="connsiteY4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622300">
                  <a:moveTo>
                    <a:pt x="76200" y="0"/>
                  </a:moveTo>
                  <a:lnTo>
                    <a:pt x="0" y="622300"/>
                  </a:lnTo>
                  <a:lnTo>
                    <a:pt x="457200" y="622300"/>
                  </a:lnTo>
                  <a:lnTo>
                    <a:pt x="127000" y="533400"/>
                  </a:lnTo>
                  <a:lnTo>
                    <a:pt x="76200" y="0"/>
                  </a:ln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8BCC31E-7795-4671-9DDC-F4CB67BAB3C8}"/>
              </a:ext>
            </a:extLst>
          </p:cNvPr>
          <p:cNvGrpSpPr/>
          <p:nvPr/>
        </p:nvGrpSpPr>
        <p:grpSpPr>
          <a:xfrm>
            <a:off x="6654896" y="3766814"/>
            <a:ext cx="3277974" cy="2555973"/>
            <a:chOff x="6654896" y="3766814"/>
            <a:chExt cx="3277974" cy="2555973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B86E5BF-F257-4504-B5B7-B65BB49F36C1}"/>
                </a:ext>
              </a:extLst>
            </p:cNvPr>
            <p:cNvSpPr/>
            <p:nvPr/>
          </p:nvSpPr>
          <p:spPr>
            <a:xfrm rot="5400000" flipV="1">
              <a:off x="7015896" y="3405814"/>
              <a:ext cx="2555973" cy="3277974"/>
            </a:xfrm>
            <a:custGeom>
              <a:avLst/>
              <a:gdLst>
                <a:gd name="connsiteX0" fmla="*/ 2809459 w 2809459"/>
                <a:gd name="connsiteY0" fmla="*/ 137573 h 3088943"/>
                <a:gd name="connsiteX1" fmla="*/ 2809459 w 2809459"/>
                <a:gd name="connsiteY1" fmla="*/ 3088943 h 3088943"/>
                <a:gd name="connsiteX2" fmla="*/ 0 w 2809459"/>
                <a:gd name="connsiteY2" fmla="*/ 2841883 h 3088943"/>
                <a:gd name="connsiteX3" fmla="*/ 0 w 2809459"/>
                <a:gd name="connsiteY3" fmla="*/ 0 h 3088943"/>
                <a:gd name="connsiteX4" fmla="*/ 2809459 w 2809459"/>
                <a:gd name="connsiteY4" fmla="*/ 137573 h 3088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9459" h="3088943">
                  <a:moveTo>
                    <a:pt x="2809459" y="137573"/>
                  </a:moveTo>
                  <a:lnTo>
                    <a:pt x="2809459" y="3088943"/>
                  </a:lnTo>
                  <a:lnTo>
                    <a:pt x="0" y="2841883"/>
                  </a:lnTo>
                  <a:lnTo>
                    <a:pt x="0" y="0"/>
                  </a:lnTo>
                  <a:lnTo>
                    <a:pt x="2809459" y="137573"/>
                  </a:ln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8" name="任意多边形: 形状 777">
              <a:extLst>
                <a:ext uri="{FF2B5EF4-FFF2-40B4-BE49-F238E27FC236}">
                  <a16:creationId xmlns:a16="http://schemas.microsoft.com/office/drawing/2014/main" id="{2DD45F10-8395-4084-ACCA-E171A4E32D29}"/>
                </a:ext>
              </a:extLst>
            </p:cNvPr>
            <p:cNvSpPr/>
            <p:nvPr/>
          </p:nvSpPr>
          <p:spPr>
            <a:xfrm rot="5116957">
              <a:off x="6953074" y="3775745"/>
              <a:ext cx="352393" cy="479645"/>
            </a:xfrm>
            <a:custGeom>
              <a:avLst/>
              <a:gdLst>
                <a:gd name="connsiteX0" fmla="*/ 76200 w 457200"/>
                <a:gd name="connsiteY0" fmla="*/ 0 h 622300"/>
                <a:gd name="connsiteX1" fmla="*/ 0 w 457200"/>
                <a:gd name="connsiteY1" fmla="*/ 622300 h 622300"/>
                <a:gd name="connsiteX2" fmla="*/ 457200 w 457200"/>
                <a:gd name="connsiteY2" fmla="*/ 622300 h 622300"/>
                <a:gd name="connsiteX3" fmla="*/ 127000 w 457200"/>
                <a:gd name="connsiteY3" fmla="*/ 533400 h 622300"/>
                <a:gd name="connsiteX4" fmla="*/ 76200 w 457200"/>
                <a:gd name="connsiteY4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622300">
                  <a:moveTo>
                    <a:pt x="76200" y="0"/>
                  </a:moveTo>
                  <a:lnTo>
                    <a:pt x="0" y="622300"/>
                  </a:lnTo>
                  <a:lnTo>
                    <a:pt x="457200" y="622300"/>
                  </a:lnTo>
                  <a:lnTo>
                    <a:pt x="127000" y="533400"/>
                  </a:lnTo>
                  <a:lnTo>
                    <a:pt x="76200" y="0"/>
                  </a:ln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1" name="任意多边形: 形状 780">
              <a:extLst>
                <a:ext uri="{FF2B5EF4-FFF2-40B4-BE49-F238E27FC236}">
                  <a16:creationId xmlns:a16="http://schemas.microsoft.com/office/drawing/2014/main" id="{E9A4DA0A-E313-4231-B810-B2192FC1A142}"/>
                </a:ext>
              </a:extLst>
            </p:cNvPr>
            <p:cNvSpPr/>
            <p:nvPr/>
          </p:nvSpPr>
          <p:spPr>
            <a:xfrm rot="15730069">
              <a:off x="9356628" y="5828249"/>
              <a:ext cx="352393" cy="479646"/>
            </a:xfrm>
            <a:custGeom>
              <a:avLst/>
              <a:gdLst>
                <a:gd name="connsiteX0" fmla="*/ 76200 w 457200"/>
                <a:gd name="connsiteY0" fmla="*/ 0 h 622300"/>
                <a:gd name="connsiteX1" fmla="*/ 0 w 457200"/>
                <a:gd name="connsiteY1" fmla="*/ 622300 h 622300"/>
                <a:gd name="connsiteX2" fmla="*/ 457200 w 457200"/>
                <a:gd name="connsiteY2" fmla="*/ 622300 h 622300"/>
                <a:gd name="connsiteX3" fmla="*/ 127000 w 457200"/>
                <a:gd name="connsiteY3" fmla="*/ 533400 h 622300"/>
                <a:gd name="connsiteX4" fmla="*/ 76200 w 457200"/>
                <a:gd name="connsiteY4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622300">
                  <a:moveTo>
                    <a:pt x="76200" y="0"/>
                  </a:moveTo>
                  <a:lnTo>
                    <a:pt x="0" y="622300"/>
                  </a:lnTo>
                  <a:lnTo>
                    <a:pt x="457200" y="622300"/>
                  </a:lnTo>
                  <a:lnTo>
                    <a:pt x="127000" y="533400"/>
                  </a:lnTo>
                  <a:lnTo>
                    <a:pt x="76200" y="0"/>
                  </a:ln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8E4573A-A6F9-4D0F-A975-7A070069F4CA}"/>
              </a:ext>
            </a:extLst>
          </p:cNvPr>
          <p:cNvGrpSpPr/>
          <p:nvPr/>
        </p:nvGrpSpPr>
        <p:grpSpPr>
          <a:xfrm>
            <a:off x="6537493" y="1316311"/>
            <a:ext cx="3088943" cy="2021974"/>
            <a:chOff x="6537493" y="1316311"/>
            <a:chExt cx="3088943" cy="2021974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62D0B17-5090-4AC9-89A0-F1723F5C3DA3}"/>
                </a:ext>
              </a:extLst>
            </p:cNvPr>
            <p:cNvSpPr/>
            <p:nvPr/>
          </p:nvSpPr>
          <p:spPr>
            <a:xfrm rot="5400000" flipV="1">
              <a:off x="7070978" y="782826"/>
              <a:ext cx="2021974" cy="3088943"/>
            </a:xfrm>
            <a:custGeom>
              <a:avLst/>
              <a:gdLst>
                <a:gd name="connsiteX0" fmla="*/ 2222501 w 2222501"/>
                <a:gd name="connsiteY0" fmla="*/ 108831 h 2943893"/>
                <a:gd name="connsiteX1" fmla="*/ 2222500 w 2222501"/>
                <a:gd name="connsiteY1" fmla="*/ 2943893 h 2943893"/>
                <a:gd name="connsiteX2" fmla="*/ 0 w 2222501"/>
                <a:gd name="connsiteY2" fmla="*/ 2748448 h 2943893"/>
                <a:gd name="connsiteX3" fmla="*/ 1 w 2222501"/>
                <a:gd name="connsiteY3" fmla="*/ 0 h 2943893"/>
                <a:gd name="connsiteX4" fmla="*/ 2222501 w 2222501"/>
                <a:gd name="connsiteY4" fmla="*/ 108831 h 294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2501" h="2943893">
                  <a:moveTo>
                    <a:pt x="2222501" y="108831"/>
                  </a:moveTo>
                  <a:lnTo>
                    <a:pt x="2222500" y="2943893"/>
                  </a:lnTo>
                  <a:lnTo>
                    <a:pt x="0" y="2748448"/>
                  </a:lnTo>
                  <a:lnTo>
                    <a:pt x="1" y="0"/>
                  </a:lnTo>
                  <a:lnTo>
                    <a:pt x="2222501" y="108831"/>
                  </a:ln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14F3BFB-D5E3-41FA-B2F4-C606DA46DEA3}"/>
                </a:ext>
              </a:extLst>
            </p:cNvPr>
            <p:cNvGrpSpPr/>
            <p:nvPr/>
          </p:nvGrpSpPr>
          <p:grpSpPr>
            <a:xfrm>
              <a:off x="6682540" y="1391092"/>
              <a:ext cx="2800881" cy="1853992"/>
              <a:chOff x="6682540" y="1391092"/>
              <a:chExt cx="2800881" cy="1853992"/>
            </a:xfrm>
          </p:grpSpPr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96CABFE3-7C6B-4318-9448-FA3829EDE3C5}"/>
                  </a:ext>
                </a:extLst>
              </p:cNvPr>
              <p:cNvSpPr/>
              <p:nvPr/>
            </p:nvSpPr>
            <p:spPr>
              <a:xfrm rot="5116957">
                <a:off x="6746166" y="1327466"/>
                <a:ext cx="352393" cy="479646"/>
              </a:xfrm>
              <a:custGeom>
                <a:avLst/>
                <a:gdLst>
                  <a:gd name="connsiteX0" fmla="*/ 76200 w 457200"/>
                  <a:gd name="connsiteY0" fmla="*/ 0 h 622300"/>
                  <a:gd name="connsiteX1" fmla="*/ 0 w 457200"/>
                  <a:gd name="connsiteY1" fmla="*/ 622300 h 622300"/>
                  <a:gd name="connsiteX2" fmla="*/ 457200 w 457200"/>
                  <a:gd name="connsiteY2" fmla="*/ 622300 h 622300"/>
                  <a:gd name="connsiteX3" fmla="*/ 127000 w 457200"/>
                  <a:gd name="connsiteY3" fmla="*/ 533400 h 622300"/>
                  <a:gd name="connsiteX4" fmla="*/ 76200 w 457200"/>
                  <a:gd name="connsiteY4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622300">
                    <a:moveTo>
                      <a:pt x="76200" y="0"/>
                    </a:moveTo>
                    <a:lnTo>
                      <a:pt x="0" y="622300"/>
                    </a:lnTo>
                    <a:lnTo>
                      <a:pt x="457200" y="622300"/>
                    </a:lnTo>
                    <a:lnTo>
                      <a:pt x="127000" y="53340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chemeClr val="tx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12FB6DEE-F01B-4DC3-B554-560D3DA0B557}"/>
                  </a:ext>
                </a:extLst>
              </p:cNvPr>
              <p:cNvSpPr/>
              <p:nvPr/>
            </p:nvSpPr>
            <p:spPr>
              <a:xfrm rot="15730069">
                <a:off x="9067401" y="2829065"/>
                <a:ext cx="352393" cy="479646"/>
              </a:xfrm>
              <a:custGeom>
                <a:avLst/>
                <a:gdLst>
                  <a:gd name="connsiteX0" fmla="*/ 76200 w 457200"/>
                  <a:gd name="connsiteY0" fmla="*/ 0 h 622300"/>
                  <a:gd name="connsiteX1" fmla="*/ 0 w 457200"/>
                  <a:gd name="connsiteY1" fmla="*/ 622300 h 622300"/>
                  <a:gd name="connsiteX2" fmla="*/ 457200 w 457200"/>
                  <a:gd name="connsiteY2" fmla="*/ 622300 h 622300"/>
                  <a:gd name="connsiteX3" fmla="*/ 127000 w 457200"/>
                  <a:gd name="connsiteY3" fmla="*/ 533400 h 622300"/>
                  <a:gd name="connsiteX4" fmla="*/ 76200 w 457200"/>
                  <a:gd name="connsiteY4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622300">
                    <a:moveTo>
                      <a:pt x="76200" y="0"/>
                    </a:moveTo>
                    <a:lnTo>
                      <a:pt x="0" y="622300"/>
                    </a:lnTo>
                    <a:lnTo>
                      <a:pt x="457200" y="622300"/>
                    </a:lnTo>
                    <a:lnTo>
                      <a:pt x="127000" y="53340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chemeClr val="tx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6" name="文本框 225">
            <a:extLst>
              <a:ext uri="{FF2B5EF4-FFF2-40B4-BE49-F238E27FC236}">
                <a16:creationId xmlns:a16="http://schemas.microsoft.com/office/drawing/2014/main" id="{3C043D34-D9E5-4237-92E7-A73F1073C231}"/>
              </a:ext>
            </a:extLst>
          </p:cNvPr>
          <p:cNvSpPr txBox="1"/>
          <p:nvPr/>
        </p:nvSpPr>
        <p:spPr>
          <a:xfrm>
            <a:off x="3873449" y="2279535"/>
            <a:ext cx="2001585" cy="12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sz="1600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id="{E83DE541-3BB5-4164-BD60-0D26F73ED35F}"/>
              </a:ext>
            </a:extLst>
          </p:cNvPr>
          <p:cNvSpPr txBox="1"/>
          <p:nvPr/>
        </p:nvSpPr>
        <p:spPr>
          <a:xfrm>
            <a:off x="3873106" y="4740391"/>
            <a:ext cx="2001585" cy="12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sz="1600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29" name="组合 228">
            <a:extLst>
              <a:ext uri="{FF2B5EF4-FFF2-40B4-BE49-F238E27FC236}">
                <a16:creationId xmlns:a16="http://schemas.microsoft.com/office/drawing/2014/main" id="{35376281-77A5-4EA1-85B9-7B62B03DB915}"/>
              </a:ext>
            </a:extLst>
          </p:cNvPr>
          <p:cNvGrpSpPr/>
          <p:nvPr/>
        </p:nvGrpSpPr>
        <p:grpSpPr>
          <a:xfrm>
            <a:off x="3626043" y="3492759"/>
            <a:ext cx="2200382" cy="170058"/>
            <a:chOff x="2516636" y="-551717"/>
            <a:chExt cx="2817362" cy="252533"/>
          </a:xfrm>
        </p:grpSpPr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D2CCB258-99EA-443F-B450-38AFBB3D5D3B}"/>
                </a:ext>
              </a:extLst>
            </p:cNvPr>
            <p:cNvSpPr/>
            <p:nvPr/>
          </p:nvSpPr>
          <p:spPr>
            <a:xfrm>
              <a:off x="2516636" y="-508734"/>
              <a:ext cx="2352675" cy="209550"/>
            </a:xfrm>
            <a:custGeom>
              <a:avLst/>
              <a:gdLst>
                <a:gd name="connsiteX0" fmla="*/ 2352675 w 2352675"/>
                <a:gd name="connsiteY0" fmla="*/ 0 h 209550"/>
                <a:gd name="connsiteX1" fmla="*/ 123825 w 2352675"/>
                <a:gd name="connsiteY1" fmla="*/ 57150 h 209550"/>
                <a:gd name="connsiteX2" fmla="*/ 0 w 2352675"/>
                <a:gd name="connsiteY2" fmla="*/ 209550 h 209550"/>
                <a:gd name="connsiteX3" fmla="*/ 2352675 w 2352675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675" h="209550">
                  <a:moveTo>
                    <a:pt x="2352675" y="0"/>
                  </a:moveTo>
                  <a:lnTo>
                    <a:pt x="123825" y="57150"/>
                  </a:lnTo>
                  <a:lnTo>
                    <a:pt x="0" y="209550"/>
                  </a:lnTo>
                  <a:lnTo>
                    <a:pt x="2352675" y="0"/>
                  </a:lnTo>
                  <a:close/>
                </a:path>
              </a:pathLst>
            </a:custGeom>
            <a:solidFill>
              <a:srgbClr val="FFC000"/>
            </a:solidFill>
            <a:ln w="1143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50CC132E-63EE-410A-A843-439C4E81BAC3}"/>
                </a:ext>
              </a:extLst>
            </p:cNvPr>
            <p:cNvSpPr/>
            <p:nvPr/>
          </p:nvSpPr>
          <p:spPr>
            <a:xfrm>
              <a:off x="2595562" y="-539014"/>
              <a:ext cx="2352675" cy="209550"/>
            </a:xfrm>
            <a:custGeom>
              <a:avLst/>
              <a:gdLst>
                <a:gd name="connsiteX0" fmla="*/ 2352675 w 2352675"/>
                <a:gd name="connsiteY0" fmla="*/ 0 h 209550"/>
                <a:gd name="connsiteX1" fmla="*/ 123825 w 2352675"/>
                <a:gd name="connsiteY1" fmla="*/ 57150 h 209550"/>
                <a:gd name="connsiteX2" fmla="*/ 0 w 2352675"/>
                <a:gd name="connsiteY2" fmla="*/ 209550 h 209550"/>
                <a:gd name="connsiteX3" fmla="*/ 2352675 w 2352675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675" h="209550">
                  <a:moveTo>
                    <a:pt x="2352675" y="0"/>
                  </a:moveTo>
                  <a:lnTo>
                    <a:pt x="123825" y="57150"/>
                  </a:lnTo>
                  <a:lnTo>
                    <a:pt x="0" y="209550"/>
                  </a:lnTo>
                  <a:lnTo>
                    <a:pt x="2352675" y="0"/>
                  </a:lnTo>
                  <a:close/>
                </a:path>
              </a:pathLst>
            </a:custGeom>
            <a:solidFill>
              <a:srgbClr val="251C1F"/>
            </a:solidFill>
            <a:ln w="1016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03D2E12F-0449-41EA-A907-B97D69A983AA}"/>
                </a:ext>
              </a:extLst>
            </p:cNvPr>
            <p:cNvSpPr/>
            <p:nvPr/>
          </p:nvSpPr>
          <p:spPr>
            <a:xfrm>
              <a:off x="2648825" y="-551717"/>
              <a:ext cx="2685173" cy="209550"/>
            </a:xfrm>
            <a:custGeom>
              <a:avLst/>
              <a:gdLst>
                <a:gd name="connsiteX0" fmla="*/ 2352675 w 2352675"/>
                <a:gd name="connsiteY0" fmla="*/ 0 h 209550"/>
                <a:gd name="connsiteX1" fmla="*/ 123825 w 2352675"/>
                <a:gd name="connsiteY1" fmla="*/ 57150 h 209550"/>
                <a:gd name="connsiteX2" fmla="*/ 0 w 2352675"/>
                <a:gd name="connsiteY2" fmla="*/ 209550 h 209550"/>
                <a:gd name="connsiteX3" fmla="*/ 2352675 w 2352675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675" h="209550">
                  <a:moveTo>
                    <a:pt x="2352675" y="0"/>
                  </a:moveTo>
                  <a:lnTo>
                    <a:pt x="123825" y="57150"/>
                  </a:lnTo>
                  <a:lnTo>
                    <a:pt x="0" y="209550"/>
                  </a:lnTo>
                  <a:lnTo>
                    <a:pt x="23526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9" name="文本框 238">
            <a:extLst>
              <a:ext uri="{FF2B5EF4-FFF2-40B4-BE49-F238E27FC236}">
                <a16:creationId xmlns:a16="http://schemas.microsoft.com/office/drawing/2014/main" id="{17523565-22E8-4E14-92A8-2C623E1AEE52}"/>
              </a:ext>
            </a:extLst>
          </p:cNvPr>
          <p:cNvSpPr txBox="1"/>
          <p:nvPr/>
        </p:nvSpPr>
        <p:spPr>
          <a:xfrm>
            <a:off x="7121787" y="2128256"/>
            <a:ext cx="2001585" cy="12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sz="1600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240" name="文本框 239">
            <a:extLst>
              <a:ext uri="{FF2B5EF4-FFF2-40B4-BE49-F238E27FC236}">
                <a16:creationId xmlns:a16="http://schemas.microsoft.com/office/drawing/2014/main" id="{39A83B7C-239D-4C1C-84D4-F97F83A79467}"/>
              </a:ext>
            </a:extLst>
          </p:cNvPr>
          <p:cNvSpPr txBox="1"/>
          <p:nvPr/>
        </p:nvSpPr>
        <p:spPr>
          <a:xfrm>
            <a:off x="7265514" y="4770406"/>
            <a:ext cx="2001585" cy="12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sz="1600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84B559B-EAEA-4265-B4A4-2410449DDB70}"/>
              </a:ext>
            </a:extLst>
          </p:cNvPr>
          <p:cNvGrpSpPr/>
          <p:nvPr/>
        </p:nvGrpSpPr>
        <p:grpSpPr>
          <a:xfrm>
            <a:off x="9683300" y="1300942"/>
            <a:ext cx="2250505" cy="5021843"/>
            <a:chOff x="9517316" y="1028700"/>
            <a:chExt cx="2250505" cy="5207001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0611B4D-B3E4-4FFF-99E3-203A992EDE32}"/>
                </a:ext>
              </a:extLst>
            </p:cNvPr>
            <p:cNvSpPr/>
            <p:nvPr/>
          </p:nvSpPr>
          <p:spPr>
            <a:xfrm rot="5400000" flipV="1">
              <a:off x="7914608" y="2631408"/>
              <a:ext cx="5207001" cy="2001585"/>
            </a:xfrm>
            <a:custGeom>
              <a:avLst/>
              <a:gdLst>
                <a:gd name="connsiteX0" fmla="*/ 5207001 w 5207001"/>
                <a:gd name="connsiteY0" fmla="*/ 457897 h 2001585"/>
                <a:gd name="connsiteX1" fmla="*/ 5207001 w 5207001"/>
                <a:gd name="connsiteY1" fmla="*/ 2001585 h 2001585"/>
                <a:gd name="connsiteX2" fmla="*/ 0 w 5207001"/>
                <a:gd name="connsiteY2" fmla="*/ 2001584 h 2001585"/>
                <a:gd name="connsiteX3" fmla="*/ 0 w 5207001"/>
                <a:gd name="connsiteY3" fmla="*/ 0 h 2001585"/>
                <a:gd name="connsiteX4" fmla="*/ 2222500 w 5207001"/>
                <a:gd name="connsiteY4" fmla="*/ 195444 h 2001585"/>
                <a:gd name="connsiteX5" fmla="*/ 2222500 w 5207001"/>
                <a:gd name="connsiteY5" fmla="*/ 202029 h 2001585"/>
                <a:gd name="connsiteX6" fmla="*/ 2297377 w 5207001"/>
                <a:gd name="connsiteY6" fmla="*/ 202029 h 2001585"/>
                <a:gd name="connsiteX7" fmla="*/ 5207001 w 5207001"/>
                <a:gd name="connsiteY7" fmla="*/ 457897 h 2001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07001" h="2001585">
                  <a:moveTo>
                    <a:pt x="5207001" y="457897"/>
                  </a:moveTo>
                  <a:lnTo>
                    <a:pt x="5207001" y="2001585"/>
                  </a:lnTo>
                  <a:lnTo>
                    <a:pt x="0" y="2001584"/>
                  </a:lnTo>
                  <a:lnTo>
                    <a:pt x="0" y="0"/>
                  </a:lnTo>
                  <a:lnTo>
                    <a:pt x="2222500" y="195444"/>
                  </a:lnTo>
                  <a:lnTo>
                    <a:pt x="2222500" y="202029"/>
                  </a:lnTo>
                  <a:lnTo>
                    <a:pt x="2297377" y="202029"/>
                  </a:lnTo>
                  <a:lnTo>
                    <a:pt x="5207001" y="457897"/>
                  </a:ln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24" name="图片 423" descr="图片包含 户外, 照片, 大, 蛋糕&#10;&#10;描述已自动生成">
              <a:extLst>
                <a:ext uri="{FF2B5EF4-FFF2-40B4-BE49-F238E27FC236}">
                  <a16:creationId xmlns:a16="http://schemas.microsoft.com/office/drawing/2014/main" id="{7E70286F-E984-47EE-A074-0D0D13E929D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56" t="11889" r="30718" b="12185"/>
            <a:stretch>
              <a:fillRect/>
            </a:stretch>
          </p:blipFill>
          <p:spPr>
            <a:xfrm>
              <a:off x="9529294" y="1028700"/>
              <a:ext cx="1982817" cy="5172899"/>
            </a:xfrm>
            <a:custGeom>
              <a:avLst/>
              <a:gdLst>
                <a:gd name="connsiteX0" fmla="*/ 0 w 2001585"/>
                <a:gd name="connsiteY0" fmla="*/ 0 h 5207001"/>
                <a:gd name="connsiteX1" fmla="*/ 2001584 w 2001585"/>
                <a:gd name="connsiteY1" fmla="*/ 0 h 5207001"/>
                <a:gd name="connsiteX2" fmla="*/ 2001585 w 2001585"/>
                <a:gd name="connsiteY2" fmla="*/ 5207001 h 5207001"/>
                <a:gd name="connsiteX3" fmla="*/ 457897 w 2001585"/>
                <a:gd name="connsiteY3" fmla="*/ 5207001 h 5207001"/>
                <a:gd name="connsiteX4" fmla="*/ 202029 w 2001585"/>
                <a:gd name="connsiteY4" fmla="*/ 2297377 h 5207001"/>
                <a:gd name="connsiteX5" fmla="*/ 202029 w 2001585"/>
                <a:gd name="connsiteY5" fmla="*/ 2222500 h 5207001"/>
                <a:gd name="connsiteX6" fmla="*/ 195444 w 2001585"/>
                <a:gd name="connsiteY6" fmla="*/ 2222500 h 5207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1585" h="5207001">
                  <a:moveTo>
                    <a:pt x="0" y="0"/>
                  </a:moveTo>
                  <a:lnTo>
                    <a:pt x="2001584" y="0"/>
                  </a:lnTo>
                  <a:lnTo>
                    <a:pt x="2001585" y="5207001"/>
                  </a:lnTo>
                  <a:lnTo>
                    <a:pt x="457897" y="5207001"/>
                  </a:lnTo>
                  <a:lnTo>
                    <a:pt x="202029" y="2297377"/>
                  </a:lnTo>
                  <a:lnTo>
                    <a:pt x="202029" y="2222500"/>
                  </a:lnTo>
                  <a:lnTo>
                    <a:pt x="195444" y="2222500"/>
                  </a:lnTo>
                  <a:close/>
                </a:path>
              </a:pathLst>
            </a:custGeom>
          </p:spPr>
        </p:pic>
        <p:pic>
          <p:nvPicPr>
            <p:cNvPr id="428" name="图片 427" descr="形状&#10;&#10;低可信度描述已自动生成">
              <a:extLst>
                <a:ext uri="{FF2B5EF4-FFF2-40B4-BE49-F238E27FC236}">
                  <a16:creationId xmlns:a16="http://schemas.microsoft.com/office/drawing/2014/main" id="{3EE3C1A2-192C-4543-A7E3-E83B41D1ECD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474576">
              <a:off x="9758117" y="3029390"/>
              <a:ext cx="2009704" cy="2009704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9968830-BB52-4CCD-9509-6A4389720F01}"/>
              </a:ext>
            </a:extLst>
          </p:cNvPr>
          <p:cNvGrpSpPr/>
          <p:nvPr/>
        </p:nvGrpSpPr>
        <p:grpSpPr>
          <a:xfrm>
            <a:off x="8995119" y="5063960"/>
            <a:ext cx="2587976" cy="585787"/>
            <a:chOff x="8995119" y="4976876"/>
            <a:chExt cx="2587976" cy="585787"/>
          </a:xfrm>
        </p:grpSpPr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FA5075B2-ABBE-40B8-89D3-A84A6FAB06A5}"/>
                </a:ext>
              </a:extLst>
            </p:cNvPr>
            <p:cNvSpPr/>
            <p:nvPr/>
          </p:nvSpPr>
          <p:spPr>
            <a:xfrm flipH="1" flipV="1">
              <a:off x="8995119" y="4976876"/>
              <a:ext cx="2587976" cy="585787"/>
            </a:xfrm>
            <a:custGeom>
              <a:avLst/>
              <a:gdLst>
                <a:gd name="connsiteX0" fmla="*/ 47625 w 2333625"/>
                <a:gd name="connsiteY0" fmla="*/ 0 h 609600"/>
                <a:gd name="connsiteX1" fmla="*/ 2238375 w 2333625"/>
                <a:gd name="connsiteY1" fmla="*/ 19050 h 609600"/>
                <a:gd name="connsiteX2" fmla="*/ 2333625 w 2333625"/>
                <a:gd name="connsiteY2" fmla="*/ 600075 h 609600"/>
                <a:gd name="connsiteX3" fmla="*/ 0 w 2333625"/>
                <a:gd name="connsiteY3" fmla="*/ 609600 h 609600"/>
                <a:gd name="connsiteX4" fmla="*/ 47625 w 2333625"/>
                <a:gd name="connsiteY4" fmla="*/ 0 h 609600"/>
                <a:gd name="connsiteX0" fmla="*/ 9525 w 2295525"/>
                <a:gd name="connsiteY0" fmla="*/ 0 h 609600"/>
                <a:gd name="connsiteX1" fmla="*/ 2200275 w 2295525"/>
                <a:gd name="connsiteY1" fmla="*/ 19050 h 609600"/>
                <a:gd name="connsiteX2" fmla="*/ 2295525 w 2295525"/>
                <a:gd name="connsiteY2" fmla="*/ 600075 h 609600"/>
                <a:gd name="connsiteX3" fmla="*/ 0 w 2295525"/>
                <a:gd name="connsiteY3" fmla="*/ 609600 h 609600"/>
                <a:gd name="connsiteX4" fmla="*/ 9525 w 2295525"/>
                <a:gd name="connsiteY4" fmla="*/ 0 h 609600"/>
                <a:gd name="connsiteX0" fmla="*/ 0 w 2305050"/>
                <a:gd name="connsiteY0" fmla="*/ 9525 h 590550"/>
                <a:gd name="connsiteX1" fmla="*/ 2209800 w 2305050"/>
                <a:gd name="connsiteY1" fmla="*/ 0 h 590550"/>
                <a:gd name="connsiteX2" fmla="*/ 2305050 w 2305050"/>
                <a:gd name="connsiteY2" fmla="*/ 581025 h 590550"/>
                <a:gd name="connsiteX3" fmla="*/ 9525 w 2305050"/>
                <a:gd name="connsiteY3" fmla="*/ 590550 h 590550"/>
                <a:gd name="connsiteX4" fmla="*/ 0 w 230505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188343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5245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4762 h 585787"/>
                <a:gd name="connsiteX1" fmla="*/ 2224563 w 2295666"/>
                <a:gd name="connsiteY1" fmla="*/ 0 h 585787"/>
                <a:gd name="connsiteX2" fmla="*/ 2295666 w 2295666"/>
                <a:gd name="connsiteY2" fmla="*/ 576262 h 585787"/>
                <a:gd name="connsiteX3" fmla="*/ 141 w 2295666"/>
                <a:gd name="connsiteY3" fmla="*/ 585787 h 585787"/>
                <a:gd name="connsiteX4" fmla="*/ 3316 w 2295666"/>
                <a:gd name="connsiteY4" fmla="*/ 4762 h 585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5666" h="585787">
                  <a:moveTo>
                    <a:pt x="3316" y="4762"/>
                  </a:moveTo>
                  <a:lnTo>
                    <a:pt x="2224563" y="0"/>
                  </a:lnTo>
                  <a:lnTo>
                    <a:pt x="2295666" y="576262"/>
                  </a:lnTo>
                  <a:lnTo>
                    <a:pt x="141" y="585787"/>
                  </a:lnTo>
                  <a:cubicBezTo>
                    <a:pt x="-917" y="392112"/>
                    <a:pt x="4374" y="198437"/>
                    <a:pt x="3316" y="4762"/>
                  </a:cubicBezTo>
                  <a:close/>
                </a:path>
              </a:pathLst>
            </a:custGeom>
            <a:solidFill>
              <a:srgbClr val="FFC00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文本框 428">
              <a:extLst>
                <a:ext uri="{FF2B5EF4-FFF2-40B4-BE49-F238E27FC236}">
                  <a16:creationId xmlns:a16="http://schemas.microsoft.com/office/drawing/2014/main" id="{8E4E7F3F-4C42-44B0-A691-9ADB860DAE23}"/>
                </a:ext>
              </a:extLst>
            </p:cNvPr>
            <p:cNvSpPr txBox="1"/>
            <p:nvPr/>
          </p:nvSpPr>
          <p:spPr>
            <a:xfrm>
              <a:off x="9413038" y="4992920"/>
              <a:ext cx="2024118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dirty="0">
                  <a:latin typeface="+mj-ea"/>
                  <a:ea typeface="+mj-ea"/>
                  <a:cs typeface="阿里巴巴普惠体 2.0 65 Medium" panose="00020600040101010101" pitchFamily="18" charset="-122"/>
                </a:rPr>
                <a:t>一个坏注意</a:t>
              </a:r>
              <a:endParaRPr lang="zh-CN" altLang="en-US" sz="2500" dirty="0">
                <a:latin typeface="+mj-ea"/>
                <a:ea typeface="+mj-ea"/>
              </a:endParaRPr>
            </a:p>
          </p:txBody>
        </p:sp>
      </p:grpSp>
      <p:grpSp>
        <p:nvGrpSpPr>
          <p:cNvPr id="398" name="组合 397">
            <a:extLst>
              <a:ext uri="{FF2B5EF4-FFF2-40B4-BE49-F238E27FC236}">
                <a16:creationId xmlns:a16="http://schemas.microsoft.com/office/drawing/2014/main" id="{69D5B9BB-4AC7-44E6-86E6-133D9A1C18E0}"/>
              </a:ext>
            </a:extLst>
          </p:cNvPr>
          <p:cNvGrpSpPr/>
          <p:nvPr/>
        </p:nvGrpSpPr>
        <p:grpSpPr>
          <a:xfrm flipH="1">
            <a:off x="5318967" y="3193959"/>
            <a:ext cx="2187966" cy="3273217"/>
            <a:chOff x="5319695" y="3212525"/>
            <a:chExt cx="2187966" cy="3273217"/>
          </a:xfrm>
          <a:effectLst>
            <a:outerShdw blurRad="152400" dist="38100" dir="840000" algn="l" rotWithShape="0">
              <a:prstClr val="black">
                <a:alpha val="43000"/>
              </a:prstClr>
            </a:outerShdw>
          </a:effectLst>
        </p:grpSpPr>
        <p:grpSp>
          <p:nvGrpSpPr>
            <p:cNvPr id="389" name="图形 377">
              <a:extLst>
                <a:ext uri="{FF2B5EF4-FFF2-40B4-BE49-F238E27FC236}">
                  <a16:creationId xmlns:a16="http://schemas.microsoft.com/office/drawing/2014/main" id="{6C4EBBE0-E8E1-450B-999F-BA4FE2D5ECEC}"/>
                </a:ext>
              </a:extLst>
            </p:cNvPr>
            <p:cNvGrpSpPr/>
            <p:nvPr/>
          </p:nvGrpSpPr>
          <p:grpSpPr>
            <a:xfrm>
              <a:off x="5319695" y="3212525"/>
              <a:ext cx="2187966" cy="3273217"/>
              <a:chOff x="5319695" y="3212525"/>
              <a:chExt cx="2187966" cy="3273217"/>
            </a:xfrm>
          </p:grpSpPr>
          <p:grpSp>
            <p:nvGrpSpPr>
              <p:cNvPr id="390" name="图形 377">
                <a:extLst>
                  <a:ext uri="{FF2B5EF4-FFF2-40B4-BE49-F238E27FC236}">
                    <a16:creationId xmlns:a16="http://schemas.microsoft.com/office/drawing/2014/main" id="{060A61EE-739D-4193-9441-0765E146834F}"/>
                  </a:ext>
                </a:extLst>
              </p:cNvPr>
              <p:cNvGrpSpPr/>
              <p:nvPr/>
            </p:nvGrpSpPr>
            <p:grpSpPr>
              <a:xfrm>
                <a:off x="5319695" y="3910866"/>
                <a:ext cx="2187966" cy="2574876"/>
                <a:chOff x="5319695" y="3910866"/>
                <a:chExt cx="2187966" cy="2574876"/>
              </a:xfrm>
            </p:grpSpPr>
            <p:sp>
              <p:nvSpPr>
                <p:cNvPr id="391" name="图形 377">
                  <a:extLst>
                    <a:ext uri="{FF2B5EF4-FFF2-40B4-BE49-F238E27FC236}">
                      <a16:creationId xmlns:a16="http://schemas.microsoft.com/office/drawing/2014/main" id="{F2D87737-7692-4BCC-B640-09C3AC502279}"/>
                    </a:ext>
                  </a:extLst>
                </p:cNvPr>
                <p:cNvSpPr/>
                <p:nvPr/>
              </p:nvSpPr>
              <p:spPr>
                <a:xfrm>
                  <a:off x="5333610" y="3910866"/>
                  <a:ext cx="2166976" cy="2563811"/>
                </a:xfrm>
                <a:custGeom>
                  <a:avLst/>
                  <a:gdLst>
                    <a:gd name="connsiteX0" fmla="*/ 473866 w 2166976"/>
                    <a:gd name="connsiteY0" fmla="*/ 1573092 h 2563811"/>
                    <a:gd name="connsiteX1" fmla="*/ 360006 w 2166976"/>
                    <a:gd name="connsiteY1" fmla="*/ 1840773 h 2563811"/>
                    <a:gd name="connsiteX2" fmla="*/ 365536 w 2166976"/>
                    <a:gd name="connsiteY2" fmla="*/ 1921130 h 2563811"/>
                    <a:gd name="connsiteX3" fmla="*/ 494457 w 2166976"/>
                    <a:gd name="connsiteY3" fmla="*/ 1867331 h 2563811"/>
                    <a:gd name="connsiteX4" fmla="*/ 497000 w 2166976"/>
                    <a:gd name="connsiteY4" fmla="*/ 1884333 h 2563811"/>
                    <a:gd name="connsiteX5" fmla="*/ 516201 w 2166976"/>
                    <a:gd name="connsiteY5" fmla="*/ 1884014 h 2563811"/>
                    <a:gd name="connsiteX6" fmla="*/ 513844 w 2166976"/>
                    <a:gd name="connsiteY6" fmla="*/ 1858379 h 2563811"/>
                    <a:gd name="connsiteX7" fmla="*/ 513829 w 2166976"/>
                    <a:gd name="connsiteY7" fmla="*/ 1858386 h 2563811"/>
                    <a:gd name="connsiteX8" fmla="*/ 533694 w 2166976"/>
                    <a:gd name="connsiteY8" fmla="*/ 1638475 h 2563811"/>
                    <a:gd name="connsiteX9" fmla="*/ 496019 w 2166976"/>
                    <a:gd name="connsiteY9" fmla="*/ 1571831 h 2563811"/>
                    <a:gd name="connsiteX10" fmla="*/ 480243 w 2166976"/>
                    <a:gd name="connsiteY10" fmla="*/ 1556938 h 2563811"/>
                    <a:gd name="connsiteX11" fmla="*/ 473866 w 2166976"/>
                    <a:gd name="connsiteY11" fmla="*/ 1573092 h 2563811"/>
                    <a:gd name="connsiteX12" fmla="*/ 930057 w 2166976"/>
                    <a:gd name="connsiteY12" fmla="*/ 2563488 h 2563811"/>
                    <a:gd name="connsiteX13" fmla="*/ 592287 w 2166976"/>
                    <a:gd name="connsiteY13" fmla="*/ 2312829 h 2563811"/>
                    <a:gd name="connsiteX14" fmla="*/ 566211 w 2166976"/>
                    <a:gd name="connsiteY14" fmla="*/ 2329552 h 2563811"/>
                    <a:gd name="connsiteX15" fmla="*/ 503923 w 2166976"/>
                    <a:gd name="connsiteY15" fmla="*/ 2359032 h 2563811"/>
                    <a:gd name="connsiteX16" fmla="*/ 384880 w 2166976"/>
                    <a:gd name="connsiteY16" fmla="*/ 2227426 h 2563811"/>
                    <a:gd name="connsiteX17" fmla="*/ 365949 w 2166976"/>
                    <a:gd name="connsiteY17" fmla="*/ 2240841 h 2563811"/>
                    <a:gd name="connsiteX18" fmla="*/ 255055 w 2166976"/>
                    <a:gd name="connsiteY18" fmla="*/ 2225494 h 2563811"/>
                    <a:gd name="connsiteX19" fmla="*/ 1365 w 2166976"/>
                    <a:gd name="connsiteY19" fmla="*/ 2228979 h 2563811"/>
                    <a:gd name="connsiteX20" fmla="*/ 98387 w 2166976"/>
                    <a:gd name="connsiteY20" fmla="*/ 2145788 h 2563811"/>
                    <a:gd name="connsiteX21" fmla="*/ 151243 w 2166976"/>
                    <a:gd name="connsiteY21" fmla="*/ 1976625 h 2563811"/>
                    <a:gd name="connsiteX22" fmla="*/ 224906 w 2166976"/>
                    <a:gd name="connsiteY22" fmla="*/ 1810344 h 2563811"/>
                    <a:gd name="connsiteX23" fmla="*/ 287489 w 2166976"/>
                    <a:gd name="connsiteY23" fmla="*/ 1188705 h 2563811"/>
                    <a:gd name="connsiteX24" fmla="*/ 345674 w 2166976"/>
                    <a:gd name="connsiteY24" fmla="*/ 804460 h 2563811"/>
                    <a:gd name="connsiteX25" fmla="*/ 336746 w 2166976"/>
                    <a:gd name="connsiteY25" fmla="*/ 804222 h 2563811"/>
                    <a:gd name="connsiteX26" fmla="*/ 322046 w 2166976"/>
                    <a:gd name="connsiteY26" fmla="*/ 801079 h 2563811"/>
                    <a:gd name="connsiteX27" fmla="*/ 305018 w 2166976"/>
                    <a:gd name="connsiteY27" fmla="*/ 796168 h 2563811"/>
                    <a:gd name="connsiteX28" fmla="*/ 303863 w 2166976"/>
                    <a:gd name="connsiteY28" fmla="*/ 540951 h 2563811"/>
                    <a:gd name="connsiteX29" fmla="*/ 530716 w 2166976"/>
                    <a:gd name="connsiteY29" fmla="*/ 315862 h 2563811"/>
                    <a:gd name="connsiteX30" fmla="*/ 839060 w 2166976"/>
                    <a:gd name="connsiteY30" fmla="*/ 108736 h 2563811"/>
                    <a:gd name="connsiteX31" fmla="*/ 879499 w 2166976"/>
                    <a:gd name="connsiteY31" fmla="*/ 38514 h 2563811"/>
                    <a:gd name="connsiteX32" fmla="*/ 1089685 w 2166976"/>
                    <a:gd name="connsiteY32" fmla="*/ 51039 h 2563811"/>
                    <a:gd name="connsiteX33" fmla="*/ 1116941 w 2166976"/>
                    <a:gd name="connsiteY33" fmla="*/ 164624 h 2563811"/>
                    <a:gd name="connsiteX34" fmla="*/ 1471577 w 2166976"/>
                    <a:gd name="connsiteY34" fmla="*/ 388121 h 2563811"/>
                    <a:gd name="connsiteX35" fmla="*/ 1540269 w 2166976"/>
                    <a:gd name="connsiteY35" fmla="*/ 532286 h 2563811"/>
                    <a:gd name="connsiteX36" fmla="*/ 1560865 w 2166976"/>
                    <a:gd name="connsiteY36" fmla="*/ 736980 h 2563811"/>
                    <a:gd name="connsiteX37" fmla="*/ 1579020 w 2166976"/>
                    <a:gd name="connsiteY37" fmla="*/ 741469 h 2563811"/>
                    <a:gd name="connsiteX38" fmla="*/ 1500820 w 2166976"/>
                    <a:gd name="connsiteY38" fmla="*/ 758910 h 2563811"/>
                    <a:gd name="connsiteX39" fmla="*/ 1519782 w 2166976"/>
                    <a:gd name="connsiteY39" fmla="*/ 1095056 h 2563811"/>
                    <a:gd name="connsiteX40" fmla="*/ 1637987 w 2166976"/>
                    <a:gd name="connsiteY40" fmla="*/ 1459743 h 2563811"/>
                    <a:gd name="connsiteX41" fmla="*/ 1687168 w 2166976"/>
                    <a:gd name="connsiteY41" fmla="*/ 1579711 h 2563811"/>
                    <a:gd name="connsiteX42" fmla="*/ 1686747 w 2166976"/>
                    <a:gd name="connsiteY42" fmla="*/ 1580030 h 2563811"/>
                    <a:gd name="connsiteX43" fmla="*/ 1698602 w 2166976"/>
                    <a:gd name="connsiteY43" fmla="*/ 1597710 h 2563811"/>
                    <a:gd name="connsiteX44" fmla="*/ 1711616 w 2166976"/>
                    <a:gd name="connsiteY44" fmla="*/ 1603318 h 2563811"/>
                    <a:gd name="connsiteX45" fmla="*/ 1712559 w 2166976"/>
                    <a:gd name="connsiteY45" fmla="*/ 1601731 h 2563811"/>
                    <a:gd name="connsiteX46" fmla="*/ 1714844 w 2166976"/>
                    <a:gd name="connsiteY46" fmla="*/ 1604797 h 2563811"/>
                    <a:gd name="connsiteX47" fmla="*/ 1721572 w 2166976"/>
                    <a:gd name="connsiteY47" fmla="*/ 1601962 h 2563811"/>
                    <a:gd name="connsiteX48" fmla="*/ 1752713 w 2166976"/>
                    <a:gd name="connsiteY48" fmla="*/ 1618604 h 2563811"/>
                    <a:gd name="connsiteX49" fmla="*/ 2068511 w 2166976"/>
                    <a:gd name="connsiteY49" fmla="*/ 1875286 h 2563811"/>
                    <a:gd name="connsiteX50" fmla="*/ 2055035 w 2166976"/>
                    <a:gd name="connsiteY50" fmla="*/ 1886197 h 2563811"/>
                    <a:gd name="connsiteX51" fmla="*/ 2070647 w 2166976"/>
                    <a:gd name="connsiteY51" fmla="*/ 1909208 h 2563811"/>
                    <a:gd name="connsiteX52" fmla="*/ 2088001 w 2166976"/>
                    <a:gd name="connsiteY52" fmla="*/ 1897780 h 2563811"/>
                    <a:gd name="connsiteX53" fmla="*/ 2142994 w 2166976"/>
                    <a:gd name="connsiteY53" fmla="*/ 2286922 h 2563811"/>
                    <a:gd name="connsiteX54" fmla="*/ 2082739 w 2166976"/>
                    <a:gd name="connsiteY54" fmla="*/ 2368445 h 2563811"/>
                    <a:gd name="connsiteX55" fmla="*/ 2028831 w 2166976"/>
                    <a:gd name="connsiteY55" fmla="*/ 2416799 h 2563811"/>
                    <a:gd name="connsiteX56" fmla="*/ 2025664 w 2166976"/>
                    <a:gd name="connsiteY56" fmla="*/ 2421275 h 2563811"/>
                    <a:gd name="connsiteX57" fmla="*/ 2015939 w 2166976"/>
                    <a:gd name="connsiteY57" fmla="*/ 2425127 h 2563811"/>
                    <a:gd name="connsiteX58" fmla="*/ 1819330 w 2166976"/>
                    <a:gd name="connsiteY58" fmla="*/ 2464854 h 2563811"/>
                    <a:gd name="connsiteX59" fmla="*/ 1528340 w 2166976"/>
                    <a:gd name="connsiteY59" fmla="*/ 2316735 h 2563811"/>
                    <a:gd name="connsiteX60" fmla="*/ 1348319 w 2166976"/>
                    <a:gd name="connsiteY60" fmla="*/ 2223696 h 2563811"/>
                    <a:gd name="connsiteX61" fmla="*/ 1326727 w 2166976"/>
                    <a:gd name="connsiteY61" fmla="*/ 2262881 h 2563811"/>
                    <a:gd name="connsiteX62" fmla="*/ 1257526 w 2166976"/>
                    <a:gd name="connsiteY62" fmla="*/ 2255150 h 2563811"/>
                    <a:gd name="connsiteX63" fmla="*/ 1260035 w 2166976"/>
                    <a:gd name="connsiteY63" fmla="*/ 2370819 h 2563811"/>
                    <a:gd name="connsiteX64" fmla="*/ 1209077 w 2166976"/>
                    <a:gd name="connsiteY64" fmla="*/ 2501923 h 2563811"/>
                    <a:gd name="connsiteX65" fmla="*/ 930057 w 2166976"/>
                    <a:gd name="connsiteY65" fmla="*/ 2563488 h 2563811"/>
                    <a:gd name="connsiteX66" fmla="*/ 930057 w 2166976"/>
                    <a:gd name="connsiteY66" fmla="*/ 2563488 h 2563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</a:cxnLst>
                  <a:rect l="l" t="t" r="r" b="b"/>
                  <a:pathLst>
                    <a:path w="2166976" h="2563811">
                      <a:moveTo>
                        <a:pt x="473866" y="1573092"/>
                      </a:moveTo>
                      <a:cubicBezTo>
                        <a:pt x="439345" y="1659186"/>
                        <a:pt x="398023" y="1756911"/>
                        <a:pt x="360006" y="1840773"/>
                      </a:cubicBezTo>
                      <a:cubicBezTo>
                        <a:pt x="363051" y="1867344"/>
                        <a:pt x="374477" y="1894519"/>
                        <a:pt x="365536" y="1921130"/>
                      </a:cubicBezTo>
                      <a:cubicBezTo>
                        <a:pt x="404938" y="1895543"/>
                        <a:pt x="449238" y="1879477"/>
                        <a:pt x="494457" y="1867331"/>
                      </a:cubicBezTo>
                      <a:lnTo>
                        <a:pt x="497000" y="1884333"/>
                      </a:lnTo>
                      <a:cubicBezTo>
                        <a:pt x="502034" y="1884170"/>
                        <a:pt x="511103" y="1884088"/>
                        <a:pt x="516201" y="1884014"/>
                      </a:cubicBezTo>
                      <a:cubicBezTo>
                        <a:pt x="515406" y="1877252"/>
                        <a:pt x="514331" y="1865194"/>
                        <a:pt x="513844" y="1858379"/>
                      </a:cubicBezTo>
                      <a:lnTo>
                        <a:pt x="513829" y="1858386"/>
                      </a:lnTo>
                      <a:cubicBezTo>
                        <a:pt x="507522" y="1785109"/>
                        <a:pt x="519304" y="1710083"/>
                        <a:pt x="533694" y="1638475"/>
                      </a:cubicBezTo>
                      <a:cubicBezTo>
                        <a:pt x="537206" y="1612636"/>
                        <a:pt x="528638" y="1572496"/>
                        <a:pt x="496019" y="1571831"/>
                      </a:cubicBezTo>
                      <a:cubicBezTo>
                        <a:pt x="491170" y="1572570"/>
                        <a:pt x="483184" y="1559475"/>
                        <a:pt x="480243" y="1556938"/>
                      </a:cubicBezTo>
                      <a:lnTo>
                        <a:pt x="473866" y="1573092"/>
                      </a:lnTo>
                      <a:close/>
                      <a:moveTo>
                        <a:pt x="930057" y="2563488"/>
                      </a:moveTo>
                      <a:cubicBezTo>
                        <a:pt x="765716" y="2572690"/>
                        <a:pt x="671742" y="2438433"/>
                        <a:pt x="592287" y="2312829"/>
                      </a:cubicBezTo>
                      <a:cubicBezTo>
                        <a:pt x="583925" y="2318362"/>
                        <a:pt x="574661" y="2324547"/>
                        <a:pt x="566211" y="2329552"/>
                      </a:cubicBezTo>
                      <a:cubicBezTo>
                        <a:pt x="553217" y="2350399"/>
                        <a:pt x="526761" y="2356720"/>
                        <a:pt x="503923" y="2359032"/>
                      </a:cubicBezTo>
                      <a:cubicBezTo>
                        <a:pt x="422524" y="2363190"/>
                        <a:pt x="405088" y="2290212"/>
                        <a:pt x="384880" y="2227426"/>
                      </a:cubicBezTo>
                      <a:cubicBezTo>
                        <a:pt x="381030" y="2230125"/>
                        <a:pt x="372422" y="2243852"/>
                        <a:pt x="365949" y="2240841"/>
                      </a:cubicBezTo>
                      <a:cubicBezTo>
                        <a:pt x="329395" y="2232750"/>
                        <a:pt x="293808" y="2223079"/>
                        <a:pt x="255055" y="2225494"/>
                      </a:cubicBezTo>
                      <a:cubicBezTo>
                        <a:pt x="210577" y="2216013"/>
                        <a:pt x="-19908" y="2317366"/>
                        <a:pt x="1365" y="2228979"/>
                      </a:cubicBezTo>
                      <a:cubicBezTo>
                        <a:pt x="11754" y="2190541"/>
                        <a:pt x="68936" y="2172325"/>
                        <a:pt x="98387" y="2145788"/>
                      </a:cubicBezTo>
                      <a:cubicBezTo>
                        <a:pt x="141214" y="2097143"/>
                        <a:pt x="130784" y="2034554"/>
                        <a:pt x="151243" y="1976625"/>
                      </a:cubicBezTo>
                      <a:cubicBezTo>
                        <a:pt x="168253" y="1918512"/>
                        <a:pt x="188126" y="1863763"/>
                        <a:pt x="224906" y="1810344"/>
                      </a:cubicBezTo>
                      <a:cubicBezTo>
                        <a:pt x="228226" y="1610670"/>
                        <a:pt x="235716" y="1366284"/>
                        <a:pt x="287489" y="1188705"/>
                      </a:cubicBezTo>
                      <a:cubicBezTo>
                        <a:pt x="320499" y="1064077"/>
                        <a:pt x="361393" y="935231"/>
                        <a:pt x="345674" y="804460"/>
                      </a:cubicBezTo>
                      <a:lnTo>
                        <a:pt x="336746" y="804222"/>
                      </a:lnTo>
                      <a:cubicBezTo>
                        <a:pt x="332841" y="802012"/>
                        <a:pt x="326838" y="800344"/>
                        <a:pt x="322046" y="801079"/>
                      </a:cubicBezTo>
                      <a:cubicBezTo>
                        <a:pt x="318004" y="796618"/>
                        <a:pt x="310511" y="797974"/>
                        <a:pt x="305018" y="796168"/>
                      </a:cubicBezTo>
                      <a:cubicBezTo>
                        <a:pt x="295118" y="703802"/>
                        <a:pt x="291299" y="624746"/>
                        <a:pt x="303863" y="540951"/>
                      </a:cubicBezTo>
                      <a:cubicBezTo>
                        <a:pt x="315533" y="402592"/>
                        <a:pt x="402985" y="345997"/>
                        <a:pt x="530716" y="315862"/>
                      </a:cubicBezTo>
                      <a:cubicBezTo>
                        <a:pt x="671090" y="269894"/>
                        <a:pt x="766333" y="223042"/>
                        <a:pt x="839060" y="108736"/>
                      </a:cubicBezTo>
                      <a:cubicBezTo>
                        <a:pt x="852813" y="85539"/>
                        <a:pt x="861175" y="58074"/>
                        <a:pt x="879499" y="38514"/>
                      </a:cubicBezTo>
                      <a:cubicBezTo>
                        <a:pt x="925012" y="-18990"/>
                        <a:pt x="1055885" y="-9510"/>
                        <a:pt x="1089685" y="51039"/>
                      </a:cubicBezTo>
                      <a:cubicBezTo>
                        <a:pt x="1104442" y="86460"/>
                        <a:pt x="1105717" y="127800"/>
                        <a:pt x="1116941" y="164624"/>
                      </a:cubicBezTo>
                      <a:cubicBezTo>
                        <a:pt x="1161083" y="321027"/>
                        <a:pt x="1364094" y="302605"/>
                        <a:pt x="1471577" y="388121"/>
                      </a:cubicBezTo>
                      <a:cubicBezTo>
                        <a:pt x="1518886" y="423151"/>
                        <a:pt x="1534132" y="477235"/>
                        <a:pt x="1540269" y="532286"/>
                      </a:cubicBezTo>
                      <a:cubicBezTo>
                        <a:pt x="1548000" y="601514"/>
                        <a:pt x="1562764" y="668174"/>
                        <a:pt x="1560865" y="736980"/>
                      </a:cubicBezTo>
                      <a:cubicBezTo>
                        <a:pt x="1565802" y="737914"/>
                        <a:pt x="1577107" y="734403"/>
                        <a:pt x="1579020" y="741469"/>
                      </a:cubicBezTo>
                      <a:cubicBezTo>
                        <a:pt x="1574524" y="756333"/>
                        <a:pt x="1516893" y="756281"/>
                        <a:pt x="1500820" y="758910"/>
                      </a:cubicBezTo>
                      <a:cubicBezTo>
                        <a:pt x="1521959" y="870683"/>
                        <a:pt x="1502787" y="982927"/>
                        <a:pt x="1519782" y="1095056"/>
                      </a:cubicBezTo>
                      <a:cubicBezTo>
                        <a:pt x="1545973" y="1221033"/>
                        <a:pt x="1597514" y="1338038"/>
                        <a:pt x="1637987" y="1459743"/>
                      </a:cubicBezTo>
                      <a:cubicBezTo>
                        <a:pt x="1653564" y="1499965"/>
                        <a:pt x="1663995" y="1543083"/>
                        <a:pt x="1687168" y="1579711"/>
                      </a:cubicBezTo>
                      <a:lnTo>
                        <a:pt x="1686747" y="1580030"/>
                      </a:lnTo>
                      <a:cubicBezTo>
                        <a:pt x="1690416" y="1586106"/>
                        <a:pt x="1694431" y="1592013"/>
                        <a:pt x="1698602" y="1597710"/>
                      </a:cubicBezTo>
                      <a:cubicBezTo>
                        <a:pt x="1702895" y="1599256"/>
                        <a:pt x="1707377" y="1601772"/>
                        <a:pt x="1711616" y="1603318"/>
                      </a:cubicBezTo>
                      <a:lnTo>
                        <a:pt x="1712559" y="1601731"/>
                      </a:lnTo>
                      <a:lnTo>
                        <a:pt x="1714844" y="1604797"/>
                      </a:lnTo>
                      <a:lnTo>
                        <a:pt x="1721572" y="1601962"/>
                      </a:lnTo>
                      <a:cubicBezTo>
                        <a:pt x="1731446" y="1606892"/>
                        <a:pt x="1742174" y="1612603"/>
                        <a:pt x="1752713" y="1618604"/>
                      </a:cubicBezTo>
                      <a:cubicBezTo>
                        <a:pt x="1882224" y="1697076"/>
                        <a:pt x="1966968" y="1776693"/>
                        <a:pt x="2068511" y="1875286"/>
                      </a:cubicBezTo>
                      <a:lnTo>
                        <a:pt x="2055035" y="1886197"/>
                      </a:lnTo>
                      <a:cubicBezTo>
                        <a:pt x="2059938" y="1893006"/>
                        <a:pt x="2065879" y="1902026"/>
                        <a:pt x="2070647" y="1909208"/>
                      </a:cubicBezTo>
                      <a:cubicBezTo>
                        <a:pt x="2074621" y="1905702"/>
                        <a:pt x="2083105" y="1899801"/>
                        <a:pt x="2088001" y="1897780"/>
                      </a:cubicBezTo>
                      <a:cubicBezTo>
                        <a:pt x="2174577" y="2000530"/>
                        <a:pt x="2185163" y="2178645"/>
                        <a:pt x="2142994" y="2286922"/>
                      </a:cubicBezTo>
                      <a:cubicBezTo>
                        <a:pt x="2129580" y="2319366"/>
                        <a:pt x="2108367" y="2346005"/>
                        <a:pt x="2082739" y="2368445"/>
                      </a:cubicBezTo>
                      <a:cubicBezTo>
                        <a:pt x="2072152" y="2384328"/>
                        <a:pt x="2053136" y="2406260"/>
                        <a:pt x="2028831" y="2416799"/>
                      </a:cubicBezTo>
                      <a:cubicBezTo>
                        <a:pt x="2028831" y="2416799"/>
                        <a:pt x="2025765" y="2421126"/>
                        <a:pt x="2025664" y="2421275"/>
                      </a:cubicBezTo>
                      <a:cubicBezTo>
                        <a:pt x="2024368" y="2421451"/>
                        <a:pt x="2016407" y="2423276"/>
                        <a:pt x="2015939" y="2425127"/>
                      </a:cubicBezTo>
                      <a:cubicBezTo>
                        <a:pt x="1951248" y="2436012"/>
                        <a:pt x="1886374" y="2464440"/>
                        <a:pt x="1819330" y="2464854"/>
                      </a:cubicBezTo>
                      <a:cubicBezTo>
                        <a:pt x="1709995" y="2463905"/>
                        <a:pt x="1616041" y="2375268"/>
                        <a:pt x="1528340" y="2316735"/>
                      </a:cubicBezTo>
                      <a:cubicBezTo>
                        <a:pt x="1472866" y="2277238"/>
                        <a:pt x="1408229" y="2250104"/>
                        <a:pt x="1348319" y="2223696"/>
                      </a:cubicBezTo>
                      <a:cubicBezTo>
                        <a:pt x="1352789" y="2246463"/>
                        <a:pt x="1351520" y="2254275"/>
                        <a:pt x="1326727" y="2262881"/>
                      </a:cubicBezTo>
                      <a:cubicBezTo>
                        <a:pt x="1304638" y="2271657"/>
                        <a:pt x="1278074" y="2264794"/>
                        <a:pt x="1257526" y="2255150"/>
                      </a:cubicBezTo>
                      <a:cubicBezTo>
                        <a:pt x="1258062" y="2292890"/>
                        <a:pt x="1261079" y="2330569"/>
                        <a:pt x="1260035" y="2370819"/>
                      </a:cubicBezTo>
                      <a:cubicBezTo>
                        <a:pt x="1260028" y="2419532"/>
                        <a:pt x="1261656" y="2479435"/>
                        <a:pt x="1209077" y="2501923"/>
                      </a:cubicBezTo>
                      <a:cubicBezTo>
                        <a:pt x="1119545" y="2537141"/>
                        <a:pt x="1018375" y="2562430"/>
                        <a:pt x="930057" y="2563488"/>
                      </a:cubicBezTo>
                      <a:lnTo>
                        <a:pt x="930057" y="25634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" name="图形 377">
                  <a:extLst>
                    <a:ext uri="{FF2B5EF4-FFF2-40B4-BE49-F238E27FC236}">
                      <a16:creationId xmlns:a16="http://schemas.microsoft.com/office/drawing/2014/main" id="{576C40C3-0610-499D-9C11-1921DAAD6DD2}"/>
                    </a:ext>
                  </a:extLst>
                </p:cNvPr>
                <p:cNvSpPr/>
                <p:nvPr/>
              </p:nvSpPr>
              <p:spPr>
                <a:xfrm>
                  <a:off x="5319695" y="3964698"/>
                  <a:ext cx="2187966" cy="2521044"/>
                </a:xfrm>
                <a:custGeom>
                  <a:avLst/>
                  <a:gdLst>
                    <a:gd name="connsiteX0" fmla="*/ 863534 w 2187966"/>
                    <a:gd name="connsiteY0" fmla="*/ 6599 h 2521044"/>
                    <a:gd name="connsiteX1" fmla="*/ 887677 w 2187966"/>
                    <a:gd name="connsiteY1" fmla="*/ 16758 h 2521044"/>
                    <a:gd name="connsiteX2" fmla="*/ 827618 w 2187966"/>
                    <a:gd name="connsiteY2" fmla="*/ 114770 h 2521044"/>
                    <a:gd name="connsiteX3" fmla="*/ 743518 w 2187966"/>
                    <a:gd name="connsiteY3" fmla="*/ 188297 h 2521044"/>
                    <a:gd name="connsiteX4" fmla="*/ 745451 w 2187966"/>
                    <a:gd name="connsiteY4" fmla="*/ 221969 h 2521044"/>
                    <a:gd name="connsiteX5" fmla="*/ 742352 w 2187966"/>
                    <a:gd name="connsiteY5" fmla="*/ 231139 h 2521044"/>
                    <a:gd name="connsiteX6" fmla="*/ 750599 w 2187966"/>
                    <a:gd name="connsiteY6" fmla="*/ 265921 h 2521044"/>
                    <a:gd name="connsiteX7" fmla="*/ 790258 w 2187966"/>
                    <a:gd name="connsiteY7" fmla="*/ 349261 h 2521044"/>
                    <a:gd name="connsiteX8" fmla="*/ 921647 w 2187966"/>
                    <a:gd name="connsiteY8" fmla="*/ 442897 h 2521044"/>
                    <a:gd name="connsiteX9" fmla="*/ 1080380 w 2187966"/>
                    <a:gd name="connsiteY9" fmla="*/ 418201 h 2521044"/>
                    <a:gd name="connsiteX10" fmla="*/ 1156966 w 2187966"/>
                    <a:gd name="connsiteY10" fmla="*/ 297839 h 2521044"/>
                    <a:gd name="connsiteX11" fmla="*/ 1151683 w 2187966"/>
                    <a:gd name="connsiteY11" fmla="*/ 228012 h 2521044"/>
                    <a:gd name="connsiteX12" fmla="*/ 1140690 w 2187966"/>
                    <a:gd name="connsiteY12" fmla="*/ 192327 h 2521044"/>
                    <a:gd name="connsiteX13" fmla="*/ 1126462 w 2187966"/>
                    <a:gd name="connsiteY13" fmla="*/ 155683 h 2521044"/>
                    <a:gd name="connsiteX14" fmla="*/ 1126143 w 2187966"/>
                    <a:gd name="connsiteY14" fmla="*/ 152210 h 2521044"/>
                    <a:gd name="connsiteX15" fmla="*/ 1121186 w 2187966"/>
                    <a:gd name="connsiteY15" fmla="*/ 114839 h 2521044"/>
                    <a:gd name="connsiteX16" fmla="*/ 1121918 w 2187966"/>
                    <a:gd name="connsiteY16" fmla="*/ 113122 h 2521044"/>
                    <a:gd name="connsiteX17" fmla="*/ 1121186 w 2187966"/>
                    <a:gd name="connsiteY17" fmla="*/ 106625 h 2521044"/>
                    <a:gd name="connsiteX18" fmla="*/ 1120182 w 2187966"/>
                    <a:gd name="connsiteY18" fmla="*/ 80961 h 2521044"/>
                    <a:gd name="connsiteX19" fmla="*/ 1118805 w 2187966"/>
                    <a:gd name="connsiteY19" fmla="*/ 57203 h 2521044"/>
                    <a:gd name="connsiteX20" fmla="*/ 1120792 w 2187966"/>
                    <a:gd name="connsiteY20" fmla="*/ 56683 h 2521044"/>
                    <a:gd name="connsiteX21" fmla="*/ 1129913 w 2187966"/>
                    <a:gd name="connsiteY21" fmla="*/ 80287 h 2521044"/>
                    <a:gd name="connsiteX22" fmla="*/ 1130219 w 2187966"/>
                    <a:gd name="connsiteY22" fmla="*/ 81221 h 2521044"/>
                    <a:gd name="connsiteX23" fmla="*/ 1138133 w 2187966"/>
                    <a:gd name="connsiteY23" fmla="*/ 109196 h 2521044"/>
                    <a:gd name="connsiteX24" fmla="*/ 1155684 w 2187966"/>
                    <a:gd name="connsiteY24" fmla="*/ 150423 h 2521044"/>
                    <a:gd name="connsiteX25" fmla="*/ 1211952 w 2187966"/>
                    <a:gd name="connsiteY25" fmla="*/ 205386 h 2521044"/>
                    <a:gd name="connsiteX26" fmla="*/ 1489155 w 2187966"/>
                    <a:gd name="connsiteY26" fmla="*/ 327204 h 2521044"/>
                    <a:gd name="connsiteX27" fmla="*/ 1537176 w 2187966"/>
                    <a:gd name="connsiteY27" fmla="*/ 384269 h 2521044"/>
                    <a:gd name="connsiteX28" fmla="*/ 1560946 w 2187966"/>
                    <a:gd name="connsiteY28" fmla="*/ 472873 h 2521044"/>
                    <a:gd name="connsiteX29" fmla="*/ 1561705 w 2187966"/>
                    <a:gd name="connsiteY29" fmla="*/ 478043 h 2521044"/>
                    <a:gd name="connsiteX30" fmla="*/ 1575499 w 2187966"/>
                    <a:gd name="connsiteY30" fmla="*/ 584547 h 2521044"/>
                    <a:gd name="connsiteX31" fmla="*/ 1581047 w 2187966"/>
                    <a:gd name="connsiteY31" fmla="*/ 637547 h 2521044"/>
                    <a:gd name="connsiteX32" fmla="*/ 1583692 w 2187966"/>
                    <a:gd name="connsiteY32" fmla="*/ 673946 h 2521044"/>
                    <a:gd name="connsiteX33" fmla="*/ 1588330 w 2187966"/>
                    <a:gd name="connsiteY33" fmla="*/ 674571 h 2521044"/>
                    <a:gd name="connsiteX34" fmla="*/ 1600558 w 2187966"/>
                    <a:gd name="connsiteY34" fmla="*/ 688394 h 2521044"/>
                    <a:gd name="connsiteX35" fmla="*/ 1561278 w 2187966"/>
                    <a:gd name="connsiteY35" fmla="*/ 711006 h 2521044"/>
                    <a:gd name="connsiteX36" fmla="*/ 1560471 w 2187966"/>
                    <a:gd name="connsiteY36" fmla="*/ 711143 h 2521044"/>
                    <a:gd name="connsiteX37" fmla="*/ 1524304 w 2187966"/>
                    <a:gd name="connsiteY37" fmla="*/ 715711 h 2521044"/>
                    <a:gd name="connsiteX38" fmla="*/ 1531384 w 2187966"/>
                    <a:gd name="connsiteY38" fmla="*/ 786129 h 2521044"/>
                    <a:gd name="connsiteX39" fmla="*/ 1533270 w 2187966"/>
                    <a:gd name="connsiteY39" fmla="*/ 854306 h 2521044"/>
                    <a:gd name="connsiteX40" fmla="*/ 1533615 w 2187966"/>
                    <a:gd name="connsiteY40" fmla="*/ 882199 h 2521044"/>
                    <a:gd name="connsiteX41" fmla="*/ 1541177 w 2187966"/>
                    <a:gd name="connsiteY41" fmla="*/ 1040586 h 2521044"/>
                    <a:gd name="connsiteX42" fmla="*/ 1577907 w 2187966"/>
                    <a:gd name="connsiteY42" fmla="*/ 1172260 h 2521044"/>
                    <a:gd name="connsiteX43" fmla="*/ 1584139 w 2187966"/>
                    <a:gd name="connsiteY43" fmla="*/ 1190299 h 2521044"/>
                    <a:gd name="connsiteX44" fmla="*/ 1638725 w 2187966"/>
                    <a:gd name="connsiteY44" fmla="*/ 1346903 h 2521044"/>
                    <a:gd name="connsiteX45" fmla="*/ 1666605 w 2187966"/>
                    <a:gd name="connsiteY45" fmla="*/ 1425049 h 2521044"/>
                    <a:gd name="connsiteX46" fmla="*/ 1680535 w 2187966"/>
                    <a:gd name="connsiteY46" fmla="*/ 1464118 h 2521044"/>
                    <a:gd name="connsiteX47" fmla="*/ 1685947 w 2187966"/>
                    <a:gd name="connsiteY47" fmla="*/ 1478339 h 2521044"/>
                    <a:gd name="connsiteX48" fmla="*/ 1687893 w 2187966"/>
                    <a:gd name="connsiteY48" fmla="*/ 1481554 h 2521044"/>
                    <a:gd name="connsiteX49" fmla="*/ 1705078 w 2187966"/>
                    <a:gd name="connsiteY49" fmla="*/ 1519050 h 2521044"/>
                    <a:gd name="connsiteX50" fmla="*/ 1729275 w 2187966"/>
                    <a:gd name="connsiteY50" fmla="*/ 1539070 h 2521044"/>
                    <a:gd name="connsiteX51" fmla="*/ 1729431 w 2187966"/>
                    <a:gd name="connsiteY51" fmla="*/ 1539280 h 2521044"/>
                    <a:gd name="connsiteX52" fmla="*/ 1736721 w 2187966"/>
                    <a:gd name="connsiteY52" fmla="*/ 1539592 h 2521044"/>
                    <a:gd name="connsiteX53" fmla="*/ 1768568 w 2187966"/>
                    <a:gd name="connsiteY53" fmla="*/ 1556560 h 2521044"/>
                    <a:gd name="connsiteX54" fmla="*/ 1768900 w 2187966"/>
                    <a:gd name="connsiteY54" fmla="*/ 1556695 h 2521044"/>
                    <a:gd name="connsiteX55" fmla="*/ 1768968 w 2187966"/>
                    <a:gd name="connsiteY55" fmla="*/ 1556804 h 2521044"/>
                    <a:gd name="connsiteX56" fmla="*/ 1947673 w 2187966"/>
                    <a:gd name="connsiteY56" fmla="*/ 1687284 h 2521044"/>
                    <a:gd name="connsiteX57" fmla="*/ 2032085 w 2187966"/>
                    <a:gd name="connsiteY57" fmla="*/ 1761625 h 2521044"/>
                    <a:gd name="connsiteX58" fmla="*/ 2106630 w 2187966"/>
                    <a:gd name="connsiteY58" fmla="*/ 1837763 h 2521044"/>
                    <a:gd name="connsiteX59" fmla="*/ 2160205 w 2187966"/>
                    <a:gd name="connsiteY59" fmla="*/ 1928252 h 2521044"/>
                    <a:gd name="connsiteX60" fmla="*/ 2184002 w 2187966"/>
                    <a:gd name="connsiteY60" fmla="*/ 2038550 h 2521044"/>
                    <a:gd name="connsiteX61" fmla="*/ 2184260 w 2187966"/>
                    <a:gd name="connsiteY61" fmla="*/ 2040889 h 2521044"/>
                    <a:gd name="connsiteX62" fmla="*/ 2163705 w 2187966"/>
                    <a:gd name="connsiteY62" fmla="*/ 2238251 h 2521044"/>
                    <a:gd name="connsiteX63" fmla="*/ 2105728 w 2187966"/>
                    <a:gd name="connsiteY63" fmla="*/ 2318791 h 2521044"/>
                    <a:gd name="connsiteX64" fmla="*/ 2102493 w 2187966"/>
                    <a:gd name="connsiteY64" fmla="*/ 2321537 h 2521044"/>
                    <a:gd name="connsiteX65" fmla="*/ 2046869 w 2187966"/>
                    <a:gd name="connsiteY65" fmla="*/ 2372312 h 2521044"/>
                    <a:gd name="connsiteX66" fmla="*/ 2044333 w 2187966"/>
                    <a:gd name="connsiteY66" fmla="*/ 2375900 h 2521044"/>
                    <a:gd name="connsiteX67" fmla="*/ 2044333 w 2187966"/>
                    <a:gd name="connsiteY67" fmla="*/ 2375900 h 2521044"/>
                    <a:gd name="connsiteX68" fmla="*/ 2043058 w 2187966"/>
                    <a:gd name="connsiteY68" fmla="*/ 2377676 h 2521044"/>
                    <a:gd name="connsiteX69" fmla="*/ 2034242 w 2187966"/>
                    <a:gd name="connsiteY69" fmla="*/ 2379935 h 2521044"/>
                    <a:gd name="connsiteX70" fmla="*/ 2033408 w 2187966"/>
                    <a:gd name="connsiteY70" fmla="*/ 2380769 h 2521044"/>
                    <a:gd name="connsiteX71" fmla="*/ 2033408 w 2187966"/>
                    <a:gd name="connsiteY71" fmla="*/ 2380769 h 2521044"/>
                    <a:gd name="connsiteX72" fmla="*/ 2024205 w 2187966"/>
                    <a:gd name="connsiteY72" fmla="*/ 2382525 h 2521044"/>
                    <a:gd name="connsiteX73" fmla="*/ 1993524 w 2187966"/>
                    <a:gd name="connsiteY73" fmla="*/ 2390412 h 2521044"/>
                    <a:gd name="connsiteX74" fmla="*/ 1993524 w 2187966"/>
                    <a:gd name="connsiteY74" fmla="*/ 2390412 h 2521044"/>
                    <a:gd name="connsiteX75" fmla="*/ 1962837 w 2187966"/>
                    <a:gd name="connsiteY75" fmla="*/ 2398293 h 2521044"/>
                    <a:gd name="connsiteX76" fmla="*/ 1837918 w 2187966"/>
                    <a:gd name="connsiteY76" fmla="*/ 2422395 h 2521044"/>
                    <a:gd name="connsiteX77" fmla="*/ 1723863 w 2187966"/>
                    <a:gd name="connsiteY77" fmla="*/ 2396903 h 2521044"/>
                    <a:gd name="connsiteX78" fmla="*/ 1624999 w 2187966"/>
                    <a:gd name="connsiteY78" fmla="*/ 2337339 h 2521044"/>
                    <a:gd name="connsiteX79" fmla="*/ 1533439 w 2187966"/>
                    <a:gd name="connsiteY79" fmla="*/ 2272512 h 2521044"/>
                    <a:gd name="connsiteX80" fmla="*/ 1500772 w 2187966"/>
                    <a:gd name="connsiteY80" fmla="*/ 2250126 h 2521044"/>
                    <a:gd name="connsiteX81" fmla="*/ 1493610 w 2187966"/>
                    <a:gd name="connsiteY81" fmla="*/ 2246477 h 2521044"/>
                    <a:gd name="connsiteX82" fmla="*/ 1491833 w 2187966"/>
                    <a:gd name="connsiteY82" fmla="*/ 2245630 h 2521044"/>
                    <a:gd name="connsiteX83" fmla="*/ 1459288 w 2187966"/>
                    <a:gd name="connsiteY83" fmla="*/ 2228797 h 2521044"/>
                    <a:gd name="connsiteX84" fmla="*/ 1393404 w 2187966"/>
                    <a:gd name="connsiteY84" fmla="*/ 2197005 h 2521044"/>
                    <a:gd name="connsiteX85" fmla="*/ 1371973 w 2187966"/>
                    <a:gd name="connsiteY85" fmla="*/ 2187558 h 2521044"/>
                    <a:gd name="connsiteX86" fmla="*/ 1371885 w 2187966"/>
                    <a:gd name="connsiteY86" fmla="*/ 2193912 h 2521044"/>
                    <a:gd name="connsiteX87" fmla="*/ 1341551 w 2187966"/>
                    <a:gd name="connsiteY87" fmla="*/ 2219879 h 2521044"/>
                    <a:gd name="connsiteX88" fmla="*/ 1310070 w 2187966"/>
                    <a:gd name="connsiteY88" fmla="*/ 2224457 h 2521044"/>
                    <a:gd name="connsiteX89" fmla="*/ 1279071 w 2187966"/>
                    <a:gd name="connsiteY89" fmla="*/ 2217858 h 2521044"/>
                    <a:gd name="connsiteX90" fmla="*/ 1279091 w 2187966"/>
                    <a:gd name="connsiteY90" fmla="*/ 2218103 h 2521044"/>
                    <a:gd name="connsiteX91" fmla="*/ 1281654 w 2187966"/>
                    <a:gd name="connsiteY91" fmla="*/ 2302338 h 2521044"/>
                    <a:gd name="connsiteX92" fmla="*/ 1281607 w 2187966"/>
                    <a:gd name="connsiteY92" fmla="*/ 2311955 h 2521044"/>
                    <a:gd name="connsiteX93" fmla="*/ 1275992 w 2187966"/>
                    <a:gd name="connsiteY93" fmla="*/ 2395302 h 2521044"/>
                    <a:gd name="connsiteX94" fmla="*/ 1224613 w 2187966"/>
                    <a:gd name="connsiteY94" fmla="*/ 2458616 h 2521044"/>
                    <a:gd name="connsiteX95" fmla="*/ 1151066 w 2187966"/>
                    <a:gd name="connsiteY95" fmla="*/ 2484075 h 2521044"/>
                    <a:gd name="connsiteX96" fmla="*/ 1145959 w 2187966"/>
                    <a:gd name="connsiteY96" fmla="*/ 2485607 h 2521044"/>
                    <a:gd name="connsiteX97" fmla="*/ 980594 w 2187966"/>
                    <a:gd name="connsiteY97" fmla="*/ 2519448 h 2521044"/>
                    <a:gd name="connsiteX98" fmla="*/ 821549 w 2187966"/>
                    <a:gd name="connsiteY98" fmla="*/ 2500697 h 2521044"/>
                    <a:gd name="connsiteX99" fmla="*/ 688661 w 2187966"/>
                    <a:gd name="connsiteY99" fmla="*/ 2398503 h 2521044"/>
                    <a:gd name="connsiteX100" fmla="*/ 608922 w 2187966"/>
                    <a:gd name="connsiteY100" fmla="*/ 2286971 h 2521044"/>
                    <a:gd name="connsiteX101" fmla="*/ 600526 w 2187966"/>
                    <a:gd name="connsiteY101" fmla="*/ 2274493 h 2521044"/>
                    <a:gd name="connsiteX102" fmla="*/ 585287 w 2187966"/>
                    <a:gd name="connsiteY102" fmla="*/ 2284163 h 2521044"/>
                    <a:gd name="connsiteX103" fmla="*/ 577617 w 2187966"/>
                    <a:gd name="connsiteY103" fmla="*/ 2293386 h 2521044"/>
                    <a:gd name="connsiteX104" fmla="*/ 559320 w 2187966"/>
                    <a:gd name="connsiteY104" fmla="*/ 2305349 h 2521044"/>
                    <a:gd name="connsiteX105" fmla="*/ 515642 w 2187966"/>
                    <a:gd name="connsiteY105" fmla="*/ 2316688 h 2521044"/>
                    <a:gd name="connsiteX106" fmla="*/ 437110 w 2187966"/>
                    <a:gd name="connsiteY106" fmla="*/ 2288693 h 2521044"/>
                    <a:gd name="connsiteX107" fmla="*/ 391729 w 2187966"/>
                    <a:gd name="connsiteY107" fmla="*/ 2193912 h 2521044"/>
                    <a:gd name="connsiteX108" fmla="*/ 375361 w 2187966"/>
                    <a:gd name="connsiteY108" fmla="*/ 2198375 h 2521044"/>
                    <a:gd name="connsiteX109" fmla="*/ 320588 w 2187966"/>
                    <a:gd name="connsiteY109" fmla="*/ 2186344 h 2521044"/>
                    <a:gd name="connsiteX110" fmla="*/ 266442 w 2187966"/>
                    <a:gd name="connsiteY110" fmla="*/ 2183163 h 2521044"/>
                    <a:gd name="connsiteX111" fmla="*/ 166041 w 2187966"/>
                    <a:gd name="connsiteY111" fmla="*/ 2201623 h 2521044"/>
                    <a:gd name="connsiteX112" fmla="*/ 157449 w 2187966"/>
                    <a:gd name="connsiteY112" fmla="*/ 2204051 h 2521044"/>
                    <a:gd name="connsiteX113" fmla="*/ 65735 w 2187966"/>
                    <a:gd name="connsiteY113" fmla="*/ 2222117 h 2521044"/>
                    <a:gd name="connsiteX114" fmla="*/ 61855 w 2187966"/>
                    <a:gd name="connsiteY114" fmla="*/ 2222287 h 2521044"/>
                    <a:gd name="connsiteX115" fmla="*/ 16128 w 2187966"/>
                    <a:gd name="connsiteY115" fmla="*/ 2216088 h 2521044"/>
                    <a:gd name="connsiteX116" fmla="*/ 2596 w 2187966"/>
                    <a:gd name="connsiteY116" fmla="*/ 2172868 h 2521044"/>
                    <a:gd name="connsiteX117" fmla="*/ 48793 w 2187966"/>
                    <a:gd name="connsiteY117" fmla="*/ 2120507 h 2521044"/>
                    <a:gd name="connsiteX118" fmla="*/ 102332 w 2187966"/>
                    <a:gd name="connsiteY118" fmla="*/ 2085466 h 2521044"/>
                    <a:gd name="connsiteX119" fmla="*/ 132261 w 2187966"/>
                    <a:gd name="connsiteY119" fmla="*/ 2013756 h 2521044"/>
                    <a:gd name="connsiteX120" fmla="*/ 132457 w 2187966"/>
                    <a:gd name="connsiteY120" fmla="*/ 2012705 h 2521044"/>
                    <a:gd name="connsiteX121" fmla="*/ 152269 w 2187966"/>
                    <a:gd name="connsiteY121" fmla="*/ 1921165 h 2521044"/>
                    <a:gd name="connsiteX122" fmla="*/ 183404 w 2187966"/>
                    <a:gd name="connsiteY122" fmla="*/ 1832813 h 2521044"/>
                    <a:gd name="connsiteX123" fmla="*/ 227601 w 2187966"/>
                    <a:gd name="connsiteY123" fmla="*/ 1751439 h 2521044"/>
                    <a:gd name="connsiteX124" fmla="*/ 227654 w 2187966"/>
                    <a:gd name="connsiteY124" fmla="*/ 1751310 h 2521044"/>
                    <a:gd name="connsiteX125" fmla="*/ 227236 w 2187966"/>
                    <a:gd name="connsiteY125" fmla="*/ 1748170 h 2521044"/>
                    <a:gd name="connsiteX126" fmla="*/ 227306 w 2187966"/>
                    <a:gd name="connsiteY126" fmla="*/ 1734641 h 2521044"/>
                    <a:gd name="connsiteX127" fmla="*/ 227567 w 2187966"/>
                    <a:gd name="connsiteY127" fmla="*/ 1705866 h 2521044"/>
                    <a:gd name="connsiteX128" fmla="*/ 227567 w 2187966"/>
                    <a:gd name="connsiteY128" fmla="*/ 1705866 h 2521044"/>
                    <a:gd name="connsiteX129" fmla="*/ 228297 w 2187966"/>
                    <a:gd name="connsiteY129" fmla="*/ 1649985 h 2521044"/>
                    <a:gd name="connsiteX130" fmla="*/ 231515 w 2187966"/>
                    <a:gd name="connsiteY130" fmla="*/ 1534899 h 2521044"/>
                    <a:gd name="connsiteX131" fmla="*/ 288497 w 2187966"/>
                    <a:gd name="connsiteY131" fmla="*/ 1133306 h 2521044"/>
                    <a:gd name="connsiteX132" fmla="*/ 336417 w 2187966"/>
                    <a:gd name="connsiteY132" fmla="*/ 941220 h 2521044"/>
                    <a:gd name="connsiteX133" fmla="*/ 349514 w 2187966"/>
                    <a:gd name="connsiteY133" fmla="*/ 836504 h 2521044"/>
                    <a:gd name="connsiteX134" fmla="*/ 347201 w 2187966"/>
                    <a:gd name="connsiteY134" fmla="*/ 761885 h 2521044"/>
                    <a:gd name="connsiteX135" fmla="*/ 343235 w 2187966"/>
                    <a:gd name="connsiteY135" fmla="*/ 760827 h 2521044"/>
                    <a:gd name="connsiteX136" fmla="*/ 337547 w 2187966"/>
                    <a:gd name="connsiteY136" fmla="*/ 758638 h 2521044"/>
                    <a:gd name="connsiteX137" fmla="*/ 332399 w 2187966"/>
                    <a:gd name="connsiteY137" fmla="*/ 758777 h 2521044"/>
                    <a:gd name="connsiteX138" fmla="*/ 332399 w 2187966"/>
                    <a:gd name="connsiteY138" fmla="*/ 758777 h 2521044"/>
                    <a:gd name="connsiteX139" fmla="*/ 325807 w 2187966"/>
                    <a:gd name="connsiteY139" fmla="*/ 755878 h 2521044"/>
                    <a:gd name="connsiteX140" fmla="*/ 323215 w 2187966"/>
                    <a:gd name="connsiteY140" fmla="*/ 755080 h 2521044"/>
                    <a:gd name="connsiteX141" fmla="*/ 308343 w 2187966"/>
                    <a:gd name="connsiteY141" fmla="*/ 751918 h 2521044"/>
                    <a:gd name="connsiteX142" fmla="*/ 306256 w 2187966"/>
                    <a:gd name="connsiteY142" fmla="*/ 749174 h 2521044"/>
                    <a:gd name="connsiteX143" fmla="*/ 304534 w 2187966"/>
                    <a:gd name="connsiteY143" fmla="*/ 733093 h 2521044"/>
                    <a:gd name="connsiteX144" fmla="*/ 303021 w 2187966"/>
                    <a:gd name="connsiteY144" fmla="*/ 718020 h 2521044"/>
                    <a:gd name="connsiteX145" fmla="*/ 297072 w 2187966"/>
                    <a:gd name="connsiteY145" fmla="*/ 571314 h 2521044"/>
                    <a:gd name="connsiteX146" fmla="*/ 297315 w 2187966"/>
                    <a:gd name="connsiteY146" fmla="*/ 564491 h 2521044"/>
                    <a:gd name="connsiteX147" fmla="*/ 304656 w 2187966"/>
                    <a:gd name="connsiteY147" fmla="*/ 486622 h 2521044"/>
                    <a:gd name="connsiteX148" fmla="*/ 305230 w 2187966"/>
                    <a:gd name="connsiteY148" fmla="*/ 482955 h 2521044"/>
                    <a:gd name="connsiteX149" fmla="*/ 381380 w 2187966"/>
                    <a:gd name="connsiteY149" fmla="*/ 321526 h 2521044"/>
                    <a:gd name="connsiteX150" fmla="*/ 538724 w 2187966"/>
                    <a:gd name="connsiteY150" fmla="*/ 253157 h 2521044"/>
                    <a:gd name="connsiteX151" fmla="*/ 543593 w 2187966"/>
                    <a:gd name="connsiteY151" fmla="*/ 251640 h 2521044"/>
                    <a:gd name="connsiteX152" fmla="*/ 739293 w 2187966"/>
                    <a:gd name="connsiteY152" fmla="*/ 159817 h 2521044"/>
                    <a:gd name="connsiteX153" fmla="*/ 812360 w 2187966"/>
                    <a:gd name="connsiteY153" fmla="*/ 91780 h 2521044"/>
                    <a:gd name="connsiteX154" fmla="*/ 841148 w 2187966"/>
                    <a:gd name="connsiteY154" fmla="*/ 50743 h 2521044"/>
                    <a:gd name="connsiteX155" fmla="*/ 863534 w 2187966"/>
                    <a:gd name="connsiteY155" fmla="*/ 6599 h 2521044"/>
                    <a:gd name="connsiteX156" fmla="*/ 1490111 w 2187966"/>
                    <a:gd name="connsiteY156" fmla="*/ 1447435 h 2521044"/>
                    <a:gd name="connsiteX157" fmla="*/ 1474893 w 2187966"/>
                    <a:gd name="connsiteY157" fmla="*/ 1465454 h 2521044"/>
                    <a:gd name="connsiteX158" fmla="*/ 1461756 w 2187966"/>
                    <a:gd name="connsiteY158" fmla="*/ 1472371 h 2521044"/>
                    <a:gd name="connsiteX159" fmla="*/ 1452296 w 2187966"/>
                    <a:gd name="connsiteY159" fmla="*/ 1475857 h 2521044"/>
                    <a:gd name="connsiteX160" fmla="*/ 1434087 w 2187966"/>
                    <a:gd name="connsiteY160" fmla="*/ 1482632 h 2521044"/>
                    <a:gd name="connsiteX161" fmla="*/ 1429821 w 2187966"/>
                    <a:gd name="connsiteY161" fmla="*/ 1481818 h 2521044"/>
                    <a:gd name="connsiteX162" fmla="*/ 1382024 w 2187966"/>
                    <a:gd name="connsiteY162" fmla="*/ 1496440 h 2521044"/>
                    <a:gd name="connsiteX163" fmla="*/ 1381746 w 2187966"/>
                    <a:gd name="connsiteY163" fmla="*/ 1496474 h 2521044"/>
                    <a:gd name="connsiteX164" fmla="*/ 1381746 w 2187966"/>
                    <a:gd name="connsiteY164" fmla="*/ 1496474 h 2521044"/>
                    <a:gd name="connsiteX165" fmla="*/ 1341096 w 2187966"/>
                    <a:gd name="connsiteY165" fmla="*/ 1513021 h 2521044"/>
                    <a:gd name="connsiteX166" fmla="*/ 1231327 w 2187966"/>
                    <a:gd name="connsiteY166" fmla="*/ 1547126 h 2521044"/>
                    <a:gd name="connsiteX167" fmla="*/ 1028846 w 2187966"/>
                    <a:gd name="connsiteY167" fmla="*/ 1579604 h 2521044"/>
                    <a:gd name="connsiteX168" fmla="*/ 833742 w 2187966"/>
                    <a:gd name="connsiteY168" fmla="*/ 1589207 h 2521044"/>
                    <a:gd name="connsiteX169" fmla="*/ 570117 w 2187966"/>
                    <a:gd name="connsiteY169" fmla="*/ 1531691 h 2521044"/>
                    <a:gd name="connsiteX170" fmla="*/ 569228 w 2187966"/>
                    <a:gd name="connsiteY170" fmla="*/ 1539395 h 2521044"/>
                    <a:gd name="connsiteX171" fmla="*/ 568937 w 2187966"/>
                    <a:gd name="connsiteY171" fmla="*/ 1542094 h 2521044"/>
                    <a:gd name="connsiteX172" fmla="*/ 569913 w 2187966"/>
                    <a:gd name="connsiteY172" fmla="*/ 1595005 h 2521044"/>
                    <a:gd name="connsiteX173" fmla="*/ 559876 w 2187966"/>
                    <a:gd name="connsiteY173" fmla="*/ 1679736 h 2521044"/>
                    <a:gd name="connsiteX174" fmla="*/ 553685 w 2187966"/>
                    <a:gd name="connsiteY174" fmla="*/ 1692180 h 2521044"/>
                    <a:gd name="connsiteX175" fmla="*/ 560344 w 2187966"/>
                    <a:gd name="connsiteY175" fmla="*/ 1868722 h 2521044"/>
                    <a:gd name="connsiteX176" fmla="*/ 564712 w 2187966"/>
                    <a:gd name="connsiteY176" fmla="*/ 1872561 h 2521044"/>
                    <a:gd name="connsiteX177" fmla="*/ 566800 w 2187966"/>
                    <a:gd name="connsiteY177" fmla="*/ 1882950 h 2521044"/>
                    <a:gd name="connsiteX178" fmla="*/ 566726 w 2187966"/>
                    <a:gd name="connsiteY178" fmla="*/ 1883276 h 2521044"/>
                    <a:gd name="connsiteX179" fmla="*/ 564624 w 2187966"/>
                    <a:gd name="connsiteY179" fmla="*/ 1888525 h 2521044"/>
                    <a:gd name="connsiteX180" fmla="*/ 611601 w 2187966"/>
                    <a:gd name="connsiteY180" fmla="*/ 2006588 h 2521044"/>
                    <a:gd name="connsiteX181" fmla="*/ 707284 w 2187966"/>
                    <a:gd name="connsiteY181" fmla="*/ 2127770 h 2521044"/>
                    <a:gd name="connsiteX182" fmla="*/ 717077 w 2187966"/>
                    <a:gd name="connsiteY182" fmla="*/ 2138567 h 2521044"/>
                    <a:gd name="connsiteX183" fmla="*/ 773087 w 2187966"/>
                    <a:gd name="connsiteY183" fmla="*/ 2203481 h 2521044"/>
                    <a:gd name="connsiteX184" fmla="*/ 800207 w 2187966"/>
                    <a:gd name="connsiteY184" fmla="*/ 2240068 h 2521044"/>
                    <a:gd name="connsiteX185" fmla="*/ 803225 w 2187966"/>
                    <a:gd name="connsiteY185" fmla="*/ 2244511 h 2521044"/>
                    <a:gd name="connsiteX186" fmla="*/ 821250 w 2187966"/>
                    <a:gd name="connsiteY186" fmla="*/ 2279911 h 2521044"/>
                    <a:gd name="connsiteX187" fmla="*/ 792360 w 2187966"/>
                    <a:gd name="connsiteY187" fmla="*/ 2296703 h 2521044"/>
                    <a:gd name="connsiteX188" fmla="*/ 764128 w 2187966"/>
                    <a:gd name="connsiteY188" fmla="*/ 2256277 h 2521044"/>
                    <a:gd name="connsiteX189" fmla="*/ 736784 w 2187966"/>
                    <a:gd name="connsiteY189" fmla="*/ 2220029 h 2521044"/>
                    <a:gd name="connsiteX190" fmla="*/ 678319 w 2187966"/>
                    <a:gd name="connsiteY190" fmla="*/ 2153249 h 2521044"/>
                    <a:gd name="connsiteX191" fmla="*/ 670839 w 2187966"/>
                    <a:gd name="connsiteY191" fmla="*/ 2144935 h 2521044"/>
                    <a:gd name="connsiteX192" fmla="*/ 572239 w 2187966"/>
                    <a:gd name="connsiteY192" fmla="*/ 2014610 h 2521044"/>
                    <a:gd name="connsiteX193" fmla="*/ 533001 w 2187966"/>
                    <a:gd name="connsiteY193" fmla="*/ 1917103 h 2521044"/>
                    <a:gd name="connsiteX194" fmla="*/ 526078 w 2187966"/>
                    <a:gd name="connsiteY194" fmla="*/ 1924000 h 2521044"/>
                    <a:gd name="connsiteX195" fmla="*/ 495639 w 2187966"/>
                    <a:gd name="connsiteY195" fmla="*/ 1969580 h 2521044"/>
                    <a:gd name="connsiteX196" fmla="*/ 481707 w 2187966"/>
                    <a:gd name="connsiteY196" fmla="*/ 2022721 h 2521044"/>
                    <a:gd name="connsiteX197" fmla="*/ 480281 w 2187966"/>
                    <a:gd name="connsiteY197" fmla="*/ 2049950 h 2521044"/>
                    <a:gd name="connsiteX198" fmla="*/ 503171 w 2187966"/>
                    <a:gd name="connsiteY198" fmla="*/ 2059505 h 2521044"/>
                    <a:gd name="connsiteX199" fmla="*/ 530514 w 2187966"/>
                    <a:gd name="connsiteY199" fmla="*/ 2099375 h 2521044"/>
                    <a:gd name="connsiteX200" fmla="*/ 530514 w 2187966"/>
                    <a:gd name="connsiteY200" fmla="*/ 2099375 h 2521044"/>
                    <a:gd name="connsiteX201" fmla="*/ 584718 w 2187966"/>
                    <a:gd name="connsiteY201" fmla="*/ 2178409 h 2521044"/>
                    <a:gd name="connsiteX202" fmla="*/ 584718 w 2187966"/>
                    <a:gd name="connsiteY202" fmla="*/ 2178409 h 2521044"/>
                    <a:gd name="connsiteX203" fmla="*/ 638910 w 2187966"/>
                    <a:gd name="connsiteY203" fmla="*/ 2257436 h 2521044"/>
                    <a:gd name="connsiteX204" fmla="*/ 738581 w 2187966"/>
                    <a:gd name="connsiteY204" fmla="*/ 2393675 h 2521044"/>
                    <a:gd name="connsiteX205" fmla="*/ 864667 w 2187966"/>
                    <a:gd name="connsiteY205" fmla="*/ 2471176 h 2521044"/>
                    <a:gd name="connsiteX206" fmla="*/ 1013139 w 2187966"/>
                    <a:gd name="connsiteY206" fmla="*/ 2474424 h 2521044"/>
                    <a:gd name="connsiteX207" fmla="*/ 1164331 w 2187966"/>
                    <a:gd name="connsiteY207" fmla="*/ 2438115 h 2521044"/>
                    <a:gd name="connsiteX208" fmla="*/ 1167959 w 2187966"/>
                    <a:gd name="connsiteY208" fmla="*/ 2437030 h 2521044"/>
                    <a:gd name="connsiteX209" fmla="*/ 1229218 w 2187966"/>
                    <a:gd name="connsiteY209" fmla="*/ 2408052 h 2521044"/>
                    <a:gd name="connsiteX210" fmla="*/ 1242605 w 2187966"/>
                    <a:gd name="connsiteY210" fmla="*/ 2337868 h 2521044"/>
                    <a:gd name="connsiteX211" fmla="*/ 1242632 w 2187966"/>
                    <a:gd name="connsiteY211" fmla="*/ 2336939 h 2521044"/>
                    <a:gd name="connsiteX212" fmla="*/ 1209795 w 2187966"/>
                    <a:gd name="connsiteY212" fmla="*/ 1996741 h 2521044"/>
                    <a:gd name="connsiteX213" fmla="*/ 1163158 w 2187966"/>
                    <a:gd name="connsiteY213" fmla="*/ 1831891 h 2521044"/>
                    <a:gd name="connsiteX214" fmla="*/ 1158410 w 2187966"/>
                    <a:gd name="connsiteY214" fmla="*/ 1818286 h 2521044"/>
                    <a:gd name="connsiteX215" fmla="*/ 1133942 w 2187966"/>
                    <a:gd name="connsiteY215" fmla="*/ 1750483 h 2521044"/>
                    <a:gd name="connsiteX216" fmla="*/ 1094160 w 2187966"/>
                    <a:gd name="connsiteY216" fmla="*/ 1676901 h 2521044"/>
                    <a:gd name="connsiteX217" fmla="*/ 1109168 w 2187966"/>
                    <a:gd name="connsiteY217" fmla="*/ 1668132 h 2521044"/>
                    <a:gd name="connsiteX218" fmla="*/ 1165836 w 2187966"/>
                    <a:gd name="connsiteY218" fmla="*/ 1779061 h 2521044"/>
                    <a:gd name="connsiteX219" fmla="*/ 1170638 w 2187966"/>
                    <a:gd name="connsiteY219" fmla="*/ 1788894 h 2521044"/>
                    <a:gd name="connsiteX220" fmla="*/ 1187999 w 2187966"/>
                    <a:gd name="connsiteY220" fmla="*/ 1745600 h 2521044"/>
                    <a:gd name="connsiteX221" fmla="*/ 1219988 w 2187966"/>
                    <a:gd name="connsiteY221" fmla="*/ 1697809 h 2521044"/>
                    <a:gd name="connsiteX222" fmla="*/ 1221209 w 2187966"/>
                    <a:gd name="connsiteY222" fmla="*/ 1696331 h 2521044"/>
                    <a:gd name="connsiteX223" fmla="*/ 1267799 w 2187966"/>
                    <a:gd name="connsiteY223" fmla="*/ 1664552 h 2521044"/>
                    <a:gd name="connsiteX224" fmla="*/ 1281892 w 2187966"/>
                    <a:gd name="connsiteY224" fmla="*/ 1682856 h 2521044"/>
                    <a:gd name="connsiteX225" fmla="*/ 1248146 w 2187966"/>
                    <a:gd name="connsiteY225" fmla="*/ 1724034 h 2521044"/>
                    <a:gd name="connsiteX226" fmla="*/ 1218401 w 2187966"/>
                    <a:gd name="connsiteY226" fmla="*/ 1763348 h 2521044"/>
                    <a:gd name="connsiteX227" fmla="*/ 1195059 w 2187966"/>
                    <a:gd name="connsiteY227" fmla="*/ 1809314 h 2521044"/>
                    <a:gd name="connsiteX228" fmla="*/ 1187809 w 2187966"/>
                    <a:gd name="connsiteY228" fmla="*/ 1826526 h 2521044"/>
                    <a:gd name="connsiteX229" fmla="*/ 1254840 w 2187966"/>
                    <a:gd name="connsiteY229" fmla="*/ 2040367 h 2521044"/>
                    <a:gd name="connsiteX230" fmla="*/ 1255470 w 2187966"/>
                    <a:gd name="connsiteY230" fmla="*/ 2043460 h 2521044"/>
                    <a:gd name="connsiteX231" fmla="*/ 1283384 w 2187966"/>
                    <a:gd name="connsiteY231" fmla="*/ 2061757 h 2521044"/>
                    <a:gd name="connsiteX232" fmla="*/ 1290477 w 2187966"/>
                    <a:gd name="connsiteY232" fmla="*/ 2066158 h 2521044"/>
                    <a:gd name="connsiteX233" fmla="*/ 1319184 w 2187966"/>
                    <a:gd name="connsiteY233" fmla="*/ 2083187 h 2521044"/>
                    <a:gd name="connsiteX234" fmla="*/ 1356525 w 2187966"/>
                    <a:gd name="connsiteY234" fmla="*/ 2101979 h 2521044"/>
                    <a:gd name="connsiteX235" fmla="*/ 1395662 w 2187966"/>
                    <a:gd name="connsiteY235" fmla="*/ 2121653 h 2521044"/>
                    <a:gd name="connsiteX236" fmla="*/ 1389138 w 2187966"/>
                    <a:gd name="connsiteY236" fmla="*/ 2137353 h 2521044"/>
                    <a:gd name="connsiteX237" fmla="*/ 1353690 w 2187966"/>
                    <a:gd name="connsiteY237" fmla="*/ 2126733 h 2521044"/>
                    <a:gd name="connsiteX238" fmla="*/ 1345952 w 2187966"/>
                    <a:gd name="connsiteY238" fmla="*/ 2122955 h 2521044"/>
                    <a:gd name="connsiteX239" fmla="*/ 1306849 w 2187966"/>
                    <a:gd name="connsiteY239" fmla="*/ 2101301 h 2521044"/>
                    <a:gd name="connsiteX240" fmla="*/ 1269800 w 2187966"/>
                    <a:gd name="connsiteY240" fmla="*/ 2074527 h 2521044"/>
                    <a:gd name="connsiteX241" fmla="*/ 1266558 w 2187966"/>
                    <a:gd name="connsiteY241" fmla="*/ 2071794 h 2521044"/>
                    <a:gd name="connsiteX242" fmla="*/ 1259939 w 2187966"/>
                    <a:gd name="connsiteY242" fmla="*/ 2066063 h 2521044"/>
                    <a:gd name="connsiteX243" fmla="*/ 1261316 w 2187966"/>
                    <a:gd name="connsiteY243" fmla="*/ 2073401 h 2521044"/>
                    <a:gd name="connsiteX244" fmla="*/ 1261994 w 2187966"/>
                    <a:gd name="connsiteY244" fmla="*/ 2077077 h 2521044"/>
                    <a:gd name="connsiteX245" fmla="*/ 1268532 w 2187966"/>
                    <a:gd name="connsiteY245" fmla="*/ 2080481 h 2521044"/>
                    <a:gd name="connsiteX246" fmla="*/ 1269888 w 2187966"/>
                    <a:gd name="connsiteY246" fmla="*/ 2084733 h 2521044"/>
                    <a:gd name="connsiteX247" fmla="*/ 1267609 w 2187966"/>
                    <a:gd name="connsiteY247" fmla="*/ 2090328 h 2521044"/>
                    <a:gd name="connsiteX248" fmla="*/ 1271963 w 2187966"/>
                    <a:gd name="connsiteY248" fmla="*/ 2116946 h 2521044"/>
                    <a:gd name="connsiteX249" fmla="*/ 1272269 w 2187966"/>
                    <a:gd name="connsiteY249" fmla="*/ 2119171 h 2521044"/>
                    <a:gd name="connsiteX250" fmla="*/ 1268288 w 2187966"/>
                    <a:gd name="connsiteY250" fmla="*/ 2116146 h 2521044"/>
                    <a:gd name="connsiteX251" fmla="*/ 1270688 w 2187966"/>
                    <a:gd name="connsiteY251" fmla="*/ 2133582 h 2521044"/>
                    <a:gd name="connsiteX252" fmla="*/ 1403664 w 2187966"/>
                    <a:gd name="connsiteY252" fmla="*/ 2168650 h 2521044"/>
                    <a:gd name="connsiteX253" fmla="*/ 1473672 w 2187966"/>
                    <a:gd name="connsiteY253" fmla="*/ 2197907 h 2521044"/>
                    <a:gd name="connsiteX254" fmla="*/ 1479213 w 2187966"/>
                    <a:gd name="connsiteY254" fmla="*/ 2200484 h 2521044"/>
                    <a:gd name="connsiteX255" fmla="*/ 1506550 w 2187966"/>
                    <a:gd name="connsiteY255" fmla="*/ 2214196 h 2521044"/>
                    <a:gd name="connsiteX256" fmla="*/ 1509479 w 2187966"/>
                    <a:gd name="connsiteY256" fmla="*/ 2215885 h 2521044"/>
                    <a:gd name="connsiteX257" fmla="*/ 1510931 w 2187966"/>
                    <a:gd name="connsiteY257" fmla="*/ 2216753 h 2521044"/>
                    <a:gd name="connsiteX258" fmla="*/ 1514376 w 2187966"/>
                    <a:gd name="connsiteY258" fmla="*/ 2215831 h 2521044"/>
                    <a:gd name="connsiteX259" fmla="*/ 1528895 w 2187966"/>
                    <a:gd name="connsiteY259" fmla="*/ 2220449 h 2521044"/>
                    <a:gd name="connsiteX260" fmla="*/ 1586526 w 2187966"/>
                    <a:gd name="connsiteY260" fmla="*/ 2261309 h 2521044"/>
                    <a:gd name="connsiteX261" fmla="*/ 1607658 w 2187966"/>
                    <a:gd name="connsiteY261" fmla="*/ 2276588 h 2521044"/>
                    <a:gd name="connsiteX262" fmla="*/ 1677144 w 2187966"/>
                    <a:gd name="connsiteY262" fmla="*/ 2325091 h 2521044"/>
                    <a:gd name="connsiteX263" fmla="*/ 1680697 w 2187966"/>
                    <a:gd name="connsiteY263" fmla="*/ 2327431 h 2521044"/>
                    <a:gd name="connsiteX264" fmla="*/ 1773614 w 2187966"/>
                    <a:gd name="connsiteY264" fmla="*/ 2374625 h 2521044"/>
                    <a:gd name="connsiteX265" fmla="*/ 1882948 w 2187966"/>
                    <a:gd name="connsiteY265" fmla="*/ 2377921 h 2521044"/>
                    <a:gd name="connsiteX266" fmla="*/ 2002476 w 2187966"/>
                    <a:gd name="connsiteY266" fmla="*/ 2348902 h 2521044"/>
                    <a:gd name="connsiteX267" fmla="*/ 2043614 w 2187966"/>
                    <a:gd name="connsiteY267" fmla="*/ 2338729 h 2521044"/>
                    <a:gd name="connsiteX268" fmla="*/ 2056886 w 2187966"/>
                    <a:gd name="connsiteY268" fmla="*/ 2328061 h 2521044"/>
                    <a:gd name="connsiteX269" fmla="*/ 2135005 w 2187966"/>
                    <a:gd name="connsiteY269" fmla="*/ 2149804 h 2521044"/>
                    <a:gd name="connsiteX270" fmla="*/ 2111987 w 2187966"/>
                    <a:gd name="connsiteY270" fmla="*/ 1930022 h 2521044"/>
                    <a:gd name="connsiteX271" fmla="*/ 1984878 w 2187966"/>
                    <a:gd name="connsiteY271" fmla="*/ 1750605 h 2521044"/>
                    <a:gd name="connsiteX272" fmla="*/ 1802761 w 2187966"/>
                    <a:gd name="connsiteY272" fmla="*/ 1613689 h 2521044"/>
                    <a:gd name="connsiteX273" fmla="*/ 1661180 w 2187966"/>
                    <a:gd name="connsiteY273" fmla="*/ 1532525 h 2521044"/>
                    <a:gd name="connsiteX274" fmla="*/ 1641960 w 2187966"/>
                    <a:gd name="connsiteY274" fmla="*/ 1523858 h 2521044"/>
                    <a:gd name="connsiteX275" fmla="*/ 1604200 w 2187966"/>
                    <a:gd name="connsiteY275" fmla="*/ 1507067 h 2521044"/>
                    <a:gd name="connsiteX276" fmla="*/ 1567985 w 2187966"/>
                    <a:gd name="connsiteY276" fmla="*/ 1490811 h 2521044"/>
                    <a:gd name="connsiteX277" fmla="*/ 1539190 w 2187966"/>
                    <a:gd name="connsiteY277" fmla="*/ 1477614 h 2521044"/>
                    <a:gd name="connsiteX278" fmla="*/ 1529614 w 2187966"/>
                    <a:gd name="connsiteY278" fmla="*/ 1473165 h 2521044"/>
                    <a:gd name="connsiteX279" fmla="*/ 1500928 w 2187966"/>
                    <a:gd name="connsiteY279" fmla="*/ 1457465 h 2521044"/>
                    <a:gd name="connsiteX280" fmla="*/ 1493169 w 2187966"/>
                    <a:gd name="connsiteY280" fmla="*/ 1449253 h 2521044"/>
                    <a:gd name="connsiteX281" fmla="*/ 1490111 w 2187966"/>
                    <a:gd name="connsiteY281" fmla="*/ 1447435 h 2521044"/>
                    <a:gd name="connsiteX282" fmla="*/ 908165 w 2187966"/>
                    <a:gd name="connsiteY282" fmla="*/ 2195357 h 2521044"/>
                    <a:gd name="connsiteX283" fmla="*/ 910274 w 2187966"/>
                    <a:gd name="connsiteY283" fmla="*/ 2196584 h 2521044"/>
                    <a:gd name="connsiteX284" fmla="*/ 894134 w 2187966"/>
                    <a:gd name="connsiteY284" fmla="*/ 2248268 h 2521044"/>
                    <a:gd name="connsiteX285" fmla="*/ 886206 w 2187966"/>
                    <a:gd name="connsiteY285" fmla="*/ 2295400 h 2521044"/>
                    <a:gd name="connsiteX286" fmla="*/ 885799 w 2187966"/>
                    <a:gd name="connsiteY286" fmla="*/ 2300555 h 2521044"/>
                    <a:gd name="connsiteX287" fmla="*/ 889868 w 2187966"/>
                    <a:gd name="connsiteY287" fmla="*/ 2344595 h 2521044"/>
                    <a:gd name="connsiteX288" fmla="*/ 913990 w 2187966"/>
                    <a:gd name="connsiteY288" fmla="*/ 2367144 h 2521044"/>
                    <a:gd name="connsiteX289" fmla="*/ 914601 w 2187966"/>
                    <a:gd name="connsiteY289" fmla="*/ 2367307 h 2521044"/>
                    <a:gd name="connsiteX290" fmla="*/ 914601 w 2187966"/>
                    <a:gd name="connsiteY290" fmla="*/ 2389924 h 2521044"/>
                    <a:gd name="connsiteX291" fmla="*/ 863168 w 2187966"/>
                    <a:gd name="connsiteY291" fmla="*/ 2370542 h 2521044"/>
                    <a:gd name="connsiteX292" fmla="*/ 856298 w 2187966"/>
                    <a:gd name="connsiteY292" fmla="*/ 2309534 h 2521044"/>
                    <a:gd name="connsiteX293" fmla="*/ 878217 w 2187966"/>
                    <a:gd name="connsiteY293" fmla="*/ 2249970 h 2521044"/>
                    <a:gd name="connsiteX294" fmla="*/ 908165 w 2187966"/>
                    <a:gd name="connsiteY294" fmla="*/ 2195357 h 2521044"/>
                    <a:gd name="connsiteX295" fmla="*/ 515990 w 2187966"/>
                    <a:gd name="connsiteY295" fmla="*/ 1823800 h 2521044"/>
                    <a:gd name="connsiteX296" fmla="*/ 508243 w 2187966"/>
                    <a:gd name="connsiteY296" fmla="*/ 1825807 h 2521044"/>
                    <a:gd name="connsiteX297" fmla="*/ 378336 w 2187966"/>
                    <a:gd name="connsiteY297" fmla="*/ 1898589 h 2521044"/>
                    <a:gd name="connsiteX298" fmla="*/ 354106 w 2187966"/>
                    <a:gd name="connsiteY298" fmla="*/ 2028384 h 2521044"/>
                    <a:gd name="connsiteX299" fmla="*/ 357306 w 2187966"/>
                    <a:gd name="connsiteY299" fmla="*/ 2058685 h 2521044"/>
                    <a:gd name="connsiteX300" fmla="*/ 357794 w 2187966"/>
                    <a:gd name="connsiteY300" fmla="*/ 2062035 h 2521044"/>
                    <a:gd name="connsiteX301" fmla="*/ 365552 w 2187966"/>
                    <a:gd name="connsiteY301" fmla="*/ 2097408 h 2521044"/>
                    <a:gd name="connsiteX302" fmla="*/ 391886 w 2187966"/>
                    <a:gd name="connsiteY302" fmla="*/ 2119517 h 2521044"/>
                    <a:gd name="connsiteX303" fmla="*/ 412932 w 2187966"/>
                    <a:gd name="connsiteY303" fmla="*/ 2146542 h 2521044"/>
                    <a:gd name="connsiteX304" fmla="*/ 437353 w 2187966"/>
                    <a:gd name="connsiteY304" fmla="*/ 2209388 h 2521044"/>
                    <a:gd name="connsiteX305" fmla="*/ 438109 w 2187966"/>
                    <a:gd name="connsiteY305" fmla="*/ 2211606 h 2521044"/>
                    <a:gd name="connsiteX306" fmla="*/ 466139 w 2187966"/>
                    <a:gd name="connsiteY306" fmla="*/ 2261309 h 2521044"/>
                    <a:gd name="connsiteX307" fmla="*/ 487482 w 2187966"/>
                    <a:gd name="connsiteY307" fmla="*/ 2273306 h 2521044"/>
                    <a:gd name="connsiteX308" fmla="*/ 515642 w 2187966"/>
                    <a:gd name="connsiteY308" fmla="*/ 2276697 h 2521044"/>
                    <a:gd name="connsiteX309" fmla="*/ 540081 w 2187966"/>
                    <a:gd name="connsiteY309" fmla="*/ 2270267 h 2521044"/>
                    <a:gd name="connsiteX310" fmla="*/ 569025 w 2187966"/>
                    <a:gd name="connsiteY310" fmla="*/ 2254731 h 2521044"/>
                    <a:gd name="connsiteX311" fmla="*/ 581008 w 2187966"/>
                    <a:gd name="connsiteY311" fmla="*/ 2256514 h 2521044"/>
                    <a:gd name="connsiteX312" fmla="*/ 586054 w 2187966"/>
                    <a:gd name="connsiteY312" fmla="*/ 2253110 h 2521044"/>
                    <a:gd name="connsiteX313" fmla="*/ 580832 w 2187966"/>
                    <a:gd name="connsiteY313" fmla="*/ 2245473 h 2521044"/>
                    <a:gd name="connsiteX314" fmla="*/ 467549 w 2187966"/>
                    <a:gd name="connsiteY314" fmla="*/ 2080291 h 2521044"/>
                    <a:gd name="connsiteX315" fmla="*/ 467549 w 2187966"/>
                    <a:gd name="connsiteY315" fmla="*/ 2080291 h 2521044"/>
                    <a:gd name="connsiteX316" fmla="*/ 467636 w 2187966"/>
                    <a:gd name="connsiteY316" fmla="*/ 2059675 h 2521044"/>
                    <a:gd name="connsiteX317" fmla="*/ 464679 w 2187966"/>
                    <a:gd name="connsiteY317" fmla="*/ 2050926 h 2521044"/>
                    <a:gd name="connsiteX318" fmla="*/ 459826 w 2187966"/>
                    <a:gd name="connsiteY318" fmla="*/ 2020341 h 2521044"/>
                    <a:gd name="connsiteX319" fmla="*/ 469444 w 2187966"/>
                    <a:gd name="connsiteY319" fmla="*/ 1958559 h 2521044"/>
                    <a:gd name="connsiteX320" fmla="*/ 500701 w 2187966"/>
                    <a:gd name="connsiteY320" fmla="*/ 1901980 h 2521044"/>
                    <a:gd name="connsiteX321" fmla="*/ 502005 w 2187966"/>
                    <a:gd name="connsiteY321" fmla="*/ 1900406 h 2521044"/>
                    <a:gd name="connsiteX322" fmla="*/ 523817 w 2187966"/>
                    <a:gd name="connsiteY322" fmla="*/ 1878223 h 2521044"/>
                    <a:gd name="connsiteX323" fmla="*/ 518843 w 2187966"/>
                    <a:gd name="connsiteY323" fmla="*/ 1848336 h 2521044"/>
                    <a:gd name="connsiteX324" fmla="*/ 515990 w 2187966"/>
                    <a:gd name="connsiteY324" fmla="*/ 1823800 h 2521044"/>
                    <a:gd name="connsiteX325" fmla="*/ 1272133 w 2187966"/>
                    <a:gd name="connsiteY325" fmla="*/ 2145009 h 2521044"/>
                    <a:gd name="connsiteX326" fmla="*/ 1277592 w 2187966"/>
                    <a:gd name="connsiteY326" fmla="*/ 2198361 h 2521044"/>
                    <a:gd name="connsiteX327" fmla="*/ 1307269 w 2187966"/>
                    <a:gd name="connsiteY327" fmla="*/ 2195024 h 2521044"/>
                    <a:gd name="connsiteX328" fmla="*/ 1327824 w 2187966"/>
                    <a:gd name="connsiteY328" fmla="*/ 2184364 h 2521044"/>
                    <a:gd name="connsiteX329" fmla="*/ 1340994 w 2187966"/>
                    <a:gd name="connsiteY329" fmla="*/ 2174896 h 2521044"/>
                    <a:gd name="connsiteX330" fmla="*/ 1330523 w 2187966"/>
                    <a:gd name="connsiteY330" fmla="*/ 2170685 h 2521044"/>
                    <a:gd name="connsiteX331" fmla="*/ 1272133 w 2187966"/>
                    <a:gd name="connsiteY331" fmla="*/ 2145009 h 2521044"/>
                    <a:gd name="connsiteX332" fmla="*/ 532079 w 2187966"/>
                    <a:gd name="connsiteY332" fmla="*/ 766571 h 2521044"/>
                    <a:gd name="connsiteX333" fmla="*/ 364229 w 2187966"/>
                    <a:gd name="connsiteY333" fmla="*/ 758153 h 2521044"/>
                    <a:gd name="connsiteX334" fmla="*/ 360646 w 2187966"/>
                    <a:gd name="connsiteY334" fmla="*/ 912412 h 2521044"/>
                    <a:gd name="connsiteX335" fmla="*/ 355532 w 2187966"/>
                    <a:gd name="connsiteY335" fmla="*/ 961884 h 2521044"/>
                    <a:gd name="connsiteX336" fmla="*/ 285645 w 2187966"/>
                    <a:gd name="connsiteY336" fmla="*/ 1356384 h 2521044"/>
                    <a:gd name="connsiteX337" fmla="*/ 271938 w 2187966"/>
                    <a:gd name="connsiteY337" fmla="*/ 1560256 h 2521044"/>
                    <a:gd name="connsiteX338" fmla="*/ 269625 w 2187966"/>
                    <a:gd name="connsiteY338" fmla="*/ 1661846 h 2521044"/>
                    <a:gd name="connsiteX339" fmla="*/ 269034 w 2187966"/>
                    <a:gd name="connsiteY339" fmla="*/ 1714323 h 2521044"/>
                    <a:gd name="connsiteX340" fmla="*/ 268825 w 2187966"/>
                    <a:gd name="connsiteY340" fmla="*/ 1739713 h 2521044"/>
                    <a:gd name="connsiteX341" fmla="*/ 268825 w 2187966"/>
                    <a:gd name="connsiteY341" fmla="*/ 1739713 h 2521044"/>
                    <a:gd name="connsiteX342" fmla="*/ 267972 w 2187966"/>
                    <a:gd name="connsiteY342" fmla="*/ 1753677 h 2521044"/>
                    <a:gd name="connsiteX343" fmla="*/ 261691 w 2187966"/>
                    <a:gd name="connsiteY343" fmla="*/ 1764575 h 2521044"/>
                    <a:gd name="connsiteX344" fmla="*/ 260771 w 2187966"/>
                    <a:gd name="connsiteY344" fmla="*/ 1765850 h 2521044"/>
                    <a:gd name="connsiteX345" fmla="*/ 237655 w 2187966"/>
                    <a:gd name="connsiteY345" fmla="*/ 1768902 h 2521044"/>
                    <a:gd name="connsiteX346" fmla="*/ 213217 w 2187966"/>
                    <a:gd name="connsiteY346" fmla="*/ 1813810 h 2521044"/>
                    <a:gd name="connsiteX347" fmla="*/ 187665 w 2187966"/>
                    <a:gd name="connsiteY347" fmla="*/ 1875307 h 2521044"/>
                    <a:gd name="connsiteX348" fmla="*/ 173124 w 2187966"/>
                    <a:gd name="connsiteY348" fmla="*/ 1947892 h 2521044"/>
                    <a:gd name="connsiteX349" fmla="*/ 159627 w 2187966"/>
                    <a:gd name="connsiteY349" fmla="*/ 2036386 h 2521044"/>
                    <a:gd name="connsiteX350" fmla="*/ 125952 w 2187966"/>
                    <a:gd name="connsiteY350" fmla="*/ 2110544 h 2521044"/>
                    <a:gd name="connsiteX351" fmla="*/ 72988 w 2187966"/>
                    <a:gd name="connsiteY351" fmla="*/ 2149024 h 2521044"/>
                    <a:gd name="connsiteX352" fmla="*/ 70036 w 2187966"/>
                    <a:gd name="connsiteY352" fmla="*/ 2150923 h 2521044"/>
                    <a:gd name="connsiteX353" fmla="*/ 50237 w 2187966"/>
                    <a:gd name="connsiteY353" fmla="*/ 2166405 h 2521044"/>
                    <a:gd name="connsiteX354" fmla="*/ 39157 w 2187966"/>
                    <a:gd name="connsiteY354" fmla="*/ 2183407 h 2521044"/>
                    <a:gd name="connsiteX355" fmla="*/ 40628 w 2187966"/>
                    <a:gd name="connsiteY355" fmla="*/ 2183780 h 2521044"/>
                    <a:gd name="connsiteX356" fmla="*/ 42375 w 2187966"/>
                    <a:gd name="connsiteY356" fmla="*/ 2184119 h 2521044"/>
                    <a:gd name="connsiteX357" fmla="*/ 64170 w 2187966"/>
                    <a:gd name="connsiteY357" fmla="*/ 2184967 h 2521044"/>
                    <a:gd name="connsiteX358" fmla="*/ 108837 w 2187966"/>
                    <a:gd name="connsiteY358" fmla="*/ 2179081 h 2521044"/>
                    <a:gd name="connsiteX359" fmla="*/ 198397 w 2187966"/>
                    <a:gd name="connsiteY359" fmla="*/ 2155446 h 2521044"/>
                    <a:gd name="connsiteX360" fmla="*/ 293628 w 2187966"/>
                    <a:gd name="connsiteY360" fmla="*/ 2147234 h 2521044"/>
                    <a:gd name="connsiteX361" fmla="*/ 296916 w 2187966"/>
                    <a:gd name="connsiteY361" fmla="*/ 2147437 h 2521044"/>
                    <a:gd name="connsiteX362" fmla="*/ 377745 w 2187966"/>
                    <a:gd name="connsiteY362" fmla="*/ 2162920 h 2521044"/>
                    <a:gd name="connsiteX363" fmla="*/ 374231 w 2187966"/>
                    <a:gd name="connsiteY363" fmla="*/ 2157325 h 2521044"/>
                    <a:gd name="connsiteX364" fmla="*/ 348384 w 2187966"/>
                    <a:gd name="connsiteY364" fmla="*/ 2134057 h 2521044"/>
                    <a:gd name="connsiteX365" fmla="*/ 325285 w 2187966"/>
                    <a:gd name="connsiteY365" fmla="*/ 2093855 h 2521044"/>
                    <a:gd name="connsiteX366" fmla="*/ 317736 w 2187966"/>
                    <a:gd name="connsiteY366" fmla="*/ 2012827 h 2521044"/>
                    <a:gd name="connsiteX367" fmla="*/ 365499 w 2187966"/>
                    <a:gd name="connsiteY367" fmla="*/ 1867542 h 2521044"/>
                    <a:gd name="connsiteX368" fmla="*/ 365812 w 2187966"/>
                    <a:gd name="connsiteY368" fmla="*/ 1867250 h 2521044"/>
                    <a:gd name="connsiteX369" fmla="*/ 365969 w 2187966"/>
                    <a:gd name="connsiteY369" fmla="*/ 1861900 h 2521044"/>
                    <a:gd name="connsiteX370" fmla="*/ 353410 w 2187966"/>
                    <a:gd name="connsiteY370" fmla="*/ 1844165 h 2521044"/>
                    <a:gd name="connsiteX371" fmla="*/ 356663 w 2187966"/>
                    <a:gd name="connsiteY371" fmla="*/ 1802783 h 2521044"/>
                    <a:gd name="connsiteX372" fmla="*/ 346940 w 2187966"/>
                    <a:gd name="connsiteY372" fmla="*/ 1788318 h 2521044"/>
                    <a:gd name="connsiteX373" fmla="*/ 357216 w 2187966"/>
                    <a:gd name="connsiteY373" fmla="*/ 1756457 h 2521044"/>
                    <a:gd name="connsiteX374" fmla="*/ 357620 w 2187966"/>
                    <a:gd name="connsiteY374" fmla="*/ 1755549 h 2521044"/>
                    <a:gd name="connsiteX375" fmla="*/ 370091 w 2187966"/>
                    <a:gd name="connsiteY375" fmla="*/ 1727330 h 2521044"/>
                    <a:gd name="connsiteX376" fmla="*/ 386691 w 2187966"/>
                    <a:gd name="connsiteY376" fmla="*/ 1689712 h 2521044"/>
                    <a:gd name="connsiteX377" fmla="*/ 395016 w 2187966"/>
                    <a:gd name="connsiteY377" fmla="*/ 1670913 h 2521044"/>
                    <a:gd name="connsiteX378" fmla="*/ 484125 w 2187966"/>
                    <a:gd name="connsiteY378" fmla="*/ 1476746 h 2521044"/>
                    <a:gd name="connsiteX379" fmla="*/ 517712 w 2187966"/>
                    <a:gd name="connsiteY379" fmla="*/ 1399000 h 2521044"/>
                    <a:gd name="connsiteX380" fmla="*/ 540863 w 2187966"/>
                    <a:gd name="connsiteY380" fmla="*/ 1314025 h 2521044"/>
                    <a:gd name="connsiteX381" fmla="*/ 560799 w 2187966"/>
                    <a:gd name="connsiteY381" fmla="*/ 1228521 h 2521044"/>
                    <a:gd name="connsiteX382" fmla="*/ 568204 w 2187966"/>
                    <a:gd name="connsiteY382" fmla="*/ 1137938 h 2521044"/>
                    <a:gd name="connsiteX383" fmla="*/ 554953 w 2187966"/>
                    <a:gd name="connsiteY383" fmla="*/ 957809 h 2521044"/>
                    <a:gd name="connsiteX384" fmla="*/ 554451 w 2187966"/>
                    <a:gd name="connsiteY384" fmla="*/ 953828 h 2521044"/>
                    <a:gd name="connsiteX385" fmla="*/ 532079 w 2187966"/>
                    <a:gd name="connsiteY385" fmla="*/ 766571 h 2521044"/>
                    <a:gd name="connsiteX386" fmla="*/ 1865974 w 2187966"/>
                    <a:gd name="connsiteY386" fmla="*/ 1943619 h 2521044"/>
                    <a:gd name="connsiteX387" fmla="*/ 1867208 w 2187966"/>
                    <a:gd name="connsiteY387" fmla="*/ 1941503 h 2521044"/>
                    <a:gd name="connsiteX388" fmla="*/ 1955587 w 2187966"/>
                    <a:gd name="connsiteY388" fmla="*/ 2021684 h 2521044"/>
                    <a:gd name="connsiteX389" fmla="*/ 2015490 w 2187966"/>
                    <a:gd name="connsiteY389" fmla="*/ 2132266 h 2521044"/>
                    <a:gd name="connsiteX390" fmla="*/ 1991748 w 2187966"/>
                    <a:gd name="connsiteY390" fmla="*/ 2138797 h 2521044"/>
                    <a:gd name="connsiteX391" fmla="*/ 1865974 w 2187966"/>
                    <a:gd name="connsiteY391" fmla="*/ 1943619 h 2521044"/>
                    <a:gd name="connsiteX392" fmla="*/ 1560871 w 2187966"/>
                    <a:gd name="connsiteY392" fmla="*/ 1695449 h 2521044"/>
                    <a:gd name="connsiteX393" fmla="*/ 1562275 w 2187966"/>
                    <a:gd name="connsiteY393" fmla="*/ 1696541 h 2521044"/>
                    <a:gd name="connsiteX394" fmla="*/ 1535548 w 2187966"/>
                    <a:gd name="connsiteY394" fmla="*/ 1755745 h 2521044"/>
                    <a:gd name="connsiteX395" fmla="*/ 1533941 w 2187966"/>
                    <a:gd name="connsiteY395" fmla="*/ 1759787 h 2521044"/>
                    <a:gd name="connsiteX396" fmla="*/ 1513142 w 2187966"/>
                    <a:gd name="connsiteY396" fmla="*/ 1823135 h 2521044"/>
                    <a:gd name="connsiteX397" fmla="*/ 1491013 w 2187966"/>
                    <a:gd name="connsiteY397" fmla="*/ 1956213 h 2521044"/>
                    <a:gd name="connsiteX398" fmla="*/ 1473550 w 2187966"/>
                    <a:gd name="connsiteY398" fmla="*/ 1956213 h 2521044"/>
                    <a:gd name="connsiteX399" fmla="*/ 1489344 w 2187966"/>
                    <a:gd name="connsiteY399" fmla="*/ 1815045 h 2521044"/>
                    <a:gd name="connsiteX400" fmla="*/ 1519055 w 2187966"/>
                    <a:gd name="connsiteY400" fmla="*/ 1750340 h 2521044"/>
                    <a:gd name="connsiteX401" fmla="*/ 1560871 w 2187966"/>
                    <a:gd name="connsiteY401" fmla="*/ 1695449 h 2521044"/>
                    <a:gd name="connsiteX402" fmla="*/ 770618 w 2187966"/>
                    <a:gd name="connsiteY402" fmla="*/ 1770326 h 2521044"/>
                    <a:gd name="connsiteX403" fmla="*/ 773026 w 2187966"/>
                    <a:gd name="connsiteY403" fmla="*/ 1769024 h 2521044"/>
                    <a:gd name="connsiteX404" fmla="*/ 896690 w 2187966"/>
                    <a:gd name="connsiteY404" fmla="*/ 1736255 h 2521044"/>
                    <a:gd name="connsiteX405" fmla="*/ 899559 w 2187966"/>
                    <a:gd name="connsiteY405" fmla="*/ 1757359 h 2521044"/>
                    <a:gd name="connsiteX406" fmla="*/ 781245 w 2187966"/>
                    <a:gd name="connsiteY406" fmla="*/ 1791254 h 2521044"/>
                    <a:gd name="connsiteX407" fmla="*/ 676149 w 2187966"/>
                    <a:gd name="connsiteY407" fmla="*/ 1855036 h 2521044"/>
                    <a:gd name="connsiteX408" fmla="*/ 673911 w 2187966"/>
                    <a:gd name="connsiteY408" fmla="*/ 1852819 h 2521044"/>
                    <a:gd name="connsiteX409" fmla="*/ 770618 w 2187966"/>
                    <a:gd name="connsiteY409" fmla="*/ 1770326 h 2521044"/>
                    <a:gd name="connsiteX410" fmla="*/ 494682 w 2187966"/>
                    <a:gd name="connsiteY410" fmla="*/ 1524170 h 2521044"/>
                    <a:gd name="connsiteX411" fmla="*/ 465948 w 2187966"/>
                    <a:gd name="connsiteY411" fmla="*/ 1594883 h 2521044"/>
                    <a:gd name="connsiteX412" fmla="*/ 426873 w 2187966"/>
                    <a:gd name="connsiteY412" fmla="*/ 1686965 h 2521044"/>
                    <a:gd name="connsiteX413" fmla="*/ 400096 w 2187966"/>
                    <a:gd name="connsiteY413" fmla="*/ 1748794 h 2521044"/>
                    <a:gd name="connsiteX414" fmla="*/ 400096 w 2187966"/>
                    <a:gd name="connsiteY414" fmla="*/ 1748794 h 2521044"/>
                    <a:gd name="connsiteX415" fmla="*/ 388494 w 2187966"/>
                    <a:gd name="connsiteY415" fmla="*/ 1775541 h 2521044"/>
                    <a:gd name="connsiteX416" fmla="*/ 381989 w 2187966"/>
                    <a:gd name="connsiteY416" fmla="*/ 1789919 h 2521044"/>
                    <a:gd name="connsiteX417" fmla="*/ 383104 w 2187966"/>
                    <a:gd name="connsiteY417" fmla="*/ 1797541 h 2521044"/>
                    <a:gd name="connsiteX418" fmla="*/ 383154 w 2187966"/>
                    <a:gd name="connsiteY418" fmla="*/ 1797819 h 2521044"/>
                    <a:gd name="connsiteX419" fmla="*/ 391051 w 2187966"/>
                    <a:gd name="connsiteY419" fmla="*/ 1839079 h 2521044"/>
                    <a:gd name="connsiteX420" fmla="*/ 391207 w 2187966"/>
                    <a:gd name="connsiteY420" fmla="*/ 1847638 h 2521044"/>
                    <a:gd name="connsiteX421" fmla="*/ 402652 w 2187966"/>
                    <a:gd name="connsiteY421" fmla="*/ 1841561 h 2521044"/>
                    <a:gd name="connsiteX422" fmla="*/ 444797 w 2187966"/>
                    <a:gd name="connsiteY422" fmla="*/ 1823034 h 2521044"/>
                    <a:gd name="connsiteX423" fmla="*/ 514216 w 2187966"/>
                    <a:gd name="connsiteY423" fmla="*/ 1801400 h 2521044"/>
                    <a:gd name="connsiteX424" fmla="*/ 518895 w 2187966"/>
                    <a:gd name="connsiteY424" fmla="*/ 1673009 h 2521044"/>
                    <a:gd name="connsiteX425" fmla="*/ 526061 w 2187966"/>
                    <a:gd name="connsiteY425" fmla="*/ 1628276 h 2521044"/>
                    <a:gd name="connsiteX426" fmla="*/ 534427 w 2187966"/>
                    <a:gd name="connsiteY426" fmla="*/ 1584568 h 2521044"/>
                    <a:gd name="connsiteX427" fmla="*/ 507538 w 2187966"/>
                    <a:gd name="connsiteY427" fmla="*/ 1529541 h 2521044"/>
                    <a:gd name="connsiteX428" fmla="*/ 506754 w 2187966"/>
                    <a:gd name="connsiteY428" fmla="*/ 1529501 h 2521044"/>
                    <a:gd name="connsiteX429" fmla="*/ 494682 w 2187966"/>
                    <a:gd name="connsiteY429" fmla="*/ 1524170 h 2521044"/>
                    <a:gd name="connsiteX430" fmla="*/ 2074647 w 2187966"/>
                    <a:gd name="connsiteY430" fmla="*/ 1827415 h 2521044"/>
                    <a:gd name="connsiteX431" fmla="*/ 2084209 w 2187966"/>
                    <a:gd name="connsiteY431" fmla="*/ 1841317 h 2521044"/>
                    <a:gd name="connsiteX432" fmla="*/ 2086020 w 2187966"/>
                    <a:gd name="connsiteY432" fmla="*/ 1840157 h 2521044"/>
                    <a:gd name="connsiteX433" fmla="*/ 2074647 w 2187966"/>
                    <a:gd name="connsiteY433" fmla="*/ 1827415 h 2521044"/>
                    <a:gd name="connsiteX434" fmla="*/ 515555 w 2187966"/>
                    <a:gd name="connsiteY434" fmla="*/ 1819039 h 2521044"/>
                    <a:gd name="connsiteX435" fmla="*/ 507832 w 2187966"/>
                    <a:gd name="connsiteY435" fmla="*/ 1821176 h 2521044"/>
                    <a:gd name="connsiteX436" fmla="*/ 507832 w 2187966"/>
                    <a:gd name="connsiteY436" fmla="*/ 1821176 h 2521044"/>
                    <a:gd name="connsiteX437" fmla="*/ 515729 w 2187966"/>
                    <a:gd name="connsiteY437" fmla="*/ 1820999 h 2521044"/>
                    <a:gd name="connsiteX438" fmla="*/ 515555 w 2187966"/>
                    <a:gd name="connsiteY438" fmla="*/ 1819039 h 2521044"/>
                    <a:gd name="connsiteX439" fmla="*/ 1706787 w 2187966"/>
                    <a:gd name="connsiteY439" fmla="*/ 1521898 h 2521044"/>
                    <a:gd name="connsiteX440" fmla="*/ 1714986 w 2187966"/>
                    <a:gd name="connsiteY440" fmla="*/ 1534424 h 2521044"/>
                    <a:gd name="connsiteX441" fmla="*/ 1716437 w 2187966"/>
                    <a:gd name="connsiteY441" fmla="*/ 1536465 h 2521044"/>
                    <a:gd name="connsiteX442" fmla="*/ 1721862 w 2187966"/>
                    <a:gd name="connsiteY442" fmla="*/ 1538744 h 2521044"/>
                    <a:gd name="connsiteX443" fmla="*/ 1723938 w 2187966"/>
                    <a:gd name="connsiteY443" fmla="*/ 1539904 h 2521044"/>
                    <a:gd name="connsiteX444" fmla="*/ 1726352 w 2187966"/>
                    <a:gd name="connsiteY444" fmla="*/ 1540806 h 2521044"/>
                    <a:gd name="connsiteX445" fmla="*/ 1706787 w 2187966"/>
                    <a:gd name="connsiteY445" fmla="*/ 1521898 h 2521044"/>
                    <a:gd name="connsiteX446" fmla="*/ 1417628 w 2187966"/>
                    <a:gd name="connsiteY446" fmla="*/ 703068 h 2521044"/>
                    <a:gd name="connsiteX447" fmla="*/ 1415214 w 2187966"/>
                    <a:gd name="connsiteY447" fmla="*/ 767792 h 2521044"/>
                    <a:gd name="connsiteX448" fmla="*/ 1406621 w 2187966"/>
                    <a:gd name="connsiteY448" fmla="*/ 984915 h 2521044"/>
                    <a:gd name="connsiteX449" fmla="*/ 1406526 w 2187966"/>
                    <a:gd name="connsiteY449" fmla="*/ 989805 h 2521044"/>
                    <a:gd name="connsiteX450" fmla="*/ 1425474 w 2187966"/>
                    <a:gd name="connsiteY450" fmla="*/ 1179008 h 2521044"/>
                    <a:gd name="connsiteX451" fmla="*/ 1464551 w 2187966"/>
                    <a:gd name="connsiteY451" fmla="*/ 1264864 h 2521044"/>
                    <a:gd name="connsiteX452" fmla="*/ 1470193 w 2187966"/>
                    <a:gd name="connsiteY452" fmla="*/ 1274535 h 2521044"/>
                    <a:gd name="connsiteX453" fmla="*/ 1505437 w 2187966"/>
                    <a:gd name="connsiteY453" fmla="*/ 1354349 h 2521044"/>
                    <a:gd name="connsiteX454" fmla="*/ 1507262 w 2187966"/>
                    <a:gd name="connsiteY454" fmla="*/ 1396687 h 2521044"/>
                    <a:gd name="connsiteX455" fmla="*/ 1507798 w 2187966"/>
                    <a:gd name="connsiteY455" fmla="*/ 1403062 h 2521044"/>
                    <a:gd name="connsiteX456" fmla="*/ 1506428 w 2187966"/>
                    <a:gd name="connsiteY456" fmla="*/ 1407470 h 2521044"/>
                    <a:gd name="connsiteX457" fmla="*/ 1504983 w 2187966"/>
                    <a:gd name="connsiteY457" fmla="*/ 1435709 h 2521044"/>
                    <a:gd name="connsiteX458" fmla="*/ 1506618 w 2187966"/>
                    <a:gd name="connsiteY458" fmla="*/ 1438558 h 2521044"/>
                    <a:gd name="connsiteX459" fmla="*/ 1516125 w 2187966"/>
                    <a:gd name="connsiteY459" fmla="*/ 1442810 h 2521044"/>
                    <a:gd name="connsiteX460" fmla="*/ 1530360 w 2187966"/>
                    <a:gd name="connsiteY460" fmla="*/ 1449327 h 2521044"/>
                    <a:gd name="connsiteX461" fmla="*/ 1568887 w 2187966"/>
                    <a:gd name="connsiteY461" fmla="*/ 1468458 h 2521044"/>
                    <a:gd name="connsiteX462" fmla="*/ 1576035 w 2187966"/>
                    <a:gd name="connsiteY462" fmla="*/ 1468858 h 2521044"/>
                    <a:gd name="connsiteX463" fmla="*/ 1664638 w 2187966"/>
                    <a:gd name="connsiteY463" fmla="*/ 1514567 h 2521044"/>
                    <a:gd name="connsiteX464" fmla="*/ 1669318 w 2187966"/>
                    <a:gd name="connsiteY464" fmla="*/ 1516602 h 2521044"/>
                    <a:gd name="connsiteX465" fmla="*/ 1669318 w 2187966"/>
                    <a:gd name="connsiteY465" fmla="*/ 1516602 h 2521044"/>
                    <a:gd name="connsiteX466" fmla="*/ 1668429 w 2187966"/>
                    <a:gd name="connsiteY466" fmla="*/ 1514791 h 2521044"/>
                    <a:gd name="connsiteX467" fmla="*/ 1663628 w 2187966"/>
                    <a:gd name="connsiteY467" fmla="*/ 1512031 h 2521044"/>
                    <a:gd name="connsiteX468" fmla="*/ 1643133 w 2187966"/>
                    <a:gd name="connsiteY468" fmla="*/ 1468167 h 2521044"/>
                    <a:gd name="connsiteX469" fmla="*/ 1628756 w 2187966"/>
                    <a:gd name="connsiteY469" fmla="*/ 1424737 h 2521044"/>
                    <a:gd name="connsiteX470" fmla="*/ 1599500 w 2187966"/>
                    <a:gd name="connsiteY470" fmla="*/ 1336235 h 2521044"/>
                    <a:gd name="connsiteX471" fmla="*/ 1546257 w 2187966"/>
                    <a:gd name="connsiteY471" fmla="*/ 1179842 h 2521044"/>
                    <a:gd name="connsiteX472" fmla="*/ 1544419 w 2187966"/>
                    <a:gd name="connsiteY472" fmla="*/ 1174417 h 2521044"/>
                    <a:gd name="connsiteX473" fmla="*/ 1507262 w 2187966"/>
                    <a:gd name="connsiteY473" fmla="*/ 1024873 h 2521044"/>
                    <a:gd name="connsiteX474" fmla="*/ 1504841 w 2187966"/>
                    <a:gd name="connsiteY474" fmla="*/ 860159 h 2521044"/>
                    <a:gd name="connsiteX475" fmla="*/ 1504936 w 2187966"/>
                    <a:gd name="connsiteY475" fmla="*/ 854577 h 2521044"/>
                    <a:gd name="connsiteX476" fmla="*/ 1514355 w 2187966"/>
                    <a:gd name="connsiteY476" fmla="*/ 716283 h 2521044"/>
                    <a:gd name="connsiteX477" fmla="*/ 1508476 w 2187966"/>
                    <a:gd name="connsiteY477" fmla="*/ 716441 h 2521044"/>
                    <a:gd name="connsiteX478" fmla="*/ 1460800 w 2187966"/>
                    <a:gd name="connsiteY478" fmla="*/ 713487 h 2521044"/>
                    <a:gd name="connsiteX479" fmla="*/ 1435654 w 2187966"/>
                    <a:gd name="connsiteY479" fmla="*/ 709026 h 2521044"/>
                    <a:gd name="connsiteX480" fmla="*/ 1423196 w 2187966"/>
                    <a:gd name="connsiteY480" fmla="*/ 705864 h 2521044"/>
                    <a:gd name="connsiteX481" fmla="*/ 1417628 w 2187966"/>
                    <a:gd name="connsiteY481" fmla="*/ 703068 h 2521044"/>
                    <a:gd name="connsiteX482" fmla="*/ 437753 w 2187966"/>
                    <a:gd name="connsiteY482" fmla="*/ 1032496 h 2521044"/>
                    <a:gd name="connsiteX483" fmla="*/ 480102 w 2187966"/>
                    <a:gd name="connsiteY483" fmla="*/ 1034333 h 2521044"/>
                    <a:gd name="connsiteX484" fmla="*/ 487425 w 2187966"/>
                    <a:gd name="connsiteY484" fmla="*/ 1035113 h 2521044"/>
                    <a:gd name="connsiteX485" fmla="*/ 526670 w 2187966"/>
                    <a:gd name="connsiteY485" fmla="*/ 1048941 h 2521044"/>
                    <a:gd name="connsiteX486" fmla="*/ 521382 w 2187966"/>
                    <a:gd name="connsiteY486" fmla="*/ 1068947 h 2521044"/>
                    <a:gd name="connsiteX487" fmla="*/ 477445 w 2187966"/>
                    <a:gd name="connsiteY487" fmla="*/ 1064343 h 2521044"/>
                    <a:gd name="connsiteX488" fmla="*/ 436118 w 2187966"/>
                    <a:gd name="connsiteY488" fmla="*/ 1058110 h 2521044"/>
                    <a:gd name="connsiteX489" fmla="*/ 350349 w 2187966"/>
                    <a:gd name="connsiteY489" fmla="*/ 1055364 h 2521044"/>
                    <a:gd name="connsiteX490" fmla="*/ 349532 w 2187966"/>
                    <a:gd name="connsiteY490" fmla="*/ 1049287 h 2521044"/>
                    <a:gd name="connsiteX491" fmla="*/ 437753 w 2187966"/>
                    <a:gd name="connsiteY491" fmla="*/ 1032496 h 2521044"/>
                    <a:gd name="connsiteX492" fmla="*/ 723967 w 2187966"/>
                    <a:gd name="connsiteY492" fmla="*/ 200819 h 2521044"/>
                    <a:gd name="connsiteX493" fmla="*/ 718874 w 2187966"/>
                    <a:gd name="connsiteY493" fmla="*/ 203926 h 2521044"/>
                    <a:gd name="connsiteX494" fmla="*/ 723967 w 2187966"/>
                    <a:gd name="connsiteY494" fmla="*/ 204587 h 2521044"/>
                    <a:gd name="connsiteX495" fmla="*/ 723967 w 2187966"/>
                    <a:gd name="connsiteY495" fmla="*/ 200819 h 2521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</a:cxnLst>
                  <a:rect l="l" t="t" r="r" b="b"/>
                  <a:pathLst>
                    <a:path w="2187966" h="2521044">
                      <a:moveTo>
                        <a:pt x="863534" y="6599"/>
                      </a:moveTo>
                      <a:cubicBezTo>
                        <a:pt x="870560" y="-6825"/>
                        <a:pt x="891801" y="2622"/>
                        <a:pt x="887677" y="16758"/>
                      </a:cubicBezTo>
                      <a:cubicBezTo>
                        <a:pt x="877173" y="52741"/>
                        <a:pt x="851951" y="86759"/>
                        <a:pt x="827618" y="114770"/>
                      </a:cubicBezTo>
                      <a:cubicBezTo>
                        <a:pt x="803143" y="142939"/>
                        <a:pt x="774429" y="167390"/>
                        <a:pt x="743518" y="188297"/>
                      </a:cubicBezTo>
                      <a:cubicBezTo>
                        <a:pt x="740128" y="199758"/>
                        <a:pt x="740860" y="210785"/>
                        <a:pt x="745451" y="221969"/>
                      </a:cubicBezTo>
                      <a:cubicBezTo>
                        <a:pt x="747208" y="226240"/>
                        <a:pt x="745377" y="229488"/>
                        <a:pt x="742352" y="231139"/>
                      </a:cubicBezTo>
                      <a:cubicBezTo>
                        <a:pt x="745451" y="242599"/>
                        <a:pt x="747364" y="254549"/>
                        <a:pt x="750599" y="265921"/>
                      </a:cubicBezTo>
                      <a:cubicBezTo>
                        <a:pt x="759035" y="295581"/>
                        <a:pt x="772565" y="323976"/>
                        <a:pt x="790258" y="349261"/>
                      </a:cubicBezTo>
                      <a:cubicBezTo>
                        <a:pt x="822085" y="394776"/>
                        <a:pt x="867156" y="429507"/>
                        <a:pt x="921647" y="442897"/>
                      </a:cubicBezTo>
                      <a:cubicBezTo>
                        <a:pt x="975080" y="456025"/>
                        <a:pt x="1033959" y="448487"/>
                        <a:pt x="1080380" y="418201"/>
                      </a:cubicBezTo>
                      <a:cubicBezTo>
                        <a:pt x="1122196" y="390919"/>
                        <a:pt x="1152063" y="348096"/>
                        <a:pt x="1156966" y="297839"/>
                      </a:cubicBezTo>
                      <a:cubicBezTo>
                        <a:pt x="1159244" y="274395"/>
                        <a:pt x="1157122" y="250882"/>
                        <a:pt x="1151683" y="228012"/>
                      </a:cubicBezTo>
                      <a:cubicBezTo>
                        <a:pt x="1148794" y="215891"/>
                        <a:pt x="1145071" y="203977"/>
                        <a:pt x="1140690" y="192327"/>
                      </a:cubicBezTo>
                      <a:cubicBezTo>
                        <a:pt x="1136058" y="180047"/>
                        <a:pt x="1129866" y="168343"/>
                        <a:pt x="1126462" y="155683"/>
                      </a:cubicBezTo>
                      <a:cubicBezTo>
                        <a:pt x="1126143" y="154522"/>
                        <a:pt x="1126062" y="153359"/>
                        <a:pt x="1126143" y="152210"/>
                      </a:cubicBezTo>
                      <a:cubicBezTo>
                        <a:pt x="1119382" y="141253"/>
                        <a:pt x="1117205" y="127516"/>
                        <a:pt x="1121186" y="114839"/>
                      </a:cubicBezTo>
                      <a:cubicBezTo>
                        <a:pt x="1121382" y="114216"/>
                        <a:pt x="1121626" y="113641"/>
                        <a:pt x="1121918" y="113122"/>
                      </a:cubicBezTo>
                      <a:cubicBezTo>
                        <a:pt x="1121660" y="110967"/>
                        <a:pt x="1121396" y="108796"/>
                        <a:pt x="1121186" y="106625"/>
                      </a:cubicBezTo>
                      <a:cubicBezTo>
                        <a:pt x="1120317" y="97995"/>
                        <a:pt x="1120595" y="89539"/>
                        <a:pt x="1120182" y="80961"/>
                      </a:cubicBezTo>
                      <a:cubicBezTo>
                        <a:pt x="1119761" y="72728"/>
                        <a:pt x="1118269" y="65469"/>
                        <a:pt x="1118805" y="57203"/>
                      </a:cubicBezTo>
                      <a:cubicBezTo>
                        <a:pt x="1118873" y="56126"/>
                        <a:pt x="1120182" y="55815"/>
                        <a:pt x="1120792" y="56683"/>
                      </a:cubicBezTo>
                      <a:cubicBezTo>
                        <a:pt x="1126211" y="64413"/>
                        <a:pt x="1127180" y="71624"/>
                        <a:pt x="1129913" y="80287"/>
                      </a:cubicBezTo>
                      <a:lnTo>
                        <a:pt x="1130219" y="81221"/>
                      </a:lnTo>
                      <a:cubicBezTo>
                        <a:pt x="1133243" y="90512"/>
                        <a:pt x="1135610" y="99749"/>
                        <a:pt x="1138133" y="109196"/>
                      </a:cubicBezTo>
                      <a:cubicBezTo>
                        <a:pt x="1142026" y="123837"/>
                        <a:pt x="1147505" y="137625"/>
                        <a:pt x="1155684" y="150423"/>
                      </a:cubicBezTo>
                      <a:cubicBezTo>
                        <a:pt x="1169993" y="172790"/>
                        <a:pt x="1189810" y="190901"/>
                        <a:pt x="1211952" y="205386"/>
                      </a:cubicBezTo>
                      <a:cubicBezTo>
                        <a:pt x="1297564" y="261336"/>
                        <a:pt x="1407713" y="262934"/>
                        <a:pt x="1489155" y="327204"/>
                      </a:cubicBezTo>
                      <a:cubicBezTo>
                        <a:pt x="1508740" y="342660"/>
                        <a:pt x="1525735" y="362023"/>
                        <a:pt x="1537176" y="384269"/>
                      </a:cubicBezTo>
                      <a:cubicBezTo>
                        <a:pt x="1551431" y="411962"/>
                        <a:pt x="1556483" y="442424"/>
                        <a:pt x="1560946" y="472873"/>
                      </a:cubicBezTo>
                      <a:lnTo>
                        <a:pt x="1561705" y="478043"/>
                      </a:lnTo>
                      <a:cubicBezTo>
                        <a:pt x="1566853" y="513469"/>
                        <a:pt x="1571478" y="548982"/>
                        <a:pt x="1575499" y="584547"/>
                      </a:cubicBezTo>
                      <a:cubicBezTo>
                        <a:pt x="1577500" y="602192"/>
                        <a:pt x="1579338" y="619869"/>
                        <a:pt x="1581047" y="637547"/>
                      </a:cubicBezTo>
                      <a:cubicBezTo>
                        <a:pt x="1582173" y="649253"/>
                        <a:pt x="1585082" y="662104"/>
                        <a:pt x="1583692" y="673946"/>
                      </a:cubicBezTo>
                      <a:cubicBezTo>
                        <a:pt x="1585251" y="673965"/>
                        <a:pt x="1586804" y="674137"/>
                        <a:pt x="1588330" y="674571"/>
                      </a:cubicBezTo>
                      <a:cubicBezTo>
                        <a:pt x="1594909" y="676377"/>
                        <a:pt x="1600334" y="681310"/>
                        <a:pt x="1600558" y="688394"/>
                      </a:cubicBezTo>
                      <a:cubicBezTo>
                        <a:pt x="1601121" y="706809"/>
                        <a:pt x="1574726" y="708778"/>
                        <a:pt x="1561278" y="711006"/>
                      </a:cubicBezTo>
                      <a:lnTo>
                        <a:pt x="1560471" y="711143"/>
                      </a:lnTo>
                      <a:cubicBezTo>
                        <a:pt x="1548501" y="713209"/>
                        <a:pt x="1536430" y="714824"/>
                        <a:pt x="1524304" y="715711"/>
                      </a:cubicBezTo>
                      <a:cubicBezTo>
                        <a:pt x="1528604" y="738893"/>
                        <a:pt x="1530170" y="762475"/>
                        <a:pt x="1531384" y="786129"/>
                      </a:cubicBezTo>
                      <a:cubicBezTo>
                        <a:pt x="1532558" y="808807"/>
                        <a:pt x="1532978" y="831567"/>
                        <a:pt x="1533270" y="854306"/>
                      </a:cubicBezTo>
                      <a:lnTo>
                        <a:pt x="1533615" y="882199"/>
                      </a:lnTo>
                      <a:cubicBezTo>
                        <a:pt x="1534219" y="934866"/>
                        <a:pt x="1532429" y="988469"/>
                        <a:pt x="1541177" y="1040586"/>
                      </a:cubicBezTo>
                      <a:cubicBezTo>
                        <a:pt x="1548732" y="1085651"/>
                        <a:pt x="1563055" y="1129122"/>
                        <a:pt x="1577907" y="1172260"/>
                      </a:cubicBezTo>
                      <a:lnTo>
                        <a:pt x="1584139" y="1190299"/>
                      </a:lnTo>
                      <a:cubicBezTo>
                        <a:pt x="1602199" y="1242553"/>
                        <a:pt x="1620096" y="1294853"/>
                        <a:pt x="1638725" y="1346903"/>
                      </a:cubicBezTo>
                      <a:cubicBezTo>
                        <a:pt x="1648043" y="1372931"/>
                        <a:pt x="1657314" y="1399000"/>
                        <a:pt x="1666605" y="1425049"/>
                      </a:cubicBezTo>
                      <a:cubicBezTo>
                        <a:pt x="1671250" y="1438069"/>
                        <a:pt x="1675842" y="1451111"/>
                        <a:pt x="1680535" y="1464118"/>
                      </a:cubicBezTo>
                      <a:cubicBezTo>
                        <a:pt x="1682257" y="1468858"/>
                        <a:pt x="1684210" y="1473585"/>
                        <a:pt x="1685947" y="1478339"/>
                      </a:cubicBezTo>
                      <a:cubicBezTo>
                        <a:pt x="1686767" y="1479228"/>
                        <a:pt x="1687459" y="1480272"/>
                        <a:pt x="1687893" y="1481554"/>
                      </a:cubicBezTo>
                      <a:cubicBezTo>
                        <a:pt x="1692328" y="1494704"/>
                        <a:pt x="1698140" y="1507189"/>
                        <a:pt x="1705078" y="1519050"/>
                      </a:cubicBezTo>
                      <a:cubicBezTo>
                        <a:pt x="1713467" y="1525438"/>
                        <a:pt x="1721571" y="1531861"/>
                        <a:pt x="1729275" y="1539070"/>
                      </a:cubicBezTo>
                      <a:cubicBezTo>
                        <a:pt x="1729343" y="1539124"/>
                        <a:pt x="1729377" y="1539212"/>
                        <a:pt x="1729431" y="1539280"/>
                      </a:cubicBezTo>
                      <a:cubicBezTo>
                        <a:pt x="1731574" y="1538378"/>
                        <a:pt x="1734090" y="1538290"/>
                        <a:pt x="1736721" y="1539592"/>
                      </a:cubicBezTo>
                      <a:cubicBezTo>
                        <a:pt x="1747504" y="1544956"/>
                        <a:pt x="1758111" y="1550653"/>
                        <a:pt x="1768568" y="1556560"/>
                      </a:cubicBezTo>
                      <a:cubicBezTo>
                        <a:pt x="1768690" y="1556607"/>
                        <a:pt x="1768792" y="1556641"/>
                        <a:pt x="1768900" y="1556695"/>
                      </a:cubicBezTo>
                      <a:cubicBezTo>
                        <a:pt x="1768934" y="1556729"/>
                        <a:pt x="1768948" y="1556763"/>
                        <a:pt x="1768968" y="1556804"/>
                      </a:cubicBezTo>
                      <a:cubicBezTo>
                        <a:pt x="1833273" y="1593201"/>
                        <a:pt x="1891683" y="1639215"/>
                        <a:pt x="1947673" y="1687284"/>
                      </a:cubicBezTo>
                      <a:cubicBezTo>
                        <a:pt x="1976109" y="1711705"/>
                        <a:pt x="2004287" y="1736485"/>
                        <a:pt x="2032085" y="1761625"/>
                      </a:cubicBezTo>
                      <a:cubicBezTo>
                        <a:pt x="2058432" y="1785470"/>
                        <a:pt x="2084176" y="1810169"/>
                        <a:pt x="2106630" y="1837763"/>
                      </a:cubicBezTo>
                      <a:cubicBezTo>
                        <a:pt x="2128949" y="1865182"/>
                        <a:pt x="2147680" y="1895103"/>
                        <a:pt x="2160205" y="1928252"/>
                      </a:cubicBezTo>
                      <a:cubicBezTo>
                        <a:pt x="2173545" y="1963571"/>
                        <a:pt x="2179845" y="2001149"/>
                        <a:pt x="2184002" y="2038550"/>
                      </a:cubicBezTo>
                      <a:lnTo>
                        <a:pt x="2184260" y="2040889"/>
                      </a:lnTo>
                      <a:cubicBezTo>
                        <a:pt x="2191408" y="2106665"/>
                        <a:pt x="2189950" y="2176497"/>
                        <a:pt x="2163705" y="2238251"/>
                      </a:cubicBezTo>
                      <a:cubicBezTo>
                        <a:pt x="2150569" y="2269142"/>
                        <a:pt x="2131017" y="2296635"/>
                        <a:pt x="2105728" y="2318791"/>
                      </a:cubicBezTo>
                      <a:cubicBezTo>
                        <a:pt x="2104670" y="2319727"/>
                        <a:pt x="2103571" y="2320615"/>
                        <a:pt x="2102493" y="2321537"/>
                      </a:cubicBezTo>
                      <a:cubicBezTo>
                        <a:pt x="2088197" y="2342669"/>
                        <a:pt x="2069357" y="2361719"/>
                        <a:pt x="2046869" y="2372312"/>
                      </a:cubicBezTo>
                      <a:lnTo>
                        <a:pt x="2044333" y="2375900"/>
                      </a:lnTo>
                      <a:lnTo>
                        <a:pt x="2044333" y="2375900"/>
                      </a:lnTo>
                      <a:lnTo>
                        <a:pt x="2043058" y="2377676"/>
                      </a:lnTo>
                      <a:lnTo>
                        <a:pt x="2034242" y="2379935"/>
                      </a:lnTo>
                      <a:lnTo>
                        <a:pt x="2033408" y="2380769"/>
                      </a:lnTo>
                      <a:lnTo>
                        <a:pt x="2033408" y="2380769"/>
                      </a:lnTo>
                      <a:cubicBezTo>
                        <a:pt x="2030519" y="2383597"/>
                        <a:pt x="2027053" y="2383787"/>
                        <a:pt x="2024205" y="2382525"/>
                      </a:cubicBezTo>
                      <a:lnTo>
                        <a:pt x="1993524" y="2390412"/>
                      </a:lnTo>
                      <a:lnTo>
                        <a:pt x="1993524" y="2390412"/>
                      </a:lnTo>
                      <a:lnTo>
                        <a:pt x="1962837" y="2398293"/>
                      </a:lnTo>
                      <a:cubicBezTo>
                        <a:pt x="1921896" y="2408832"/>
                        <a:pt x="1880446" y="2420829"/>
                        <a:pt x="1837918" y="2422395"/>
                      </a:cubicBezTo>
                      <a:cubicBezTo>
                        <a:pt x="1798069" y="2423867"/>
                        <a:pt x="1759833" y="2413382"/>
                        <a:pt x="1723863" y="2396903"/>
                      </a:cubicBezTo>
                      <a:cubicBezTo>
                        <a:pt x="1688815" y="2380857"/>
                        <a:pt x="1656602" y="2359237"/>
                        <a:pt x="1624999" y="2337339"/>
                      </a:cubicBezTo>
                      <a:cubicBezTo>
                        <a:pt x="1594264" y="2316044"/>
                        <a:pt x="1564031" y="2294031"/>
                        <a:pt x="1533439" y="2272512"/>
                      </a:cubicBezTo>
                      <a:cubicBezTo>
                        <a:pt x="1522622" y="2264903"/>
                        <a:pt x="1511751" y="2257436"/>
                        <a:pt x="1500772" y="2250126"/>
                      </a:cubicBezTo>
                      <a:cubicBezTo>
                        <a:pt x="1498364" y="2248878"/>
                        <a:pt x="1495984" y="2247637"/>
                        <a:pt x="1493610" y="2246477"/>
                      </a:cubicBezTo>
                      <a:lnTo>
                        <a:pt x="1491833" y="2245630"/>
                      </a:lnTo>
                      <a:cubicBezTo>
                        <a:pt x="1480806" y="2240435"/>
                        <a:pt x="1470145" y="2234345"/>
                        <a:pt x="1459288" y="2228797"/>
                      </a:cubicBezTo>
                      <a:cubicBezTo>
                        <a:pt x="1437580" y="2217703"/>
                        <a:pt x="1415526" y="2207252"/>
                        <a:pt x="1393404" y="2197005"/>
                      </a:cubicBezTo>
                      <a:cubicBezTo>
                        <a:pt x="1386337" y="2193722"/>
                        <a:pt x="1379175" y="2190596"/>
                        <a:pt x="1371973" y="2187558"/>
                      </a:cubicBezTo>
                      <a:cubicBezTo>
                        <a:pt x="1372231" y="2189694"/>
                        <a:pt x="1372217" y="2191864"/>
                        <a:pt x="1371885" y="2193912"/>
                      </a:cubicBezTo>
                      <a:cubicBezTo>
                        <a:pt x="1369729" y="2207964"/>
                        <a:pt x="1353378" y="2215376"/>
                        <a:pt x="1341551" y="2219879"/>
                      </a:cubicBezTo>
                      <a:cubicBezTo>
                        <a:pt x="1331636" y="2223664"/>
                        <a:pt x="1320643" y="2225000"/>
                        <a:pt x="1310070" y="2224457"/>
                      </a:cubicBezTo>
                      <a:cubicBezTo>
                        <a:pt x="1299545" y="2223921"/>
                        <a:pt x="1288884" y="2221819"/>
                        <a:pt x="1279071" y="2217858"/>
                      </a:cubicBezTo>
                      <a:cubicBezTo>
                        <a:pt x="1279071" y="2217947"/>
                        <a:pt x="1279071" y="2218014"/>
                        <a:pt x="1279091" y="2218103"/>
                      </a:cubicBezTo>
                      <a:cubicBezTo>
                        <a:pt x="1280990" y="2246118"/>
                        <a:pt x="1281749" y="2274255"/>
                        <a:pt x="1281654" y="2302338"/>
                      </a:cubicBezTo>
                      <a:lnTo>
                        <a:pt x="1281607" y="2311955"/>
                      </a:lnTo>
                      <a:cubicBezTo>
                        <a:pt x="1281478" y="2339556"/>
                        <a:pt x="1281844" y="2368318"/>
                        <a:pt x="1275992" y="2395302"/>
                      </a:cubicBezTo>
                      <a:cubicBezTo>
                        <a:pt x="1269732" y="2424199"/>
                        <a:pt x="1251279" y="2446151"/>
                        <a:pt x="1224613" y="2458616"/>
                      </a:cubicBezTo>
                      <a:cubicBezTo>
                        <a:pt x="1201244" y="2469555"/>
                        <a:pt x="1175812" y="2476690"/>
                        <a:pt x="1151066" y="2484075"/>
                      </a:cubicBezTo>
                      <a:lnTo>
                        <a:pt x="1145959" y="2485607"/>
                      </a:lnTo>
                      <a:cubicBezTo>
                        <a:pt x="1092051" y="2501890"/>
                        <a:pt x="1036814" y="2514660"/>
                        <a:pt x="980594" y="2519448"/>
                      </a:cubicBezTo>
                      <a:cubicBezTo>
                        <a:pt x="927317" y="2523985"/>
                        <a:pt x="871761" y="2520147"/>
                        <a:pt x="821549" y="2500697"/>
                      </a:cubicBezTo>
                      <a:cubicBezTo>
                        <a:pt x="767675" y="2479823"/>
                        <a:pt x="724455" y="2443235"/>
                        <a:pt x="688661" y="2398503"/>
                      </a:cubicBezTo>
                      <a:cubicBezTo>
                        <a:pt x="660144" y="2362865"/>
                        <a:pt x="634462" y="2324908"/>
                        <a:pt x="608922" y="2286971"/>
                      </a:cubicBezTo>
                      <a:lnTo>
                        <a:pt x="600526" y="2274493"/>
                      </a:lnTo>
                      <a:cubicBezTo>
                        <a:pt x="595514" y="2277809"/>
                        <a:pt x="590435" y="2281037"/>
                        <a:pt x="585287" y="2284163"/>
                      </a:cubicBezTo>
                      <a:cubicBezTo>
                        <a:pt x="583585" y="2287534"/>
                        <a:pt x="581130" y="2290572"/>
                        <a:pt x="577617" y="2293386"/>
                      </a:cubicBezTo>
                      <a:cubicBezTo>
                        <a:pt x="571894" y="2297984"/>
                        <a:pt x="565926" y="2302135"/>
                        <a:pt x="559320" y="2305349"/>
                      </a:cubicBezTo>
                      <a:cubicBezTo>
                        <a:pt x="545507" y="2312057"/>
                        <a:pt x="530966" y="2315786"/>
                        <a:pt x="515642" y="2316688"/>
                      </a:cubicBezTo>
                      <a:cubicBezTo>
                        <a:pt x="487238" y="2318343"/>
                        <a:pt x="457808" y="2308320"/>
                        <a:pt x="437110" y="2288693"/>
                      </a:cubicBezTo>
                      <a:cubicBezTo>
                        <a:pt x="410201" y="2263154"/>
                        <a:pt x="403470" y="2227048"/>
                        <a:pt x="391729" y="2193912"/>
                      </a:cubicBezTo>
                      <a:cubicBezTo>
                        <a:pt x="387642" y="2198083"/>
                        <a:pt x="381502" y="2199385"/>
                        <a:pt x="375361" y="2198375"/>
                      </a:cubicBezTo>
                      <a:cubicBezTo>
                        <a:pt x="356906" y="2195425"/>
                        <a:pt x="339130" y="2189246"/>
                        <a:pt x="320588" y="2186344"/>
                      </a:cubicBezTo>
                      <a:cubicBezTo>
                        <a:pt x="302742" y="2183529"/>
                        <a:pt x="284497" y="2182682"/>
                        <a:pt x="266442" y="2183163"/>
                      </a:cubicBezTo>
                      <a:cubicBezTo>
                        <a:pt x="231904" y="2184099"/>
                        <a:pt x="199075" y="2192332"/>
                        <a:pt x="166041" y="2201623"/>
                      </a:cubicBezTo>
                      <a:lnTo>
                        <a:pt x="157449" y="2204051"/>
                      </a:lnTo>
                      <a:cubicBezTo>
                        <a:pt x="127454" y="2212521"/>
                        <a:pt x="96998" y="2220659"/>
                        <a:pt x="65735" y="2222117"/>
                      </a:cubicBezTo>
                      <a:lnTo>
                        <a:pt x="61855" y="2222287"/>
                      </a:lnTo>
                      <a:cubicBezTo>
                        <a:pt x="47010" y="2222863"/>
                        <a:pt x="29083" y="2222789"/>
                        <a:pt x="16128" y="2216088"/>
                      </a:cubicBezTo>
                      <a:cubicBezTo>
                        <a:pt x="-257" y="2207618"/>
                        <a:pt x="-2936" y="2189050"/>
                        <a:pt x="2596" y="2172868"/>
                      </a:cubicBezTo>
                      <a:cubicBezTo>
                        <a:pt x="10544" y="2149526"/>
                        <a:pt x="28617" y="2133569"/>
                        <a:pt x="48793" y="2120507"/>
                      </a:cubicBezTo>
                      <a:cubicBezTo>
                        <a:pt x="66483" y="2109066"/>
                        <a:pt x="87356" y="2099565"/>
                        <a:pt x="102332" y="2085466"/>
                      </a:cubicBezTo>
                      <a:cubicBezTo>
                        <a:pt x="121889" y="2067033"/>
                        <a:pt x="127537" y="2039126"/>
                        <a:pt x="132261" y="2013756"/>
                      </a:cubicBezTo>
                      <a:lnTo>
                        <a:pt x="132457" y="2012705"/>
                      </a:lnTo>
                      <a:cubicBezTo>
                        <a:pt x="138163" y="1981929"/>
                        <a:pt x="144094" y="1951398"/>
                        <a:pt x="152269" y="1921165"/>
                      </a:cubicBezTo>
                      <a:cubicBezTo>
                        <a:pt x="160426" y="1890986"/>
                        <a:pt x="170985" y="1861499"/>
                        <a:pt x="183404" y="1832813"/>
                      </a:cubicBezTo>
                      <a:cubicBezTo>
                        <a:pt x="195545" y="1804730"/>
                        <a:pt x="209407" y="1776185"/>
                        <a:pt x="227601" y="1751439"/>
                      </a:cubicBezTo>
                      <a:cubicBezTo>
                        <a:pt x="227619" y="1751385"/>
                        <a:pt x="227636" y="1751351"/>
                        <a:pt x="227654" y="1751310"/>
                      </a:cubicBezTo>
                      <a:cubicBezTo>
                        <a:pt x="227462" y="1750306"/>
                        <a:pt x="227306" y="1749282"/>
                        <a:pt x="227236" y="1748170"/>
                      </a:cubicBezTo>
                      <a:cubicBezTo>
                        <a:pt x="226940" y="1743708"/>
                        <a:pt x="227254" y="1739123"/>
                        <a:pt x="227306" y="1734641"/>
                      </a:cubicBezTo>
                      <a:lnTo>
                        <a:pt x="227567" y="1705866"/>
                      </a:lnTo>
                      <a:lnTo>
                        <a:pt x="227567" y="1705866"/>
                      </a:lnTo>
                      <a:cubicBezTo>
                        <a:pt x="227758" y="1687236"/>
                        <a:pt x="227984" y="1668621"/>
                        <a:pt x="228297" y="1649985"/>
                      </a:cubicBezTo>
                      <a:cubicBezTo>
                        <a:pt x="228923" y="1611620"/>
                        <a:pt x="229758" y="1573229"/>
                        <a:pt x="231515" y="1534899"/>
                      </a:cubicBezTo>
                      <a:cubicBezTo>
                        <a:pt x="237724" y="1399278"/>
                        <a:pt x="253779" y="1264776"/>
                        <a:pt x="288497" y="1133306"/>
                      </a:cubicBezTo>
                      <a:cubicBezTo>
                        <a:pt x="305316" y="1069551"/>
                        <a:pt x="323737" y="1005959"/>
                        <a:pt x="336417" y="941220"/>
                      </a:cubicBezTo>
                      <a:cubicBezTo>
                        <a:pt x="343253" y="906335"/>
                        <a:pt x="347584" y="871498"/>
                        <a:pt x="349514" y="836504"/>
                      </a:cubicBezTo>
                      <a:cubicBezTo>
                        <a:pt x="350158" y="811656"/>
                        <a:pt x="349393" y="786740"/>
                        <a:pt x="347201" y="761885"/>
                      </a:cubicBezTo>
                      <a:cubicBezTo>
                        <a:pt x="345932" y="761851"/>
                        <a:pt x="344592" y="761539"/>
                        <a:pt x="343235" y="760827"/>
                      </a:cubicBezTo>
                      <a:cubicBezTo>
                        <a:pt x="341426" y="759871"/>
                        <a:pt x="339513" y="759194"/>
                        <a:pt x="337547" y="758638"/>
                      </a:cubicBezTo>
                      <a:lnTo>
                        <a:pt x="332399" y="758777"/>
                      </a:lnTo>
                      <a:lnTo>
                        <a:pt x="332399" y="758777"/>
                      </a:lnTo>
                      <a:cubicBezTo>
                        <a:pt x="329390" y="758863"/>
                        <a:pt x="327198" y="757665"/>
                        <a:pt x="325807" y="755878"/>
                      </a:cubicBezTo>
                      <a:cubicBezTo>
                        <a:pt x="324937" y="755633"/>
                        <a:pt x="324067" y="755375"/>
                        <a:pt x="323215" y="755080"/>
                      </a:cubicBezTo>
                      <a:cubicBezTo>
                        <a:pt x="318223" y="754750"/>
                        <a:pt x="313283" y="753689"/>
                        <a:pt x="308343" y="751918"/>
                      </a:cubicBezTo>
                      <a:cubicBezTo>
                        <a:pt x="307056" y="751448"/>
                        <a:pt x="306395" y="750528"/>
                        <a:pt x="306256" y="749174"/>
                      </a:cubicBezTo>
                      <a:cubicBezTo>
                        <a:pt x="305664" y="743827"/>
                        <a:pt x="305091" y="738459"/>
                        <a:pt x="304534" y="733093"/>
                      </a:cubicBezTo>
                      <a:cubicBezTo>
                        <a:pt x="303386" y="728267"/>
                        <a:pt x="303003" y="723179"/>
                        <a:pt x="303021" y="718020"/>
                      </a:cubicBezTo>
                      <a:cubicBezTo>
                        <a:pt x="298342" y="669326"/>
                        <a:pt x="295524" y="620216"/>
                        <a:pt x="297072" y="571314"/>
                      </a:cubicBezTo>
                      <a:cubicBezTo>
                        <a:pt x="295959" y="569024"/>
                        <a:pt x="296219" y="566573"/>
                        <a:pt x="297315" y="564491"/>
                      </a:cubicBezTo>
                      <a:cubicBezTo>
                        <a:pt x="298359" y="538424"/>
                        <a:pt x="300672" y="512444"/>
                        <a:pt x="304656" y="486622"/>
                      </a:cubicBezTo>
                      <a:lnTo>
                        <a:pt x="305230" y="482955"/>
                      </a:lnTo>
                      <a:cubicBezTo>
                        <a:pt x="314768" y="423031"/>
                        <a:pt x="332304" y="361162"/>
                        <a:pt x="381380" y="321526"/>
                      </a:cubicBezTo>
                      <a:cubicBezTo>
                        <a:pt x="426795" y="284850"/>
                        <a:pt x="484020" y="270089"/>
                        <a:pt x="538724" y="253157"/>
                      </a:cubicBezTo>
                      <a:lnTo>
                        <a:pt x="543593" y="251640"/>
                      </a:lnTo>
                      <a:cubicBezTo>
                        <a:pt x="612557" y="230000"/>
                        <a:pt x="680408" y="202335"/>
                        <a:pt x="739293" y="159817"/>
                      </a:cubicBezTo>
                      <a:cubicBezTo>
                        <a:pt x="766319" y="140299"/>
                        <a:pt x="791072" y="117410"/>
                        <a:pt x="812360" y="91780"/>
                      </a:cubicBezTo>
                      <a:cubicBezTo>
                        <a:pt x="823061" y="78910"/>
                        <a:pt x="832712" y="65193"/>
                        <a:pt x="841148" y="50743"/>
                      </a:cubicBezTo>
                      <a:cubicBezTo>
                        <a:pt x="849551" y="36399"/>
                        <a:pt x="855844" y="21275"/>
                        <a:pt x="863534" y="6599"/>
                      </a:cubicBezTo>
                      <a:close/>
                      <a:moveTo>
                        <a:pt x="1490111" y="1447435"/>
                      </a:moveTo>
                      <a:cubicBezTo>
                        <a:pt x="1485832" y="1454149"/>
                        <a:pt x="1480752" y="1460246"/>
                        <a:pt x="1474893" y="1465454"/>
                      </a:cubicBezTo>
                      <a:cubicBezTo>
                        <a:pt x="1470457" y="1467644"/>
                        <a:pt x="1466090" y="1469991"/>
                        <a:pt x="1461756" y="1472371"/>
                      </a:cubicBezTo>
                      <a:cubicBezTo>
                        <a:pt x="1458576" y="1473484"/>
                        <a:pt x="1455429" y="1474643"/>
                        <a:pt x="1452296" y="1475857"/>
                      </a:cubicBezTo>
                      <a:cubicBezTo>
                        <a:pt x="1446192" y="1477980"/>
                        <a:pt x="1440136" y="1480286"/>
                        <a:pt x="1434087" y="1482632"/>
                      </a:cubicBezTo>
                      <a:cubicBezTo>
                        <a:pt x="1432643" y="1482476"/>
                        <a:pt x="1431198" y="1482232"/>
                        <a:pt x="1429821" y="1481818"/>
                      </a:cubicBezTo>
                      <a:cubicBezTo>
                        <a:pt x="1414535" y="1488464"/>
                        <a:pt x="1398517" y="1493381"/>
                        <a:pt x="1382024" y="1496440"/>
                      </a:cubicBezTo>
                      <a:lnTo>
                        <a:pt x="1381746" y="1496474"/>
                      </a:lnTo>
                      <a:lnTo>
                        <a:pt x="1381746" y="1496474"/>
                      </a:lnTo>
                      <a:cubicBezTo>
                        <a:pt x="1368284" y="1502340"/>
                        <a:pt x="1354666" y="1507813"/>
                        <a:pt x="1341096" y="1513021"/>
                      </a:cubicBezTo>
                      <a:cubicBezTo>
                        <a:pt x="1305302" y="1526774"/>
                        <a:pt x="1268566" y="1537991"/>
                        <a:pt x="1231327" y="1547126"/>
                      </a:cubicBezTo>
                      <a:cubicBezTo>
                        <a:pt x="1164880" y="1563416"/>
                        <a:pt x="1096927" y="1573229"/>
                        <a:pt x="1028846" y="1579604"/>
                      </a:cubicBezTo>
                      <a:cubicBezTo>
                        <a:pt x="964087" y="1585646"/>
                        <a:pt x="898793" y="1589641"/>
                        <a:pt x="833742" y="1589207"/>
                      </a:cubicBezTo>
                      <a:cubicBezTo>
                        <a:pt x="744108" y="1588617"/>
                        <a:pt x="647645" y="1577678"/>
                        <a:pt x="570117" y="1531691"/>
                      </a:cubicBezTo>
                      <a:cubicBezTo>
                        <a:pt x="569900" y="1534275"/>
                        <a:pt x="569527" y="1536872"/>
                        <a:pt x="569228" y="1539395"/>
                      </a:cubicBezTo>
                      <a:lnTo>
                        <a:pt x="568937" y="1542094"/>
                      </a:lnTo>
                      <a:cubicBezTo>
                        <a:pt x="570883" y="1559577"/>
                        <a:pt x="571161" y="1577156"/>
                        <a:pt x="569913" y="1595005"/>
                      </a:cubicBezTo>
                      <a:cubicBezTo>
                        <a:pt x="567926" y="1623400"/>
                        <a:pt x="562365" y="1651388"/>
                        <a:pt x="559876" y="1679736"/>
                      </a:cubicBezTo>
                      <a:cubicBezTo>
                        <a:pt x="559368" y="1685514"/>
                        <a:pt x="556967" y="1689597"/>
                        <a:pt x="553685" y="1692180"/>
                      </a:cubicBezTo>
                      <a:cubicBezTo>
                        <a:pt x="548012" y="1750897"/>
                        <a:pt x="549108" y="1810949"/>
                        <a:pt x="560344" y="1868722"/>
                      </a:cubicBezTo>
                      <a:cubicBezTo>
                        <a:pt x="562101" y="1869678"/>
                        <a:pt x="563579" y="1871014"/>
                        <a:pt x="564712" y="1872561"/>
                      </a:cubicBezTo>
                      <a:cubicBezTo>
                        <a:pt x="565234" y="1876087"/>
                        <a:pt x="565912" y="1879546"/>
                        <a:pt x="566800" y="1882950"/>
                      </a:cubicBezTo>
                      <a:cubicBezTo>
                        <a:pt x="566780" y="1883052"/>
                        <a:pt x="566760" y="1883174"/>
                        <a:pt x="566726" y="1883276"/>
                      </a:cubicBezTo>
                      <a:cubicBezTo>
                        <a:pt x="566238" y="1885168"/>
                        <a:pt x="565512" y="1886904"/>
                        <a:pt x="564624" y="1888525"/>
                      </a:cubicBezTo>
                      <a:cubicBezTo>
                        <a:pt x="574430" y="1929710"/>
                        <a:pt x="589655" y="1969532"/>
                        <a:pt x="611601" y="2006588"/>
                      </a:cubicBezTo>
                      <a:cubicBezTo>
                        <a:pt x="637988" y="2051082"/>
                        <a:pt x="672636" y="2089589"/>
                        <a:pt x="707284" y="2127770"/>
                      </a:cubicBezTo>
                      <a:lnTo>
                        <a:pt x="717077" y="2138567"/>
                      </a:lnTo>
                      <a:cubicBezTo>
                        <a:pt x="736282" y="2159739"/>
                        <a:pt x="755366" y="2181047"/>
                        <a:pt x="773087" y="2203481"/>
                      </a:cubicBezTo>
                      <a:cubicBezTo>
                        <a:pt x="782500" y="2215397"/>
                        <a:pt x="791662" y="2227516"/>
                        <a:pt x="800207" y="2240068"/>
                      </a:cubicBezTo>
                      <a:lnTo>
                        <a:pt x="803225" y="2244511"/>
                      </a:lnTo>
                      <a:cubicBezTo>
                        <a:pt x="810746" y="2255606"/>
                        <a:pt x="817860" y="2266788"/>
                        <a:pt x="821250" y="2279911"/>
                      </a:cubicBezTo>
                      <a:cubicBezTo>
                        <a:pt x="825442" y="2296147"/>
                        <a:pt x="804466" y="2309554"/>
                        <a:pt x="792360" y="2296703"/>
                      </a:cubicBezTo>
                      <a:cubicBezTo>
                        <a:pt x="781021" y="2284652"/>
                        <a:pt x="773487" y="2269874"/>
                        <a:pt x="764128" y="2256277"/>
                      </a:cubicBezTo>
                      <a:cubicBezTo>
                        <a:pt x="755536" y="2243805"/>
                        <a:pt x="746374" y="2231768"/>
                        <a:pt x="736784" y="2220029"/>
                      </a:cubicBezTo>
                      <a:cubicBezTo>
                        <a:pt x="718073" y="2197113"/>
                        <a:pt x="698128" y="2175222"/>
                        <a:pt x="678319" y="2153249"/>
                      </a:cubicBezTo>
                      <a:lnTo>
                        <a:pt x="670839" y="2144935"/>
                      </a:lnTo>
                      <a:cubicBezTo>
                        <a:pt x="634435" y="2104400"/>
                        <a:pt x="598471" y="2062591"/>
                        <a:pt x="572239" y="2014610"/>
                      </a:cubicBezTo>
                      <a:cubicBezTo>
                        <a:pt x="555353" y="1983720"/>
                        <a:pt x="542394" y="1950930"/>
                        <a:pt x="533001" y="1917103"/>
                      </a:cubicBezTo>
                      <a:cubicBezTo>
                        <a:pt x="530636" y="1919348"/>
                        <a:pt x="528305" y="1921619"/>
                        <a:pt x="526078" y="1924000"/>
                      </a:cubicBezTo>
                      <a:cubicBezTo>
                        <a:pt x="513485" y="1937441"/>
                        <a:pt x="503223" y="1952788"/>
                        <a:pt x="495639" y="1969580"/>
                      </a:cubicBezTo>
                      <a:cubicBezTo>
                        <a:pt x="488195" y="1986100"/>
                        <a:pt x="483324" y="2004682"/>
                        <a:pt x="481707" y="2022721"/>
                      </a:cubicBezTo>
                      <a:cubicBezTo>
                        <a:pt x="480890" y="2031789"/>
                        <a:pt x="480368" y="2040869"/>
                        <a:pt x="480281" y="2049950"/>
                      </a:cubicBezTo>
                      <a:cubicBezTo>
                        <a:pt x="488960" y="2047800"/>
                        <a:pt x="497970" y="2051917"/>
                        <a:pt x="503171" y="2059505"/>
                      </a:cubicBezTo>
                      <a:lnTo>
                        <a:pt x="530514" y="2099375"/>
                      </a:lnTo>
                      <a:lnTo>
                        <a:pt x="530514" y="2099375"/>
                      </a:lnTo>
                      <a:lnTo>
                        <a:pt x="584718" y="2178409"/>
                      </a:lnTo>
                      <a:lnTo>
                        <a:pt x="584718" y="2178409"/>
                      </a:lnTo>
                      <a:lnTo>
                        <a:pt x="638910" y="2257436"/>
                      </a:lnTo>
                      <a:cubicBezTo>
                        <a:pt x="670601" y="2303627"/>
                        <a:pt x="700570" y="2352272"/>
                        <a:pt x="738581" y="2393675"/>
                      </a:cubicBezTo>
                      <a:cubicBezTo>
                        <a:pt x="773121" y="2431306"/>
                        <a:pt x="814849" y="2458670"/>
                        <a:pt x="864667" y="2471176"/>
                      </a:cubicBezTo>
                      <a:cubicBezTo>
                        <a:pt x="912777" y="2483247"/>
                        <a:pt x="964141" y="2481905"/>
                        <a:pt x="1013139" y="2474424"/>
                      </a:cubicBezTo>
                      <a:cubicBezTo>
                        <a:pt x="1064382" y="2466605"/>
                        <a:pt x="1114716" y="2452920"/>
                        <a:pt x="1164331" y="2438115"/>
                      </a:cubicBezTo>
                      <a:lnTo>
                        <a:pt x="1167959" y="2437030"/>
                      </a:lnTo>
                      <a:cubicBezTo>
                        <a:pt x="1188413" y="2430899"/>
                        <a:pt x="1215356" y="2425969"/>
                        <a:pt x="1229218" y="2408052"/>
                      </a:cubicBezTo>
                      <a:cubicBezTo>
                        <a:pt x="1243663" y="2389382"/>
                        <a:pt x="1241920" y="2360241"/>
                        <a:pt x="1242605" y="2337868"/>
                      </a:cubicBezTo>
                      <a:lnTo>
                        <a:pt x="1242632" y="2336939"/>
                      </a:lnTo>
                      <a:cubicBezTo>
                        <a:pt x="1246546" y="2222687"/>
                        <a:pt x="1235064" y="2108212"/>
                        <a:pt x="1209795" y="1996741"/>
                      </a:cubicBezTo>
                      <a:cubicBezTo>
                        <a:pt x="1197168" y="1941069"/>
                        <a:pt x="1181977" y="1885792"/>
                        <a:pt x="1163158" y="1831891"/>
                      </a:cubicBezTo>
                      <a:lnTo>
                        <a:pt x="1158410" y="1818286"/>
                      </a:lnTo>
                      <a:cubicBezTo>
                        <a:pt x="1150489" y="1795615"/>
                        <a:pt x="1142507" y="1772937"/>
                        <a:pt x="1133942" y="1750483"/>
                      </a:cubicBezTo>
                      <a:cubicBezTo>
                        <a:pt x="1121884" y="1725357"/>
                        <a:pt x="1108612" y="1700793"/>
                        <a:pt x="1094160" y="1676901"/>
                      </a:cubicBezTo>
                      <a:cubicBezTo>
                        <a:pt x="1088348" y="1667298"/>
                        <a:pt x="1103397" y="1658584"/>
                        <a:pt x="1109168" y="1668132"/>
                      </a:cubicBezTo>
                      <a:cubicBezTo>
                        <a:pt x="1130700" y="1703750"/>
                        <a:pt x="1149608" y="1740805"/>
                        <a:pt x="1165836" y="1779061"/>
                      </a:cubicBezTo>
                      <a:cubicBezTo>
                        <a:pt x="1167457" y="1782330"/>
                        <a:pt x="1169058" y="1785612"/>
                        <a:pt x="1170638" y="1788894"/>
                      </a:cubicBezTo>
                      <a:cubicBezTo>
                        <a:pt x="1174829" y="1773907"/>
                        <a:pt x="1180898" y="1759509"/>
                        <a:pt x="1187999" y="1745600"/>
                      </a:cubicBezTo>
                      <a:cubicBezTo>
                        <a:pt x="1196727" y="1728476"/>
                        <a:pt x="1207761" y="1712641"/>
                        <a:pt x="1219988" y="1697809"/>
                      </a:cubicBezTo>
                      <a:lnTo>
                        <a:pt x="1221209" y="1696331"/>
                      </a:lnTo>
                      <a:cubicBezTo>
                        <a:pt x="1233701" y="1681370"/>
                        <a:pt x="1247726" y="1667881"/>
                        <a:pt x="1267799" y="1664552"/>
                      </a:cubicBezTo>
                      <a:cubicBezTo>
                        <a:pt x="1278826" y="1662734"/>
                        <a:pt x="1286707" y="1672541"/>
                        <a:pt x="1281892" y="1682856"/>
                      </a:cubicBezTo>
                      <a:cubicBezTo>
                        <a:pt x="1274011" y="1699701"/>
                        <a:pt x="1260584" y="1710762"/>
                        <a:pt x="1248146" y="1724034"/>
                      </a:cubicBezTo>
                      <a:cubicBezTo>
                        <a:pt x="1236841" y="1736099"/>
                        <a:pt x="1227082" y="1749282"/>
                        <a:pt x="1218401" y="1763348"/>
                      </a:cubicBezTo>
                      <a:cubicBezTo>
                        <a:pt x="1209375" y="1777935"/>
                        <a:pt x="1201807" y="1793567"/>
                        <a:pt x="1195059" y="1809314"/>
                      </a:cubicBezTo>
                      <a:cubicBezTo>
                        <a:pt x="1192611" y="1815045"/>
                        <a:pt x="1190366" y="1820863"/>
                        <a:pt x="1187809" y="1826526"/>
                      </a:cubicBezTo>
                      <a:cubicBezTo>
                        <a:pt x="1217432" y="1895313"/>
                        <a:pt x="1239431" y="1967539"/>
                        <a:pt x="1254840" y="2040367"/>
                      </a:cubicBezTo>
                      <a:cubicBezTo>
                        <a:pt x="1255070" y="2041391"/>
                        <a:pt x="1255260" y="2042429"/>
                        <a:pt x="1255470" y="2043460"/>
                      </a:cubicBezTo>
                      <a:cubicBezTo>
                        <a:pt x="1265053" y="2049028"/>
                        <a:pt x="1274222" y="2056067"/>
                        <a:pt x="1283384" y="2061757"/>
                      </a:cubicBezTo>
                      <a:lnTo>
                        <a:pt x="1290477" y="2066158"/>
                      </a:lnTo>
                      <a:cubicBezTo>
                        <a:pt x="1299938" y="2072011"/>
                        <a:pt x="1309439" y="2077816"/>
                        <a:pt x="1319184" y="2083187"/>
                      </a:cubicBezTo>
                      <a:cubicBezTo>
                        <a:pt x="1331378" y="2089914"/>
                        <a:pt x="1343829" y="2096228"/>
                        <a:pt x="1356525" y="2101979"/>
                      </a:cubicBezTo>
                      <a:cubicBezTo>
                        <a:pt x="1370163" y="2108164"/>
                        <a:pt x="1383977" y="2112138"/>
                        <a:pt x="1395662" y="2121653"/>
                      </a:cubicBezTo>
                      <a:cubicBezTo>
                        <a:pt x="1402010" y="2126834"/>
                        <a:pt x="1396584" y="2137461"/>
                        <a:pt x="1389138" y="2137353"/>
                      </a:cubicBezTo>
                      <a:cubicBezTo>
                        <a:pt x="1376429" y="2137170"/>
                        <a:pt x="1364995" y="2132199"/>
                        <a:pt x="1353690" y="2126733"/>
                      </a:cubicBezTo>
                      <a:lnTo>
                        <a:pt x="1345952" y="2122955"/>
                      </a:lnTo>
                      <a:cubicBezTo>
                        <a:pt x="1332524" y="2116465"/>
                        <a:pt x="1319463" y="2109270"/>
                        <a:pt x="1306849" y="2101301"/>
                      </a:cubicBezTo>
                      <a:cubicBezTo>
                        <a:pt x="1293909" y="2093122"/>
                        <a:pt x="1281492" y="2084367"/>
                        <a:pt x="1269800" y="2074527"/>
                      </a:cubicBezTo>
                      <a:lnTo>
                        <a:pt x="1266558" y="2071794"/>
                      </a:lnTo>
                      <a:cubicBezTo>
                        <a:pt x="1264368" y="2069942"/>
                        <a:pt x="1262143" y="2068037"/>
                        <a:pt x="1259939" y="2066063"/>
                      </a:cubicBezTo>
                      <a:lnTo>
                        <a:pt x="1261316" y="2073401"/>
                      </a:lnTo>
                      <a:cubicBezTo>
                        <a:pt x="1261547" y="2074622"/>
                        <a:pt x="1261770" y="2075849"/>
                        <a:pt x="1261994" y="2077077"/>
                      </a:cubicBezTo>
                      <a:cubicBezTo>
                        <a:pt x="1264164" y="2078277"/>
                        <a:pt x="1266355" y="2079403"/>
                        <a:pt x="1268532" y="2080481"/>
                      </a:cubicBezTo>
                      <a:cubicBezTo>
                        <a:pt x="1268966" y="2081905"/>
                        <a:pt x="1269420" y="2083329"/>
                        <a:pt x="1269888" y="2084733"/>
                      </a:cubicBezTo>
                      <a:cubicBezTo>
                        <a:pt x="1268186" y="2085879"/>
                        <a:pt x="1267033" y="2087934"/>
                        <a:pt x="1267609" y="2090328"/>
                      </a:cubicBezTo>
                      <a:cubicBezTo>
                        <a:pt x="1269664" y="2099110"/>
                        <a:pt x="1270756" y="2108042"/>
                        <a:pt x="1271963" y="2116946"/>
                      </a:cubicBezTo>
                      <a:lnTo>
                        <a:pt x="1272269" y="2119171"/>
                      </a:lnTo>
                      <a:lnTo>
                        <a:pt x="1268288" y="2116146"/>
                      </a:lnTo>
                      <a:cubicBezTo>
                        <a:pt x="1269142" y="2121951"/>
                        <a:pt x="1269922" y="2127770"/>
                        <a:pt x="1270688" y="2133582"/>
                      </a:cubicBezTo>
                      <a:cubicBezTo>
                        <a:pt x="1316194" y="2136939"/>
                        <a:pt x="1361272" y="2153140"/>
                        <a:pt x="1403664" y="2168650"/>
                      </a:cubicBezTo>
                      <a:cubicBezTo>
                        <a:pt x="1427461" y="2177344"/>
                        <a:pt x="1450716" y="2187232"/>
                        <a:pt x="1473672" y="2197907"/>
                      </a:cubicBezTo>
                      <a:lnTo>
                        <a:pt x="1479213" y="2200484"/>
                      </a:lnTo>
                      <a:cubicBezTo>
                        <a:pt x="1488449" y="2204804"/>
                        <a:pt x="1497666" y="2209246"/>
                        <a:pt x="1506550" y="2214196"/>
                      </a:cubicBezTo>
                      <a:cubicBezTo>
                        <a:pt x="1507533" y="2214752"/>
                        <a:pt x="1508510" y="2215315"/>
                        <a:pt x="1509479" y="2215885"/>
                      </a:cubicBezTo>
                      <a:lnTo>
                        <a:pt x="1510931" y="2216753"/>
                      </a:lnTo>
                      <a:lnTo>
                        <a:pt x="1514376" y="2215831"/>
                      </a:lnTo>
                      <a:cubicBezTo>
                        <a:pt x="1519225" y="2217343"/>
                        <a:pt x="1524060" y="2218882"/>
                        <a:pt x="1528895" y="2220449"/>
                      </a:cubicBezTo>
                      <a:cubicBezTo>
                        <a:pt x="1548312" y="2233802"/>
                        <a:pt x="1567463" y="2247535"/>
                        <a:pt x="1586526" y="2261309"/>
                      </a:cubicBezTo>
                      <a:lnTo>
                        <a:pt x="1607658" y="2276588"/>
                      </a:lnTo>
                      <a:cubicBezTo>
                        <a:pt x="1630567" y="2293122"/>
                        <a:pt x="1653577" y="2309534"/>
                        <a:pt x="1677144" y="2325091"/>
                      </a:cubicBezTo>
                      <a:lnTo>
                        <a:pt x="1680697" y="2327431"/>
                      </a:lnTo>
                      <a:cubicBezTo>
                        <a:pt x="1709777" y="2346474"/>
                        <a:pt x="1740288" y="2364228"/>
                        <a:pt x="1773614" y="2374625"/>
                      </a:cubicBezTo>
                      <a:cubicBezTo>
                        <a:pt x="1809740" y="2385909"/>
                        <a:pt x="1846076" y="2385265"/>
                        <a:pt x="1882948" y="2377921"/>
                      </a:cubicBezTo>
                      <a:cubicBezTo>
                        <a:pt x="1923110" y="2369898"/>
                        <a:pt x="1962749" y="2358782"/>
                        <a:pt x="2002476" y="2348902"/>
                      </a:cubicBezTo>
                      <a:cubicBezTo>
                        <a:pt x="2016182" y="2345497"/>
                        <a:pt x="2029895" y="2342113"/>
                        <a:pt x="2043614" y="2338729"/>
                      </a:cubicBezTo>
                      <a:cubicBezTo>
                        <a:pt x="2048205" y="2335392"/>
                        <a:pt x="2052641" y="2331832"/>
                        <a:pt x="2056886" y="2328061"/>
                      </a:cubicBezTo>
                      <a:cubicBezTo>
                        <a:pt x="2096803" y="2276120"/>
                        <a:pt x="2123415" y="2214495"/>
                        <a:pt x="2135005" y="2149804"/>
                      </a:cubicBezTo>
                      <a:cubicBezTo>
                        <a:pt x="2148236" y="2075863"/>
                        <a:pt x="2140240" y="1999609"/>
                        <a:pt x="2111987" y="1930022"/>
                      </a:cubicBezTo>
                      <a:cubicBezTo>
                        <a:pt x="2084128" y="1861398"/>
                        <a:pt x="2037999" y="1801637"/>
                        <a:pt x="1984878" y="1750605"/>
                      </a:cubicBezTo>
                      <a:cubicBezTo>
                        <a:pt x="1929980" y="1697843"/>
                        <a:pt x="1867432" y="1653653"/>
                        <a:pt x="1802761" y="1613689"/>
                      </a:cubicBezTo>
                      <a:cubicBezTo>
                        <a:pt x="1756517" y="1585124"/>
                        <a:pt x="1709154" y="1558241"/>
                        <a:pt x="1661180" y="1532525"/>
                      </a:cubicBezTo>
                      <a:cubicBezTo>
                        <a:pt x="1654601" y="1530057"/>
                        <a:pt x="1648240" y="1527052"/>
                        <a:pt x="1641960" y="1523858"/>
                      </a:cubicBezTo>
                      <a:cubicBezTo>
                        <a:pt x="1629299" y="1518385"/>
                        <a:pt x="1616705" y="1512811"/>
                        <a:pt x="1604200" y="1507067"/>
                      </a:cubicBezTo>
                      <a:cubicBezTo>
                        <a:pt x="1592108" y="1501702"/>
                        <a:pt x="1580016" y="1496284"/>
                        <a:pt x="1567985" y="1490811"/>
                      </a:cubicBezTo>
                      <a:cubicBezTo>
                        <a:pt x="1558369" y="1486450"/>
                        <a:pt x="1548773" y="1482042"/>
                        <a:pt x="1539190" y="1477614"/>
                      </a:cubicBezTo>
                      <a:lnTo>
                        <a:pt x="1529614" y="1473165"/>
                      </a:lnTo>
                      <a:cubicBezTo>
                        <a:pt x="1519747" y="1468580"/>
                        <a:pt x="1509473" y="1464362"/>
                        <a:pt x="1500928" y="1457465"/>
                      </a:cubicBezTo>
                      <a:cubicBezTo>
                        <a:pt x="1497781" y="1454915"/>
                        <a:pt x="1495224" y="1452175"/>
                        <a:pt x="1493169" y="1449253"/>
                      </a:cubicBezTo>
                      <a:cubicBezTo>
                        <a:pt x="1492166" y="1448649"/>
                        <a:pt x="1491121" y="1448059"/>
                        <a:pt x="1490111" y="1447435"/>
                      </a:cubicBezTo>
                      <a:close/>
                      <a:moveTo>
                        <a:pt x="908165" y="2195357"/>
                      </a:moveTo>
                      <a:cubicBezTo>
                        <a:pt x="908952" y="2193967"/>
                        <a:pt x="910932" y="2195180"/>
                        <a:pt x="910274" y="2196584"/>
                      </a:cubicBezTo>
                      <a:cubicBezTo>
                        <a:pt x="902807" y="2212718"/>
                        <a:pt x="898291" y="2231022"/>
                        <a:pt x="894134" y="2248268"/>
                      </a:cubicBezTo>
                      <a:cubicBezTo>
                        <a:pt x="890376" y="2263825"/>
                        <a:pt x="887555" y="2279457"/>
                        <a:pt x="886206" y="2295400"/>
                      </a:cubicBezTo>
                      <a:lnTo>
                        <a:pt x="885799" y="2300555"/>
                      </a:lnTo>
                      <a:cubicBezTo>
                        <a:pt x="884626" y="2315027"/>
                        <a:pt x="882869" y="2331425"/>
                        <a:pt x="889868" y="2344595"/>
                      </a:cubicBezTo>
                      <a:cubicBezTo>
                        <a:pt x="894622" y="2353547"/>
                        <a:pt x="903960" y="2364249"/>
                        <a:pt x="913990" y="2367144"/>
                      </a:cubicBezTo>
                      <a:lnTo>
                        <a:pt x="914601" y="2367307"/>
                      </a:lnTo>
                      <a:cubicBezTo>
                        <a:pt x="926550" y="2370345"/>
                        <a:pt x="924936" y="2386188"/>
                        <a:pt x="914601" y="2389924"/>
                      </a:cubicBezTo>
                      <a:cubicBezTo>
                        <a:pt x="894859" y="2397025"/>
                        <a:pt x="873972" y="2387788"/>
                        <a:pt x="863168" y="2370542"/>
                      </a:cubicBezTo>
                      <a:cubicBezTo>
                        <a:pt x="851809" y="2352442"/>
                        <a:pt x="851917" y="2329730"/>
                        <a:pt x="856298" y="2309534"/>
                      </a:cubicBezTo>
                      <a:cubicBezTo>
                        <a:pt x="860734" y="2289094"/>
                        <a:pt x="869672" y="2269006"/>
                        <a:pt x="878217" y="2249970"/>
                      </a:cubicBezTo>
                      <a:cubicBezTo>
                        <a:pt x="886823" y="2230818"/>
                        <a:pt x="897959" y="2213586"/>
                        <a:pt x="908165" y="2195357"/>
                      </a:cubicBezTo>
                      <a:close/>
                      <a:moveTo>
                        <a:pt x="515990" y="1823800"/>
                      </a:moveTo>
                      <a:lnTo>
                        <a:pt x="508243" y="1825807"/>
                      </a:lnTo>
                      <a:cubicBezTo>
                        <a:pt x="459032" y="1838604"/>
                        <a:pt x="407467" y="1853341"/>
                        <a:pt x="378336" y="1898589"/>
                      </a:cubicBezTo>
                      <a:cubicBezTo>
                        <a:pt x="353915" y="1936553"/>
                        <a:pt x="350993" y="1984588"/>
                        <a:pt x="354106" y="2028384"/>
                      </a:cubicBezTo>
                      <a:cubicBezTo>
                        <a:pt x="354826" y="2038509"/>
                        <a:pt x="355884" y="2048628"/>
                        <a:pt x="357306" y="2058685"/>
                      </a:cubicBezTo>
                      <a:lnTo>
                        <a:pt x="357794" y="2062035"/>
                      </a:lnTo>
                      <a:cubicBezTo>
                        <a:pt x="359464" y="2073170"/>
                        <a:pt x="359933" y="2087514"/>
                        <a:pt x="365552" y="2097408"/>
                      </a:cubicBezTo>
                      <a:cubicBezTo>
                        <a:pt x="370995" y="2107018"/>
                        <a:pt x="383885" y="2112281"/>
                        <a:pt x="391886" y="2119517"/>
                      </a:cubicBezTo>
                      <a:cubicBezTo>
                        <a:pt x="400304" y="2127139"/>
                        <a:pt x="407366" y="2136674"/>
                        <a:pt x="412932" y="2146542"/>
                      </a:cubicBezTo>
                      <a:cubicBezTo>
                        <a:pt x="423995" y="2166182"/>
                        <a:pt x="430169" y="2188148"/>
                        <a:pt x="437353" y="2209388"/>
                      </a:cubicBezTo>
                      <a:lnTo>
                        <a:pt x="438109" y="2211606"/>
                      </a:lnTo>
                      <a:cubicBezTo>
                        <a:pt x="444453" y="2230093"/>
                        <a:pt x="451806" y="2248132"/>
                        <a:pt x="466139" y="2261309"/>
                      </a:cubicBezTo>
                      <a:cubicBezTo>
                        <a:pt x="471740" y="2266470"/>
                        <a:pt x="479950" y="2270912"/>
                        <a:pt x="487482" y="2273306"/>
                      </a:cubicBezTo>
                      <a:cubicBezTo>
                        <a:pt x="497831" y="2276595"/>
                        <a:pt x="504354" y="2277375"/>
                        <a:pt x="515642" y="2276697"/>
                      </a:cubicBezTo>
                      <a:cubicBezTo>
                        <a:pt x="522426" y="2276276"/>
                        <a:pt x="533610" y="2273557"/>
                        <a:pt x="540081" y="2270267"/>
                      </a:cubicBezTo>
                      <a:cubicBezTo>
                        <a:pt x="551094" y="2264693"/>
                        <a:pt x="556187" y="2257281"/>
                        <a:pt x="569025" y="2254731"/>
                      </a:cubicBezTo>
                      <a:cubicBezTo>
                        <a:pt x="572918" y="2253951"/>
                        <a:pt x="577339" y="2254622"/>
                        <a:pt x="581008" y="2256514"/>
                      </a:cubicBezTo>
                      <a:cubicBezTo>
                        <a:pt x="582676" y="2255334"/>
                        <a:pt x="584345" y="2254188"/>
                        <a:pt x="586054" y="2253110"/>
                      </a:cubicBezTo>
                      <a:cubicBezTo>
                        <a:pt x="584311" y="2250560"/>
                        <a:pt x="582575" y="2248010"/>
                        <a:pt x="580832" y="2245473"/>
                      </a:cubicBezTo>
                      <a:lnTo>
                        <a:pt x="467549" y="2080291"/>
                      </a:lnTo>
                      <a:lnTo>
                        <a:pt x="467549" y="2080291"/>
                      </a:lnTo>
                      <a:cubicBezTo>
                        <a:pt x="463322" y="2074127"/>
                        <a:pt x="464000" y="2065982"/>
                        <a:pt x="467636" y="2059675"/>
                      </a:cubicBezTo>
                      <a:cubicBezTo>
                        <a:pt x="466470" y="2056670"/>
                        <a:pt x="465496" y="2053686"/>
                        <a:pt x="464679" y="2050926"/>
                      </a:cubicBezTo>
                      <a:cubicBezTo>
                        <a:pt x="461739" y="2040923"/>
                        <a:pt x="460139" y="2030764"/>
                        <a:pt x="459826" y="2020341"/>
                      </a:cubicBezTo>
                      <a:cubicBezTo>
                        <a:pt x="459217" y="1999385"/>
                        <a:pt x="462591" y="1978369"/>
                        <a:pt x="469444" y="1958559"/>
                      </a:cubicBezTo>
                      <a:cubicBezTo>
                        <a:pt x="476558" y="1937997"/>
                        <a:pt x="486873" y="1918805"/>
                        <a:pt x="500701" y="1901980"/>
                      </a:cubicBezTo>
                      <a:lnTo>
                        <a:pt x="502005" y="1900406"/>
                      </a:lnTo>
                      <a:cubicBezTo>
                        <a:pt x="507604" y="1893679"/>
                        <a:pt x="515233" y="1885073"/>
                        <a:pt x="523817" y="1878223"/>
                      </a:cubicBezTo>
                      <a:cubicBezTo>
                        <a:pt x="521887" y="1868308"/>
                        <a:pt x="520217" y="1858339"/>
                        <a:pt x="518843" y="1848336"/>
                      </a:cubicBezTo>
                      <a:cubicBezTo>
                        <a:pt x="517712" y="1840171"/>
                        <a:pt x="516773" y="1831992"/>
                        <a:pt x="515990" y="1823800"/>
                      </a:cubicBezTo>
                      <a:close/>
                      <a:moveTo>
                        <a:pt x="1272133" y="2145009"/>
                      </a:moveTo>
                      <a:cubicBezTo>
                        <a:pt x="1274303" y="2162764"/>
                        <a:pt x="1276114" y="2180559"/>
                        <a:pt x="1277592" y="2198361"/>
                      </a:cubicBezTo>
                      <a:cubicBezTo>
                        <a:pt x="1287493" y="2199365"/>
                        <a:pt x="1297442" y="2198483"/>
                        <a:pt x="1307269" y="2195024"/>
                      </a:cubicBezTo>
                      <a:cubicBezTo>
                        <a:pt x="1314505" y="2192508"/>
                        <a:pt x="1321477" y="2188636"/>
                        <a:pt x="1327824" y="2184364"/>
                      </a:cubicBezTo>
                      <a:cubicBezTo>
                        <a:pt x="1332416" y="2181251"/>
                        <a:pt x="1336383" y="2177663"/>
                        <a:pt x="1340994" y="2174896"/>
                      </a:cubicBezTo>
                      <a:lnTo>
                        <a:pt x="1330523" y="2170685"/>
                      </a:lnTo>
                      <a:cubicBezTo>
                        <a:pt x="1310755" y="2162716"/>
                        <a:pt x="1291074" y="2154544"/>
                        <a:pt x="1272133" y="2145009"/>
                      </a:cubicBezTo>
                      <a:close/>
                      <a:moveTo>
                        <a:pt x="532079" y="766571"/>
                      </a:moveTo>
                      <a:cubicBezTo>
                        <a:pt x="476332" y="760481"/>
                        <a:pt x="420290" y="757665"/>
                        <a:pt x="364229" y="758153"/>
                      </a:cubicBezTo>
                      <a:cubicBezTo>
                        <a:pt x="369065" y="809574"/>
                        <a:pt x="367830" y="861373"/>
                        <a:pt x="360646" y="912412"/>
                      </a:cubicBezTo>
                      <a:cubicBezTo>
                        <a:pt x="359342" y="929047"/>
                        <a:pt x="357568" y="945561"/>
                        <a:pt x="355532" y="961884"/>
                      </a:cubicBezTo>
                      <a:cubicBezTo>
                        <a:pt x="339026" y="1094630"/>
                        <a:pt x="300725" y="1223414"/>
                        <a:pt x="285645" y="1356384"/>
                      </a:cubicBezTo>
                      <a:cubicBezTo>
                        <a:pt x="277956" y="1424106"/>
                        <a:pt x="274251" y="1492167"/>
                        <a:pt x="271938" y="1560256"/>
                      </a:cubicBezTo>
                      <a:cubicBezTo>
                        <a:pt x="270790" y="1594117"/>
                        <a:pt x="270094" y="1627985"/>
                        <a:pt x="269625" y="1661846"/>
                      </a:cubicBezTo>
                      <a:cubicBezTo>
                        <a:pt x="269382" y="1679336"/>
                        <a:pt x="269190" y="1696839"/>
                        <a:pt x="269034" y="1714323"/>
                      </a:cubicBezTo>
                      <a:lnTo>
                        <a:pt x="268825" y="1739713"/>
                      </a:lnTo>
                      <a:lnTo>
                        <a:pt x="268825" y="1739713"/>
                      </a:lnTo>
                      <a:cubicBezTo>
                        <a:pt x="268790" y="1744210"/>
                        <a:pt x="269190" y="1749282"/>
                        <a:pt x="267972" y="1753677"/>
                      </a:cubicBezTo>
                      <a:cubicBezTo>
                        <a:pt x="266844" y="1757780"/>
                        <a:pt x="264176" y="1761171"/>
                        <a:pt x="261691" y="1764575"/>
                      </a:cubicBezTo>
                      <a:lnTo>
                        <a:pt x="260771" y="1765850"/>
                      </a:lnTo>
                      <a:cubicBezTo>
                        <a:pt x="254909" y="1774131"/>
                        <a:pt x="244577" y="1775317"/>
                        <a:pt x="237655" y="1768902"/>
                      </a:cubicBezTo>
                      <a:cubicBezTo>
                        <a:pt x="229376" y="1783801"/>
                        <a:pt x="220888" y="1798565"/>
                        <a:pt x="213217" y="1813810"/>
                      </a:cubicBezTo>
                      <a:cubicBezTo>
                        <a:pt x="203215" y="1833715"/>
                        <a:pt x="194414" y="1854168"/>
                        <a:pt x="187665" y="1875307"/>
                      </a:cubicBezTo>
                      <a:cubicBezTo>
                        <a:pt x="181908" y="1899301"/>
                        <a:pt x="177212" y="1923600"/>
                        <a:pt x="173124" y="1947892"/>
                      </a:cubicBezTo>
                      <a:cubicBezTo>
                        <a:pt x="168149" y="1977311"/>
                        <a:pt x="164810" y="2007008"/>
                        <a:pt x="159627" y="2036386"/>
                      </a:cubicBezTo>
                      <a:cubicBezTo>
                        <a:pt x="154791" y="2063812"/>
                        <a:pt x="145520" y="2090071"/>
                        <a:pt x="125952" y="2110544"/>
                      </a:cubicBezTo>
                      <a:cubicBezTo>
                        <a:pt x="110663" y="2126516"/>
                        <a:pt x="91443" y="2137217"/>
                        <a:pt x="72988" y="2149024"/>
                      </a:cubicBezTo>
                      <a:lnTo>
                        <a:pt x="70036" y="2150923"/>
                      </a:lnTo>
                      <a:cubicBezTo>
                        <a:pt x="62427" y="2155847"/>
                        <a:pt x="56792" y="2159814"/>
                        <a:pt x="50237" y="2166405"/>
                      </a:cubicBezTo>
                      <a:cubicBezTo>
                        <a:pt x="44932" y="2171736"/>
                        <a:pt x="41227" y="2177066"/>
                        <a:pt x="39157" y="2183407"/>
                      </a:cubicBezTo>
                      <a:lnTo>
                        <a:pt x="40628" y="2183780"/>
                      </a:lnTo>
                      <a:cubicBezTo>
                        <a:pt x="41262" y="2183930"/>
                        <a:pt x="41858" y="2184058"/>
                        <a:pt x="42375" y="2184119"/>
                      </a:cubicBezTo>
                      <a:cubicBezTo>
                        <a:pt x="49594" y="2184933"/>
                        <a:pt x="56916" y="2185130"/>
                        <a:pt x="64170" y="2184967"/>
                      </a:cubicBezTo>
                      <a:cubicBezTo>
                        <a:pt x="79268" y="2184621"/>
                        <a:pt x="94139" y="2182363"/>
                        <a:pt x="108837" y="2179081"/>
                      </a:cubicBezTo>
                      <a:cubicBezTo>
                        <a:pt x="138998" y="2172346"/>
                        <a:pt x="168272" y="2162221"/>
                        <a:pt x="198397" y="2155446"/>
                      </a:cubicBezTo>
                      <a:cubicBezTo>
                        <a:pt x="229567" y="2148434"/>
                        <a:pt x="261711" y="2145375"/>
                        <a:pt x="293628" y="2147234"/>
                      </a:cubicBezTo>
                      <a:lnTo>
                        <a:pt x="296916" y="2147437"/>
                      </a:lnTo>
                      <a:cubicBezTo>
                        <a:pt x="323352" y="2149085"/>
                        <a:pt x="352864" y="2152496"/>
                        <a:pt x="377745" y="2162920"/>
                      </a:cubicBezTo>
                      <a:cubicBezTo>
                        <a:pt x="376631" y="2161021"/>
                        <a:pt x="375466" y="2159163"/>
                        <a:pt x="374231" y="2157325"/>
                      </a:cubicBezTo>
                      <a:cubicBezTo>
                        <a:pt x="368195" y="2148434"/>
                        <a:pt x="357654" y="2141367"/>
                        <a:pt x="348384" y="2134057"/>
                      </a:cubicBezTo>
                      <a:cubicBezTo>
                        <a:pt x="335269" y="2123708"/>
                        <a:pt x="328120" y="2110212"/>
                        <a:pt x="325285" y="2093855"/>
                      </a:cubicBezTo>
                      <a:cubicBezTo>
                        <a:pt x="320658" y="2067196"/>
                        <a:pt x="317893" y="2039899"/>
                        <a:pt x="317736" y="2012827"/>
                      </a:cubicBezTo>
                      <a:cubicBezTo>
                        <a:pt x="317423" y="1961055"/>
                        <a:pt x="327702" y="1905710"/>
                        <a:pt x="365499" y="1867542"/>
                      </a:cubicBezTo>
                      <a:cubicBezTo>
                        <a:pt x="365603" y="1867454"/>
                        <a:pt x="365708" y="1867352"/>
                        <a:pt x="365812" y="1867250"/>
                      </a:cubicBezTo>
                      <a:cubicBezTo>
                        <a:pt x="365900" y="1865460"/>
                        <a:pt x="365951" y="1863690"/>
                        <a:pt x="365969" y="1861900"/>
                      </a:cubicBezTo>
                      <a:cubicBezTo>
                        <a:pt x="358768" y="1859241"/>
                        <a:pt x="353324" y="1852432"/>
                        <a:pt x="353410" y="1844165"/>
                      </a:cubicBezTo>
                      <a:cubicBezTo>
                        <a:pt x="353567" y="1830310"/>
                        <a:pt x="354333" y="1816455"/>
                        <a:pt x="356663" y="1802783"/>
                      </a:cubicBezTo>
                      <a:cubicBezTo>
                        <a:pt x="351184" y="1800512"/>
                        <a:pt x="346975" y="1795385"/>
                        <a:pt x="346940" y="1788318"/>
                      </a:cubicBezTo>
                      <a:cubicBezTo>
                        <a:pt x="346889" y="1776816"/>
                        <a:pt x="352600" y="1766739"/>
                        <a:pt x="357216" y="1756457"/>
                      </a:cubicBezTo>
                      <a:lnTo>
                        <a:pt x="357620" y="1755549"/>
                      </a:lnTo>
                      <a:cubicBezTo>
                        <a:pt x="361777" y="1746156"/>
                        <a:pt x="365934" y="1736743"/>
                        <a:pt x="370091" y="1727330"/>
                      </a:cubicBezTo>
                      <a:lnTo>
                        <a:pt x="386691" y="1689712"/>
                      </a:lnTo>
                      <a:cubicBezTo>
                        <a:pt x="389460" y="1683439"/>
                        <a:pt x="392234" y="1677172"/>
                        <a:pt x="395016" y="1670913"/>
                      </a:cubicBezTo>
                      <a:cubicBezTo>
                        <a:pt x="423977" y="1605842"/>
                        <a:pt x="454556" y="1541538"/>
                        <a:pt x="484125" y="1476746"/>
                      </a:cubicBezTo>
                      <a:cubicBezTo>
                        <a:pt x="495848" y="1451063"/>
                        <a:pt x="507241" y="1425218"/>
                        <a:pt x="517712" y="1399000"/>
                      </a:cubicBezTo>
                      <a:cubicBezTo>
                        <a:pt x="524618" y="1370469"/>
                        <a:pt x="533036" y="1342318"/>
                        <a:pt x="540863" y="1314025"/>
                      </a:cubicBezTo>
                      <a:cubicBezTo>
                        <a:pt x="548655" y="1285806"/>
                        <a:pt x="555977" y="1257418"/>
                        <a:pt x="560799" y="1228521"/>
                      </a:cubicBezTo>
                      <a:cubicBezTo>
                        <a:pt x="565790" y="1198614"/>
                        <a:pt x="567858" y="1168245"/>
                        <a:pt x="568204" y="1137938"/>
                      </a:cubicBezTo>
                      <a:cubicBezTo>
                        <a:pt x="568903" y="1077703"/>
                        <a:pt x="562528" y="1017508"/>
                        <a:pt x="554953" y="957809"/>
                      </a:cubicBezTo>
                      <a:lnTo>
                        <a:pt x="554451" y="953828"/>
                      </a:lnTo>
                      <a:cubicBezTo>
                        <a:pt x="546499" y="891470"/>
                        <a:pt x="538811" y="829105"/>
                        <a:pt x="532079" y="766571"/>
                      </a:cubicBezTo>
                      <a:close/>
                      <a:moveTo>
                        <a:pt x="1865974" y="1943619"/>
                      </a:moveTo>
                      <a:cubicBezTo>
                        <a:pt x="1864740" y="1942704"/>
                        <a:pt x="1865886" y="1940615"/>
                        <a:pt x="1867208" y="1941503"/>
                      </a:cubicBezTo>
                      <a:cubicBezTo>
                        <a:pt x="1900188" y="1963490"/>
                        <a:pt x="1931288" y="1990284"/>
                        <a:pt x="1955587" y="2021684"/>
                      </a:cubicBezTo>
                      <a:cubicBezTo>
                        <a:pt x="1981467" y="2055090"/>
                        <a:pt x="2001384" y="2092478"/>
                        <a:pt x="2015490" y="2132266"/>
                      </a:cubicBezTo>
                      <a:cubicBezTo>
                        <a:pt x="2020739" y="2147132"/>
                        <a:pt x="1995783" y="2154219"/>
                        <a:pt x="1991748" y="2138797"/>
                      </a:cubicBezTo>
                      <a:cubicBezTo>
                        <a:pt x="1972053" y="2063778"/>
                        <a:pt x="1928922" y="1990318"/>
                        <a:pt x="1865974" y="1943619"/>
                      </a:cubicBezTo>
                      <a:close/>
                      <a:moveTo>
                        <a:pt x="1560871" y="1695449"/>
                      </a:moveTo>
                      <a:cubicBezTo>
                        <a:pt x="1561509" y="1694649"/>
                        <a:pt x="1562797" y="1695693"/>
                        <a:pt x="1562275" y="1696541"/>
                      </a:cubicBezTo>
                      <a:cubicBezTo>
                        <a:pt x="1550746" y="1715116"/>
                        <a:pt x="1543530" y="1735522"/>
                        <a:pt x="1535548" y="1755745"/>
                      </a:cubicBezTo>
                      <a:lnTo>
                        <a:pt x="1533941" y="1759787"/>
                      </a:lnTo>
                      <a:cubicBezTo>
                        <a:pt x="1525681" y="1780370"/>
                        <a:pt x="1518689" y="1801671"/>
                        <a:pt x="1513142" y="1823135"/>
                      </a:cubicBezTo>
                      <a:cubicBezTo>
                        <a:pt x="1501850" y="1866776"/>
                        <a:pt x="1498737" y="1911894"/>
                        <a:pt x="1491013" y="1956213"/>
                      </a:cubicBezTo>
                      <a:cubicBezTo>
                        <a:pt x="1489487" y="1964982"/>
                        <a:pt x="1475327" y="1964670"/>
                        <a:pt x="1473550" y="1956213"/>
                      </a:cubicBezTo>
                      <a:cubicBezTo>
                        <a:pt x="1463655" y="1908612"/>
                        <a:pt x="1473380" y="1860177"/>
                        <a:pt x="1489344" y="1815045"/>
                      </a:cubicBezTo>
                      <a:cubicBezTo>
                        <a:pt x="1497293" y="1792577"/>
                        <a:pt x="1507085" y="1770970"/>
                        <a:pt x="1519055" y="1750340"/>
                      </a:cubicBezTo>
                      <a:cubicBezTo>
                        <a:pt x="1530604" y="1730422"/>
                        <a:pt x="1546569" y="1713366"/>
                        <a:pt x="1560871" y="1695449"/>
                      </a:cubicBezTo>
                      <a:close/>
                      <a:moveTo>
                        <a:pt x="770618" y="1770326"/>
                      </a:moveTo>
                      <a:lnTo>
                        <a:pt x="773026" y="1769024"/>
                      </a:lnTo>
                      <a:cubicBezTo>
                        <a:pt x="810156" y="1749120"/>
                        <a:pt x="854176" y="1732484"/>
                        <a:pt x="896690" y="1736255"/>
                      </a:cubicBezTo>
                      <a:cubicBezTo>
                        <a:pt x="908443" y="1737299"/>
                        <a:pt x="911732" y="1753847"/>
                        <a:pt x="899559" y="1757359"/>
                      </a:cubicBezTo>
                      <a:cubicBezTo>
                        <a:pt x="859866" y="1768800"/>
                        <a:pt x="819548" y="1775053"/>
                        <a:pt x="781245" y="1791254"/>
                      </a:cubicBezTo>
                      <a:cubicBezTo>
                        <a:pt x="742962" y="1807442"/>
                        <a:pt x="709515" y="1830690"/>
                        <a:pt x="676149" y="1855036"/>
                      </a:cubicBezTo>
                      <a:cubicBezTo>
                        <a:pt x="674826" y="1856013"/>
                        <a:pt x="673023" y="1854121"/>
                        <a:pt x="673911" y="1852819"/>
                      </a:cubicBezTo>
                      <a:cubicBezTo>
                        <a:pt x="697810" y="1817805"/>
                        <a:pt x="733692" y="1790420"/>
                        <a:pt x="770618" y="1770326"/>
                      </a:cubicBezTo>
                      <a:close/>
                      <a:moveTo>
                        <a:pt x="494682" y="1524170"/>
                      </a:moveTo>
                      <a:cubicBezTo>
                        <a:pt x="485343" y="1547838"/>
                        <a:pt x="475637" y="1571371"/>
                        <a:pt x="465948" y="1594883"/>
                      </a:cubicBezTo>
                      <a:cubicBezTo>
                        <a:pt x="453239" y="1625692"/>
                        <a:pt x="440104" y="1656366"/>
                        <a:pt x="426873" y="1686965"/>
                      </a:cubicBezTo>
                      <a:lnTo>
                        <a:pt x="400096" y="1748794"/>
                      </a:lnTo>
                      <a:lnTo>
                        <a:pt x="400096" y="1748794"/>
                      </a:lnTo>
                      <a:cubicBezTo>
                        <a:pt x="396217" y="1757705"/>
                        <a:pt x="392355" y="1766630"/>
                        <a:pt x="388494" y="1775541"/>
                      </a:cubicBezTo>
                      <a:cubicBezTo>
                        <a:pt x="386372" y="1780458"/>
                        <a:pt x="384493" y="1785382"/>
                        <a:pt x="381989" y="1789919"/>
                      </a:cubicBezTo>
                      <a:cubicBezTo>
                        <a:pt x="382512" y="1793153"/>
                        <a:pt x="382836" y="1795988"/>
                        <a:pt x="383104" y="1797541"/>
                      </a:cubicBezTo>
                      <a:lnTo>
                        <a:pt x="383154" y="1797819"/>
                      </a:lnTo>
                      <a:cubicBezTo>
                        <a:pt x="385711" y="1811593"/>
                        <a:pt x="387990" y="1825414"/>
                        <a:pt x="391051" y="1839079"/>
                      </a:cubicBezTo>
                      <a:cubicBezTo>
                        <a:pt x="391712" y="1841995"/>
                        <a:pt x="391729" y="1844898"/>
                        <a:pt x="391207" y="1847638"/>
                      </a:cubicBezTo>
                      <a:cubicBezTo>
                        <a:pt x="394929" y="1845434"/>
                        <a:pt x="398739" y="1843420"/>
                        <a:pt x="402652" y="1841561"/>
                      </a:cubicBezTo>
                      <a:cubicBezTo>
                        <a:pt x="415907" y="1833559"/>
                        <a:pt x="431543" y="1828106"/>
                        <a:pt x="444797" y="1823034"/>
                      </a:cubicBezTo>
                      <a:cubicBezTo>
                        <a:pt x="467461" y="1814367"/>
                        <a:pt x="490822" y="1807788"/>
                        <a:pt x="514216" y="1801400"/>
                      </a:cubicBezTo>
                      <a:cubicBezTo>
                        <a:pt x="511572" y="1758607"/>
                        <a:pt x="513207" y="1715577"/>
                        <a:pt x="518895" y="1673009"/>
                      </a:cubicBezTo>
                      <a:cubicBezTo>
                        <a:pt x="520913" y="1658041"/>
                        <a:pt x="523244" y="1643128"/>
                        <a:pt x="526061" y="1628276"/>
                      </a:cubicBezTo>
                      <a:cubicBezTo>
                        <a:pt x="528827" y="1613743"/>
                        <a:pt x="532775" y="1599278"/>
                        <a:pt x="534427" y="1584568"/>
                      </a:cubicBezTo>
                      <a:cubicBezTo>
                        <a:pt x="536580" y="1565430"/>
                        <a:pt x="533175" y="1531135"/>
                        <a:pt x="507538" y="1529541"/>
                      </a:cubicBezTo>
                      <a:lnTo>
                        <a:pt x="506754" y="1529501"/>
                      </a:lnTo>
                      <a:cubicBezTo>
                        <a:pt x="501292" y="1529290"/>
                        <a:pt x="497274" y="1527208"/>
                        <a:pt x="494682" y="1524170"/>
                      </a:cubicBezTo>
                      <a:close/>
                      <a:moveTo>
                        <a:pt x="2074647" y="1827415"/>
                      </a:moveTo>
                      <a:cubicBezTo>
                        <a:pt x="2077916" y="1831992"/>
                        <a:pt x="2081097" y="1836631"/>
                        <a:pt x="2084209" y="1841317"/>
                      </a:cubicBezTo>
                      <a:cubicBezTo>
                        <a:pt x="2084766" y="1840883"/>
                        <a:pt x="2085376" y="1840483"/>
                        <a:pt x="2086020" y="1840157"/>
                      </a:cubicBezTo>
                      <a:cubicBezTo>
                        <a:pt x="2082317" y="1835851"/>
                        <a:pt x="2078506" y="1831592"/>
                        <a:pt x="2074647" y="1827415"/>
                      </a:cubicBezTo>
                      <a:close/>
                      <a:moveTo>
                        <a:pt x="515555" y="1819039"/>
                      </a:moveTo>
                      <a:lnTo>
                        <a:pt x="507832" y="1821176"/>
                      </a:lnTo>
                      <a:lnTo>
                        <a:pt x="507832" y="1821176"/>
                      </a:lnTo>
                      <a:cubicBezTo>
                        <a:pt x="510476" y="1821108"/>
                        <a:pt x="513103" y="1821040"/>
                        <a:pt x="515729" y="1820999"/>
                      </a:cubicBezTo>
                      <a:cubicBezTo>
                        <a:pt x="515660" y="1820341"/>
                        <a:pt x="515607" y="1819697"/>
                        <a:pt x="515555" y="1819039"/>
                      </a:cubicBezTo>
                      <a:close/>
                      <a:moveTo>
                        <a:pt x="1706787" y="1521898"/>
                      </a:moveTo>
                      <a:cubicBezTo>
                        <a:pt x="1709364" y="1526150"/>
                        <a:pt x="1712097" y="1530335"/>
                        <a:pt x="1714986" y="1534424"/>
                      </a:cubicBezTo>
                      <a:lnTo>
                        <a:pt x="1716437" y="1536465"/>
                      </a:lnTo>
                      <a:lnTo>
                        <a:pt x="1721862" y="1538744"/>
                      </a:lnTo>
                      <a:cubicBezTo>
                        <a:pt x="1722649" y="1539049"/>
                        <a:pt x="1723327" y="1539449"/>
                        <a:pt x="1723938" y="1539904"/>
                      </a:cubicBezTo>
                      <a:cubicBezTo>
                        <a:pt x="1724738" y="1540216"/>
                        <a:pt x="1725552" y="1540514"/>
                        <a:pt x="1726352" y="1540806"/>
                      </a:cubicBezTo>
                      <a:cubicBezTo>
                        <a:pt x="1719462" y="1534831"/>
                        <a:pt x="1713080" y="1528456"/>
                        <a:pt x="1706787" y="1521898"/>
                      </a:cubicBezTo>
                      <a:close/>
                      <a:moveTo>
                        <a:pt x="1417628" y="703068"/>
                      </a:moveTo>
                      <a:cubicBezTo>
                        <a:pt x="1416936" y="724655"/>
                        <a:pt x="1416082" y="746222"/>
                        <a:pt x="1415214" y="767792"/>
                      </a:cubicBezTo>
                      <a:cubicBezTo>
                        <a:pt x="1412311" y="840139"/>
                        <a:pt x="1408113" y="912513"/>
                        <a:pt x="1406621" y="984915"/>
                      </a:cubicBezTo>
                      <a:lnTo>
                        <a:pt x="1406526" y="989805"/>
                      </a:lnTo>
                      <a:cubicBezTo>
                        <a:pt x="1405346" y="1053383"/>
                        <a:pt x="1407177" y="1117599"/>
                        <a:pt x="1425474" y="1179008"/>
                      </a:cubicBezTo>
                      <a:cubicBezTo>
                        <a:pt x="1434596" y="1209641"/>
                        <a:pt x="1448566" y="1237344"/>
                        <a:pt x="1464551" y="1264864"/>
                      </a:cubicBezTo>
                      <a:lnTo>
                        <a:pt x="1470193" y="1274535"/>
                      </a:lnTo>
                      <a:cubicBezTo>
                        <a:pt x="1484794" y="1299661"/>
                        <a:pt x="1499246" y="1325859"/>
                        <a:pt x="1505437" y="1354349"/>
                      </a:cubicBezTo>
                      <a:cubicBezTo>
                        <a:pt x="1508306" y="1367533"/>
                        <a:pt x="1508930" y="1382154"/>
                        <a:pt x="1507262" y="1396687"/>
                      </a:cubicBezTo>
                      <a:cubicBezTo>
                        <a:pt x="1508252" y="1398390"/>
                        <a:pt x="1508584" y="1400560"/>
                        <a:pt x="1507798" y="1403062"/>
                      </a:cubicBezTo>
                      <a:lnTo>
                        <a:pt x="1506428" y="1407470"/>
                      </a:lnTo>
                      <a:cubicBezTo>
                        <a:pt x="1503640" y="1416558"/>
                        <a:pt x="1500914" y="1427029"/>
                        <a:pt x="1504983" y="1435709"/>
                      </a:cubicBezTo>
                      <a:cubicBezTo>
                        <a:pt x="1505451" y="1436720"/>
                        <a:pt x="1506007" y="1437656"/>
                        <a:pt x="1506618" y="1438558"/>
                      </a:cubicBezTo>
                      <a:lnTo>
                        <a:pt x="1516125" y="1442810"/>
                      </a:lnTo>
                      <a:cubicBezTo>
                        <a:pt x="1520879" y="1444939"/>
                        <a:pt x="1525633" y="1447096"/>
                        <a:pt x="1530360" y="1449327"/>
                      </a:cubicBezTo>
                      <a:cubicBezTo>
                        <a:pt x="1543320" y="1455451"/>
                        <a:pt x="1556138" y="1461914"/>
                        <a:pt x="1568887" y="1468458"/>
                      </a:cubicBezTo>
                      <a:cubicBezTo>
                        <a:pt x="1570990" y="1467611"/>
                        <a:pt x="1573478" y="1467577"/>
                        <a:pt x="1576035" y="1468858"/>
                      </a:cubicBezTo>
                      <a:cubicBezTo>
                        <a:pt x="1605692" y="1483758"/>
                        <a:pt x="1635280" y="1498956"/>
                        <a:pt x="1664638" y="1514567"/>
                      </a:cubicBezTo>
                      <a:lnTo>
                        <a:pt x="1669318" y="1516602"/>
                      </a:lnTo>
                      <a:lnTo>
                        <a:pt x="1669318" y="1516602"/>
                      </a:lnTo>
                      <a:cubicBezTo>
                        <a:pt x="1669006" y="1515991"/>
                        <a:pt x="1668728" y="1515401"/>
                        <a:pt x="1668429" y="1514791"/>
                      </a:cubicBezTo>
                      <a:cubicBezTo>
                        <a:pt x="1666693" y="1514147"/>
                        <a:pt x="1665072" y="1513231"/>
                        <a:pt x="1663628" y="1512031"/>
                      </a:cubicBezTo>
                      <a:cubicBezTo>
                        <a:pt x="1650817" y="1501356"/>
                        <a:pt x="1648104" y="1483527"/>
                        <a:pt x="1643133" y="1468167"/>
                      </a:cubicBezTo>
                      <a:lnTo>
                        <a:pt x="1628756" y="1424737"/>
                      </a:lnTo>
                      <a:cubicBezTo>
                        <a:pt x="1618984" y="1395250"/>
                        <a:pt x="1609225" y="1365742"/>
                        <a:pt x="1599500" y="1336235"/>
                      </a:cubicBezTo>
                      <a:cubicBezTo>
                        <a:pt x="1582261" y="1283948"/>
                        <a:pt x="1563998" y="1231973"/>
                        <a:pt x="1546257" y="1179842"/>
                      </a:cubicBezTo>
                      <a:lnTo>
                        <a:pt x="1544419" y="1174417"/>
                      </a:lnTo>
                      <a:cubicBezTo>
                        <a:pt x="1527905" y="1125548"/>
                        <a:pt x="1513013" y="1076333"/>
                        <a:pt x="1507262" y="1024873"/>
                      </a:cubicBezTo>
                      <a:cubicBezTo>
                        <a:pt x="1501158" y="970273"/>
                        <a:pt x="1503837" y="914948"/>
                        <a:pt x="1504841" y="860159"/>
                      </a:cubicBezTo>
                      <a:lnTo>
                        <a:pt x="1504936" y="854577"/>
                      </a:lnTo>
                      <a:cubicBezTo>
                        <a:pt x="1505661" y="808896"/>
                        <a:pt x="1505465" y="761315"/>
                        <a:pt x="1514355" y="716283"/>
                      </a:cubicBezTo>
                      <a:cubicBezTo>
                        <a:pt x="1512409" y="716352"/>
                        <a:pt x="1510442" y="716407"/>
                        <a:pt x="1508476" y="716441"/>
                      </a:cubicBezTo>
                      <a:cubicBezTo>
                        <a:pt x="1492478" y="716667"/>
                        <a:pt x="1476663" y="715677"/>
                        <a:pt x="1460800" y="713487"/>
                      </a:cubicBezTo>
                      <a:cubicBezTo>
                        <a:pt x="1452364" y="712325"/>
                        <a:pt x="1443948" y="710969"/>
                        <a:pt x="1435654" y="709026"/>
                      </a:cubicBezTo>
                      <a:cubicBezTo>
                        <a:pt x="1431496" y="708054"/>
                        <a:pt x="1427299" y="707062"/>
                        <a:pt x="1423196" y="705864"/>
                      </a:cubicBezTo>
                      <a:cubicBezTo>
                        <a:pt x="1420673" y="705118"/>
                        <a:pt x="1419317" y="704077"/>
                        <a:pt x="1417628" y="703068"/>
                      </a:cubicBezTo>
                      <a:close/>
                      <a:moveTo>
                        <a:pt x="437753" y="1032496"/>
                      </a:moveTo>
                      <a:cubicBezTo>
                        <a:pt x="451877" y="1032299"/>
                        <a:pt x="466031" y="1032909"/>
                        <a:pt x="480102" y="1034333"/>
                      </a:cubicBezTo>
                      <a:lnTo>
                        <a:pt x="487425" y="1035113"/>
                      </a:lnTo>
                      <a:cubicBezTo>
                        <a:pt x="501752" y="1036680"/>
                        <a:pt x="515649" y="1038572"/>
                        <a:pt x="526670" y="1048941"/>
                      </a:cubicBezTo>
                      <a:cubicBezTo>
                        <a:pt x="533175" y="1055085"/>
                        <a:pt x="529992" y="1066777"/>
                        <a:pt x="521382" y="1068947"/>
                      </a:cubicBezTo>
                      <a:cubicBezTo>
                        <a:pt x="506284" y="1072766"/>
                        <a:pt x="492178" y="1067469"/>
                        <a:pt x="477445" y="1064343"/>
                      </a:cubicBezTo>
                      <a:cubicBezTo>
                        <a:pt x="463809" y="1061426"/>
                        <a:pt x="450033" y="1059324"/>
                        <a:pt x="436118" y="1058110"/>
                      </a:cubicBezTo>
                      <a:cubicBezTo>
                        <a:pt x="407558" y="1055608"/>
                        <a:pt x="378996" y="1055716"/>
                        <a:pt x="350349" y="1055364"/>
                      </a:cubicBezTo>
                      <a:cubicBezTo>
                        <a:pt x="346575" y="1055330"/>
                        <a:pt x="346505" y="1050576"/>
                        <a:pt x="349532" y="1049287"/>
                      </a:cubicBezTo>
                      <a:cubicBezTo>
                        <a:pt x="377275" y="1037636"/>
                        <a:pt x="407766" y="1032896"/>
                        <a:pt x="437753" y="1032496"/>
                      </a:cubicBezTo>
                      <a:close/>
                      <a:moveTo>
                        <a:pt x="723967" y="200819"/>
                      </a:moveTo>
                      <a:cubicBezTo>
                        <a:pt x="722265" y="201843"/>
                        <a:pt x="720596" y="202920"/>
                        <a:pt x="718874" y="203926"/>
                      </a:cubicBezTo>
                      <a:cubicBezTo>
                        <a:pt x="720712" y="203908"/>
                        <a:pt x="722387" y="204153"/>
                        <a:pt x="723967" y="204587"/>
                      </a:cubicBezTo>
                      <a:cubicBezTo>
                        <a:pt x="723933" y="203335"/>
                        <a:pt x="723933" y="202068"/>
                        <a:pt x="723967" y="20081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67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4" name="图形 377">
                <a:extLst>
                  <a:ext uri="{FF2B5EF4-FFF2-40B4-BE49-F238E27FC236}">
                    <a16:creationId xmlns:a16="http://schemas.microsoft.com/office/drawing/2014/main" id="{AEF05D5A-2BC8-466D-823A-A376C0E11010}"/>
                  </a:ext>
                </a:extLst>
              </p:cNvPr>
              <p:cNvGrpSpPr/>
              <p:nvPr/>
            </p:nvGrpSpPr>
            <p:grpSpPr>
              <a:xfrm>
                <a:off x="5803189" y="3212525"/>
                <a:ext cx="832606" cy="919604"/>
                <a:chOff x="5803189" y="3212525"/>
                <a:chExt cx="832606" cy="919604"/>
              </a:xfrm>
            </p:grpSpPr>
            <p:sp>
              <p:nvSpPr>
                <p:cNvPr id="395" name="图形 377">
                  <a:extLst>
                    <a:ext uri="{FF2B5EF4-FFF2-40B4-BE49-F238E27FC236}">
                      <a16:creationId xmlns:a16="http://schemas.microsoft.com/office/drawing/2014/main" id="{D558C393-4032-4615-87E9-F5D7E09B0940}"/>
                    </a:ext>
                  </a:extLst>
                </p:cNvPr>
                <p:cNvSpPr/>
                <p:nvPr/>
              </p:nvSpPr>
              <p:spPr>
                <a:xfrm>
                  <a:off x="5996931" y="3378152"/>
                  <a:ext cx="619843" cy="742306"/>
                </a:xfrm>
                <a:custGeom>
                  <a:avLst/>
                  <a:gdLst>
                    <a:gd name="connsiteX0" fmla="*/ 172797 w 619843"/>
                    <a:gd name="connsiteY0" fmla="*/ 575 h 742306"/>
                    <a:gd name="connsiteX1" fmla="*/ 612964 w 619843"/>
                    <a:gd name="connsiteY1" fmla="*/ 271844 h 742306"/>
                    <a:gd name="connsiteX2" fmla="*/ 614646 w 619843"/>
                    <a:gd name="connsiteY2" fmla="*/ 453174 h 742306"/>
                    <a:gd name="connsiteX3" fmla="*/ 612964 w 619843"/>
                    <a:gd name="connsiteY3" fmla="*/ 594054 h 742306"/>
                    <a:gd name="connsiteX4" fmla="*/ 441691 w 619843"/>
                    <a:gd name="connsiteY4" fmla="*/ 742316 h 742306"/>
                    <a:gd name="connsiteX5" fmla="*/ 131023 w 619843"/>
                    <a:gd name="connsiteY5" fmla="*/ 621520 h 742306"/>
                    <a:gd name="connsiteX6" fmla="*/ 225 w 619843"/>
                    <a:gd name="connsiteY6" fmla="*/ 446685 h 742306"/>
                    <a:gd name="connsiteX7" fmla="*/ 172797 w 619843"/>
                    <a:gd name="connsiteY7" fmla="*/ 575 h 742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9843" h="742306">
                      <a:moveTo>
                        <a:pt x="172797" y="575"/>
                      </a:moveTo>
                      <a:cubicBezTo>
                        <a:pt x="430553" y="-12083"/>
                        <a:pt x="605443" y="190901"/>
                        <a:pt x="612964" y="271844"/>
                      </a:cubicBezTo>
                      <a:cubicBezTo>
                        <a:pt x="618186" y="328031"/>
                        <a:pt x="614646" y="402966"/>
                        <a:pt x="614646" y="453174"/>
                      </a:cubicBezTo>
                      <a:cubicBezTo>
                        <a:pt x="614646" y="478802"/>
                        <a:pt x="627592" y="556702"/>
                        <a:pt x="612964" y="594054"/>
                      </a:cubicBezTo>
                      <a:cubicBezTo>
                        <a:pt x="580405" y="677191"/>
                        <a:pt x="543619" y="742316"/>
                        <a:pt x="441691" y="742316"/>
                      </a:cubicBezTo>
                      <a:cubicBezTo>
                        <a:pt x="339764" y="742316"/>
                        <a:pt x="184379" y="689561"/>
                        <a:pt x="131023" y="621520"/>
                      </a:cubicBezTo>
                      <a:cubicBezTo>
                        <a:pt x="121281" y="609103"/>
                        <a:pt x="225" y="518165"/>
                        <a:pt x="225" y="446685"/>
                      </a:cubicBezTo>
                      <a:cubicBezTo>
                        <a:pt x="225" y="294183"/>
                        <a:pt x="-11123" y="9606"/>
                        <a:pt x="172797" y="5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7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图形 377">
                  <a:extLst>
                    <a:ext uri="{FF2B5EF4-FFF2-40B4-BE49-F238E27FC236}">
                      <a16:creationId xmlns:a16="http://schemas.microsoft.com/office/drawing/2014/main" id="{B1928D92-A677-4213-8CF9-106B9858E7E0}"/>
                    </a:ext>
                  </a:extLst>
                </p:cNvPr>
                <p:cNvSpPr/>
                <p:nvPr/>
              </p:nvSpPr>
              <p:spPr>
                <a:xfrm>
                  <a:off x="5803189" y="3212525"/>
                  <a:ext cx="832606" cy="919604"/>
                </a:xfrm>
                <a:custGeom>
                  <a:avLst/>
                  <a:gdLst>
                    <a:gd name="connsiteX0" fmla="*/ 190698 w 832606"/>
                    <a:gd name="connsiteY0" fmla="*/ 1492 h 919604"/>
                    <a:gd name="connsiteX1" fmla="*/ 221452 w 832606"/>
                    <a:gd name="connsiteY1" fmla="*/ 13734 h 919604"/>
                    <a:gd name="connsiteX2" fmla="*/ 225941 w 832606"/>
                    <a:gd name="connsiteY2" fmla="*/ 13847 h 919604"/>
                    <a:gd name="connsiteX3" fmla="*/ 228004 w 832606"/>
                    <a:gd name="connsiteY3" fmla="*/ 14583 h 919604"/>
                    <a:gd name="connsiteX4" fmla="*/ 229544 w 832606"/>
                    <a:gd name="connsiteY4" fmla="*/ 15396 h 919604"/>
                    <a:gd name="connsiteX5" fmla="*/ 229832 w 832606"/>
                    <a:gd name="connsiteY5" fmla="*/ 15245 h 919604"/>
                    <a:gd name="connsiteX6" fmla="*/ 229832 w 832606"/>
                    <a:gd name="connsiteY6" fmla="*/ 15245 h 919604"/>
                    <a:gd name="connsiteX7" fmla="*/ 233342 w 832606"/>
                    <a:gd name="connsiteY7" fmla="*/ 12066 h 919604"/>
                    <a:gd name="connsiteX8" fmla="*/ 241792 w 832606"/>
                    <a:gd name="connsiteY8" fmla="*/ 9913 h 919604"/>
                    <a:gd name="connsiteX9" fmla="*/ 243064 w 832606"/>
                    <a:gd name="connsiteY9" fmla="*/ 9446 h 919604"/>
                    <a:gd name="connsiteX10" fmla="*/ 243064 w 832606"/>
                    <a:gd name="connsiteY10" fmla="*/ 9446 h 919604"/>
                    <a:gd name="connsiteX11" fmla="*/ 273098 w 832606"/>
                    <a:gd name="connsiteY11" fmla="*/ 16771 h 919604"/>
                    <a:gd name="connsiteX12" fmla="*/ 276662 w 832606"/>
                    <a:gd name="connsiteY12" fmla="*/ 22713 h 919604"/>
                    <a:gd name="connsiteX13" fmla="*/ 282735 w 832606"/>
                    <a:gd name="connsiteY13" fmla="*/ 25770 h 919604"/>
                    <a:gd name="connsiteX14" fmla="*/ 286737 w 832606"/>
                    <a:gd name="connsiteY14" fmla="*/ 24320 h 919604"/>
                    <a:gd name="connsiteX15" fmla="*/ 309723 w 832606"/>
                    <a:gd name="connsiteY15" fmla="*/ 29115 h 919604"/>
                    <a:gd name="connsiteX16" fmla="*/ 317024 w 832606"/>
                    <a:gd name="connsiteY16" fmla="*/ 37913 h 919604"/>
                    <a:gd name="connsiteX17" fmla="*/ 322916 w 832606"/>
                    <a:gd name="connsiteY17" fmla="*/ 40384 h 919604"/>
                    <a:gd name="connsiteX18" fmla="*/ 327835 w 832606"/>
                    <a:gd name="connsiteY18" fmla="*/ 38319 h 919604"/>
                    <a:gd name="connsiteX19" fmla="*/ 346901 w 832606"/>
                    <a:gd name="connsiteY19" fmla="*/ 36224 h 919604"/>
                    <a:gd name="connsiteX20" fmla="*/ 364740 w 832606"/>
                    <a:gd name="connsiteY20" fmla="*/ 66358 h 919604"/>
                    <a:gd name="connsiteX21" fmla="*/ 364454 w 832606"/>
                    <a:gd name="connsiteY21" fmla="*/ 66765 h 919604"/>
                    <a:gd name="connsiteX22" fmla="*/ 361338 w 832606"/>
                    <a:gd name="connsiteY22" fmla="*/ 71766 h 919604"/>
                    <a:gd name="connsiteX23" fmla="*/ 370716 w 832606"/>
                    <a:gd name="connsiteY23" fmla="*/ 77499 h 919604"/>
                    <a:gd name="connsiteX24" fmla="*/ 383635 w 832606"/>
                    <a:gd name="connsiteY24" fmla="*/ 124287 h 919604"/>
                    <a:gd name="connsiteX25" fmla="*/ 383521 w 832606"/>
                    <a:gd name="connsiteY25" fmla="*/ 124996 h 919604"/>
                    <a:gd name="connsiteX26" fmla="*/ 383555 w 832606"/>
                    <a:gd name="connsiteY26" fmla="*/ 124996 h 919604"/>
                    <a:gd name="connsiteX27" fmla="*/ 393229 w 832606"/>
                    <a:gd name="connsiteY27" fmla="*/ 141102 h 919604"/>
                    <a:gd name="connsiteX28" fmla="*/ 393011 w 832606"/>
                    <a:gd name="connsiteY28" fmla="*/ 141451 h 919604"/>
                    <a:gd name="connsiteX29" fmla="*/ 375913 w 832606"/>
                    <a:gd name="connsiteY29" fmla="*/ 171060 h 919604"/>
                    <a:gd name="connsiteX30" fmla="*/ 329751 w 832606"/>
                    <a:gd name="connsiteY30" fmla="*/ 192604 h 919604"/>
                    <a:gd name="connsiteX31" fmla="*/ 304394 w 832606"/>
                    <a:gd name="connsiteY31" fmla="*/ 218312 h 919604"/>
                    <a:gd name="connsiteX32" fmla="*/ 293893 w 832606"/>
                    <a:gd name="connsiteY32" fmla="*/ 233050 h 919604"/>
                    <a:gd name="connsiteX33" fmla="*/ 302312 w 832606"/>
                    <a:gd name="connsiteY33" fmla="*/ 231739 h 919604"/>
                    <a:gd name="connsiteX34" fmla="*/ 385624 w 832606"/>
                    <a:gd name="connsiteY34" fmla="*/ 183821 h 919604"/>
                    <a:gd name="connsiteX35" fmla="*/ 390094 w 832606"/>
                    <a:gd name="connsiteY35" fmla="*/ 179995 h 919604"/>
                    <a:gd name="connsiteX36" fmla="*/ 431556 w 832606"/>
                    <a:gd name="connsiteY36" fmla="*/ 170991 h 919604"/>
                    <a:gd name="connsiteX37" fmla="*/ 443293 w 832606"/>
                    <a:gd name="connsiteY37" fmla="*/ 160159 h 919604"/>
                    <a:gd name="connsiteX38" fmla="*/ 458925 w 832606"/>
                    <a:gd name="connsiteY38" fmla="*/ 158493 h 919604"/>
                    <a:gd name="connsiteX39" fmla="*/ 465901 w 832606"/>
                    <a:gd name="connsiteY39" fmla="*/ 155718 h 919604"/>
                    <a:gd name="connsiteX40" fmla="*/ 467368 w 832606"/>
                    <a:gd name="connsiteY40" fmla="*/ 155218 h 919604"/>
                    <a:gd name="connsiteX41" fmla="*/ 469168 w 832606"/>
                    <a:gd name="connsiteY41" fmla="*/ 154601 h 919604"/>
                    <a:gd name="connsiteX42" fmla="*/ 516751 w 832606"/>
                    <a:gd name="connsiteY42" fmla="*/ 155568 h 919604"/>
                    <a:gd name="connsiteX43" fmla="*/ 518819 w 832606"/>
                    <a:gd name="connsiteY43" fmla="*/ 156105 h 919604"/>
                    <a:gd name="connsiteX44" fmla="*/ 538376 w 832606"/>
                    <a:gd name="connsiteY44" fmla="*/ 155945 h 919604"/>
                    <a:gd name="connsiteX45" fmla="*/ 539198 w 832606"/>
                    <a:gd name="connsiteY45" fmla="*/ 155736 h 919604"/>
                    <a:gd name="connsiteX46" fmla="*/ 563147 w 832606"/>
                    <a:gd name="connsiteY46" fmla="*/ 154348 h 919604"/>
                    <a:gd name="connsiteX47" fmla="*/ 582570 w 832606"/>
                    <a:gd name="connsiteY47" fmla="*/ 167491 h 919604"/>
                    <a:gd name="connsiteX48" fmla="*/ 583135 w 832606"/>
                    <a:gd name="connsiteY48" fmla="*/ 168091 h 919604"/>
                    <a:gd name="connsiteX49" fmla="*/ 590737 w 832606"/>
                    <a:gd name="connsiteY49" fmla="*/ 171143 h 919604"/>
                    <a:gd name="connsiteX50" fmla="*/ 594429 w 832606"/>
                    <a:gd name="connsiteY50" fmla="*/ 171033 h 919604"/>
                    <a:gd name="connsiteX51" fmla="*/ 632447 w 832606"/>
                    <a:gd name="connsiteY51" fmla="*/ 182001 h 919604"/>
                    <a:gd name="connsiteX52" fmla="*/ 642929 w 832606"/>
                    <a:gd name="connsiteY52" fmla="*/ 196754 h 919604"/>
                    <a:gd name="connsiteX53" fmla="*/ 643290 w 832606"/>
                    <a:gd name="connsiteY53" fmla="*/ 197521 h 919604"/>
                    <a:gd name="connsiteX54" fmla="*/ 643603 w 832606"/>
                    <a:gd name="connsiteY54" fmla="*/ 198167 h 919604"/>
                    <a:gd name="connsiteX55" fmla="*/ 648538 w 832606"/>
                    <a:gd name="connsiteY55" fmla="*/ 196765 h 919604"/>
                    <a:gd name="connsiteX56" fmla="*/ 686147 w 832606"/>
                    <a:gd name="connsiteY56" fmla="*/ 210306 h 919604"/>
                    <a:gd name="connsiteX57" fmla="*/ 693735 w 832606"/>
                    <a:gd name="connsiteY57" fmla="*/ 220878 h 919604"/>
                    <a:gd name="connsiteX58" fmla="*/ 695955 w 832606"/>
                    <a:gd name="connsiteY58" fmla="*/ 222996 h 919604"/>
                    <a:gd name="connsiteX59" fmla="*/ 708910 w 832606"/>
                    <a:gd name="connsiteY59" fmla="*/ 226001 h 919604"/>
                    <a:gd name="connsiteX60" fmla="*/ 737745 w 832606"/>
                    <a:gd name="connsiteY60" fmla="*/ 243107 h 919604"/>
                    <a:gd name="connsiteX61" fmla="*/ 742005 w 832606"/>
                    <a:gd name="connsiteY61" fmla="*/ 257249 h 919604"/>
                    <a:gd name="connsiteX62" fmla="*/ 751002 w 832606"/>
                    <a:gd name="connsiteY62" fmla="*/ 267121 h 919604"/>
                    <a:gd name="connsiteX63" fmla="*/ 758172 w 832606"/>
                    <a:gd name="connsiteY63" fmla="*/ 281933 h 919604"/>
                    <a:gd name="connsiteX64" fmla="*/ 767437 w 832606"/>
                    <a:gd name="connsiteY64" fmla="*/ 288811 h 919604"/>
                    <a:gd name="connsiteX65" fmla="*/ 768728 w 832606"/>
                    <a:gd name="connsiteY65" fmla="*/ 289568 h 919604"/>
                    <a:gd name="connsiteX66" fmla="*/ 789901 w 832606"/>
                    <a:gd name="connsiteY66" fmla="*/ 313820 h 919604"/>
                    <a:gd name="connsiteX67" fmla="*/ 790187 w 832606"/>
                    <a:gd name="connsiteY67" fmla="*/ 314859 h 919604"/>
                    <a:gd name="connsiteX68" fmla="*/ 790965 w 832606"/>
                    <a:gd name="connsiteY68" fmla="*/ 320987 h 919604"/>
                    <a:gd name="connsiteX69" fmla="*/ 796052 w 832606"/>
                    <a:gd name="connsiteY69" fmla="*/ 322461 h 919604"/>
                    <a:gd name="connsiteX70" fmla="*/ 812755 w 832606"/>
                    <a:gd name="connsiteY70" fmla="*/ 334990 h 919604"/>
                    <a:gd name="connsiteX71" fmla="*/ 816892 w 832606"/>
                    <a:gd name="connsiteY71" fmla="*/ 350594 h 919604"/>
                    <a:gd name="connsiteX72" fmla="*/ 817238 w 832606"/>
                    <a:gd name="connsiteY72" fmla="*/ 352802 h 919604"/>
                    <a:gd name="connsiteX73" fmla="*/ 817536 w 832606"/>
                    <a:gd name="connsiteY73" fmla="*/ 354558 h 919604"/>
                    <a:gd name="connsiteX74" fmla="*/ 817645 w 832606"/>
                    <a:gd name="connsiteY74" fmla="*/ 355150 h 919604"/>
                    <a:gd name="connsiteX75" fmla="*/ 817665 w 832606"/>
                    <a:gd name="connsiteY75" fmla="*/ 355164 h 919604"/>
                    <a:gd name="connsiteX76" fmla="*/ 821381 w 832606"/>
                    <a:gd name="connsiteY76" fmla="*/ 356931 h 919604"/>
                    <a:gd name="connsiteX77" fmla="*/ 831086 w 832606"/>
                    <a:gd name="connsiteY77" fmla="*/ 373008 h 919604"/>
                    <a:gd name="connsiteX78" fmla="*/ 828543 w 832606"/>
                    <a:gd name="connsiteY78" fmla="*/ 381185 h 919604"/>
                    <a:gd name="connsiteX79" fmla="*/ 831418 w 832606"/>
                    <a:gd name="connsiteY79" fmla="*/ 387172 h 919604"/>
                    <a:gd name="connsiteX80" fmla="*/ 832442 w 832606"/>
                    <a:gd name="connsiteY80" fmla="*/ 400521 h 919604"/>
                    <a:gd name="connsiteX81" fmla="*/ 828916 w 832606"/>
                    <a:gd name="connsiteY81" fmla="*/ 415704 h 919604"/>
                    <a:gd name="connsiteX82" fmla="*/ 827112 w 832606"/>
                    <a:gd name="connsiteY82" fmla="*/ 422251 h 919604"/>
                    <a:gd name="connsiteX83" fmla="*/ 829540 w 832606"/>
                    <a:gd name="connsiteY83" fmla="*/ 429742 h 919604"/>
                    <a:gd name="connsiteX84" fmla="*/ 823938 w 832606"/>
                    <a:gd name="connsiteY84" fmla="*/ 440034 h 919604"/>
                    <a:gd name="connsiteX85" fmla="*/ 815129 w 832606"/>
                    <a:gd name="connsiteY85" fmla="*/ 463418 h 919604"/>
                    <a:gd name="connsiteX86" fmla="*/ 813684 w 832606"/>
                    <a:gd name="connsiteY86" fmla="*/ 465473 h 919604"/>
                    <a:gd name="connsiteX87" fmla="*/ 812063 w 832606"/>
                    <a:gd name="connsiteY87" fmla="*/ 546271 h 919604"/>
                    <a:gd name="connsiteX88" fmla="*/ 813549 w 832606"/>
                    <a:gd name="connsiteY88" fmla="*/ 633929 h 919604"/>
                    <a:gd name="connsiteX89" fmla="*/ 807099 w 832606"/>
                    <a:gd name="connsiteY89" fmla="*/ 779511 h 919604"/>
                    <a:gd name="connsiteX90" fmla="*/ 740541 w 832606"/>
                    <a:gd name="connsiteY90" fmla="*/ 876409 h 919604"/>
                    <a:gd name="connsiteX91" fmla="*/ 628387 w 832606"/>
                    <a:gd name="connsiteY91" fmla="*/ 919323 h 919604"/>
                    <a:gd name="connsiteX92" fmla="*/ 565857 w 832606"/>
                    <a:gd name="connsiteY92" fmla="*/ 912698 h 919604"/>
                    <a:gd name="connsiteX93" fmla="*/ 563692 w 832606"/>
                    <a:gd name="connsiteY93" fmla="*/ 912108 h 919604"/>
                    <a:gd name="connsiteX94" fmla="*/ 506932 w 832606"/>
                    <a:gd name="connsiteY94" fmla="*/ 884119 h 919604"/>
                    <a:gd name="connsiteX95" fmla="*/ 518190 w 832606"/>
                    <a:gd name="connsiteY95" fmla="*/ 864825 h 919604"/>
                    <a:gd name="connsiteX96" fmla="*/ 550178 w 832606"/>
                    <a:gd name="connsiteY96" fmla="*/ 880315 h 919604"/>
                    <a:gd name="connsiteX97" fmla="*/ 580601 w 832606"/>
                    <a:gd name="connsiteY97" fmla="*/ 889857 h 919604"/>
                    <a:gd name="connsiteX98" fmla="*/ 644594 w 832606"/>
                    <a:gd name="connsiteY98" fmla="*/ 892644 h 919604"/>
                    <a:gd name="connsiteX99" fmla="*/ 792118 w 832606"/>
                    <a:gd name="connsiteY99" fmla="*/ 743880 h 919604"/>
                    <a:gd name="connsiteX100" fmla="*/ 795089 w 832606"/>
                    <a:gd name="connsiteY100" fmla="*/ 680980 h 919604"/>
                    <a:gd name="connsiteX101" fmla="*/ 794845 w 832606"/>
                    <a:gd name="connsiteY101" fmla="*/ 657971 h 919604"/>
                    <a:gd name="connsiteX102" fmla="*/ 795299 w 832606"/>
                    <a:gd name="connsiteY102" fmla="*/ 600222 h 919604"/>
                    <a:gd name="connsiteX103" fmla="*/ 800297 w 832606"/>
                    <a:gd name="connsiteY103" fmla="*/ 526064 h 919604"/>
                    <a:gd name="connsiteX104" fmla="*/ 801525 w 832606"/>
                    <a:gd name="connsiteY104" fmla="*/ 513235 h 919604"/>
                    <a:gd name="connsiteX105" fmla="*/ 807425 w 832606"/>
                    <a:gd name="connsiteY105" fmla="*/ 468292 h 919604"/>
                    <a:gd name="connsiteX106" fmla="*/ 776804 w 832606"/>
                    <a:gd name="connsiteY106" fmla="*/ 419929 h 919604"/>
                    <a:gd name="connsiteX107" fmla="*/ 768799 w 832606"/>
                    <a:gd name="connsiteY107" fmla="*/ 408684 h 919604"/>
                    <a:gd name="connsiteX108" fmla="*/ 768342 w 832606"/>
                    <a:gd name="connsiteY108" fmla="*/ 405726 h 919604"/>
                    <a:gd name="connsiteX109" fmla="*/ 761391 w 832606"/>
                    <a:gd name="connsiteY109" fmla="*/ 395676 h 919604"/>
                    <a:gd name="connsiteX110" fmla="*/ 760858 w 832606"/>
                    <a:gd name="connsiteY110" fmla="*/ 395438 h 919604"/>
                    <a:gd name="connsiteX111" fmla="*/ 759942 w 832606"/>
                    <a:gd name="connsiteY111" fmla="*/ 394990 h 919604"/>
                    <a:gd name="connsiteX112" fmla="*/ 747117 w 832606"/>
                    <a:gd name="connsiteY112" fmla="*/ 382103 h 919604"/>
                    <a:gd name="connsiteX113" fmla="*/ 744564 w 832606"/>
                    <a:gd name="connsiteY113" fmla="*/ 376545 h 919604"/>
                    <a:gd name="connsiteX114" fmla="*/ 730898 w 832606"/>
                    <a:gd name="connsiteY114" fmla="*/ 364417 h 919604"/>
                    <a:gd name="connsiteX115" fmla="*/ 729472 w 832606"/>
                    <a:gd name="connsiteY115" fmla="*/ 363325 h 919604"/>
                    <a:gd name="connsiteX116" fmla="*/ 714165 w 832606"/>
                    <a:gd name="connsiteY116" fmla="*/ 352730 h 919604"/>
                    <a:gd name="connsiteX117" fmla="*/ 709250 w 832606"/>
                    <a:gd name="connsiteY117" fmla="*/ 349776 h 919604"/>
                    <a:gd name="connsiteX118" fmla="*/ 694418 w 832606"/>
                    <a:gd name="connsiteY118" fmla="*/ 346578 h 919604"/>
                    <a:gd name="connsiteX119" fmla="*/ 669438 w 832606"/>
                    <a:gd name="connsiteY119" fmla="*/ 332354 h 919604"/>
                    <a:gd name="connsiteX120" fmla="*/ 639938 w 832606"/>
                    <a:gd name="connsiteY120" fmla="*/ 335406 h 919604"/>
                    <a:gd name="connsiteX121" fmla="*/ 632457 w 832606"/>
                    <a:gd name="connsiteY121" fmla="*/ 333125 h 919604"/>
                    <a:gd name="connsiteX122" fmla="*/ 614154 w 832606"/>
                    <a:gd name="connsiteY122" fmla="*/ 349707 h 919604"/>
                    <a:gd name="connsiteX123" fmla="*/ 583547 w 832606"/>
                    <a:gd name="connsiteY123" fmla="*/ 363405 h 919604"/>
                    <a:gd name="connsiteX124" fmla="*/ 564374 w 832606"/>
                    <a:gd name="connsiteY124" fmla="*/ 374461 h 919604"/>
                    <a:gd name="connsiteX125" fmla="*/ 509211 w 832606"/>
                    <a:gd name="connsiteY125" fmla="*/ 410663 h 919604"/>
                    <a:gd name="connsiteX126" fmla="*/ 500030 w 832606"/>
                    <a:gd name="connsiteY126" fmla="*/ 413201 h 919604"/>
                    <a:gd name="connsiteX127" fmla="*/ 480254 w 832606"/>
                    <a:gd name="connsiteY127" fmla="*/ 421996 h 919604"/>
                    <a:gd name="connsiteX128" fmla="*/ 473549 w 832606"/>
                    <a:gd name="connsiteY128" fmla="*/ 422493 h 919604"/>
                    <a:gd name="connsiteX129" fmla="*/ 467450 w 832606"/>
                    <a:gd name="connsiteY129" fmla="*/ 427453 h 919604"/>
                    <a:gd name="connsiteX130" fmla="*/ 467450 w 832606"/>
                    <a:gd name="connsiteY130" fmla="*/ 427453 h 919604"/>
                    <a:gd name="connsiteX131" fmla="*/ 454347 w 832606"/>
                    <a:gd name="connsiteY131" fmla="*/ 432660 h 919604"/>
                    <a:gd name="connsiteX132" fmla="*/ 446169 w 832606"/>
                    <a:gd name="connsiteY132" fmla="*/ 438417 h 919604"/>
                    <a:gd name="connsiteX133" fmla="*/ 435326 w 832606"/>
                    <a:gd name="connsiteY133" fmla="*/ 440962 h 919604"/>
                    <a:gd name="connsiteX134" fmla="*/ 415049 w 832606"/>
                    <a:gd name="connsiteY134" fmla="*/ 444735 h 919604"/>
                    <a:gd name="connsiteX135" fmla="*/ 412200 w 832606"/>
                    <a:gd name="connsiteY135" fmla="*/ 446242 h 919604"/>
                    <a:gd name="connsiteX136" fmla="*/ 407834 w 832606"/>
                    <a:gd name="connsiteY136" fmla="*/ 447919 h 919604"/>
                    <a:gd name="connsiteX137" fmla="*/ 381152 w 832606"/>
                    <a:gd name="connsiteY137" fmla="*/ 458054 h 919604"/>
                    <a:gd name="connsiteX138" fmla="*/ 356603 w 832606"/>
                    <a:gd name="connsiteY138" fmla="*/ 464436 h 919604"/>
                    <a:gd name="connsiteX139" fmla="*/ 353341 w 832606"/>
                    <a:gd name="connsiteY139" fmla="*/ 483925 h 919604"/>
                    <a:gd name="connsiteX140" fmla="*/ 353249 w 832606"/>
                    <a:gd name="connsiteY140" fmla="*/ 488700 h 919604"/>
                    <a:gd name="connsiteX141" fmla="*/ 353248 w 832606"/>
                    <a:gd name="connsiteY141" fmla="*/ 490475 h 919604"/>
                    <a:gd name="connsiteX142" fmla="*/ 353253 w 832606"/>
                    <a:gd name="connsiteY142" fmla="*/ 490633 h 919604"/>
                    <a:gd name="connsiteX143" fmla="*/ 355351 w 832606"/>
                    <a:gd name="connsiteY143" fmla="*/ 553456 h 919604"/>
                    <a:gd name="connsiteX144" fmla="*/ 355427 w 832606"/>
                    <a:gd name="connsiteY144" fmla="*/ 555108 h 919604"/>
                    <a:gd name="connsiteX145" fmla="*/ 333936 w 832606"/>
                    <a:gd name="connsiteY145" fmla="*/ 606030 h 919604"/>
                    <a:gd name="connsiteX146" fmla="*/ 306131 w 832606"/>
                    <a:gd name="connsiteY146" fmla="*/ 592314 h 919604"/>
                    <a:gd name="connsiteX147" fmla="*/ 305030 w 832606"/>
                    <a:gd name="connsiteY147" fmla="*/ 591456 h 919604"/>
                    <a:gd name="connsiteX148" fmla="*/ 303200 w 832606"/>
                    <a:gd name="connsiteY148" fmla="*/ 590029 h 919604"/>
                    <a:gd name="connsiteX149" fmla="*/ 285705 w 832606"/>
                    <a:gd name="connsiteY149" fmla="*/ 587638 h 919604"/>
                    <a:gd name="connsiteX150" fmla="*/ 263682 w 832606"/>
                    <a:gd name="connsiteY150" fmla="*/ 589777 h 919604"/>
                    <a:gd name="connsiteX151" fmla="*/ 230895 w 832606"/>
                    <a:gd name="connsiteY151" fmla="*/ 608677 h 919604"/>
                    <a:gd name="connsiteX152" fmla="*/ 228888 w 832606"/>
                    <a:gd name="connsiteY152" fmla="*/ 611479 h 919604"/>
                    <a:gd name="connsiteX153" fmla="*/ 226014 w 832606"/>
                    <a:gd name="connsiteY153" fmla="*/ 616795 h 919604"/>
                    <a:gd name="connsiteX154" fmla="*/ 231286 w 832606"/>
                    <a:gd name="connsiteY154" fmla="*/ 672901 h 919604"/>
                    <a:gd name="connsiteX155" fmla="*/ 277785 w 832606"/>
                    <a:gd name="connsiteY155" fmla="*/ 711431 h 919604"/>
                    <a:gd name="connsiteX156" fmla="*/ 278800 w 832606"/>
                    <a:gd name="connsiteY156" fmla="*/ 711755 h 919604"/>
                    <a:gd name="connsiteX157" fmla="*/ 305431 w 832606"/>
                    <a:gd name="connsiteY157" fmla="*/ 736041 h 919604"/>
                    <a:gd name="connsiteX158" fmla="*/ 329222 w 832606"/>
                    <a:gd name="connsiteY158" fmla="*/ 766741 h 919604"/>
                    <a:gd name="connsiteX159" fmla="*/ 379321 w 832606"/>
                    <a:gd name="connsiteY159" fmla="*/ 824427 h 919604"/>
                    <a:gd name="connsiteX160" fmla="*/ 371278 w 832606"/>
                    <a:gd name="connsiteY160" fmla="*/ 832443 h 919604"/>
                    <a:gd name="connsiteX161" fmla="*/ 329698 w 832606"/>
                    <a:gd name="connsiteY161" fmla="*/ 803356 h 919604"/>
                    <a:gd name="connsiteX162" fmla="*/ 305024 w 832606"/>
                    <a:gd name="connsiteY162" fmla="*/ 777084 h 919604"/>
                    <a:gd name="connsiteX163" fmla="*/ 299730 w 832606"/>
                    <a:gd name="connsiteY163" fmla="*/ 778569 h 919604"/>
                    <a:gd name="connsiteX164" fmla="*/ 275756 w 832606"/>
                    <a:gd name="connsiteY164" fmla="*/ 774723 h 919604"/>
                    <a:gd name="connsiteX165" fmla="*/ 266386 w 832606"/>
                    <a:gd name="connsiteY165" fmla="*/ 771516 h 919604"/>
                    <a:gd name="connsiteX166" fmla="*/ 260266 w 832606"/>
                    <a:gd name="connsiteY166" fmla="*/ 764510 h 919604"/>
                    <a:gd name="connsiteX167" fmla="*/ 252631 w 832606"/>
                    <a:gd name="connsiteY167" fmla="*/ 764402 h 919604"/>
                    <a:gd name="connsiteX168" fmla="*/ 249256 w 832606"/>
                    <a:gd name="connsiteY168" fmla="*/ 763473 h 919604"/>
                    <a:gd name="connsiteX169" fmla="*/ 243762 w 832606"/>
                    <a:gd name="connsiteY169" fmla="*/ 759695 h 919604"/>
                    <a:gd name="connsiteX170" fmla="*/ 239639 w 832606"/>
                    <a:gd name="connsiteY170" fmla="*/ 745861 h 919604"/>
                    <a:gd name="connsiteX171" fmla="*/ 237617 w 832606"/>
                    <a:gd name="connsiteY171" fmla="*/ 745318 h 919604"/>
                    <a:gd name="connsiteX172" fmla="*/ 227264 w 832606"/>
                    <a:gd name="connsiteY172" fmla="*/ 736515 h 919604"/>
                    <a:gd name="connsiteX173" fmla="*/ 216862 w 832606"/>
                    <a:gd name="connsiteY173" fmla="*/ 727948 h 919604"/>
                    <a:gd name="connsiteX174" fmla="*/ 209510 w 832606"/>
                    <a:gd name="connsiteY174" fmla="*/ 714613 h 919604"/>
                    <a:gd name="connsiteX175" fmla="*/ 205064 w 832606"/>
                    <a:gd name="connsiteY175" fmla="*/ 712113 h 919604"/>
                    <a:gd name="connsiteX176" fmla="*/ 193016 w 832606"/>
                    <a:gd name="connsiteY176" fmla="*/ 680283 h 919604"/>
                    <a:gd name="connsiteX177" fmla="*/ 193152 w 832606"/>
                    <a:gd name="connsiteY177" fmla="*/ 679907 h 919604"/>
                    <a:gd name="connsiteX178" fmla="*/ 194176 w 832606"/>
                    <a:gd name="connsiteY178" fmla="*/ 677411 h 919604"/>
                    <a:gd name="connsiteX179" fmla="*/ 193997 w 832606"/>
                    <a:gd name="connsiteY179" fmla="*/ 674878 h 919604"/>
                    <a:gd name="connsiteX180" fmla="*/ 193856 w 832606"/>
                    <a:gd name="connsiteY180" fmla="*/ 672327 h 919604"/>
                    <a:gd name="connsiteX181" fmla="*/ 193856 w 832606"/>
                    <a:gd name="connsiteY181" fmla="*/ 672327 h 919604"/>
                    <a:gd name="connsiteX182" fmla="*/ 191810 w 832606"/>
                    <a:gd name="connsiteY182" fmla="*/ 671460 h 919604"/>
                    <a:gd name="connsiteX183" fmla="*/ 191810 w 832606"/>
                    <a:gd name="connsiteY183" fmla="*/ 671460 h 919604"/>
                    <a:gd name="connsiteX184" fmla="*/ 173483 w 832606"/>
                    <a:gd name="connsiteY184" fmla="*/ 650474 h 919604"/>
                    <a:gd name="connsiteX185" fmla="*/ 175604 w 832606"/>
                    <a:gd name="connsiteY185" fmla="*/ 643664 h 919604"/>
                    <a:gd name="connsiteX186" fmla="*/ 175597 w 832606"/>
                    <a:gd name="connsiteY186" fmla="*/ 643029 h 919604"/>
                    <a:gd name="connsiteX187" fmla="*/ 175597 w 832606"/>
                    <a:gd name="connsiteY187" fmla="*/ 643029 h 919604"/>
                    <a:gd name="connsiteX188" fmla="*/ 173747 w 832606"/>
                    <a:gd name="connsiteY188" fmla="*/ 641982 h 919604"/>
                    <a:gd name="connsiteX189" fmla="*/ 165149 w 832606"/>
                    <a:gd name="connsiteY189" fmla="*/ 625501 h 919604"/>
                    <a:gd name="connsiteX190" fmla="*/ 172564 w 832606"/>
                    <a:gd name="connsiteY190" fmla="*/ 610311 h 919604"/>
                    <a:gd name="connsiteX191" fmla="*/ 173631 w 832606"/>
                    <a:gd name="connsiteY191" fmla="*/ 609072 h 919604"/>
                    <a:gd name="connsiteX192" fmla="*/ 173925 w 832606"/>
                    <a:gd name="connsiteY192" fmla="*/ 608739 h 919604"/>
                    <a:gd name="connsiteX193" fmla="*/ 171454 w 832606"/>
                    <a:gd name="connsiteY193" fmla="*/ 607962 h 919604"/>
                    <a:gd name="connsiteX194" fmla="*/ 167326 w 832606"/>
                    <a:gd name="connsiteY194" fmla="*/ 606355 h 919604"/>
                    <a:gd name="connsiteX195" fmla="*/ 157634 w 832606"/>
                    <a:gd name="connsiteY195" fmla="*/ 597045 h 919604"/>
                    <a:gd name="connsiteX196" fmla="*/ 156721 w 832606"/>
                    <a:gd name="connsiteY196" fmla="*/ 595559 h 919604"/>
                    <a:gd name="connsiteX197" fmla="*/ 155381 w 832606"/>
                    <a:gd name="connsiteY197" fmla="*/ 578690 h 919604"/>
                    <a:gd name="connsiteX198" fmla="*/ 156143 w 832606"/>
                    <a:gd name="connsiteY198" fmla="*/ 576858 h 919604"/>
                    <a:gd name="connsiteX199" fmla="*/ 142142 w 832606"/>
                    <a:gd name="connsiteY199" fmla="*/ 558668 h 919604"/>
                    <a:gd name="connsiteX200" fmla="*/ 144626 w 832606"/>
                    <a:gd name="connsiteY200" fmla="*/ 547375 h 919604"/>
                    <a:gd name="connsiteX201" fmla="*/ 144392 w 832606"/>
                    <a:gd name="connsiteY201" fmla="*/ 540402 h 919604"/>
                    <a:gd name="connsiteX202" fmla="*/ 138775 w 832606"/>
                    <a:gd name="connsiteY202" fmla="*/ 531235 h 919604"/>
                    <a:gd name="connsiteX203" fmla="*/ 144941 w 832606"/>
                    <a:gd name="connsiteY203" fmla="*/ 511675 h 919604"/>
                    <a:gd name="connsiteX204" fmla="*/ 145099 w 832606"/>
                    <a:gd name="connsiteY204" fmla="*/ 496693 h 919604"/>
                    <a:gd name="connsiteX205" fmla="*/ 143870 w 832606"/>
                    <a:gd name="connsiteY205" fmla="*/ 489147 h 919604"/>
                    <a:gd name="connsiteX206" fmla="*/ 148473 w 832606"/>
                    <a:gd name="connsiteY206" fmla="*/ 474453 h 919604"/>
                    <a:gd name="connsiteX207" fmla="*/ 144898 w 832606"/>
                    <a:gd name="connsiteY207" fmla="*/ 456814 h 919604"/>
                    <a:gd name="connsiteX208" fmla="*/ 150777 w 832606"/>
                    <a:gd name="connsiteY208" fmla="*/ 444749 h 919604"/>
                    <a:gd name="connsiteX209" fmla="*/ 148919 w 832606"/>
                    <a:gd name="connsiteY209" fmla="*/ 435250 h 919604"/>
                    <a:gd name="connsiteX210" fmla="*/ 154950 w 832606"/>
                    <a:gd name="connsiteY210" fmla="*/ 419749 h 919604"/>
                    <a:gd name="connsiteX211" fmla="*/ 163603 w 832606"/>
                    <a:gd name="connsiteY211" fmla="*/ 399757 h 919604"/>
                    <a:gd name="connsiteX212" fmla="*/ 173689 w 832606"/>
                    <a:gd name="connsiteY212" fmla="*/ 396187 h 919604"/>
                    <a:gd name="connsiteX213" fmla="*/ 178296 w 832606"/>
                    <a:gd name="connsiteY213" fmla="*/ 382553 h 919604"/>
                    <a:gd name="connsiteX214" fmla="*/ 186470 w 832606"/>
                    <a:gd name="connsiteY214" fmla="*/ 361501 h 919604"/>
                    <a:gd name="connsiteX215" fmla="*/ 181243 w 832606"/>
                    <a:gd name="connsiteY215" fmla="*/ 365553 h 919604"/>
                    <a:gd name="connsiteX216" fmla="*/ 161559 w 832606"/>
                    <a:gd name="connsiteY216" fmla="*/ 382876 h 919604"/>
                    <a:gd name="connsiteX217" fmla="*/ 128226 w 832606"/>
                    <a:gd name="connsiteY217" fmla="*/ 373422 h 919604"/>
                    <a:gd name="connsiteX218" fmla="*/ 107817 w 832606"/>
                    <a:gd name="connsiteY218" fmla="*/ 379497 h 919604"/>
                    <a:gd name="connsiteX219" fmla="*/ 89395 w 832606"/>
                    <a:gd name="connsiteY219" fmla="*/ 364400 h 919604"/>
                    <a:gd name="connsiteX220" fmla="*/ 88883 w 832606"/>
                    <a:gd name="connsiteY220" fmla="*/ 360462 h 919604"/>
                    <a:gd name="connsiteX221" fmla="*/ 73289 w 832606"/>
                    <a:gd name="connsiteY221" fmla="*/ 368956 h 919604"/>
                    <a:gd name="connsiteX222" fmla="*/ 57924 w 832606"/>
                    <a:gd name="connsiteY222" fmla="*/ 358735 h 919604"/>
                    <a:gd name="connsiteX223" fmla="*/ 59169 w 832606"/>
                    <a:gd name="connsiteY223" fmla="*/ 351477 h 919604"/>
                    <a:gd name="connsiteX224" fmla="*/ 58472 w 832606"/>
                    <a:gd name="connsiteY224" fmla="*/ 351203 h 919604"/>
                    <a:gd name="connsiteX225" fmla="*/ 58126 w 832606"/>
                    <a:gd name="connsiteY225" fmla="*/ 351051 h 919604"/>
                    <a:gd name="connsiteX226" fmla="*/ 50096 w 832606"/>
                    <a:gd name="connsiteY226" fmla="*/ 342388 h 919604"/>
                    <a:gd name="connsiteX227" fmla="*/ 30142 w 832606"/>
                    <a:gd name="connsiteY227" fmla="*/ 332950 h 919604"/>
                    <a:gd name="connsiteX228" fmla="*/ 29291 w 832606"/>
                    <a:gd name="connsiteY228" fmla="*/ 301349 h 919604"/>
                    <a:gd name="connsiteX229" fmla="*/ 14156 w 832606"/>
                    <a:gd name="connsiteY229" fmla="*/ 273687 h 919604"/>
                    <a:gd name="connsiteX230" fmla="*/ 18651 w 832606"/>
                    <a:gd name="connsiteY230" fmla="*/ 251855 h 919604"/>
                    <a:gd name="connsiteX231" fmla="*/ 11597 w 832606"/>
                    <a:gd name="connsiteY231" fmla="*/ 230533 h 919604"/>
                    <a:gd name="connsiteX232" fmla="*/ 3051 w 832606"/>
                    <a:gd name="connsiteY232" fmla="*/ 215340 h 919604"/>
                    <a:gd name="connsiteX233" fmla="*/ 1928 w 832606"/>
                    <a:gd name="connsiteY233" fmla="*/ 202416 h 919604"/>
                    <a:gd name="connsiteX234" fmla="*/ 15376 w 832606"/>
                    <a:gd name="connsiteY234" fmla="*/ 185997 h 919604"/>
                    <a:gd name="connsiteX235" fmla="*/ 9761 w 832606"/>
                    <a:gd name="connsiteY235" fmla="*/ 171747 h 919604"/>
                    <a:gd name="connsiteX236" fmla="*/ 219 w 832606"/>
                    <a:gd name="connsiteY236" fmla="*/ 160553 h 919604"/>
                    <a:gd name="connsiteX237" fmla="*/ 10604 w 832606"/>
                    <a:gd name="connsiteY237" fmla="*/ 145308 h 919604"/>
                    <a:gd name="connsiteX238" fmla="*/ 13306 w 832606"/>
                    <a:gd name="connsiteY238" fmla="*/ 138768 h 919604"/>
                    <a:gd name="connsiteX239" fmla="*/ 14717 w 832606"/>
                    <a:gd name="connsiteY239" fmla="*/ 113109 h 919604"/>
                    <a:gd name="connsiteX240" fmla="*/ 31638 w 832606"/>
                    <a:gd name="connsiteY240" fmla="*/ 98080 h 919604"/>
                    <a:gd name="connsiteX241" fmla="*/ 38356 w 832606"/>
                    <a:gd name="connsiteY241" fmla="*/ 80861 h 919604"/>
                    <a:gd name="connsiteX242" fmla="*/ 62640 w 832606"/>
                    <a:gd name="connsiteY242" fmla="*/ 67709 h 919604"/>
                    <a:gd name="connsiteX243" fmla="*/ 76277 w 832606"/>
                    <a:gd name="connsiteY243" fmla="*/ 43441 h 919604"/>
                    <a:gd name="connsiteX244" fmla="*/ 84661 w 832606"/>
                    <a:gd name="connsiteY244" fmla="*/ 42149 h 919604"/>
                    <a:gd name="connsiteX245" fmla="*/ 94731 w 832606"/>
                    <a:gd name="connsiteY245" fmla="*/ 30722 h 919604"/>
                    <a:gd name="connsiteX246" fmla="*/ 118174 w 832606"/>
                    <a:gd name="connsiteY246" fmla="*/ 36512 h 919604"/>
                    <a:gd name="connsiteX247" fmla="*/ 118359 w 832606"/>
                    <a:gd name="connsiteY247" fmla="*/ 36908 h 919604"/>
                    <a:gd name="connsiteX248" fmla="*/ 118961 w 832606"/>
                    <a:gd name="connsiteY248" fmla="*/ 38166 h 919604"/>
                    <a:gd name="connsiteX249" fmla="*/ 124391 w 832606"/>
                    <a:gd name="connsiteY249" fmla="*/ 28000 h 919604"/>
                    <a:gd name="connsiteX250" fmla="*/ 146473 w 832606"/>
                    <a:gd name="connsiteY250" fmla="*/ 23720 h 919604"/>
                    <a:gd name="connsiteX251" fmla="*/ 151408 w 832606"/>
                    <a:gd name="connsiteY251" fmla="*/ 14362 h 919604"/>
                    <a:gd name="connsiteX252" fmla="*/ 179063 w 832606"/>
                    <a:gd name="connsiteY252" fmla="*/ 8230 h 919604"/>
                    <a:gd name="connsiteX253" fmla="*/ 190698 w 832606"/>
                    <a:gd name="connsiteY253" fmla="*/ 1492 h 919604"/>
                    <a:gd name="connsiteX254" fmla="*/ 241899 w 832606"/>
                    <a:gd name="connsiteY254" fmla="*/ 630940 h 919604"/>
                    <a:gd name="connsiteX255" fmla="*/ 288068 w 832606"/>
                    <a:gd name="connsiteY255" fmla="*/ 632384 h 919604"/>
                    <a:gd name="connsiteX256" fmla="*/ 289112 w 832606"/>
                    <a:gd name="connsiteY256" fmla="*/ 632789 h 919604"/>
                    <a:gd name="connsiteX257" fmla="*/ 324613 w 832606"/>
                    <a:gd name="connsiteY257" fmla="*/ 662951 h 919604"/>
                    <a:gd name="connsiteX258" fmla="*/ 311842 w 832606"/>
                    <a:gd name="connsiteY258" fmla="*/ 672750 h 919604"/>
                    <a:gd name="connsiteX259" fmla="*/ 297336 w 832606"/>
                    <a:gd name="connsiteY259" fmla="*/ 657771 h 919604"/>
                    <a:gd name="connsiteX260" fmla="*/ 281148 w 832606"/>
                    <a:gd name="connsiteY260" fmla="*/ 645629 h 919604"/>
                    <a:gd name="connsiteX261" fmla="*/ 241899 w 832606"/>
                    <a:gd name="connsiteY261" fmla="*/ 633693 h 919604"/>
                    <a:gd name="connsiteX262" fmla="*/ 241899 w 832606"/>
                    <a:gd name="connsiteY262" fmla="*/ 630940 h 919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</a:cxnLst>
                  <a:rect l="l" t="t" r="r" b="b"/>
                  <a:pathLst>
                    <a:path w="832606" h="919604">
                      <a:moveTo>
                        <a:pt x="190698" y="1492"/>
                      </a:moveTo>
                      <a:cubicBezTo>
                        <a:pt x="205388" y="-3093"/>
                        <a:pt x="214763" y="3507"/>
                        <a:pt x="221452" y="13734"/>
                      </a:cubicBezTo>
                      <a:cubicBezTo>
                        <a:pt x="222926" y="13447"/>
                        <a:pt x="224352" y="13465"/>
                        <a:pt x="225941" y="13847"/>
                      </a:cubicBezTo>
                      <a:cubicBezTo>
                        <a:pt x="226334" y="13942"/>
                        <a:pt x="227285" y="14301"/>
                        <a:pt x="228004" y="14583"/>
                      </a:cubicBezTo>
                      <a:cubicBezTo>
                        <a:pt x="228560" y="14815"/>
                        <a:pt x="229062" y="15097"/>
                        <a:pt x="229544" y="15396"/>
                      </a:cubicBezTo>
                      <a:lnTo>
                        <a:pt x="229832" y="15245"/>
                      </a:lnTo>
                      <a:lnTo>
                        <a:pt x="229832" y="15245"/>
                      </a:lnTo>
                      <a:cubicBezTo>
                        <a:pt x="230934" y="14044"/>
                        <a:pt x="232092" y="12949"/>
                        <a:pt x="233342" y="12066"/>
                      </a:cubicBezTo>
                      <a:cubicBezTo>
                        <a:pt x="236151" y="10083"/>
                        <a:pt x="239046" y="9505"/>
                        <a:pt x="241792" y="9913"/>
                      </a:cubicBezTo>
                      <a:lnTo>
                        <a:pt x="243064" y="9446"/>
                      </a:lnTo>
                      <a:lnTo>
                        <a:pt x="243064" y="9446"/>
                      </a:lnTo>
                      <a:cubicBezTo>
                        <a:pt x="253938" y="5662"/>
                        <a:pt x="265726" y="7418"/>
                        <a:pt x="273098" y="16771"/>
                      </a:cubicBezTo>
                      <a:cubicBezTo>
                        <a:pt x="274525" y="18578"/>
                        <a:pt x="275678" y="20591"/>
                        <a:pt x="276662" y="22713"/>
                      </a:cubicBezTo>
                      <a:cubicBezTo>
                        <a:pt x="278873" y="23437"/>
                        <a:pt x="280948" y="24483"/>
                        <a:pt x="282735" y="25770"/>
                      </a:cubicBezTo>
                      <a:cubicBezTo>
                        <a:pt x="283990" y="25181"/>
                        <a:pt x="285317" y="24685"/>
                        <a:pt x="286737" y="24320"/>
                      </a:cubicBezTo>
                      <a:cubicBezTo>
                        <a:pt x="294758" y="22265"/>
                        <a:pt x="303186" y="24204"/>
                        <a:pt x="309723" y="29115"/>
                      </a:cubicBezTo>
                      <a:cubicBezTo>
                        <a:pt x="312907" y="31505"/>
                        <a:pt x="315248" y="34497"/>
                        <a:pt x="317024" y="37913"/>
                      </a:cubicBezTo>
                      <a:cubicBezTo>
                        <a:pt x="319046" y="38387"/>
                        <a:pt x="321044" y="39240"/>
                        <a:pt x="322916" y="40384"/>
                      </a:cubicBezTo>
                      <a:cubicBezTo>
                        <a:pt x="324525" y="39584"/>
                        <a:pt x="326159" y="38834"/>
                        <a:pt x="327835" y="38319"/>
                      </a:cubicBezTo>
                      <a:cubicBezTo>
                        <a:pt x="333958" y="36441"/>
                        <a:pt x="340527" y="35750"/>
                        <a:pt x="346901" y="36224"/>
                      </a:cubicBezTo>
                      <a:cubicBezTo>
                        <a:pt x="360636" y="37241"/>
                        <a:pt x="373919" y="52906"/>
                        <a:pt x="364740" y="66358"/>
                      </a:cubicBezTo>
                      <a:lnTo>
                        <a:pt x="364454" y="66765"/>
                      </a:lnTo>
                      <a:cubicBezTo>
                        <a:pt x="363290" y="68386"/>
                        <a:pt x="362276" y="70063"/>
                        <a:pt x="361338" y="71766"/>
                      </a:cubicBezTo>
                      <a:cubicBezTo>
                        <a:pt x="364625" y="73194"/>
                        <a:pt x="367791" y="75104"/>
                        <a:pt x="370716" y="77499"/>
                      </a:cubicBezTo>
                      <a:cubicBezTo>
                        <a:pt x="385023" y="89208"/>
                        <a:pt x="386311" y="107259"/>
                        <a:pt x="383635" y="124287"/>
                      </a:cubicBezTo>
                      <a:lnTo>
                        <a:pt x="383521" y="124996"/>
                      </a:lnTo>
                      <a:lnTo>
                        <a:pt x="383555" y="124996"/>
                      </a:lnTo>
                      <a:cubicBezTo>
                        <a:pt x="391157" y="125717"/>
                        <a:pt x="397721" y="133644"/>
                        <a:pt x="393229" y="141102"/>
                      </a:cubicBezTo>
                      <a:lnTo>
                        <a:pt x="393011" y="141451"/>
                      </a:lnTo>
                      <a:cubicBezTo>
                        <a:pt x="386931" y="150830"/>
                        <a:pt x="381721" y="161190"/>
                        <a:pt x="375913" y="171060"/>
                      </a:cubicBezTo>
                      <a:cubicBezTo>
                        <a:pt x="359841" y="176845"/>
                        <a:pt x="344343" y="183971"/>
                        <a:pt x="329751" y="192604"/>
                      </a:cubicBezTo>
                      <a:cubicBezTo>
                        <a:pt x="320662" y="200555"/>
                        <a:pt x="312007" y="208960"/>
                        <a:pt x="304394" y="218312"/>
                      </a:cubicBezTo>
                      <a:cubicBezTo>
                        <a:pt x="300593" y="222982"/>
                        <a:pt x="297102" y="227925"/>
                        <a:pt x="293893" y="233050"/>
                      </a:cubicBezTo>
                      <a:cubicBezTo>
                        <a:pt x="296459" y="234282"/>
                        <a:pt x="299632" y="234219"/>
                        <a:pt x="302312" y="231739"/>
                      </a:cubicBezTo>
                      <a:cubicBezTo>
                        <a:pt x="326153" y="209679"/>
                        <a:pt x="354955" y="194197"/>
                        <a:pt x="385624" y="183821"/>
                      </a:cubicBezTo>
                      <a:cubicBezTo>
                        <a:pt x="387832" y="183072"/>
                        <a:pt x="389282" y="181663"/>
                        <a:pt x="390094" y="179995"/>
                      </a:cubicBezTo>
                      <a:cubicBezTo>
                        <a:pt x="403709" y="176122"/>
                        <a:pt x="417563" y="173118"/>
                        <a:pt x="431556" y="170991"/>
                      </a:cubicBezTo>
                      <a:cubicBezTo>
                        <a:pt x="435413" y="167322"/>
                        <a:pt x="439453" y="163814"/>
                        <a:pt x="443293" y="160159"/>
                      </a:cubicBezTo>
                      <a:cubicBezTo>
                        <a:pt x="448196" y="155496"/>
                        <a:pt x="454337" y="155564"/>
                        <a:pt x="458925" y="158493"/>
                      </a:cubicBezTo>
                      <a:cubicBezTo>
                        <a:pt x="461204" y="157456"/>
                        <a:pt x="463535" y="156540"/>
                        <a:pt x="465901" y="155718"/>
                      </a:cubicBezTo>
                      <a:lnTo>
                        <a:pt x="467368" y="155218"/>
                      </a:lnTo>
                      <a:cubicBezTo>
                        <a:pt x="467981" y="155017"/>
                        <a:pt x="468565" y="154784"/>
                        <a:pt x="469168" y="154601"/>
                      </a:cubicBezTo>
                      <a:cubicBezTo>
                        <a:pt x="485587" y="149590"/>
                        <a:pt x="500601" y="151450"/>
                        <a:pt x="516751" y="155568"/>
                      </a:cubicBezTo>
                      <a:lnTo>
                        <a:pt x="518819" y="156105"/>
                      </a:lnTo>
                      <a:cubicBezTo>
                        <a:pt x="526348" y="158100"/>
                        <a:pt x="531085" y="157781"/>
                        <a:pt x="538376" y="155945"/>
                      </a:cubicBezTo>
                      <a:lnTo>
                        <a:pt x="539198" y="155736"/>
                      </a:lnTo>
                      <a:cubicBezTo>
                        <a:pt x="546944" y="153718"/>
                        <a:pt x="555229" y="152224"/>
                        <a:pt x="563147" y="154348"/>
                      </a:cubicBezTo>
                      <a:cubicBezTo>
                        <a:pt x="571431" y="156571"/>
                        <a:pt x="576927" y="161516"/>
                        <a:pt x="582570" y="167491"/>
                      </a:cubicBezTo>
                      <a:lnTo>
                        <a:pt x="583135" y="168091"/>
                      </a:lnTo>
                      <a:cubicBezTo>
                        <a:pt x="585768" y="170904"/>
                        <a:pt x="587289" y="171211"/>
                        <a:pt x="590737" y="171143"/>
                      </a:cubicBezTo>
                      <a:lnTo>
                        <a:pt x="594429" y="171033"/>
                      </a:lnTo>
                      <a:cubicBezTo>
                        <a:pt x="608364" y="170652"/>
                        <a:pt x="622009" y="171239"/>
                        <a:pt x="632447" y="182001"/>
                      </a:cubicBezTo>
                      <a:cubicBezTo>
                        <a:pt x="636304" y="185981"/>
                        <a:pt x="640445" y="191614"/>
                        <a:pt x="642929" y="196754"/>
                      </a:cubicBezTo>
                      <a:lnTo>
                        <a:pt x="643290" y="197521"/>
                      </a:lnTo>
                      <a:cubicBezTo>
                        <a:pt x="643405" y="197772"/>
                        <a:pt x="643507" y="197980"/>
                        <a:pt x="643603" y="198167"/>
                      </a:cubicBezTo>
                      <a:cubicBezTo>
                        <a:pt x="645099" y="197926"/>
                        <a:pt x="647429" y="196980"/>
                        <a:pt x="648538" y="196765"/>
                      </a:cubicBezTo>
                      <a:cubicBezTo>
                        <a:pt x="663724" y="193823"/>
                        <a:pt x="676394" y="198356"/>
                        <a:pt x="686147" y="210306"/>
                      </a:cubicBezTo>
                      <a:cubicBezTo>
                        <a:pt x="688280" y="212921"/>
                        <a:pt x="691503" y="218056"/>
                        <a:pt x="693735" y="220878"/>
                      </a:cubicBezTo>
                      <a:cubicBezTo>
                        <a:pt x="694518" y="221540"/>
                        <a:pt x="695256" y="222250"/>
                        <a:pt x="695955" y="222996"/>
                      </a:cubicBezTo>
                      <a:cubicBezTo>
                        <a:pt x="699616" y="225330"/>
                        <a:pt x="704804" y="225183"/>
                        <a:pt x="708910" y="226001"/>
                      </a:cubicBezTo>
                      <a:cubicBezTo>
                        <a:pt x="720098" y="228226"/>
                        <a:pt x="732056" y="232474"/>
                        <a:pt x="737745" y="243107"/>
                      </a:cubicBezTo>
                      <a:cubicBezTo>
                        <a:pt x="740122" y="247544"/>
                        <a:pt x="741001" y="252399"/>
                        <a:pt x="742005" y="257249"/>
                      </a:cubicBezTo>
                      <a:cubicBezTo>
                        <a:pt x="745767" y="259716"/>
                        <a:pt x="748713" y="263272"/>
                        <a:pt x="751002" y="267121"/>
                      </a:cubicBezTo>
                      <a:cubicBezTo>
                        <a:pt x="753785" y="271795"/>
                        <a:pt x="754968" y="277519"/>
                        <a:pt x="758172" y="281933"/>
                      </a:cubicBezTo>
                      <a:cubicBezTo>
                        <a:pt x="760499" y="285139"/>
                        <a:pt x="764054" y="286851"/>
                        <a:pt x="767437" y="288811"/>
                      </a:cubicBezTo>
                      <a:lnTo>
                        <a:pt x="768728" y="289568"/>
                      </a:lnTo>
                      <a:cubicBezTo>
                        <a:pt x="778752" y="295528"/>
                        <a:pt x="786601" y="302143"/>
                        <a:pt x="789901" y="313820"/>
                      </a:cubicBezTo>
                      <a:lnTo>
                        <a:pt x="790187" y="314859"/>
                      </a:lnTo>
                      <a:cubicBezTo>
                        <a:pt x="790721" y="316648"/>
                        <a:pt x="792600" y="321754"/>
                        <a:pt x="790965" y="320987"/>
                      </a:cubicBezTo>
                      <a:cubicBezTo>
                        <a:pt x="792376" y="321763"/>
                        <a:pt x="794770" y="322036"/>
                        <a:pt x="796052" y="322461"/>
                      </a:cubicBezTo>
                      <a:cubicBezTo>
                        <a:pt x="803010" y="324759"/>
                        <a:pt x="809052" y="328470"/>
                        <a:pt x="812755" y="334990"/>
                      </a:cubicBezTo>
                      <a:cubicBezTo>
                        <a:pt x="815576" y="339952"/>
                        <a:pt x="816085" y="345123"/>
                        <a:pt x="816892" y="350594"/>
                      </a:cubicBezTo>
                      <a:lnTo>
                        <a:pt x="817238" y="352802"/>
                      </a:lnTo>
                      <a:cubicBezTo>
                        <a:pt x="817326" y="353336"/>
                        <a:pt x="817428" y="353957"/>
                        <a:pt x="817536" y="354558"/>
                      </a:cubicBezTo>
                      <a:lnTo>
                        <a:pt x="817645" y="355150"/>
                      </a:lnTo>
                      <a:lnTo>
                        <a:pt x="817665" y="355164"/>
                      </a:lnTo>
                      <a:cubicBezTo>
                        <a:pt x="818926" y="355707"/>
                        <a:pt x="820167" y="356296"/>
                        <a:pt x="821381" y="356931"/>
                      </a:cubicBezTo>
                      <a:cubicBezTo>
                        <a:pt x="827146" y="360319"/>
                        <a:pt x="831086" y="366200"/>
                        <a:pt x="831086" y="373008"/>
                      </a:cubicBezTo>
                      <a:cubicBezTo>
                        <a:pt x="831086" y="376313"/>
                        <a:pt x="830048" y="378887"/>
                        <a:pt x="828543" y="381185"/>
                      </a:cubicBezTo>
                      <a:cubicBezTo>
                        <a:pt x="829764" y="383025"/>
                        <a:pt x="830706" y="384986"/>
                        <a:pt x="831418" y="387172"/>
                      </a:cubicBezTo>
                      <a:cubicBezTo>
                        <a:pt x="832815" y="391439"/>
                        <a:pt x="832910" y="396106"/>
                        <a:pt x="832442" y="400521"/>
                      </a:cubicBezTo>
                      <a:cubicBezTo>
                        <a:pt x="831880" y="405819"/>
                        <a:pt x="830516" y="410644"/>
                        <a:pt x="828916" y="415704"/>
                      </a:cubicBezTo>
                      <a:cubicBezTo>
                        <a:pt x="828292" y="417657"/>
                        <a:pt x="828048" y="420386"/>
                        <a:pt x="827112" y="422251"/>
                      </a:cubicBezTo>
                      <a:cubicBezTo>
                        <a:pt x="828828" y="424436"/>
                        <a:pt x="829852" y="427107"/>
                        <a:pt x="829540" y="429742"/>
                      </a:cubicBezTo>
                      <a:cubicBezTo>
                        <a:pt x="829085" y="433512"/>
                        <a:pt x="827363" y="437919"/>
                        <a:pt x="823938" y="440034"/>
                      </a:cubicBezTo>
                      <a:cubicBezTo>
                        <a:pt x="822270" y="448269"/>
                        <a:pt x="818669" y="456685"/>
                        <a:pt x="815129" y="463418"/>
                      </a:cubicBezTo>
                      <a:cubicBezTo>
                        <a:pt x="814722" y="464200"/>
                        <a:pt x="814227" y="464896"/>
                        <a:pt x="813684" y="465473"/>
                      </a:cubicBezTo>
                      <a:cubicBezTo>
                        <a:pt x="814172" y="492355"/>
                        <a:pt x="812206" y="519425"/>
                        <a:pt x="812063" y="546271"/>
                      </a:cubicBezTo>
                      <a:cubicBezTo>
                        <a:pt x="811914" y="575496"/>
                        <a:pt x="812525" y="604740"/>
                        <a:pt x="813549" y="633929"/>
                      </a:cubicBezTo>
                      <a:cubicBezTo>
                        <a:pt x="815264" y="682309"/>
                        <a:pt x="821402" y="732336"/>
                        <a:pt x="807099" y="779511"/>
                      </a:cubicBezTo>
                      <a:cubicBezTo>
                        <a:pt x="795401" y="818126"/>
                        <a:pt x="771965" y="851276"/>
                        <a:pt x="740541" y="876409"/>
                      </a:cubicBezTo>
                      <a:cubicBezTo>
                        <a:pt x="708365" y="902118"/>
                        <a:pt x="669577" y="916997"/>
                        <a:pt x="628387" y="919323"/>
                      </a:cubicBezTo>
                      <a:cubicBezTo>
                        <a:pt x="607437" y="920490"/>
                        <a:pt x="586128" y="918116"/>
                        <a:pt x="565857" y="912698"/>
                      </a:cubicBezTo>
                      <a:lnTo>
                        <a:pt x="563692" y="912108"/>
                      </a:lnTo>
                      <a:cubicBezTo>
                        <a:pt x="544079" y="906730"/>
                        <a:pt x="521363" y="898510"/>
                        <a:pt x="506932" y="884119"/>
                      </a:cubicBezTo>
                      <a:cubicBezTo>
                        <a:pt x="499314" y="876510"/>
                        <a:pt x="507017" y="860397"/>
                        <a:pt x="518190" y="864825"/>
                      </a:cubicBezTo>
                      <a:cubicBezTo>
                        <a:pt x="529261" y="869227"/>
                        <a:pt x="539194" y="875730"/>
                        <a:pt x="550178" y="880315"/>
                      </a:cubicBezTo>
                      <a:cubicBezTo>
                        <a:pt x="559990" y="884404"/>
                        <a:pt x="570229" y="887544"/>
                        <a:pt x="580601" y="889857"/>
                      </a:cubicBezTo>
                      <a:cubicBezTo>
                        <a:pt x="601400" y="894523"/>
                        <a:pt x="623456" y="895547"/>
                        <a:pt x="644594" y="892644"/>
                      </a:cubicBezTo>
                      <a:cubicBezTo>
                        <a:pt x="720916" y="882214"/>
                        <a:pt x="780385" y="818927"/>
                        <a:pt x="792118" y="743880"/>
                      </a:cubicBezTo>
                      <a:cubicBezTo>
                        <a:pt x="795367" y="723102"/>
                        <a:pt x="795306" y="701979"/>
                        <a:pt x="795089" y="680980"/>
                      </a:cubicBezTo>
                      <a:lnTo>
                        <a:pt x="794845" y="657971"/>
                      </a:lnTo>
                      <a:cubicBezTo>
                        <a:pt x="794661" y="638722"/>
                        <a:pt x="794594" y="619462"/>
                        <a:pt x="795299" y="600222"/>
                      </a:cubicBezTo>
                      <a:cubicBezTo>
                        <a:pt x="796201" y="575464"/>
                        <a:pt x="797951" y="550720"/>
                        <a:pt x="800297" y="526064"/>
                      </a:cubicBezTo>
                      <a:lnTo>
                        <a:pt x="801525" y="513235"/>
                      </a:lnTo>
                      <a:cubicBezTo>
                        <a:pt x="802976" y="498223"/>
                        <a:pt x="804603" y="483098"/>
                        <a:pt x="807425" y="468292"/>
                      </a:cubicBezTo>
                      <a:cubicBezTo>
                        <a:pt x="805119" y="468413"/>
                        <a:pt x="786909" y="437309"/>
                        <a:pt x="776804" y="419929"/>
                      </a:cubicBezTo>
                      <a:cubicBezTo>
                        <a:pt x="773115" y="417008"/>
                        <a:pt x="770001" y="413379"/>
                        <a:pt x="768799" y="408684"/>
                      </a:cubicBezTo>
                      <a:cubicBezTo>
                        <a:pt x="768549" y="407704"/>
                        <a:pt x="768420" y="406716"/>
                        <a:pt x="768342" y="405726"/>
                      </a:cubicBezTo>
                      <a:cubicBezTo>
                        <a:pt x="766148" y="402284"/>
                        <a:pt x="763833" y="398930"/>
                        <a:pt x="761391" y="395676"/>
                      </a:cubicBezTo>
                      <a:lnTo>
                        <a:pt x="760858" y="395438"/>
                      </a:lnTo>
                      <a:cubicBezTo>
                        <a:pt x="760448" y="395251"/>
                        <a:pt x="760130" y="395096"/>
                        <a:pt x="759942" y="394990"/>
                      </a:cubicBezTo>
                      <a:cubicBezTo>
                        <a:pt x="754613" y="391973"/>
                        <a:pt x="750163" y="387401"/>
                        <a:pt x="747117" y="382103"/>
                      </a:cubicBezTo>
                      <a:cubicBezTo>
                        <a:pt x="746089" y="380316"/>
                        <a:pt x="745248" y="378452"/>
                        <a:pt x="744564" y="376545"/>
                      </a:cubicBezTo>
                      <a:cubicBezTo>
                        <a:pt x="740219" y="372288"/>
                        <a:pt x="735673" y="368226"/>
                        <a:pt x="730898" y="364417"/>
                      </a:cubicBezTo>
                      <a:cubicBezTo>
                        <a:pt x="730429" y="364043"/>
                        <a:pt x="729944" y="363693"/>
                        <a:pt x="729472" y="363325"/>
                      </a:cubicBezTo>
                      <a:cubicBezTo>
                        <a:pt x="723392" y="361060"/>
                        <a:pt x="718055" y="357647"/>
                        <a:pt x="714165" y="352730"/>
                      </a:cubicBezTo>
                      <a:cubicBezTo>
                        <a:pt x="712539" y="351725"/>
                        <a:pt x="710901" y="350740"/>
                        <a:pt x="709250" y="349776"/>
                      </a:cubicBezTo>
                      <a:cubicBezTo>
                        <a:pt x="704294" y="349730"/>
                        <a:pt x="699288" y="348577"/>
                        <a:pt x="694418" y="346578"/>
                      </a:cubicBezTo>
                      <a:cubicBezTo>
                        <a:pt x="685506" y="342923"/>
                        <a:pt x="678390" y="335701"/>
                        <a:pt x="669438" y="332354"/>
                      </a:cubicBezTo>
                      <a:cubicBezTo>
                        <a:pt x="659970" y="328817"/>
                        <a:pt x="649997" y="336856"/>
                        <a:pt x="639938" y="335406"/>
                      </a:cubicBezTo>
                      <a:cubicBezTo>
                        <a:pt x="637370" y="335036"/>
                        <a:pt x="634824" y="334256"/>
                        <a:pt x="632457" y="333125"/>
                      </a:cubicBezTo>
                      <a:cubicBezTo>
                        <a:pt x="626792" y="339116"/>
                        <a:pt x="620781" y="344764"/>
                        <a:pt x="614154" y="349707"/>
                      </a:cubicBezTo>
                      <a:cubicBezTo>
                        <a:pt x="604533" y="356884"/>
                        <a:pt x="594697" y="360163"/>
                        <a:pt x="583547" y="363405"/>
                      </a:cubicBezTo>
                      <a:cubicBezTo>
                        <a:pt x="578022" y="368640"/>
                        <a:pt x="571835" y="373716"/>
                        <a:pt x="564374" y="374461"/>
                      </a:cubicBezTo>
                      <a:cubicBezTo>
                        <a:pt x="547108" y="388244"/>
                        <a:pt x="528642" y="399869"/>
                        <a:pt x="509211" y="410663"/>
                      </a:cubicBezTo>
                      <a:cubicBezTo>
                        <a:pt x="506085" y="412398"/>
                        <a:pt x="502978" y="413181"/>
                        <a:pt x="500030" y="413201"/>
                      </a:cubicBezTo>
                      <a:cubicBezTo>
                        <a:pt x="493935" y="417022"/>
                        <a:pt x="487282" y="419961"/>
                        <a:pt x="480254" y="421996"/>
                      </a:cubicBezTo>
                      <a:cubicBezTo>
                        <a:pt x="478052" y="422632"/>
                        <a:pt x="475781" y="422767"/>
                        <a:pt x="473549" y="422493"/>
                      </a:cubicBezTo>
                      <a:lnTo>
                        <a:pt x="467450" y="427453"/>
                      </a:lnTo>
                      <a:lnTo>
                        <a:pt x="467450" y="427453"/>
                      </a:lnTo>
                      <a:cubicBezTo>
                        <a:pt x="463205" y="430904"/>
                        <a:pt x="458678" y="432553"/>
                        <a:pt x="454347" y="432660"/>
                      </a:cubicBezTo>
                      <a:cubicBezTo>
                        <a:pt x="451711" y="434676"/>
                        <a:pt x="448980" y="436583"/>
                        <a:pt x="446169" y="438417"/>
                      </a:cubicBezTo>
                      <a:cubicBezTo>
                        <a:pt x="443157" y="440385"/>
                        <a:pt x="439251" y="441200"/>
                        <a:pt x="435326" y="440962"/>
                      </a:cubicBezTo>
                      <a:cubicBezTo>
                        <a:pt x="429332" y="446817"/>
                        <a:pt x="421559" y="447432"/>
                        <a:pt x="415049" y="444735"/>
                      </a:cubicBezTo>
                      <a:cubicBezTo>
                        <a:pt x="414154" y="445259"/>
                        <a:pt x="413234" y="445755"/>
                        <a:pt x="412200" y="446242"/>
                      </a:cubicBezTo>
                      <a:cubicBezTo>
                        <a:pt x="410795" y="446905"/>
                        <a:pt x="409330" y="447466"/>
                        <a:pt x="407834" y="447919"/>
                      </a:cubicBezTo>
                      <a:cubicBezTo>
                        <a:pt x="401046" y="455225"/>
                        <a:pt x="391109" y="459056"/>
                        <a:pt x="381152" y="458054"/>
                      </a:cubicBezTo>
                      <a:cubicBezTo>
                        <a:pt x="373718" y="462602"/>
                        <a:pt x="365063" y="464967"/>
                        <a:pt x="356603" y="464436"/>
                      </a:cubicBezTo>
                      <a:cubicBezTo>
                        <a:pt x="355312" y="470909"/>
                        <a:pt x="354245" y="477406"/>
                        <a:pt x="353341" y="483925"/>
                      </a:cubicBezTo>
                      <a:lnTo>
                        <a:pt x="353249" y="488700"/>
                      </a:lnTo>
                      <a:cubicBezTo>
                        <a:pt x="353239" y="489475"/>
                        <a:pt x="353238" y="490078"/>
                        <a:pt x="353248" y="490475"/>
                      </a:cubicBezTo>
                      <a:lnTo>
                        <a:pt x="353253" y="490633"/>
                      </a:lnTo>
                      <a:cubicBezTo>
                        <a:pt x="354081" y="511569"/>
                        <a:pt x="354534" y="532516"/>
                        <a:pt x="355351" y="553456"/>
                      </a:cubicBezTo>
                      <a:lnTo>
                        <a:pt x="355427" y="555108"/>
                      </a:lnTo>
                      <a:cubicBezTo>
                        <a:pt x="356358" y="573402"/>
                        <a:pt x="360865" y="606757"/>
                        <a:pt x="333936" y="606030"/>
                      </a:cubicBezTo>
                      <a:cubicBezTo>
                        <a:pt x="323901" y="605760"/>
                        <a:pt x="313945" y="598381"/>
                        <a:pt x="306131" y="592314"/>
                      </a:cubicBezTo>
                      <a:lnTo>
                        <a:pt x="305030" y="591456"/>
                      </a:lnTo>
                      <a:cubicBezTo>
                        <a:pt x="304431" y="590991"/>
                        <a:pt x="303817" y="590514"/>
                        <a:pt x="303200" y="590029"/>
                      </a:cubicBezTo>
                      <a:cubicBezTo>
                        <a:pt x="297360" y="589271"/>
                        <a:pt x="291602" y="587853"/>
                        <a:pt x="285705" y="587638"/>
                      </a:cubicBezTo>
                      <a:cubicBezTo>
                        <a:pt x="278426" y="587383"/>
                        <a:pt x="270773" y="588130"/>
                        <a:pt x="263682" y="589777"/>
                      </a:cubicBezTo>
                      <a:cubicBezTo>
                        <a:pt x="251166" y="592681"/>
                        <a:pt x="239058" y="598372"/>
                        <a:pt x="230895" y="608677"/>
                      </a:cubicBezTo>
                      <a:cubicBezTo>
                        <a:pt x="230181" y="609578"/>
                        <a:pt x="229517" y="610529"/>
                        <a:pt x="228888" y="611479"/>
                      </a:cubicBezTo>
                      <a:cubicBezTo>
                        <a:pt x="228310" y="613433"/>
                        <a:pt x="227323" y="615232"/>
                        <a:pt x="226014" y="616795"/>
                      </a:cubicBezTo>
                      <a:cubicBezTo>
                        <a:pt x="218294" y="634132"/>
                        <a:pt x="222751" y="657042"/>
                        <a:pt x="231286" y="672901"/>
                      </a:cubicBezTo>
                      <a:cubicBezTo>
                        <a:pt x="241456" y="691793"/>
                        <a:pt x="257549" y="704853"/>
                        <a:pt x="277785" y="711431"/>
                      </a:cubicBezTo>
                      <a:lnTo>
                        <a:pt x="278800" y="711755"/>
                      </a:lnTo>
                      <a:cubicBezTo>
                        <a:pt x="292626" y="716068"/>
                        <a:pt x="297914" y="724423"/>
                        <a:pt x="305431" y="736041"/>
                      </a:cubicBezTo>
                      <a:cubicBezTo>
                        <a:pt x="312471" y="746939"/>
                        <a:pt x="320549" y="757098"/>
                        <a:pt x="329222" y="766741"/>
                      </a:cubicBezTo>
                      <a:cubicBezTo>
                        <a:pt x="346007" y="785405"/>
                        <a:pt x="369562" y="800806"/>
                        <a:pt x="379321" y="824427"/>
                      </a:cubicBezTo>
                      <a:cubicBezTo>
                        <a:pt x="381293" y="829181"/>
                        <a:pt x="375648" y="833663"/>
                        <a:pt x="371278" y="832443"/>
                      </a:cubicBezTo>
                      <a:cubicBezTo>
                        <a:pt x="354152" y="827634"/>
                        <a:pt x="342147" y="815461"/>
                        <a:pt x="329698" y="803356"/>
                      </a:cubicBezTo>
                      <a:cubicBezTo>
                        <a:pt x="321083" y="794967"/>
                        <a:pt x="312798" y="786246"/>
                        <a:pt x="305024" y="777084"/>
                      </a:cubicBezTo>
                      <a:cubicBezTo>
                        <a:pt x="303394" y="777836"/>
                        <a:pt x="301600" y="778345"/>
                        <a:pt x="299730" y="778569"/>
                      </a:cubicBezTo>
                      <a:cubicBezTo>
                        <a:pt x="291483" y="779579"/>
                        <a:pt x="282977" y="779159"/>
                        <a:pt x="275756" y="774723"/>
                      </a:cubicBezTo>
                      <a:cubicBezTo>
                        <a:pt x="272428" y="775022"/>
                        <a:pt x="268960" y="773869"/>
                        <a:pt x="266386" y="771516"/>
                      </a:cubicBezTo>
                      <a:cubicBezTo>
                        <a:pt x="264024" y="769346"/>
                        <a:pt x="261986" y="767006"/>
                        <a:pt x="260266" y="764510"/>
                      </a:cubicBezTo>
                      <a:cubicBezTo>
                        <a:pt x="257650" y="764741"/>
                        <a:pt x="255082" y="764809"/>
                        <a:pt x="252631" y="764402"/>
                      </a:cubicBezTo>
                      <a:cubicBezTo>
                        <a:pt x="251449" y="764293"/>
                        <a:pt x="250305" y="763981"/>
                        <a:pt x="249256" y="763473"/>
                      </a:cubicBezTo>
                      <a:cubicBezTo>
                        <a:pt x="247307" y="762699"/>
                        <a:pt x="245458" y="761520"/>
                        <a:pt x="243762" y="759695"/>
                      </a:cubicBezTo>
                      <a:cubicBezTo>
                        <a:pt x="240323" y="756013"/>
                        <a:pt x="239005" y="750804"/>
                        <a:pt x="239639" y="745861"/>
                      </a:cubicBezTo>
                      <a:cubicBezTo>
                        <a:pt x="238959" y="745718"/>
                        <a:pt x="238284" y="745542"/>
                        <a:pt x="237617" y="745318"/>
                      </a:cubicBezTo>
                      <a:cubicBezTo>
                        <a:pt x="233039" y="743765"/>
                        <a:pt x="229516" y="740693"/>
                        <a:pt x="227264" y="736515"/>
                      </a:cubicBezTo>
                      <a:cubicBezTo>
                        <a:pt x="223235" y="734258"/>
                        <a:pt x="219608" y="731198"/>
                        <a:pt x="216862" y="727948"/>
                      </a:cubicBezTo>
                      <a:cubicBezTo>
                        <a:pt x="213517" y="723994"/>
                        <a:pt x="210993" y="719536"/>
                        <a:pt x="209510" y="714613"/>
                      </a:cubicBezTo>
                      <a:cubicBezTo>
                        <a:pt x="207978" y="713901"/>
                        <a:pt x="206490" y="713078"/>
                        <a:pt x="205064" y="712113"/>
                      </a:cubicBezTo>
                      <a:cubicBezTo>
                        <a:pt x="194853" y="705214"/>
                        <a:pt x="189006" y="692260"/>
                        <a:pt x="193016" y="680283"/>
                      </a:cubicBezTo>
                      <a:lnTo>
                        <a:pt x="193152" y="679907"/>
                      </a:lnTo>
                      <a:cubicBezTo>
                        <a:pt x="193356" y="679367"/>
                        <a:pt x="193725" y="678449"/>
                        <a:pt x="194176" y="677411"/>
                      </a:cubicBezTo>
                      <a:cubicBezTo>
                        <a:pt x="194111" y="676568"/>
                        <a:pt x="194044" y="675723"/>
                        <a:pt x="193997" y="674878"/>
                      </a:cubicBezTo>
                      <a:lnTo>
                        <a:pt x="193856" y="672327"/>
                      </a:lnTo>
                      <a:lnTo>
                        <a:pt x="193856" y="672327"/>
                      </a:lnTo>
                      <a:lnTo>
                        <a:pt x="191810" y="671460"/>
                      </a:lnTo>
                      <a:lnTo>
                        <a:pt x="191810" y="671460"/>
                      </a:lnTo>
                      <a:cubicBezTo>
                        <a:pt x="181607" y="667408"/>
                        <a:pt x="174709" y="661938"/>
                        <a:pt x="173483" y="650474"/>
                      </a:cubicBezTo>
                      <a:cubicBezTo>
                        <a:pt x="173228" y="648103"/>
                        <a:pt x="174150" y="645685"/>
                        <a:pt x="175604" y="643664"/>
                      </a:cubicBezTo>
                      <a:lnTo>
                        <a:pt x="175597" y="643029"/>
                      </a:lnTo>
                      <a:lnTo>
                        <a:pt x="175597" y="643029"/>
                      </a:lnTo>
                      <a:cubicBezTo>
                        <a:pt x="174934" y="642686"/>
                        <a:pt x="174303" y="642335"/>
                        <a:pt x="173747" y="641982"/>
                      </a:cubicBezTo>
                      <a:cubicBezTo>
                        <a:pt x="168184" y="638434"/>
                        <a:pt x="164766" y="632076"/>
                        <a:pt x="165149" y="625501"/>
                      </a:cubicBezTo>
                      <a:cubicBezTo>
                        <a:pt x="165500" y="619508"/>
                        <a:pt x="168825" y="614729"/>
                        <a:pt x="172564" y="610311"/>
                      </a:cubicBezTo>
                      <a:lnTo>
                        <a:pt x="173631" y="609072"/>
                      </a:lnTo>
                      <a:cubicBezTo>
                        <a:pt x="173720" y="608972"/>
                        <a:pt x="173819" y="608859"/>
                        <a:pt x="173925" y="608739"/>
                      </a:cubicBezTo>
                      <a:lnTo>
                        <a:pt x="171454" y="607962"/>
                      </a:lnTo>
                      <a:cubicBezTo>
                        <a:pt x="169851" y="607452"/>
                        <a:pt x="168382" y="606945"/>
                        <a:pt x="167326" y="606355"/>
                      </a:cubicBezTo>
                      <a:cubicBezTo>
                        <a:pt x="163237" y="604067"/>
                        <a:pt x="159772" y="600975"/>
                        <a:pt x="157634" y="597045"/>
                      </a:cubicBezTo>
                      <a:cubicBezTo>
                        <a:pt x="157323" y="596558"/>
                        <a:pt x="157006" y="596079"/>
                        <a:pt x="156721" y="595559"/>
                      </a:cubicBezTo>
                      <a:cubicBezTo>
                        <a:pt x="153961" y="590531"/>
                        <a:pt x="153600" y="584089"/>
                        <a:pt x="155381" y="578690"/>
                      </a:cubicBezTo>
                      <a:cubicBezTo>
                        <a:pt x="155592" y="578053"/>
                        <a:pt x="155864" y="577454"/>
                        <a:pt x="156143" y="576858"/>
                      </a:cubicBezTo>
                      <a:cubicBezTo>
                        <a:pt x="148626" y="574212"/>
                        <a:pt x="142839" y="568744"/>
                        <a:pt x="142142" y="558668"/>
                      </a:cubicBezTo>
                      <a:cubicBezTo>
                        <a:pt x="141868" y="554704"/>
                        <a:pt x="142737" y="550756"/>
                        <a:pt x="144626" y="547375"/>
                      </a:cubicBezTo>
                      <a:cubicBezTo>
                        <a:pt x="144208" y="545097"/>
                        <a:pt x="144121" y="542737"/>
                        <a:pt x="144392" y="540402"/>
                      </a:cubicBezTo>
                      <a:cubicBezTo>
                        <a:pt x="141747" y="537907"/>
                        <a:pt x="139693" y="534902"/>
                        <a:pt x="138775" y="531235"/>
                      </a:cubicBezTo>
                      <a:cubicBezTo>
                        <a:pt x="137038" y="524309"/>
                        <a:pt x="140217" y="517718"/>
                        <a:pt x="144941" y="511675"/>
                      </a:cubicBezTo>
                      <a:cubicBezTo>
                        <a:pt x="143193" y="506896"/>
                        <a:pt x="143103" y="501504"/>
                        <a:pt x="145099" y="496693"/>
                      </a:cubicBezTo>
                      <a:cubicBezTo>
                        <a:pt x="144330" y="494293"/>
                        <a:pt x="143893" y="491754"/>
                        <a:pt x="143870" y="489147"/>
                      </a:cubicBezTo>
                      <a:cubicBezTo>
                        <a:pt x="143817" y="483375"/>
                        <a:pt x="145597" y="478554"/>
                        <a:pt x="148473" y="474453"/>
                      </a:cubicBezTo>
                      <a:cubicBezTo>
                        <a:pt x="144431" y="469518"/>
                        <a:pt x="142511" y="462960"/>
                        <a:pt x="144898" y="456814"/>
                      </a:cubicBezTo>
                      <a:cubicBezTo>
                        <a:pt x="146597" y="452447"/>
                        <a:pt x="148539" y="448451"/>
                        <a:pt x="150777" y="444749"/>
                      </a:cubicBezTo>
                      <a:cubicBezTo>
                        <a:pt x="149602" y="441934"/>
                        <a:pt x="148919" y="438780"/>
                        <a:pt x="148919" y="435250"/>
                      </a:cubicBezTo>
                      <a:cubicBezTo>
                        <a:pt x="148919" y="428899"/>
                        <a:pt x="151303" y="423867"/>
                        <a:pt x="154950" y="419749"/>
                      </a:cubicBezTo>
                      <a:cubicBezTo>
                        <a:pt x="153367" y="412228"/>
                        <a:pt x="156586" y="403068"/>
                        <a:pt x="163603" y="399757"/>
                      </a:cubicBezTo>
                      <a:cubicBezTo>
                        <a:pt x="166247" y="398507"/>
                        <a:pt x="169788" y="397203"/>
                        <a:pt x="173689" y="396187"/>
                      </a:cubicBezTo>
                      <a:cubicBezTo>
                        <a:pt x="175153" y="391620"/>
                        <a:pt x="176682" y="387070"/>
                        <a:pt x="178296" y="382553"/>
                      </a:cubicBezTo>
                      <a:cubicBezTo>
                        <a:pt x="180838" y="375443"/>
                        <a:pt x="183573" y="368431"/>
                        <a:pt x="186470" y="361501"/>
                      </a:cubicBezTo>
                      <a:cubicBezTo>
                        <a:pt x="184802" y="362960"/>
                        <a:pt x="183052" y="364320"/>
                        <a:pt x="181243" y="365553"/>
                      </a:cubicBezTo>
                      <a:cubicBezTo>
                        <a:pt x="175521" y="372817"/>
                        <a:pt x="167934" y="379111"/>
                        <a:pt x="161559" y="382876"/>
                      </a:cubicBezTo>
                      <a:cubicBezTo>
                        <a:pt x="148920" y="390341"/>
                        <a:pt x="134465" y="385912"/>
                        <a:pt x="128226" y="373422"/>
                      </a:cubicBezTo>
                      <a:cubicBezTo>
                        <a:pt x="122362" y="377793"/>
                        <a:pt x="115325" y="380381"/>
                        <a:pt x="107817" y="379497"/>
                      </a:cubicBezTo>
                      <a:cubicBezTo>
                        <a:pt x="99304" y="378493"/>
                        <a:pt x="91521" y="372987"/>
                        <a:pt x="89395" y="364400"/>
                      </a:cubicBezTo>
                      <a:cubicBezTo>
                        <a:pt x="89087" y="363157"/>
                        <a:pt x="88902" y="361814"/>
                        <a:pt x="88883" y="360462"/>
                      </a:cubicBezTo>
                      <a:cubicBezTo>
                        <a:pt x="84001" y="363933"/>
                        <a:pt x="78892" y="367127"/>
                        <a:pt x="73289" y="368956"/>
                      </a:cubicBezTo>
                      <a:cubicBezTo>
                        <a:pt x="66151" y="371286"/>
                        <a:pt x="58866" y="365697"/>
                        <a:pt x="57924" y="358735"/>
                      </a:cubicBezTo>
                      <a:cubicBezTo>
                        <a:pt x="57552" y="355976"/>
                        <a:pt x="58069" y="353537"/>
                        <a:pt x="59169" y="351477"/>
                      </a:cubicBezTo>
                      <a:lnTo>
                        <a:pt x="58472" y="351203"/>
                      </a:lnTo>
                      <a:cubicBezTo>
                        <a:pt x="58356" y="351155"/>
                        <a:pt x="58241" y="351104"/>
                        <a:pt x="58126" y="351051"/>
                      </a:cubicBezTo>
                      <a:cubicBezTo>
                        <a:pt x="54383" y="349300"/>
                        <a:pt x="51477" y="346090"/>
                        <a:pt x="50096" y="342388"/>
                      </a:cubicBezTo>
                      <a:cubicBezTo>
                        <a:pt x="41991" y="345520"/>
                        <a:pt x="32713" y="341850"/>
                        <a:pt x="30142" y="332950"/>
                      </a:cubicBezTo>
                      <a:cubicBezTo>
                        <a:pt x="27081" y="322371"/>
                        <a:pt x="26895" y="311656"/>
                        <a:pt x="29291" y="301349"/>
                      </a:cubicBezTo>
                      <a:cubicBezTo>
                        <a:pt x="20704" y="295117"/>
                        <a:pt x="15109" y="284640"/>
                        <a:pt x="14156" y="273687"/>
                      </a:cubicBezTo>
                      <a:cubicBezTo>
                        <a:pt x="13461" y="265824"/>
                        <a:pt x="15340" y="258566"/>
                        <a:pt x="18651" y="251855"/>
                      </a:cubicBezTo>
                      <a:cubicBezTo>
                        <a:pt x="10529" y="248822"/>
                        <a:pt x="7737" y="238192"/>
                        <a:pt x="11597" y="230533"/>
                      </a:cubicBezTo>
                      <a:cubicBezTo>
                        <a:pt x="6470" y="227602"/>
                        <a:pt x="3127" y="221389"/>
                        <a:pt x="3051" y="215340"/>
                      </a:cubicBezTo>
                      <a:cubicBezTo>
                        <a:pt x="761" y="211876"/>
                        <a:pt x="28" y="207415"/>
                        <a:pt x="1928" y="202416"/>
                      </a:cubicBezTo>
                      <a:cubicBezTo>
                        <a:pt x="4432" y="195829"/>
                        <a:pt x="9534" y="190319"/>
                        <a:pt x="15376" y="185997"/>
                      </a:cubicBezTo>
                      <a:cubicBezTo>
                        <a:pt x="12828" y="181567"/>
                        <a:pt x="10935" y="176738"/>
                        <a:pt x="9761" y="171747"/>
                      </a:cubicBezTo>
                      <a:cubicBezTo>
                        <a:pt x="4920" y="170333"/>
                        <a:pt x="1014" y="166424"/>
                        <a:pt x="219" y="160553"/>
                      </a:cubicBezTo>
                      <a:cubicBezTo>
                        <a:pt x="-778" y="153193"/>
                        <a:pt x="4073" y="146954"/>
                        <a:pt x="10604" y="145308"/>
                      </a:cubicBezTo>
                      <a:cubicBezTo>
                        <a:pt x="11328" y="143066"/>
                        <a:pt x="12213" y="140874"/>
                        <a:pt x="13306" y="138768"/>
                      </a:cubicBezTo>
                      <a:cubicBezTo>
                        <a:pt x="10075" y="131126"/>
                        <a:pt x="10551" y="121464"/>
                        <a:pt x="14717" y="113109"/>
                      </a:cubicBezTo>
                      <a:cubicBezTo>
                        <a:pt x="18408" y="105722"/>
                        <a:pt x="24411" y="101205"/>
                        <a:pt x="31638" y="98080"/>
                      </a:cubicBezTo>
                      <a:cubicBezTo>
                        <a:pt x="29802" y="91797"/>
                        <a:pt x="32234" y="85531"/>
                        <a:pt x="38356" y="80861"/>
                      </a:cubicBezTo>
                      <a:cubicBezTo>
                        <a:pt x="45830" y="75154"/>
                        <a:pt x="54026" y="70791"/>
                        <a:pt x="62640" y="67709"/>
                      </a:cubicBezTo>
                      <a:cubicBezTo>
                        <a:pt x="61874" y="57481"/>
                        <a:pt x="66157" y="47007"/>
                        <a:pt x="76277" y="43441"/>
                      </a:cubicBezTo>
                      <a:cubicBezTo>
                        <a:pt x="78982" y="42488"/>
                        <a:pt x="81799" y="42137"/>
                        <a:pt x="84661" y="42149"/>
                      </a:cubicBezTo>
                      <a:cubicBezTo>
                        <a:pt x="86739" y="37637"/>
                        <a:pt x="90206" y="33969"/>
                        <a:pt x="94731" y="30722"/>
                      </a:cubicBezTo>
                      <a:cubicBezTo>
                        <a:pt x="101579" y="25811"/>
                        <a:pt x="114376" y="28811"/>
                        <a:pt x="118174" y="36512"/>
                      </a:cubicBezTo>
                      <a:lnTo>
                        <a:pt x="118359" y="36908"/>
                      </a:lnTo>
                      <a:cubicBezTo>
                        <a:pt x="118553" y="37344"/>
                        <a:pt x="118762" y="37744"/>
                        <a:pt x="118961" y="38166"/>
                      </a:cubicBezTo>
                      <a:cubicBezTo>
                        <a:pt x="119726" y="34427"/>
                        <a:pt x="121515" y="30895"/>
                        <a:pt x="124391" y="28000"/>
                      </a:cubicBezTo>
                      <a:cubicBezTo>
                        <a:pt x="131579" y="20760"/>
                        <a:pt x="139169" y="20625"/>
                        <a:pt x="146473" y="23720"/>
                      </a:cubicBezTo>
                      <a:cubicBezTo>
                        <a:pt x="147813" y="20402"/>
                        <a:pt x="149435" y="17247"/>
                        <a:pt x="151408" y="14362"/>
                      </a:cubicBezTo>
                      <a:cubicBezTo>
                        <a:pt x="158569" y="3894"/>
                        <a:pt x="170400" y="2561"/>
                        <a:pt x="179063" y="8230"/>
                      </a:cubicBezTo>
                      <a:cubicBezTo>
                        <a:pt x="182536" y="5182"/>
                        <a:pt x="186411" y="2831"/>
                        <a:pt x="190698" y="1492"/>
                      </a:cubicBezTo>
                      <a:close/>
                      <a:moveTo>
                        <a:pt x="241899" y="630940"/>
                      </a:moveTo>
                      <a:cubicBezTo>
                        <a:pt x="256318" y="625303"/>
                        <a:pt x="273817" y="626968"/>
                        <a:pt x="288068" y="632384"/>
                      </a:cubicBezTo>
                      <a:lnTo>
                        <a:pt x="289112" y="632789"/>
                      </a:lnTo>
                      <a:cubicBezTo>
                        <a:pt x="301699" y="637759"/>
                        <a:pt x="322149" y="648813"/>
                        <a:pt x="324613" y="662951"/>
                      </a:cubicBezTo>
                      <a:cubicBezTo>
                        <a:pt x="325888" y="670271"/>
                        <a:pt x="318918" y="676604"/>
                        <a:pt x="311842" y="672750"/>
                      </a:cubicBezTo>
                      <a:cubicBezTo>
                        <a:pt x="305685" y="669403"/>
                        <a:pt x="302234" y="662662"/>
                        <a:pt x="297336" y="657771"/>
                      </a:cubicBezTo>
                      <a:cubicBezTo>
                        <a:pt x="292491" y="652933"/>
                        <a:pt x="287064" y="649044"/>
                        <a:pt x="281148" y="645629"/>
                      </a:cubicBezTo>
                      <a:cubicBezTo>
                        <a:pt x="268802" y="638514"/>
                        <a:pt x="255825" y="635746"/>
                        <a:pt x="241899" y="633693"/>
                      </a:cubicBezTo>
                      <a:cubicBezTo>
                        <a:pt x="240334" y="633473"/>
                        <a:pt x="240759" y="631382"/>
                        <a:pt x="241899" y="63094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67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88" name="图形 379">
              <a:extLst>
                <a:ext uri="{FF2B5EF4-FFF2-40B4-BE49-F238E27FC236}">
                  <a16:creationId xmlns:a16="http://schemas.microsoft.com/office/drawing/2014/main" id="{0596A9AF-9B73-4283-B80D-090CC57AC168}"/>
                </a:ext>
              </a:extLst>
            </p:cNvPr>
            <p:cNvSpPr/>
            <p:nvPr/>
          </p:nvSpPr>
          <p:spPr>
            <a:xfrm>
              <a:off x="6222492" y="3696630"/>
              <a:ext cx="347702" cy="316103"/>
            </a:xfrm>
            <a:custGeom>
              <a:avLst/>
              <a:gdLst>
                <a:gd name="connsiteX0" fmla="*/ 226882 w 384735"/>
                <a:gd name="connsiteY0" fmla="*/ 287817 h 391128"/>
                <a:gd name="connsiteX1" fmla="*/ 276427 w 384735"/>
                <a:gd name="connsiteY1" fmla="*/ 300839 h 391128"/>
                <a:gd name="connsiteX2" fmla="*/ 312512 w 384735"/>
                <a:gd name="connsiteY2" fmla="*/ 339388 h 391128"/>
                <a:gd name="connsiteX3" fmla="*/ 292996 w 384735"/>
                <a:gd name="connsiteY3" fmla="*/ 378106 h 391128"/>
                <a:gd name="connsiteX4" fmla="*/ 165013 w 384735"/>
                <a:gd name="connsiteY4" fmla="*/ 390901 h 391128"/>
                <a:gd name="connsiteX5" fmla="*/ 123096 w 384735"/>
                <a:gd name="connsiteY5" fmla="*/ 379894 h 391128"/>
                <a:gd name="connsiteX6" fmla="*/ 157278 w 384735"/>
                <a:gd name="connsiteY6" fmla="*/ 302767 h 391128"/>
                <a:gd name="connsiteX7" fmla="*/ 226882 w 384735"/>
                <a:gd name="connsiteY7" fmla="*/ 287817 h 391128"/>
                <a:gd name="connsiteX8" fmla="*/ 221357 w 384735"/>
                <a:gd name="connsiteY8" fmla="*/ 306561 h 391128"/>
                <a:gd name="connsiteX9" fmla="*/ 173952 w 384735"/>
                <a:gd name="connsiteY9" fmla="*/ 326109 h 391128"/>
                <a:gd name="connsiteX10" fmla="*/ 261586 w 384735"/>
                <a:gd name="connsiteY10" fmla="*/ 320680 h 391128"/>
                <a:gd name="connsiteX11" fmla="*/ 221357 w 384735"/>
                <a:gd name="connsiteY11" fmla="*/ 306561 h 391128"/>
                <a:gd name="connsiteX12" fmla="*/ 235180 w 384735"/>
                <a:gd name="connsiteY12" fmla="*/ 159852 h 391128"/>
                <a:gd name="connsiteX13" fmla="*/ 257182 w 384735"/>
                <a:gd name="connsiteY13" fmla="*/ 213547 h 391128"/>
                <a:gd name="connsiteX14" fmla="*/ 196583 w 384735"/>
                <a:gd name="connsiteY14" fmla="*/ 200112 h 391128"/>
                <a:gd name="connsiteX15" fmla="*/ 181446 w 384735"/>
                <a:gd name="connsiteY15" fmla="*/ 222351 h 391128"/>
                <a:gd name="connsiteX16" fmla="*/ 242865 w 384735"/>
                <a:gd name="connsiteY16" fmla="*/ 148988 h 391128"/>
                <a:gd name="connsiteX17" fmla="*/ 235180 w 384735"/>
                <a:gd name="connsiteY17" fmla="*/ 159852 h 391128"/>
                <a:gd name="connsiteX18" fmla="*/ 63583 w 384735"/>
                <a:gd name="connsiteY18" fmla="*/ 76105 h 391128"/>
                <a:gd name="connsiteX19" fmla="*/ 134562 w 384735"/>
                <a:gd name="connsiteY19" fmla="*/ 101611 h 391128"/>
                <a:gd name="connsiteX20" fmla="*/ 141934 w 384735"/>
                <a:gd name="connsiteY20" fmla="*/ 113086 h 391128"/>
                <a:gd name="connsiteX21" fmla="*/ 142064 w 384735"/>
                <a:gd name="connsiteY21" fmla="*/ 114445 h 391128"/>
                <a:gd name="connsiteX22" fmla="*/ 142064 w 384735"/>
                <a:gd name="connsiteY22" fmla="*/ 114445 h 391128"/>
                <a:gd name="connsiteX23" fmla="*/ 131213 w 384735"/>
                <a:gd name="connsiteY23" fmla="*/ 128706 h 391128"/>
                <a:gd name="connsiteX24" fmla="*/ 113650 w 384735"/>
                <a:gd name="connsiteY24" fmla="*/ 126886 h 391128"/>
                <a:gd name="connsiteX25" fmla="*/ 106947 w 384735"/>
                <a:gd name="connsiteY25" fmla="*/ 111111 h 391128"/>
                <a:gd name="connsiteX26" fmla="*/ 107042 w 384735"/>
                <a:gd name="connsiteY26" fmla="*/ 110643 h 391128"/>
                <a:gd name="connsiteX27" fmla="*/ 96457 w 384735"/>
                <a:gd name="connsiteY27" fmla="*/ 93974 h 391128"/>
                <a:gd name="connsiteX28" fmla="*/ 75935 w 384735"/>
                <a:gd name="connsiteY28" fmla="*/ 96972 h 391128"/>
                <a:gd name="connsiteX29" fmla="*/ 61942 w 384735"/>
                <a:gd name="connsiteY29" fmla="*/ 117423 h 391128"/>
                <a:gd name="connsiteX30" fmla="*/ 61756 w 384735"/>
                <a:gd name="connsiteY30" fmla="*/ 118243 h 391128"/>
                <a:gd name="connsiteX31" fmla="*/ 65793 w 384735"/>
                <a:gd name="connsiteY31" fmla="*/ 141761 h 391128"/>
                <a:gd name="connsiteX32" fmla="*/ 64919 w 384735"/>
                <a:gd name="connsiteY32" fmla="*/ 143829 h 391128"/>
                <a:gd name="connsiteX33" fmla="*/ 41914 w 384735"/>
                <a:gd name="connsiteY33" fmla="*/ 117264 h 391128"/>
                <a:gd name="connsiteX34" fmla="*/ 63583 w 384735"/>
                <a:gd name="connsiteY34" fmla="*/ 76105 h 391128"/>
                <a:gd name="connsiteX35" fmla="*/ 301920 w 384735"/>
                <a:gd name="connsiteY35" fmla="*/ 70665 h 391128"/>
                <a:gd name="connsiteX36" fmla="*/ 350138 w 384735"/>
                <a:gd name="connsiteY36" fmla="*/ 114589 h 391128"/>
                <a:gd name="connsiteX37" fmla="*/ 320668 w 384735"/>
                <a:gd name="connsiteY37" fmla="*/ 107056 h 391128"/>
                <a:gd name="connsiteX38" fmla="*/ 320748 w 384735"/>
                <a:gd name="connsiteY38" fmla="*/ 106484 h 391128"/>
                <a:gd name="connsiteX39" fmla="*/ 305827 w 384735"/>
                <a:gd name="connsiteY39" fmla="*/ 95342 h 391128"/>
                <a:gd name="connsiteX40" fmla="*/ 291474 w 384735"/>
                <a:gd name="connsiteY40" fmla="*/ 133444 h 391128"/>
                <a:gd name="connsiteX41" fmla="*/ 289192 w 384735"/>
                <a:gd name="connsiteY41" fmla="*/ 134776 h 391128"/>
                <a:gd name="connsiteX42" fmla="*/ 288331 w 384735"/>
                <a:gd name="connsiteY42" fmla="*/ 133393 h 391128"/>
                <a:gd name="connsiteX43" fmla="*/ 277225 w 384735"/>
                <a:gd name="connsiteY43" fmla="*/ 99701 h 391128"/>
                <a:gd name="connsiteX44" fmla="*/ 301920 w 384735"/>
                <a:gd name="connsiteY44" fmla="*/ 70665 h 391128"/>
                <a:gd name="connsiteX45" fmla="*/ 249496 w 384735"/>
                <a:gd name="connsiteY45" fmla="*/ 2931 h 391128"/>
                <a:gd name="connsiteX46" fmla="*/ 251885 w 384735"/>
                <a:gd name="connsiteY46" fmla="*/ 1109 h 391128"/>
                <a:gd name="connsiteX47" fmla="*/ 277756 w 384735"/>
                <a:gd name="connsiteY47" fmla="*/ 14442 h 391128"/>
                <a:gd name="connsiteX48" fmla="*/ 306159 w 384735"/>
                <a:gd name="connsiteY48" fmla="*/ 25798 h 391128"/>
                <a:gd name="connsiteX49" fmla="*/ 335631 w 384735"/>
                <a:gd name="connsiteY49" fmla="*/ 29804 h 391128"/>
                <a:gd name="connsiteX50" fmla="*/ 367796 w 384735"/>
                <a:gd name="connsiteY50" fmla="*/ 25969 h 391128"/>
                <a:gd name="connsiteX51" fmla="*/ 376414 w 384735"/>
                <a:gd name="connsiteY51" fmla="*/ 57799 h 391128"/>
                <a:gd name="connsiteX52" fmla="*/ 296997 w 384735"/>
                <a:gd name="connsiteY52" fmla="*/ 51293 h 391128"/>
                <a:gd name="connsiteX53" fmla="*/ 249496 w 384735"/>
                <a:gd name="connsiteY53" fmla="*/ 2931 h 391128"/>
                <a:gd name="connsiteX54" fmla="*/ 132766 w 384735"/>
                <a:gd name="connsiteY54" fmla="*/ 8261 h 391128"/>
                <a:gd name="connsiteX55" fmla="*/ 165555 w 384735"/>
                <a:gd name="connsiteY55" fmla="*/ 9538 h 391128"/>
                <a:gd name="connsiteX56" fmla="*/ 150937 w 384735"/>
                <a:gd name="connsiteY56" fmla="*/ 38582 h 391128"/>
                <a:gd name="connsiteX57" fmla="*/ 76628 w 384735"/>
                <a:gd name="connsiteY57" fmla="*/ 60791 h 391128"/>
                <a:gd name="connsiteX58" fmla="*/ 73100 w 384735"/>
                <a:gd name="connsiteY58" fmla="*/ 61236 h 391128"/>
                <a:gd name="connsiteX59" fmla="*/ 1347 w 384735"/>
                <a:gd name="connsiteY59" fmla="*/ 55040 h 391128"/>
                <a:gd name="connsiteX60" fmla="*/ 1956 w 384735"/>
                <a:gd name="connsiteY60" fmla="*/ 50382 h 391128"/>
                <a:gd name="connsiteX61" fmla="*/ 38309 w 384735"/>
                <a:gd name="connsiteY61" fmla="*/ 44918 h 391128"/>
                <a:gd name="connsiteX62" fmla="*/ 71807 w 384735"/>
                <a:gd name="connsiteY62" fmla="*/ 37240 h 391128"/>
                <a:gd name="connsiteX63" fmla="*/ 132766 w 384735"/>
                <a:gd name="connsiteY63" fmla="*/ 8261 h 391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84735" h="391128">
                  <a:moveTo>
                    <a:pt x="226882" y="287817"/>
                  </a:moveTo>
                  <a:cubicBezTo>
                    <a:pt x="250770" y="287817"/>
                    <a:pt x="260886" y="291703"/>
                    <a:pt x="276427" y="300839"/>
                  </a:cubicBezTo>
                  <a:cubicBezTo>
                    <a:pt x="291969" y="309974"/>
                    <a:pt x="308581" y="321749"/>
                    <a:pt x="312512" y="339388"/>
                  </a:cubicBezTo>
                  <a:cubicBezTo>
                    <a:pt x="316178" y="355823"/>
                    <a:pt x="308964" y="371837"/>
                    <a:pt x="292996" y="378106"/>
                  </a:cubicBezTo>
                  <a:cubicBezTo>
                    <a:pt x="284066" y="381615"/>
                    <a:pt x="181156" y="389828"/>
                    <a:pt x="165013" y="390901"/>
                  </a:cubicBezTo>
                  <a:cubicBezTo>
                    <a:pt x="148870" y="391974"/>
                    <a:pt x="133463" y="390648"/>
                    <a:pt x="123096" y="379894"/>
                  </a:cubicBezTo>
                  <a:cubicBezTo>
                    <a:pt x="96310" y="352103"/>
                    <a:pt x="133508" y="316071"/>
                    <a:pt x="157278" y="302767"/>
                  </a:cubicBezTo>
                  <a:cubicBezTo>
                    <a:pt x="178501" y="290882"/>
                    <a:pt x="202994" y="287817"/>
                    <a:pt x="226882" y="287817"/>
                  </a:cubicBezTo>
                  <a:close/>
                  <a:moveTo>
                    <a:pt x="221357" y="306561"/>
                  </a:moveTo>
                  <a:cubicBezTo>
                    <a:pt x="203388" y="306561"/>
                    <a:pt x="173952" y="319708"/>
                    <a:pt x="173952" y="326109"/>
                  </a:cubicBezTo>
                  <a:cubicBezTo>
                    <a:pt x="173952" y="332511"/>
                    <a:pt x="259747" y="326156"/>
                    <a:pt x="261586" y="320680"/>
                  </a:cubicBezTo>
                  <a:cubicBezTo>
                    <a:pt x="263426" y="315204"/>
                    <a:pt x="239325" y="306561"/>
                    <a:pt x="221357" y="306561"/>
                  </a:cubicBezTo>
                  <a:close/>
                  <a:moveTo>
                    <a:pt x="235180" y="159852"/>
                  </a:moveTo>
                  <a:cubicBezTo>
                    <a:pt x="250376" y="169092"/>
                    <a:pt x="273529" y="190640"/>
                    <a:pt x="257182" y="213547"/>
                  </a:cubicBezTo>
                  <a:cubicBezTo>
                    <a:pt x="237940" y="233745"/>
                    <a:pt x="210236" y="210587"/>
                    <a:pt x="196583" y="200112"/>
                  </a:cubicBezTo>
                  <a:cubicBezTo>
                    <a:pt x="183925" y="191995"/>
                    <a:pt x="169701" y="212872"/>
                    <a:pt x="181446" y="222351"/>
                  </a:cubicBezTo>
                  <a:cubicBezTo>
                    <a:pt x="280098" y="295417"/>
                    <a:pt x="320133" y="162268"/>
                    <a:pt x="242865" y="148988"/>
                  </a:cubicBezTo>
                  <a:cubicBezTo>
                    <a:pt x="234359" y="147525"/>
                    <a:pt x="231199" y="156993"/>
                    <a:pt x="235180" y="159852"/>
                  </a:cubicBezTo>
                  <a:close/>
                  <a:moveTo>
                    <a:pt x="63583" y="76105"/>
                  </a:moveTo>
                  <a:cubicBezTo>
                    <a:pt x="89466" y="56989"/>
                    <a:pt x="128183" y="71703"/>
                    <a:pt x="134562" y="101611"/>
                  </a:cubicBezTo>
                  <a:cubicBezTo>
                    <a:pt x="138995" y="103945"/>
                    <a:pt x="141408" y="107655"/>
                    <a:pt x="141934" y="113086"/>
                  </a:cubicBezTo>
                  <a:lnTo>
                    <a:pt x="142064" y="114445"/>
                  </a:lnTo>
                  <a:lnTo>
                    <a:pt x="142064" y="114445"/>
                  </a:lnTo>
                  <a:cubicBezTo>
                    <a:pt x="142690" y="120897"/>
                    <a:pt x="136951" y="127005"/>
                    <a:pt x="131213" y="128706"/>
                  </a:cubicBezTo>
                  <a:cubicBezTo>
                    <a:pt x="124756" y="130619"/>
                    <a:pt x="119645" y="129630"/>
                    <a:pt x="113650" y="126886"/>
                  </a:cubicBezTo>
                  <a:cubicBezTo>
                    <a:pt x="107904" y="124254"/>
                    <a:pt x="105905" y="116790"/>
                    <a:pt x="106947" y="111111"/>
                  </a:cubicBezTo>
                  <a:lnTo>
                    <a:pt x="107042" y="110643"/>
                  </a:lnTo>
                  <a:cubicBezTo>
                    <a:pt x="108577" y="103594"/>
                    <a:pt x="102536" y="96766"/>
                    <a:pt x="96457" y="93974"/>
                  </a:cubicBezTo>
                  <a:cubicBezTo>
                    <a:pt x="89597" y="90823"/>
                    <a:pt x="81900" y="92796"/>
                    <a:pt x="75935" y="96972"/>
                  </a:cubicBezTo>
                  <a:cubicBezTo>
                    <a:pt x="69312" y="101604"/>
                    <a:pt x="63805" y="109527"/>
                    <a:pt x="61942" y="117423"/>
                  </a:cubicBezTo>
                  <a:lnTo>
                    <a:pt x="61756" y="118243"/>
                  </a:lnTo>
                  <a:cubicBezTo>
                    <a:pt x="60286" y="125058"/>
                    <a:pt x="59182" y="137845"/>
                    <a:pt x="65793" y="141761"/>
                  </a:cubicBezTo>
                  <a:cubicBezTo>
                    <a:pt x="66964" y="142452"/>
                    <a:pt x="66129" y="144038"/>
                    <a:pt x="64919" y="143829"/>
                  </a:cubicBezTo>
                  <a:cubicBezTo>
                    <a:pt x="50556" y="141371"/>
                    <a:pt x="42001" y="132727"/>
                    <a:pt x="41914" y="117264"/>
                  </a:cubicBezTo>
                  <a:cubicBezTo>
                    <a:pt x="41822" y="100889"/>
                    <a:pt x="50614" y="85684"/>
                    <a:pt x="63583" y="76105"/>
                  </a:cubicBezTo>
                  <a:close/>
                  <a:moveTo>
                    <a:pt x="301920" y="70665"/>
                  </a:moveTo>
                  <a:cubicBezTo>
                    <a:pt x="327768" y="61494"/>
                    <a:pt x="360094" y="86132"/>
                    <a:pt x="350138" y="114589"/>
                  </a:cubicBezTo>
                  <a:cubicBezTo>
                    <a:pt x="343599" y="133273"/>
                    <a:pt x="318312" y="125783"/>
                    <a:pt x="320668" y="107056"/>
                  </a:cubicBezTo>
                  <a:lnTo>
                    <a:pt x="320748" y="106484"/>
                  </a:lnTo>
                  <a:cubicBezTo>
                    <a:pt x="322247" y="96741"/>
                    <a:pt x="314870" y="92145"/>
                    <a:pt x="305827" y="95342"/>
                  </a:cubicBezTo>
                  <a:cubicBezTo>
                    <a:pt x="292422" y="100082"/>
                    <a:pt x="285194" y="121152"/>
                    <a:pt x="291474" y="133444"/>
                  </a:cubicBezTo>
                  <a:cubicBezTo>
                    <a:pt x="292245" y="134954"/>
                    <a:pt x="290089" y="136233"/>
                    <a:pt x="289192" y="134776"/>
                  </a:cubicBezTo>
                  <a:lnTo>
                    <a:pt x="288331" y="133393"/>
                  </a:lnTo>
                  <a:cubicBezTo>
                    <a:pt x="281319" y="122220"/>
                    <a:pt x="274921" y="113973"/>
                    <a:pt x="277225" y="99701"/>
                  </a:cubicBezTo>
                  <a:cubicBezTo>
                    <a:pt x="279346" y="86545"/>
                    <a:pt x="289409" y="75102"/>
                    <a:pt x="301920" y="70665"/>
                  </a:cubicBezTo>
                  <a:close/>
                  <a:moveTo>
                    <a:pt x="249496" y="2931"/>
                  </a:moveTo>
                  <a:cubicBezTo>
                    <a:pt x="249429" y="1673"/>
                    <a:pt x="250753" y="825"/>
                    <a:pt x="251885" y="1109"/>
                  </a:cubicBezTo>
                  <a:cubicBezTo>
                    <a:pt x="261072" y="3423"/>
                    <a:pt x="269390" y="10106"/>
                    <a:pt x="277756" y="14442"/>
                  </a:cubicBezTo>
                  <a:cubicBezTo>
                    <a:pt x="286889" y="19173"/>
                    <a:pt x="296243" y="22996"/>
                    <a:pt x="306159" y="25798"/>
                  </a:cubicBezTo>
                  <a:cubicBezTo>
                    <a:pt x="315822" y="28528"/>
                    <a:pt x="325586" y="29889"/>
                    <a:pt x="335631" y="29804"/>
                  </a:cubicBezTo>
                  <a:cubicBezTo>
                    <a:pt x="346500" y="29714"/>
                    <a:pt x="357137" y="25633"/>
                    <a:pt x="367796" y="25969"/>
                  </a:cubicBezTo>
                  <a:cubicBezTo>
                    <a:pt x="383822" y="26474"/>
                    <a:pt x="392196" y="49787"/>
                    <a:pt x="376414" y="57799"/>
                  </a:cubicBezTo>
                  <a:cubicBezTo>
                    <a:pt x="353433" y="69461"/>
                    <a:pt x="319349" y="60987"/>
                    <a:pt x="296997" y="51293"/>
                  </a:cubicBezTo>
                  <a:cubicBezTo>
                    <a:pt x="279004" y="43488"/>
                    <a:pt x="250667" y="25046"/>
                    <a:pt x="249496" y="2931"/>
                  </a:cubicBezTo>
                  <a:close/>
                  <a:moveTo>
                    <a:pt x="132766" y="8261"/>
                  </a:moveTo>
                  <a:cubicBezTo>
                    <a:pt x="141149" y="-2537"/>
                    <a:pt x="158111" y="-3186"/>
                    <a:pt x="165555" y="9538"/>
                  </a:cubicBezTo>
                  <a:cubicBezTo>
                    <a:pt x="173243" y="22683"/>
                    <a:pt x="164003" y="35863"/>
                    <a:pt x="150937" y="38582"/>
                  </a:cubicBezTo>
                  <a:cubicBezTo>
                    <a:pt x="127093" y="49247"/>
                    <a:pt x="102672" y="57408"/>
                    <a:pt x="76628" y="60791"/>
                  </a:cubicBezTo>
                  <a:lnTo>
                    <a:pt x="73100" y="61236"/>
                  </a:lnTo>
                  <a:cubicBezTo>
                    <a:pt x="50435" y="63994"/>
                    <a:pt x="21829" y="65499"/>
                    <a:pt x="1347" y="55040"/>
                  </a:cubicBezTo>
                  <a:cubicBezTo>
                    <a:pt x="-659" y="54013"/>
                    <a:pt x="-52" y="50955"/>
                    <a:pt x="1956" y="50382"/>
                  </a:cubicBezTo>
                  <a:cubicBezTo>
                    <a:pt x="13503" y="47078"/>
                    <a:pt x="26435" y="47086"/>
                    <a:pt x="38309" y="44918"/>
                  </a:cubicBezTo>
                  <a:cubicBezTo>
                    <a:pt x="49604" y="42858"/>
                    <a:pt x="60807" y="40580"/>
                    <a:pt x="71807" y="37240"/>
                  </a:cubicBezTo>
                  <a:cubicBezTo>
                    <a:pt x="93537" y="30639"/>
                    <a:pt x="114127" y="21206"/>
                    <a:pt x="132766" y="826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5" name="组合 434">
            <a:extLst>
              <a:ext uri="{FF2B5EF4-FFF2-40B4-BE49-F238E27FC236}">
                <a16:creationId xmlns:a16="http://schemas.microsoft.com/office/drawing/2014/main" id="{9A34D50A-0B50-41F2-B773-0A20C009E952}"/>
              </a:ext>
            </a:extLst>
          </p:cNvPr>
          <p:cNvGrpSpPr/>
          <p:nvPr/>
        </p:nvGrpSpPr>
        <p:grpSpPr>
          <a:xfrm>
            <a:off x="3928882" y="1644385"/>
            <a:ext cx="2258090" cy="376676"/>
            <a:chOff x="685234" y="2635576"/>
            <a:chExt cx="3500616" cy="600894"/>
          </a:xfrm>
        </p:grpSpPr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409830F7-8978-4351-A81A-E8DD8B9226CE}"/>
                </a:ext>
              </a:extLst>
            </p:cNvPr>
            <p:cNvSpPr/>
            <p:nvPr/>
          </p:nvSpPr>
          <p:spPr>
            <a:xfrm>
              <a:off x="685234" y="2680210"/>
              <a:ext cx="2529984" cy="556260"/>
            </a:xfrm>
            <a:custGeom>
              <a:avLst/>
              <a:gdLst>
                <a:gd name="connsiteX0" fmla="*/ 152544 w 2529984"/>
                <a:gd name="connsiteY0" fmla="*/ 53340 h 556260"/>
                <a:gd name="connsiteX1" fmla="*/ 152544 w 2529984"/>
                <a:gd name="connsiteY1" fmla="*/ 53340 h 556260"/>
                <a:gd name="connsiteX2" fmla="*/ 45864 w 2529984"/>
                <a:gd name="connsiteY2" fmla="*/ 403860 h 556260"/>
                <a:gd name="connsiteX3" fmla="*/ 23004 w 2529984"/>
                <a:gd name="connsiteY3" fmla="*/ 487680 h 556260"/>
                <a:gd name="connsiteX4" fmla="*/ 144 w 2529984"/>
                <a:gd name="connsiteY4" fmla="*/ 556260 h 556260"/>
                <a:gd name="connsiteX5" fmla="*/ 2377584 w 2529984"/>
                <a:gd name="connsiteY5" fmla="*/ 495300 h 556260"/>
                <a:gd name="connsiteX6" fmla="*/ 2529984 w 2529984"/>
                <a:gd name="connsiteY6" fmla="*/ 0 h 556260"/>
                <a:gd name="connsiteX7" fmla="*/ 152544 w 2529984"/>
                <a:gd name="connsiteY7" fmla="*/ 53340 h 55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9984" h="556260">
                  <a:moveTo>
                    <a:pt x="152544" y="53340"/>
                  </a:moveTo>
                  <a:lnTo>
                    <a:pt x="152544" y="53340"/>
                  </a:lnTo>
                  <a:cubicBezTo>
                    <a:pt x="116984" y="170180"/>
                    <a:pt x="80770" y="286823"/>
                    <a:pt x="45864" y="403860"/>
                  </a:cubicBezTo>
                  <a:cubicBezTo>
                    <a:pt x="37587" y="431612"/>
                    <a:pt x="32643" y="460371"/>
                    <a:pt x="23004" y="487680"/>
                  </a:cubicBezTo>
                  <a:cubicBezTo>
                    <a:pt x="-3264" y="562105"/>
                    <a:pt x="144" y="506572"/>
                    <a:pt x="144" y="556260"/>
                  </a:cubicBezTo>
                  <a:lnTo>
                    <a:pt x="2377584" y="495300"/>
                  </a:lnTo>
                  <a:lnTo>
                    <a:pt x="2529984" y="0"/>
                  </a:lnTo>
                  <a:lnTo>
                    <a:pt x="152544" y="53340"/>
                  </a:lnTo>
                  <a:close/>
                </a:path>
              </a:pathLst>
            </a:custGeom>
            <a:gradFill>
              <a:gsLst>
                <a:gs pos="69000">
                  <a:srgbClr val="48E199"/>
                </a:gs>
                <a:gs pos="20000">
                  <a:srgbClr val="FFC000"/>
                </a:gs>
                <a:gs pos="42000">
                  <a:srgbClr val="FF3250"/>
                </a:gs>
              </a:gsLst>
              <a:lin ang="4800000" scaled="0"/>
            </a:gra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8E199"/>
                </a:solidFill>
              </a:endParaRPr>
            </a:p>
          </p:txBody>
        </p:sp>
        <p:sp>
          <p:nvSpPr>
            <p:cNvPr id="437" name="文本框 436">
              <a:extLst>
                <a:ext uri="{FF2B5EF4-FFF2-40B4-BE49-F238E27FC236}">
                  <a16:creationId xmlns:a16="http://schemas.microsoft.com/office/drawing/2014/main" id="{368EB9AD-91DB-48CC-8832-3D8425E3E636}"/>
                </a:ext>
              </a:extLst>
            </p:cNvPr>
            <p:cNvSpPr txBox="1"/>
            <p:nvPr/>
          </p:nvSpPr>
          <p:spPr>
            <a:xfrm>
              <a:off x="1056759" y="2635576"/>
              <a:ext cx="3129091" cy="540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 输入标题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EBBD72-D9A5-49DE-89BF-EA9FF647D7F1}"/>
              </a:ext>
            </a:extLst>
          </p:cNvPr>
          <p:cNvGrpSpPr/>
          <p:nvPr/>
        </p:nvGrpSpPr>
        <p:grpSpPr>
          <a:xfrm>
            <a:off x="5173794" y="1385041"/>
            <a:ext cx="1039709" cy="941738"/>
            <a:chOff x="5149785" y="1327602"/>
            <a:chExt cx="1039709" cy="941738"/>
          </a:xfrm>
        </p:grpSpPr>
        <p:pic>
          <p:nvPicPr>
            <p:cNvPr id="423" name="图片 422">
              <a:extLst>
                <a:ext uri="{FF2B5EF4-FFF2-40B4-BE49-F238E27FC236}">
                  <a16:creationId xmlns:a16="http://schemas.microsoft.com/office/drawing/2014/main" id="{AAF8A0E0-7AE3-4E80-BB07-EB08FF9AB7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149785" y="1327602"/>
              <a:ext cx="1039709" cy="941738"/>
            </a:xfrm>
            <a:prstGeom prst="rect">
              <a:avLst/>
            </a:prstGeom>
          </p:spPr>
        </p:pic>
        <p:sp>
          <p:nvSpPr>
            <p:cNvPr id="219" name="文本框 218">
              <a:extLst>
                <a:ext uri="{FF2B5EF4-FFF2-40B4-BE49-F238E27FC236}">
                  <a16:creationId xmlns:a16="http://schemas.microsoft.com/office/drawing/2014/main" id="{6CEBE631-20D0-4BBB-8A20-C1AF2330116D}"/>
                </a:ext>
              </a:extLst>
            </p:cNvPr>
            <p:cNvSpPr txBox="1"/>
            <p:nvPr/>
          </p:nvSpPr>
          <p:spPr>
            <a:xfrm rot="199482">
              <a:off x="5340812" y="1542161"/>
              <a:ext cx="7475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latin typeface="+mj-ea"/>
                  <a:ea typeface="+mj-ea"/>
                  <a:cs typeface="阿里巴巴普惠体 2.0 65 Medium" panose="00020600040101010101" pitchFamily="18" charset="-122"/>
                </a:rPr>
                <a:t>构思</a:t>
              </a:r>
              <a:r>
                <a:rPr lang="en-US" altLang="zh-CN" sz="1400" dirty="0">
                  <a:latin typeface="+mj-ea"/>
                  <a:ea typeface="+mj-ea"/>
                  <a:cs typeface="阿里巴巴普惠体 2.0 65 Medium" panose="00020600040101010101" pitchFamily="18" charset="-122"/>
                </a:rPr>
                <a:t>1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783" name="组合 782">
            <a:extLst>
              <a:ext uri="{FF2B5EF4-FFF2-40B4-BE49-F238E27FC236}">
                <a16:creationId xmlns:a16="http://schemas.microsoft.com/office/drawing/2014/main" id="{8D69DA18-A9F8-42C9-9D6B-D45C59EC245F}"/>
              </a:ext>
            </a:extLst>
          </p:cNvPr>
          <p:cNvGrpSpPr/>
          <p:nvPr/>
        </p:nvGrpSpPr>
        <p:grpSpPr>
          <a:xfrm>
            <a:off x="7207087" y="1631685"/>
            <a:ext cx="2258090" cy="376676"/>
            <a:chOff x="685234" y="2635576"/>
            <a:chExt cx="3500616" cy="600894"/>
          </a:xfrm>
        </p:grpSpPr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D0F2FEF9-22FF-4E87-83C6-15FA4290152F}"/>
                </a:ext>
              </a:extLst>
            </p:cNvPr>
            <p:cNvSpPr/>
            <p:nvPr/>
          </p:nvSpPr>
          <p:spPr>
            <a:xfrm>
              <a:off x="685234" y="2680210"/>
              <a:ext cx="2529984" cy="556260"/>
            </a:xfrm>
            <a:custGeom>
              <a:avLst/>
              <a:gdLst>
                <a:gd name="connsiteX0" fmla="*/ 152544 w 2529984"/>
                <a:gd name="connsiteY0" fmla="*/ 53340 h 556260"/>
                <a:gd name="connsiteX1" fmla="*/ 152544 w 2529984"/>
                <a:gd name="connsiteY1" fmla="*/ 53340 h 556260"/>
                <a:gd name="connsiteX2" fmla="*/ 45864 w 2529984"/>
                <a:gd name="connsiteY2" fmla="*/ 403860 h 556260"/>
                <a:gd name="connsiteX3" fmla="*/ 23004 w 2529984"/>
                <a:gd name="connsiteY3" fmla="*/ 487680 h 556260"/>
                <a:gd name="connsiteX4" fmla="*/ 144 w 2529984"/>
                <a:gd name="connsiteY4" fmla="*/ 556260 h 556260"/>
                <a:gd name="connsiteX5" fmla="*/ 2377584 w 2529984"/>
                <a:gd name="connsiteY5" fmla="*/ 495300 h 556260"/>
                <a:gd name="connsiteX6" fmla="*/ 2529984 w 2529984"/>
                <a:gd name="connsiteY6" fmla="*/ 0 h 556260"/>
                <a:gd name="connsiteX7" fmla="*/ 152544 w 2529984"/>
                <a:gd name="connsiteY7" fmla="*/ 53340 h 55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9984" h="556260">
                  <a:moveTo>
                    <a:pt x="152544" y="53340"/>
                  </a:moveTo>
                  <a:lnTo>
                    <a:pt x="152544" y="53340"/>
                  </a:lnTo>
                  <a:cubicBezTo>
                    <a:pt x="116984" y="170180"/>
                    <a:pt x="80770" y="286823"/>
                    <a:pt x="45864" y="403860"/>
                  </a:cubicBezTo>
                  <a:cubicBezTo>
                    <a:pt x="37587" y="431612"/>
                    <a:pt x="32643" y="460371"/>
                    <a:pt x="23004" y="487680"/>
                  </a:cubicBezTo>
                  <a:cubicBezTo>
                    <a:pt x="-3264" y="562105"/>
                    <a:pt x="144" y="506572"/>
                    <a:pt x="144" y="556260"/>
                  </a:cubicBezTo>
                  <a:lnTo>
                    <a:pt x="2377584" y="495300"/>
                  </a:lnTo>
                  <a:lnTo>
                    <a:pt x="2529984" y="0"/>
                  </a:lnTo>
                  <a:lnTo>
                    <a:pt x="152544" y="53340"/>
                  </a:lnTo>
                  <a:close/>
                </a:path>
              </a:pathLst>
            </a:custGeom>
            <a:gradFill>
              <a:gsLst>
                <a:gs pos="69000">
                  <a:srgbClr val="48E199"/>
                </a:gs>
                <a:gs pos="20000">
                  <a:srgbClr val="FFC000"/>
                </a:gs>
                <a:gs pos="42000">
                  <a:srgbClr val="FF3250"/>
                </a:gs>
              </a:gsLst>
              <a:lin ang="4800000" scaled="0"/>
            </a:gra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8E199"/>
                </a:solidFill>
              </a:endParaRPr>
            </a:p>
          </p:txBody>
        </p:sp>
        <p:sp>
          <p:nvSpPr>
            <p:cNvPr id="785" name="文本框 784">
              <a:extLst>
                <a:ext uri="{FF2B5EF4-FFF2-40B4-BE49-F238E27FC236}">
                  <a16:creationId xmlns:a16="http://schemas.microsoft.com/office/drawing/2014/main" id="{8C4EF520-9659-4B5A-AD82-081AED8D42F3}"/>
                </a:ext>
              </a:extLst>
            </p:cNvPr>
            <p:cNvSpPr txBox="1"/>
            <p:nvPr/>
          </p:nvSpPr>
          <p:spPr>
            <a:xfrm>
              <a:off x="1056759" y="2635576"/>
              <a:ext cx="3129091" cy="540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 输入标题</a:t>
              </a:r>
            </a:p>
          </p:txBody>
        </p:sp>
      </p:grpSp>
      <p:grpSp>
        <p:nvGrpSpPr>
          <p:cNvPr id="789" name="组合 788">
            <a:extLst>
              <a:ext uri="{FF2B5EF4-FFF2-40B4-BE49-F238E27FC236}">
                <a16:creationId xmlns:a16="http://schemas.microsoft.com/office/drawing/2014/main" id="{0961C608-9854-477E-9A28-FD7816AFF2EC}"/>
              </a:ext>
            </a:extLst>
          </p:cNvPr>
          <p:cNvGrpSpPr/>
          <p:nvPr/>
        </p:nvGrpSpPr>
        <p:grpSpPr>
          <a:xfrm>
            <a:off x="3928882" y="4072402"/>
            <a:ext cx="2258090" cy="376676"/>
            <a:chOff x="685234" y="2635576"/>
            <a:chExt cx="3500616" cy="600894"/>
          </a:xfrm>
        </p:grpSpPr>
        <p:sp>
          <p:nvSpPr>
            <p:cNvPr id="790" name="任意多边形: 形状 789">
              <a:extLst>
                <a:ext uri="{FF2B5EF4-FFF2-40B4-BE49-F238E27FC236}">
                  <a16:creationId xmlns:a16="http://schemas.microsoft.com/office/drawing/2014/main" id="{ABCF1BE2-E365-460A-B56D-D2D10E2FC896}"/>
                </a:ext>
              </a:extLst>
            </p:cNvPr>
            <p:cNvSpPr/>
            <p:nvPr/>
          </p:nvSpPr>
          <p:spPr>
            <a:xfrm>
              <a:off x="685234" y="2680210"/>
              <a:ext cx="2529984" cy="556260"/>
            </a:xfrm>
            <a:custGeom>
              <a:avLst/>
              <a:gdLst>
                <a:gd name="connsiteX0" fmla="*/ 152544 w 2529984"/>
                <a:gd name="connsiteY0" fmla="*/ 53340 h 556260"/>
                <a:gd name="connsiteX1" fmla="*/ 152544 w 2529984"/>
                <a:gd name="connsiteY1" fmla="*/ 53340 h 556260"/>
                <a:gd name="connsiteX2" fmla="*/ 45864 w 2529984"/>
                <a:gd name="connsiteY2" fmla="*/ 403860 h 556260"/>
                <a:gd name="connsiteX3" fmla="*/ 23004 w 2529984"/>
                <a:gd name="connsiteY3" fmla="*/ 487680 h 556260"/>
                <a:gd name="connsiteX4" fmla="*/ 144 w 2529984"/>
                <a:gd name="connsiteY4" fmla="*/ 556260 h 556260"/>
                <a:gd name="connsiteX5" fmla="*/ 2377584 w 2529984"/>
                <a:gd name="connsiteY5" fmla="*/ 495300 h 556260"/>
                <a:gd name="connsiteX6" fmla="*/ 2529984 w 2529984"/>
                <a:gd name="connsiteY6" fmla="*/ 0 h 556260"/>
                <a:gd name="connsiteX7" fmla="*/ 152544 w 2529984"/>
                <a:gd name="connsiteY7" fmla="*/ 53340 h 55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9984" h="556260">
                  <a:moveTo>
                    <a:pt x="152544" y="53340"/>
                  </a:moveTo>
                  <a:lnTo>
                    <a:pt x="152544" y="53340"/>
                  </a:lnTo>
                  <a:cubicBezTo>
                    <a:pt x="116984" y="170180"/>
                    <a:pt x="80770" y="286823"/>
                    <a:pt x="45864" y="403860"/>
                  </a:cubicBezTo>
                  <a:cubicBezTo>
                    <a:pt x="37587" y="431612"/>
                    <a:pt x="32643" y="460371"/>
                    <a:pt x="23004" y="487680"/>
                  </a:cubicBezTo>
                  <a:cubicBezTo>
                    <a:pt x="-3264" y="562105"/>
                    <a:pt x="144" y="506572"/>
                    <a:pt x="144" y="556260"/>
                  </a:cubicBezTo>
                  <a:lnTo>
                    <a:pt x="2377584" y="495300"/>
                  </a:lnTo>
                  <a:lnTo>
                    <a:pt x="2529984" y="0"/>
                  </a:lnTo>
                  <a:lnTo>
                    <a:pt x="152544" y="53340"/>
                  </a:lnTo>
                  <a:close/>
                </a:path>
              </a:pathLst>
            </a:custGeom>
            <a:gradFill>
              <a:gsLst>
                <a:gs pos="69000">
                  <a:srgbClr val="48E199"/>
                </a:gs>
                <a:gs pos="20000">
                  <a:srgbClr val="FFC000"/>
                </a:gs>
                <a:gs pos="42000">
                  <a:srgbClr val="FF3250"/>
                </a:gs>
              </a:gsLst>
              <a:lin ang="4800000" scaled="0"/>
            </a:gra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8E199"/>
                </a:solidFill>
              </a:endParaRPr>
            </a:p>
          </p:txBody>
        </p:sp>
        <p:sp>
          <p:nvSpPr>
            <p:cNvPr id="791" name="文本框 790">
              <a:extLst>
                <a:ext uri="{FF2B5EF4-FFF2-40B4-BE49-F238E27FC236}">
                  <a16:creationId xmlns:a16="http://schemas.microsoft.com/office/drawing/2014/main" id="{AA54B630-1CBC-4FF7-BF4A-5DD1C95B2043}"/>
                </a:ext>
              </a:extLst>
            </p:cNvPr>
            <p:cNvSpPr txBox="1"/>
            <p:nvPr/>
          </p:nvSpPr>
          <p:spPr>
            <a:xfrm>
              <a:off x="1056759" y="2635576"/>
              <a:ext cx="3129091" cy="540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 输入标题</a:t>
              </a:r>
            </a:p>
          </p:txBody>
        </p:sp>
      </p:grpSp>
      <p:grpSp>
        <p:nvGrpSpPr>
          <p:cNvPr id="795" name="组合 794">
            <a:extLst>
              <a:ext uri="{FF2B5EF4-FFF2-40B4-BE49-F238E27FC236}">
                <a16:creationId xmlns:a16="http://schemas.microsoft.com/office/drawing/2014/main" id="{E2D628D1-C377-42DA-B728-F53FC51F1580}"/>
              </a:ext>
            </a:extLst>
          </p:cNvPr>
          <p:cNvGrpSpPr/>
          <p:nvPr/>
        </p:nvGrpSpPr>
        <p:grpSpPr>
          <a:xfrm>
            <a:off x="7207087" y="3969526"/>
            <a:ext cx="2258090" cy="376676"/>
            <a:chOff x="685234" y="2635576"/>
            <a:chExt cx="3500616" cy="600894"/>
          </a:xfrm>
        </p:grpSpPr>
        <p:sp>
          <p:nvSpPr>
            <p:cNvPr id="796" name="任意多边形: 形状 795">
              <a:extLst>
                <a:ext uri="{FF2B5EF4-FFF2-40B4-BE49-F238E27FC236}">
                  <a16:creationId xmlns:a16="http://schemas.microsoft.com/office/drawing/2014/main" id="{27E99AEE-9F20-44C5-9D02-D3E2EF30B938}"/>
                </a:ext>
              </a:extLst>
            </p:cNvPr>
            <p:cNvSpPr/>
            <p:nvPr/>
          </p:nvSpPr>
          <p:spPr>
            <a:xfrm>
              <a:off x="685234" y="2680210"/>
              <a:ext cx="2529984" cy="556260"/>
            </a:xfrm>
            <a:custGeom>
              <a:avLst/>
              <a:gdLst>
                <a:gd name="connsiteX0" fmla="*/ 152544 w 2529984"/>
                <a:gd name="connsiteY0" fmla="*/ 53340 h 556260"/>
                <a:gd name="connsiteX1" fmla="*/ 152544 w 2529984"/>
                <a:gd name="connsiteY1" fmla="*/ 53340 h 556260"/>
                <a:gd name="connsiteX2" fmla="*/ 45864 w 2529984"/>
                <a:gd name="connsiteY2" fmla="*/ 403860 h 556260"/>
                <a:gd name="connsiteX3" fmla="*/ 23004 w 2529984"/>
                <a:gd name="connsiteY3" fmla="*/ 487680 h 556260"/>
                <a:gd name="connsiteX4" fmla="*/ 144 w 2529984"/>
                <a:gd name="connsiteY4" fmla="*/ 556260 h 556260"/>
                <a:gd name="connsiteX5" fmla="*/ 2377584 w 2529984"/>
                <a:gd name="connsiteY5" fmla="*/ 495300 h 556260"/>
                <a:gd name="connsiteX6" fmla="*/ 2529984 w 2529984"/>
                <a:gd name="connsiteY6" fmla="*/ 0 h 556260"/>
                <a:gd name="connsiteX7" fmla="*/ 152544 w 2529984"/>
                <a:gd name="connsiteY7" fmla="*/ 53340 h 55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9984" h="556260">
                  <a:moveTo>
                    <a:pt x="152544" y="53340"/>
                  </a:moveTo>
                  <a:lnTo>
                    <a:pt x="152544" y="53340"/>
                  </a:lnTo>
                  <a:cubicBezTo>
                    <a:pt x="116984" y="170180"/>
                    <a:pt x="80770" y="286823"/>
                    <a:pt x="45864" y="403860"/>
                  </a:cubicBezTo>
                  <a:cubicBezTo>
                    <a:pt x="37587" y="431612"/>
                    <a:pt x="32643" y="460371"/>
                    <a:pt x="23004" y="487680"/>
                  </a:cubicBezTo>
                  <a:cubicBezTo>
                    <a:pt x="-3264" y="562105"/>
                    <a:pt x="144" y="506572"/>
                    <a:pt x="144" y="556260"/>
                  </a:cubicBezTo>
                  <a:lnTo>
                    <a:pt x="2377584" y="495300"/>
                  </a:lnTo>
                  <a:lnTo>
                    <a:pt x="2529984" y="0"/>
                  </a:lnTo>
                  <a:lnTo>
                    <a:pt x="152544" y="53340"/>
                  </a:lnTo>
                  <a:close/>
                </a:path>
              </a:pathLst>
            </a:custGeom>
            <a:gradFill>
              <a:gsLst>
                <a:gs pos="69000">
                  <a:srgbClr val="48E199"/>
                </a:gs>
                <a:gs pos="20000">
                  <a:srgbClr val="FFC000"/>
                </a:gs>
                <a:gs pos="42000">
                  <a:srgbClr val="FF3250"/>
                </a:gs>
              </a:gsLst>
              <a:lin ang="4800000" scaled="0"/>
            </a:gra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8E199"/>
                </a:solidFill>
                <a:latin typeface="+mj-ea"/>
                <a:ea typeface="+mj-ea"/>
              </a:endParaRPr>
            </a:p>
          </p:txBody>
        </p:sp>
        <p:sp>
          <p:nvSpPr>
            <p:cNvPr id="797" name="文本框 796">
              <a:extLst>
                <a:ext uri="{FF2B5EF4-FFF2-40B4-BE49-F238E27FC236}">
                  <a16:creationId xmlns:a16="http://schemas.microsoft.com/office/drawing/2014/main" id="{2FDA8D9B-32EF-4DF8-B403-4A204A113F72}"/>
                </a:ext>
              </a:extLst>
            </p:cNvPr>
            <p:cNvSpPr txBox="1"/>
            <p:nvPr/>
          </p:nvSpPr>
          <p:spPr>
            <a:xfrm>
              <a:off x="1056759" y="2635576"/>
              <a:ext cx="3129091" cy="540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 输入标题</a:t>
              </a:r>
            </a:p>
          </p:txBody>
        </p:sp>
      </p:grpSp>
      <p:sp>
        <p:nvSpPr>
          <p:cNvPr id="399" name="泪滴形 398">
            <a:extLst>
              <a:ext uri="{FF2B5EF4-FFF2-40B4-BE49-F238E27FC236}">
                <a16:creationId xmlns:a16="http://schemas.microsoft.com/office/drawing/2014/main" id="{35C71B33-B0FD-44FF-A791-39F19B673A03}"/>
              </a:ext>
            </a:extLst>
          </p:cNvPr>
          <p:cNvSpPr/>
          <p:nvPr/>
        </p:nvSpPr>
        <p:spPr>
          <a:xfrm>
            <a:off x="6238469" y="3948022"/>
            <a:ext cx="47296" cy="47296"/>
          </a:xfrm>
          <a:prstGeom prst="teardrop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0" name="泪滴形 399">
            <a:extLst>
              <a:ext uri="{FF2B5EF4-FFF2-40B4-BE49-F238E27FC236}">
                <a16:creationId xmlns:a16="http://schemas.microsoft.com/office/drawing/2014/main" id="{6C81C826-6FE7-410D-ACED-999098C770BC}"/>
              </a:ext>
            </a:extLst>
          </p:cNvPr>
          <p:cNvSpPr/>
          <p:nvPr/>
        </p:nvSpPr>
        <p:spPr>
          <a:xfrm rot="16799451">
            <a:off x="6533298" y="3984012"/>
            <a:ext cx="47296" cy="47296"/>
          </a:xfrm>
          <a:prstGeom prst="teardrop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1" name="泪滴形 400">
            <a:extLst>
              <a:ext uri="{FF2B5EF4-FFF2-40B4-BE49-F238E27FC236}">
                <a16:creationId xmlns:a16="http://schemas.microsoft.com/office/drawing/2014/main" id="{6A2D5151-044A-4EC8-A0B0-2777BF495A5D}"/>
              </a:ext>
            </a:extLst>
          </p:cNvPr>
          <p:cNvSpPr/>
          <p:nvPr/>
        </p:nvSpPr>
        <p:spPr>
          <a:xfrm>
            <a:off x="6138584" y="4039362"/>
            <a:ext cx="45719" cy="45719"/>
          </a:xfrm>
          <a:prstGeom prst="teardrop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2" name="泪滴形 401">
            <a:extLst>
              <a:ext uri="{FF2B5EF4-FFF2-40B4-BE49-F238E27FC236}">
                <a16:creationId xmlns:a16="http://schemas.microsoft.com/office/drawing/2014/main" id="{A9B62A37-0827-4355-84F6-6F4188569C8D}"/>
              </a:ext>
            </a:extLst>
          </p:cNvPr>
          <p:cNvSpPr/>
          <p:nvPr/>
        </p:nvSpPr>
        <p:spPr>
          <a:xfrm rot="16799451">
            <a:off x="6557649" y="4098468"/>
            <a:ext cx="45719" cy="45719"/>
          </a:xfrm>
          <a:prstGeom prst="teardrop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A9741D6-DADE-42D2-9BCC-49EC73AF7A80}"/>
              </a:ext>
            </a:extLst>
          </p:cNvPr>
          <p:cNvSpPr/>
          <p:nvPr/>
        </p:nvSpPr>
        <p:spPr>
          <a:xfrm rot="5400000" flipV="1">
            <a:off x="325548" y="1535723"/>
            <a:ext cx="3033329" cy="2594506"/>
          </a:xfrm>
          <a:custGeom>
            <a:avLst/>
            <a:gdLst>
              <a:gd name="connsiteX0" fmla="*/ 3233856 w 3233856"/>
              <a:gd name="connsiteY0" fmla="*/ 0 h 2594506"/>
              <a:gd name="connsiteX1" fmla="*/ 3233856 w 3233856"/>
              <a:gd name="connsiteY1" fmla="*/ 2190820 h 2594506"/>
              <a:gd name="connsiteX2" fmla="*/ 0 w 3233856"/>
              <a:gd name="connsiteY2" fmla="*/ 2594506 h 2594506"/>
              <a:gd name="connsiteX3" fmla="*/ 0 w 3233856"/>
              <a:gd name="connsiteY3" fmla="*/ 0 h 2594506"/>
              <a:gd name="connsiteX4" fmla="*/ 3233856 w 3233856"/>
              <a:gd name="connsiteY4" fmla="*/ 0 h 259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3856" h="2594506">
                <a:moveTo>
                  <a:pt x="3233856" y="0"/>
                </a:moveTo>
                <a:lnTo>
                  <a:pt x="3233856" y="2190820"/>
                </a:lnTo>
                <a:lnTo>
                  <a:pt x="0" y="2594506"/>
                </a:lnTo>
                <a:lnTo>
                  <a:pt x="0" y="0"/>
                </a:lnTo>
                <a:lnTo>
                  <a:pt x="3233856" y="0"/>
                </a:lnTo>
                <a:close/>
              </a:path>
            </a:pathLst>
          </a:cu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CB6061E-7C4F-40C9-B466-6E3824E8D4A1}"/>
              </a:ext>
            </a:extLst>
          </p:cNvPr>
          <p:cNvSpPr txBox="1"/>
          <p:nvPr/>
        </p:nvSpPr>
        <p:spPr>
          <a:xfrm>
            <a:off x="835356" y="2426741"/>
            <a:ext cx="2001585" cy="12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sz="1600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355E67F-0DA5-4563-B3F0-D88A3D5C6CD2}"/>
              </a:ext>
            </a:extLst>
          </p:cNvPr>
          <p:cNvGrpSpPr/>
          <p:nvPr/>
        </p:nvGrpSpPr>
        <p:grpSpPr>
          <a:xfrm>
            <a:off x="544960" y="3603126"/>
            <a:ext cx="2587976" cy="585787"/>
            <a:chOff x="660399" y="3516042"/>
            <a:chExt cx="2587976" cy="585787"/>
          </a:xfrm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59A297B-F02E-4E58-9CED-F4E508DA9060}"/>
                </a:ext>
              </a:extLst>
            </p:cNvPr>
            <p:cNvSpPr/>
            <p:nvPr/>
          </p:nvSpPr>
          <p:spPr>
            <a:xfrm flipV="1">
              <a:off x="660399" y="3516042"/>
              <a:ext cx="2587976" cy="585787"/>
            </a:xfrm>
            <a:custGeom>
              <a:avLst/>
              <a:gdLst>
                <a:gd name="connsiteX0" fmla="*/ 47625 w 2333625"/>
                <a:gd name="connsiteY0" fmla="*/ 0 h 609600"/>
                <a:gd name="connsiteX1" fmla="*/ 2238375 w 2333625"/>
                <a:gd name="connsiteY1" fmla="*/ 19050 h 609600"/>
                <a:gd name="connsiteX2" fmla="*/ 2333625 w 2333625"/>
                <a:gd name="connsiteY2" fmla="*/ 600075 h 609600"/>
                <a:gd name="connsiteX3" fmla="*/ 0 w 2333625"/>
                <a:gd name="connsiteY3" fmla="*/ 609600 h 609600"/>
                <a:gd name="connsiteX4" fmla="*/ 47625 w 2333625"/>
                <a:gd name="connsiteY4" fmla="*/ 0 h 609600"/>
                <a:gd name="connsiteX0" fmla="*/ 9525 w 2295525"/>
                <a:gd name="connsiteY0" fmla="*/ 0 h 609600"/>
                <a:gd name="connsiteX1" fmla="*/ 2200275 w 2295525"/>
                <a:gd name="connsiteY1" fmla="*/ 19050 h 609600"/>
                <a:gd name="connsiteX2" fmla="*/ 2295525 w 2295525"/>
                <a:gd name="connsiteY2" fmla="*/ 600075 h 609600"/>
                <a:gd name="connsiteX3" fmla="*/ 0 w 2295525"/>
                <a:gd name="connsiteY3" fmla="*/ 609600 h 609600"/>
                <a:gd name="connsiteX4" fmla="*/ 9525 w 2295525"/>
                <a:gd name="connsiteY4" fmla="*/ 0 h 609600"/>
                <a:gd name="connsiteX0" fmla="*/ 0 w 2305050"/>
                <a:gd name="connsiteY0" fmla="*/ 9525 h 590550"/>
                <a:gd name="connsiteX1" fmla="*/ 2209800 w 2305050"/>
                <a:gd name="connsiteY1" fmla="*/ 0 h 590550"/>
                <a:gd name="connsiteX2" fmla="*/ 2305050 w 2305050"/>
                <a:gd name="connsiteY2" fmla="*/ 581025 h 590550"/>
                <a:gd name="connsiteX3" fmla="*/ 9525 w 2305050"/>
                <a:gd name="connsiteY3" fmla="*/ 590550 h 590550"/>
                <a:gd name="connsiteX4" fmla="*/ 0 w 230505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188343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5245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4762 h 585787"/>
                <a:gd name="connsiteX1" fmla="*/ 2224563 w 2295666"/>
                <a:gd name="connsiteY1" fmla="*/ 0 h 585787"/>
                <a:gd name="connsiteX2" fmla="*/ 2295666 w 2295666"/>
                <a:gd name="connsiteY2" fmla="*/ 576262 h 585787"/>
                <a:gd name="connsiteX3" fmla="*/ 141 w 2295666"/>
                <a:gd name="connsiteY3" fmla="*/ 585787 h 585787"/>
                <a:gd name="connsiteX4" fmla="*/ 3316 w 2295666"/>
                <a:gd name="connsiteY4" fmla="*/ 4762 h 585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5666" h="585787">
                  <a:moveTo>
                    <a:pt x="3316" y="4762"/>
                  </a:moveTo>
                  <a:lnTo>
                    <a:pt x="2224563" y="0"/>
                  </a:lnTo>
                  <a:lnTo>
                    <a:pt x="2295666" y="576262"/>
                  </a:lnTo>
                  <a:lnTo>
                    <a:pt x="141" y="585787"/>
                  </a:lnTo>
                  <a:cubicBezTo>
                    <a:pt x="-917" y="392112"/>
                    <a:pt x="4374" y="198437"/>
                    <a:pt x="3316" y="4762"/>
                  </a:cubicBezTo>
                  <a:close/>
                </a:path>
              </a:pathLst>
            </a:custGeom>
            <a:solidFill>
              <a:srgbClr val="48E199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D8F3CD0D-AF23-4D38-84DC-55FB7CCC96A7}"/>
                </a:ext>
              </a:extLst>
            </p:cNvPr>
            <p:cNvSpPr txBox="1"/>
            <p:nvPr/>
          </p:nvSpPr>
          <p:spPr>
            <a:xfrm>
              <a:off x="945281" y="3586284"/>
              <a:ext cx="2024118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dirty="0">
                  <a:latin typeface="+mj-ea"/>
                  <a:ea typeface="+mj-ea"/>
                  <a:cs typeface="阿里巴巴普惠体 2.0 65 Medium" panose="00020600040101010101" pitchFamily="18" charset="-122"/>
                </a:rPr>
                <a:t>找呀找灵感</a:t>
              </a:r>
              <a:endParaRPr lang="zh-CN" altLang="en-US" sz="2500" dirty="0">
                <a:latin typeface="+mj-ea"/>
                <a:ea typeface="+mj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9AB5997-E67E-4328-8588-D5B43736BBA5}"/>
              </a:ext>
            </a:extLst>
          </p:cNvPr>
          <p:cNvGrpSpPr/>
          <p:nvPr/>
        </p:nvGrpSpPr>
        <p:grpSpPr>
          <a:xfrm>
            <a:off x="517999" y="4424993"/>
            <a:ext cx="2189011" cy="1927704"/>
            <a:chOff x="633438" y="4337909"/>
            <a:chExt cx="2189011" cy="1927704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40E39C0-E518-4CE1-A25F-D4D9B19D9862}"/>
                </a:ext>
              </a:extLst>
            </p:cNvPr>
            <p:cNvSpPr/>
            <p:nvPr/>
          </p:nvSpPr>
          <p:spPr>
            <a:xfrm rot="5400000" flipV="1">
              <a:off x="870095" y="4283347"/>
              <a:ext cx="1742659" cy="2162049"/>
            </a:xfrm>
            <a:custGeom>
              <a:avLst/>
              <a:gdLst>
                <a:gd name="connsiteX0" fmla="*/ 1742659 w 1742659"/>
                <a:gd name="connsiteY0" fmla="*/ 1 h 2162049"/>
                <a:gd name="connsiteX1" fmla="*/ 1742659 w 1742659"/>
                <a:gd name="connsiteY1" fmla="*/ 1944511 h 2162049"/>
                <a:gd name="connsiteX2" fmla="*/ 0 w 1742659"/>
                <a:gd name="connsiteY2" fmla="*/ 2162049 h 2162049"/>
                <a:gd name="connsiteX3" fmla="*/ 0 w 1742659"/>
                <a:gd name="connsiteY3" fmla="*/ 0 h 2162049"/>
                <a:gd name="connsiteX4" fmla="*/ 1742659 w 1742659"/>
                <a:gd name="connsiteY4" fmla="*/ 1 h 216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2659" h="2162049">
                  <a:moveTo>
                    <a:pt x="1742659" y="1"/>
                  </a:moveTo>
                  <a:lnTo>
                    <a:pt x="1742659" y="1944511"/>
                  </a:lnTo>
                  <a:lnTo>
                    <a:pt x="0" y="2162049"/>
                  </a:lnTo>
                  <a:lnTo>
                    <a:pt x="0" y="0"/>
                  </a:lnTo>
                  <a:lnTo>
                    <a:pt x="1742659" y="1"/>
                  </a:ln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18" name="图片 117" descr="黑暗里有星球&#10;&#10;中度可信度描述已自动生成">
              <a:extLst>
                <a:ext uri="{FF2B5EF4-FFF2-40B4-BE49-F238E27FC236}">
                  <a16:creationId xmlns:a16="http://schemas.microsoft.com/office/drawing/2014/main" id="{0E7AA5B5-07A8-46E7-A970-98008FF7EA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47" r="489"/>
            <a:stretch>
              <a:fillRect/>
            </a:stretch>
          </p:blipFill>
          <p:spPr>
            <a:xfrm flipV="1">
              <a:off x="633438" y="4518965"/>
              <a:ext cx="2150367" cy="1713645"/>
            </a:xfrm>
            <a:custGeom>
              <a:avLst/>
              <a:gdLst>
                <a:gd name="connsiteX0" fmla="*/ 1 w 2150367"/>
                <a:gd name="connsiteY0" fmla="*/ 0 h 1431761"/>
                <a:gd name="connsiteX1" fmla="*/ 1971639 w 2150367"/>
                <a:gd name="connsiteY1" fmla="*/ 0 h 1431761"/>
                <a:gd name="connsiteX2" fmla="*/ 2150367 w 2150367"/>
                <a:gd name="connsiteY2" fmla="*/ 1431761 h 1431761"/>
                <a:gd name="connsiteX3" fmla="*/ 0 w 2150367"/>
                <a:gd name="connsiteY3" fmla="*/ 1431761 h 1431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0367" h="1431761">
                  <a:moveTo>
                    <a:pt x="1" y="0"/>
                  </a:moveTo>
                  <a:lnTo>
                    <a:pt x="1971639" y="0"/>
                  </a:lnTo>
                  <a:lnTo>
                    <a:pt x="2150367" y="1431761"/>
                  </a:lnTo>
                  <a:lnTo>
                    <a:pt x="0" y="1431761"/>
                  </a:lnTo>
                  <a:close/>
                </a:path>
              </a:pathLst>
            </a:custGeom>
          </p:spPr>
        </p:pic>
        <p:grpSp>
          <p:nvGrpSpPr>
            <p:cNvPr id="43" name="图形 38">
              <a:extLst>
                <a:ext uri="{FF2B5EF4-FFF2-40B4-BE49-F238E27FC236}">
                  <a16:creationId xmlns:a16="http://schemas.microsoft.com/office/drawing/2014/main" id="{6A650C48-8F94-452F-876A-15232216AC18}"/>
                </a:ext>
              </a:extLst>
            </p:cNvPr>
            <p:cNvGrpSpPr/>
            <p:nvPr/>
          </p:nvGrpSpPr>
          <p:grpSpPr>
            <a:xfrm>
              <a:off x="728887" y="4337909"/>
              <a:ext cx="2052803" cy="1927704"/>
              <a:chOff x="796024" y="846476"/>
              <a:chExt cx="2052803" cy="1927704"/>
            </a:xfrm>
          </p:grpSpPr>
          <p:grpSp>
            <p:nvGrpSpPr>
              <p:cNvPr id="44" name="图形 38">
                <a:extLst>
                  <a:ext uri="{FF2B5EF4-FFF2-40B4-BE49-F238E27FC236}">
                    <a16:creationId xmlns:a16="http://schemas.microsoft.com/office/drawing/2014/main" id="{6B06B286-3372-4C7C-983C-01D1B5D414C4}"/>
                  </a:ext>
                </a:extLst>
              </p:cNvPr>
              <p:cNvGrpSpPr/>
              <p:nvPr/>
            </p:nvGrpSpPr>
            <p:grpSpPr>
              <a:xfrm>
                <a:off x="796024" y="1526859"/>
                <a:ext cx="2052803" cy="1247321"/>
                <a:chOff x="796024" y="1526859"/>
                <a:chExt cx="2052803" cy="1247321"/>
              </a:xfrm>
            </p:grpSpPr>
            <p:sp>
              <p:nvSpPr>
                <p:cNvPr id="45" name="图形 38">
                  <a:extLst>
                    <a:ext uri="{FF2B5EF4-FFF2-40B4-BE49-F238E27FC236}">
                      <a16:creationId xmlns:a16="http://schemas.microsoft.com/office/drawing/2014/main" id="{153E576C-2A18-4C1B-BAEF-A1DAB896FB0B}"/>
                    </a:ext>
                  </a:extLst>
                </p:cNvPr>
                <p:cNvSpPr/>
                <p:nvPr/>
              </p:nvSpPr>
              <p:spPr>
                <a:xfrm>
                  <a:off x="800870" y="1526859"/>
                  <a:ext cx="2013444" cy="1247321"/>
                </a:xfrm>
                <a:custGeom>
                  <a:avLst/>
                  <a:gdLst>
                    <a:gd name="connsiteX0" fmla="*/ 1943454 w 2013444"/>
                    <a:gd name="connsiteY0" fmla="*/ 538372 h 1247321"/>
                    <a:gd name="connsiteX1" fmla="*/ 1996471 w 2013444"/>
                    <a:gd name="connsiteY1" fmla="*/ 508050 h 1247321"/>
                    <a:gd name="connsiteX2" fmla="*/ 1985345 w 2013444"/>
                    <a:gd name="connsiteY2" fmla="*/ 488982 h 1247321"/>
                    <a:gd name="connsiteX3" fmla="*/ 1966155 w 2013444"/>
                    <a:gd name="connsiteY3" fmla="*/ 499203 h 1247321"/>
                    <a:gd name="connsiteX4" fmla="*/ 1980058 w 2013444"/>
                    <a:gd name="connsiteY4" fmla="*/ 484982 h 1247321"/>
                    <a:gd name="connsiteX5" fmla="*/ 1979766 w 2013444"/>
                    <a:gd name="connsiteY5" fmla="*/ 484694 h 1247321"/>
                    <a:gd name="connsiteX6" fmla="*/ 1956806 w 2013444"/>
                    <a:gd name="connsiteY6" fmla="*/ 454803 h 1247321"/>
                    <a:gd name="connsiteX7" fmla="*/ 1905682 w 2013444"/>
                    <a:gd name="connsiteY7" fmla="*/ 486261 h 1247321"/>
                    <a:gd name="connsiteX8" fmla="*/ 1783385 w 2013444"/>
                    <a:gd name="connsiteY8" fmla="*/ 505768 h 1247321"/>
                    <a:gd name="connsiteX9" fmla="*/ 1739150 w 2013444"/>
                    <a:gd name="connsiteY9" fmla="*/ 510174 h 1247321"/>
                    <a:gd name="connsiteX10" fmla="*/ 1766930 w 2013444"/>
                    <a:gd name="connsiteY10" fmla="*/ 447290 h 1247321"/>
                    <a:gd name="connsiteX11" fmla="*/ 1728450 w 2013444"/>
                    <a:gd name="connsiteY11" fmla="*/ 431037 h 1247321"/>
                    <a:gd name="connsiteX12" fmla="*/ 1720277 w 2013444"/>
                    <a:gd name="connsiteY12" fmla="*/ 447174 h 1247321"/>
                    <a:gd name="connsiteX13" fmla="*/ 1628488 w 2013444"/>
                    <a:gd name="connsiteY13" fmla="*/ 492258 h 1247321"/>
                    <a:gd name="connsiteX14" fmla="*/ 1604369 w 2013444"/>
                    <a:gd name="connsiteY14" fmla="*/ 539588 h 1247321"/>
                    <a:gd name="connsiteX15" fmla="*/ 1598297 w 2013444"/>
                    <a:gd name="connsiteY15" fmla="*/ 573581 h 1247321"/>
                    <a:gd name="connsiteX16" fmla="*/ 1481963 w 2013444"/>
                    <a:gd name="connsiteY16" fmla="*/ 752717 h 1247321"/>
                    <a:gd name="connsiteX17" fmla="*/ 1356355 w 2013444"/>
                    <a:gd name="connsiteY17" fmla="*/ 351689 h 1247321"/>
                    <a:gd name="connsiteX18" fmla="*/ 1291371 w 2013444"/>
                    <a:gd name="connsiteY18" fmla="*/ 246566 h 1247321"/>
                    <a:gd name="connsiteX19" fmla="*/ 1276884 w 2013444"/>
                    <a:gd name="connsiteY19" fmla="*/ 223121 h 1247321"/>
                    <a:gd name="connsiteX20" fmla="*/ 1189073 w 2013444"/>
                    <a:gd name="connsiteY20" fmla="*/ 178136 h 1247321"/>
                    <a:gd name="connsiteX21" fmla="*/ 1099077 w 2013444"/>
                    <a:gd name="connsiteY21" fmla="*/ 84524 h 1247321"/>
                    <a:gd name="connsiteX22" fmla="*/ 954161 w 2013444"/>
                    <a:gd name="connsiteY22" fmla="*/ 711 h 1247321"/>
                    <a:gd name="connsiteX23" fmla="*/ 819320 w 2013444"/>
                    <a:gd name="connsiteY23" fmla="*/ 100220 h 1247321"/>
                    <a:gd name="connsiteX24" fmla="*/ 664867 w 2013444"/>
                    <a:gd name="connsiteY24" fmla="*/ 158736 h 1247321"/>
                    <a:gd name="connsiteX25" fmla="*/ 554937 w 2013444"/>
                    <a:gd name="connsiteY25" fmla="*/ 197894 h 1247321"/>
                    <a:gd name="connsiteX26" fmla="*/ 363609 w 2013444"/>
                    <a:gd name="connsiteY26" fmla="*/ 356137 h 1247321"/>
                    <a:gd name="connsiteX27" fmla="*/ 385868 w 2013444"/>
                    <a:gd name="connsiteY27" fmla="*/ 361455 h 1247321"/>
                    <a:gd name="connsiteX28" fmla="*/ 383060 w 2013444"/>
                    <a:gd name="connsiteY28" fmla="*/ 371670 h 1247321"/>
                    <a:gd name="connsiteX29" fmla="*/ 358235 w 2013444"/>
                    <a:gd name="connsiteY29" fmla="*/ 367388 h 1247321"/>
                    <a:gd name="connsiteX30" fmla="*/ 357594 w 2013444"/>
                    <a:gd name="connsiteY30" fmla="*/ 369757 h 1247321"/>
                    <a:gd name="connsiteX31" fmla="*/ 354794 w 2013444"/>
                    <a:gd name="connsiteY31" fmla="*/ 369551 h 1247321"/>
                    <a:gd name="connsiteX32" fmla="*/ 360799 w 2013444"/>
                    <a:gd name="connsiteY32" fmla="*/ 373494 h 1247321"/>
                    <a:gd name="connsiteX33" fmla="*/ 354394 w 2013444"/>
                    <a:gd name="connsiteY33" fmla="*/ 381811 h 1247321"/>
                    <a:gd name="connsiteX34" fmla="*/ 337904 w 2013444"/>
                    <a:gd name="connsiteY34" fmla="*/ 377668 h 1247321"/>
                    <a:gd name="connsiteX35" fmla="*/ 289787 w 2013444"/>
                    <a:gd name="connsiteY35" fmla="*/ 372449 h 1247321"/>
                    <a:gd name="connsiteX36" fmla="*/ 205206 w 2013444"/>
                    <a:gd name="connsiteY36" fmla="*/ 358935 h 1247321"/>
                    <a:gd name="connsiteX37" fmla="*/ 98938 w 2013444"/>
                    <a:gd name="connsiteY37" fmla="*/ 333685 h 1247321"/>
                    <a:gd name="connsiteX38" fmla="*/ 88303 w 2013444"/>
                    <a:gd name="connsiteY38" fmla="*/ 359768 h 1247321"/>
                    <a:gd name="connsiteX39" fmla="*/ 81897 w 2013444"/>
                    <a:gd name="connsiteY39" fmla="*/ 368084 h 1247321"/>
                    <a:gd name="connsiteX40" fmla="*/ 39351 w 2013444"/>
                    <a:gd name="connsiteY40" fmla="*/ 324326 h 1247321"/>
                    <a:gd name="connsiteX41" fmla="*/ 17086 w 2013444"/>
                    <a:gd name="connsiteY41" fmla="*/ 317779 h 1247321"/>
                    <a:gd name="connsiteX42" fmla="*/ 15552 w 2013444"/>
                    <a:gd name="connsiteY42" fmla="*/ 323464 h 1247321"/>
                    <a:gd name="connsiteX43" fmla="*/ 22209 w 2013444"/>
                    <a:gd name="connsiteY43" fmla="*/ 372687 h 1247321"/>
                    <a:gd name="connsiteX44" fmla="*/ 14399 w 2013444"/>
                    <a:gd name="connsiteY44" fmla="*/ 397270 h 1247321"/>
                    <a:gd name="connsiteX45" fmla="*/ 13593 w 2013444"/>
                    <a:gd name="connsiteY45" fmla="*/ 407744 h 1247321"/>
                    <a:gd name="connsiteX46" fmla="*/ 41442 w 2013444"/>
                    <a:gd name="connsiteY46" fmla="*/ 443167 h 1247321"/>
                    <a:gd name="connsiteX47" fmla="*/ 74139 w 2013444"/>
                    <a:gd name="connsiteY47" fmla="*/ 476820 h 1247321"/>
                    <a:gd name="connsiteX48" fmla="*/ 242193 w 2013444"/>
                    <a:gd name="connsiteY48" fmla="*/ 542955 h 1247321"/>
                    <a:gd name="connsiteX49" fmla="*/ 307763 w 2013444"/>
                    <a:gd name="connsiteY49" fmla="*/ 569433 h 1247321"/>
                    <a:gd name="connsiteX50" fmla="*/ 293096 w 2013444"/>
                    <a:gd name="connsiteY50" fmla="*/ 632604 h 1247321"/>
                    <a:gd name="connsiteX51" fmla="*/ 285923 w 2013444"/>
                    <a:gd name="connsiteY51" fmla="*/ 718055 h 1247321"/>
                    <a:gd name="connsiteX52" fmla="*/ 282523 w 2013444"/>
                    <a:gd name="connsiteY52" fmla="*/ 719002 h 1247321"/>
                    <a:gd name="connsiteX53" fmla="*/ 272289 w 2013444"/>
                    <a:gd name="connsiteY53" fmla="*/ 752717 h 1247321"/>
                    <a:gd name="connsiteX54" fmla="*/ 259497 w 2013444"/>
                    <a:gd name="connsiteY54" fmla="*/ 810077 h 1247321"/>
                    <a:gd name="connsiteX55" fmla="*/ 269041 w 2013444"/>
                    <a:gd name="connsiteY55" fmla="*/ 1086302 h 1247321"/>
                    <a:gd name="connsiteX56" fmla="*/ 308622 w 2013444"/>
                    <a:gd name="connsiteY56" fmla="*/ 1180869 h 1247321"/>
                    <a:gd name="connsiteX57" fmla="*/ 330502 w 2013444"/>
                    <a:gd name="connsiteY57" fmla="*/ 1190451 h 1247321"/>
                    <a:gd name="connsiteX58" fmla="*/ 417595 w 2013444"/>
                    <a:gd name="connsiteY58" fmla="*/ 1204913 h 1247321"/>
                    <a:gd name="connsiteX59" fmla="*/ 614515 w 2013444"/>
                    <a:gd name="connsiteY59" fmla="*/ 1223127 h 1247321"/>
                    <a:gd name="connsiteX60" fmla="*/ 1312671 w 2013444"/>
                    <a:gd name="connsiteY60" fmla="*/ 1217548 h 1247321"/>
                    <a:gd name="connsiteX61" fmla="*/ 1418972 w 2013444"/>
                    <a:gd name="connsiteY61" fmla="*/ 1230341 h 1247321"/>
                    <a:gd name="connsiteX62" fmla="*/ 1574370 w 2013444"/>
                    <a:gd name="connsiteY62" fmla="*/ 896535 h 1247321"/>
                    <a:gd name="connsiteX63" fmla="*/ 1704940 w 2013444"/>
                    <a:gd name="connsiteY63" fmla="*/ 644531 h 1247321"/>
                    <a:gd name="connsiteX64" fmla="*/ 1765238 w 2013444"/>
                    <a:gd name="connsiteY64" fmla="*/ 617599 h 1247321"/>
                    <a:gd name="connsiteX65" fmla="*/ 2004552 w 2013444"/>
                    <a:gd name="connsiteY65" fmla="*/ 557709 h 1247321"/>
                    <a:gd name="connsiteX66" fmla="*/ 2001183 w 2013444"/>
                    <a:gd name="connsiteY66" fmla="*/ 532776 h 1247321"/>
                    <a:gd name="connsiteX67" fmla="*/ 1943454 w 2013444"/>
                    <a:gd name="connsiteY67" fmla="*/ 538372 h 1247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2013444" h="1247321">
                      <a:moveTo>
                        <a:pt x="1943454" y="538372"/>
                      </a:moveTo>
                      <a:cubicBezTo>
                        <a:pt x="1961501" y="528948"/>
                        <a:pt x="1979124" y="518708"/>
                        <a:pt x="1996471" y="508050"/>
                      </a:cubicBezTo>
                      <a:cubicBezTo>
                        <a:pt x="2008689" y="500741"/>
                        <a:pt x="1997872" y="482329"/>
                        <a:pt x="1985345" y="488982"/>
                      </a:cubicBezTo>
                      <a:cubicBezTo>
                        <a:pt x="1978940" y="492384"/>
                        <a:pt x="1972560" y="495821"/>
                        <a:pt x="1966155" y="499203"/>
                      </a:cubicBezTo>
                      <a:cubicBezTo>
                        <a:pt x="1971192" y="494861"/>
                        <a:pt x="1975863" y="490134"/>
                        <a:pt x="1980058" y="484982"/>
                      </a:cubicBezTo>
                      <a:lnTo>
                        <a:pt x="1979766" y="484694"/>
                      </a:lnTo>
                      <a:cubicBezTo>
                        <a:pt x="1995912" y="470222"/>
                        <a:pt x="1975170" y="442914"/>
                        <a:pt x="1956806" y="454803"/>
                      </a:cubicBezTo>
                      <a:cubicBezTo>
                        <a:pt x="1940618" y="466546"/>
                        <a:pt x="1924272" y="478528"/>
                        <a:pt x="1905682" y="486261"/>
                      </a:cubicBezTo>
                      <a:cubicBezTo>
                        <a:pt x="1867185" y="502594"/>
                        <a:pt x="1824710" y="505296"/>
                        <a:pt x="1783385" y="505768"/>
                      </a:cubicBezTo>
                      <a:cubicBezTo>
                        <a:pt x="1768265" y="504631"/>
                        <a:pt x="1753820" y="507252"/>
                        <a:pt x="1739150" y="510174"/>
                      </a:cubicBezTo>
                      <a:cubicBezTo>
                        <a:pt x="1744896" y="487085"/>
                        <a:pt x="1759299" y="469651"/>
                        <a:pt x="1766930" y="447290"/>
                      </a:cubicBezTo>
                      <a:cubicBezTo>
                        <a:pt x="1772568" y="424714"/>
                        <a:pt x="1739993" y="409336"/>
                        <a:pt x="1728450" y="431037"/>
                      </a:cubicBezTo>
                      <a:cubicBezTo>
                        <a:pt x="1725614" y="436366"/>
                        <a:pt x="1722912" y="441757"/>
                        <a:pt x="1720277" y="447174"/>
                      </a:cubicBezTo>
                      <a:cubicBezTo>
                        <a:pt x="1695324" y="469879"/>
                        <a:pt x="1653657" y="467879"/>
                        <a:pt x="1628488" y="492258"/>
                      </a:cubicBezTo>
                      <a:cubicBezTo>
                        <a:pt x="1614151" y="504985"/>
                        <a:pt x="1607137" y="522255"/>
                        <a:pt x="1604369" y="539588"/>
                      </a:cubicBezTo>
                      <a:cubicBezTo>
                        <a:pt x="1602484" y="551358"/>
                        <a:pt x="1605411" y="563156"/>
                        <a:pt x="1598297" y="573581"/>
                      </a:cubicBezTo>
                      <a:cubicBezTo>
                        <a:pt x="1563903" y="622244"/>
                        <a:pt x="1509560" y="699162"/>
                        <a:pt x="1481963" y="752717"/>
                      </a:cubicBezTo>
                      <a:cubicBezTo>
                        <a:pt x="1462423" y="625457"/>
                        <a:pt x="1410248" y="468052"/>
                        <a:pt x="1356355" y="351689"/>
                      </a:cubicBezTo>
                      <a:cubicBezTo>
                        <a:pt x="1338525" y="314474"/>
                        <a:pt x="1318134" y="278111"/>
                        <a:pt x="1291371" y="246566"/>
                      </a:cubicBezTo>
                      <a:cubicBezTo>
                        <a:pt x="1294406" y="236046"/>
                        <a:pt x="1283690" y="217372"/>
                        <a:pt x="1276884" y="223121"/>
                      </a:cubicBezTo>
                      <a:cubicBezTo>
                        <a:pt x="1255918" y="197503"/>
                        <a:pt x="1218872" y="190872"/>
                        <a:pt x="1189073" y="178136"/>
                      </a:cubicBezTo>
                      <a:cubicBezTo>
                        <a:pt x="1148849" y="160932"/>
                        <a:pt x="1115481" y="125169"/>
                        <a:pt x="1099077" y="84524"/>
                      </a:cubicBezTo>
                      <a:cubicBezTo>
                        <a:pt x="1078002" y="7122"/>
                        <a:pt x="1026119" y="-2709"/>
                        <a:pt x="954161" y="711"/>
                      </a:cubicBezTo>
                      <a:cubicBezTo>
                        <a:pt x="885297" y="625"/>
                        <a:pt x="834346" y="30090"/>
                        <a:pt x="819320" y="100220"/>
                      </a:cubicBezTo>
                      <a:cubicBezTo>
                        <a:pt x="788794" y="153448"/>
                        <a:pt x="716720" y="144645"/>
                        <a:pt x="664867" y="158736"/>
                      </a:cubicBezTo>
                      <a:cubicBezTo>
                        <a:pt x="626865" y="167420"/>
                        <a:pt x="589986" y="180848"/>
                        <a:pt x="554937" y="197894"/>
                      </a:cubicBezTo>
                      <a:cubicBezTo>
                        <a:pt x="515947" y="160894"/>
                        <a:pt x="376303" y="316174"/>
                        <a:pt x="363609" y="356137"/>
                      </a:cubicBezTo>
                      <a:cubicBezTo>
                        <a:pt x="371082" y="357586"/>
                        <a:pt x="378509" y="359330"/>
                        <a:pt x="385868" y="361455"/>
                      </a:cubicBezTo>
                      <a:cubicBezTo>
                        <a:pt x="392423" y="363351"/>
                        <a:pt x="389671" y="373255"/>
                        <a:pt x="383060" y="371670"/>
                      </a:cubicBezTo>
                      <a:cubicBezTo>
                        <a:pt x="374833" y="369693"/>
                        <a:pt x="366553" y="368332"/>
                        <a:pt x="358235" y="367388"/>
                      </a:cubicBezTo>
                      <a:cubicBezTo>
                        <a:pt x="357981" y="368184"/>
                        <a:pt x="357760" y="368975"/>
                        <a:pt x="357594" y="369757"/>
                      </a:cubicBezTo>
                      <a:cubicBezTo>
                        <a:pt x="356660" y="369693"/>
                        <a:pt x="355728" y="369614"/>
                        <a:pt x="354794" y="369551"/>
                      </a:cubicBezTo>
                      <a:cubicBezTo>
                        <a:pt x="356865" y="370629"/>
                        <a:pt x="358857" y="371880"/>
                        <a:pt x="360799" y="373494"/>
                      </a:cubicBezTo>
                      <a:cubicBezTo>
                        <a:pt x="365492" y="377393"/>
                        <a:pt x="359383" y="384918"/>
                        <a:pt x="354394" y="381811"/>
                      </a:cubicBezTo>
                      <a:cubicBezTo>
                        <a:pt x="349695" y="378293"/>
                        <a:pt x="343541" y="378849"/>
                        <a:pt x="337904" y="377668"/>
                      </a:cubicBezTo>
                      <a:cubicBezTo>
                        <a:pt x="337569" y="389264"/>
                        <a:pt x="296211" y="376291"/>
                        <a:pt x="289787" y="372449"/>
                      </a:cubicBezTo>
                      <a:cubicBezTo>
                        <a:pt x="261234" y="368876"/>
                        <a:pt x="231861" y="372710"/>
                        <a:pt x="205206" y="358935"/>
                      </a:cubicBezTo>
                      <a:cubicBezTo>
                        <a:pt x="169739" y="351463"/>
                        <a:pt x="134007" y="343200"/>
                        <a:pt x="98938" y="333685"/>
                      </a:cubicBezTo>
                      <a:cubicBezTo>
                        <a:pt x="89655" y="337305"/>
                        <a:pt x="80929" y="350261"/>
                        <a:pt x="88303" y="359768"/>
                      </a:cubicBezTo>
                      <a:cubicBezTo>
                        <a:pt x="92451" y="364095"/>
                        <a:pt x="87119" y="371158"/>
                        <a:pt x="81897" y="368084"/>
                      </a:cubicBezTo>
                      <a:cubicBezTo>
                        <a:pt x="64381" y="357770"/>
                        <a:pt x="50835" y="341670"/>
                        <a:pt x="39351" y="324326"/>
                      </a:cubicBezTo>
                      <a:cubicBezTo>
                        <a:pt x="33945" y="318870"/>
                        <a:pt x="24350" y="320043"/>
                        <a:pt x="17086" y="317779"/>
                      </a:cubicBezTo>
                      <a:cubicBezTo>
                        <a:pt x="16116" y="319524"/>
                        <a:pt x="15543" y="321469"/>
                        <a:pt x="15552" y="323464"/>
                      </a:cubicBezTo>
                      <a:cubicBezTo>
                        <a:pt x="-15256" y="328537"/>
                        <a:pt x="6721" y="362198"/>
                        <a:pt x="22209" y="372687"/>
                      </a:cubicBezTo>
                      <a:cubicBezTo>
                        <a:pt x="13992" y="378039"/>
                        <a:pt x="13680" y="388518"/>
                        <a:pt x="14399" y="397270"/>
                      </a:cubicBezTo>
                      <a:cubicBezTo>
                        <a:pt x="12659" y="400387"/>
                        <a:pt x="12078" y="404251"/>
                        <a:pt x="13593" y="407744"/>
                      </a:cubicBezTo>
                      <a:cubicBezTo>
                        <a:pt x="19386" y="421100"/>
                        <a:pt x="31915" y="432347"/>
                        <a:pt x="41442" y="443167"/>
                      </a:cubicBezTo>
                      <a:cubicBezTo>
                        <a:pt x="51961" y="455117"/>
                        <a:pt x="61340" y="467133"/>
                        <a:pt x="74139" y="476820"/>
                      </a:cubicBezTo>
                      <a:cubicBezTo>
                        <a:pt x="122924" y="514022"/>
                        <a:pt x="181796" y="534821"/>
                        <a:pt x="242193" y="542955"/>
                      </a:cubicBezTo>
                      <a:cubicBezTo>
                        <a:pt x="263638" y="546250"/>
                        <a:pt x="294484" y="551293"/>
                        <a:pt x="307763" y="569433"/>
                      </a:cubicBezTo>
                      <a:cubicBezTo>
                        <a:pt x="304504" y="590963"/>
                        <a:pt x="298523" y="611610"/>
                        <a:pt x="293096" y="632604"/>
                      </a:cubicBezTo>
                      <a:cubicBezTo>
                        <a:pt x="285507" y="660470"/>
                        <a:pt x="286023" y="689645"/>
                        <a:pt x="285923" y="718055"/>
                      </a:cubicBezTo>
                      <a:cubicBezTo>
                        <a:pt x="284862" y="717202"/>
                        <a:pt x="282825" y="717378"/>
                        <a:pt x="282523" y="719002"/>
                      </a:cubicBezTo>
                      <a:cubicBezTo>
                        <a:pt x="280757" y="730779"/>
                        <a:pt x="279444" y="742821"/>
                        <a:pt x="272289" y="752717"/>
                      </a:cubicBezTo>
                      <a:cubicBezTo>
                        <a:pt x="266016" y="771118"/>
                        <a:pt x="261842" y="790745"/>
                        <a:pt x="259497" y="810077"/>
                      </a:cubicBezTo>
                      <a:cubicBezTo>
                        <a:pt x="250102" y="901723"/>
                        <a:pt x="247859" y="996081"/>
                        <a:pt x="269041" y="1086302"/>
                      </a:cubicBezTo>
                      <a:cubicBezTo>
                        <a:pt x="277215" y="1119771"/>
                        <a:pt x="290509" y="1151579"/>
                        <a:pt x="308622" y="1180869"/>
                      </a:cubicBezTo>
                      <a:cubicBezTo>
                        <a:pt x="314022" y="1189609"/>
                        <a:pt x="322705" y="1192170"/>
                        <a:pt x="330502" y="1190451"/>
                      </a:cubicBezTo>
                      <a:cubicBezTo>
                        <a:pt x="356597" y="1204012"/>
                        <a:pt x="389470" y="1208357"/>
                        <a:pt x="417595" y="1204913"/>
                      </a:cubicBezTo>
                      <a:cubicBezTo>
                        <a:pt x="513483" y="1177758"/>
                        <a:pt x="480073" y="1243152"/>
                        <a:pt x="614515" y="1223127"/>
                      </a:cubicBezTo>
                      <a:cubicBezTo>
                        <a:pt x="846578" y="1193554"/>
                        <a:pt x="1081104" y="1251667"/>
                        <a:pt x="1312671" y="1217548"/>
                      </a:cubicBezTo>
                      <a:cubicBezTo>
                        <a:pt x="1318375" y="1261616"/>
                        <a:pt x="1393034" y="1248973"/>
                        <a:pt x="1418972" y="1230341"/>
                      </a:cubicBezTo>
                      <a:cubicBezTo>
                        <a:pt x="1496733" y="1172512"/>
                        <a:pt x="1535347" y="989417"/>
                        <a:pt x="1574370" y="896535"/>
                      </a:cubicBezTo>
                      <a:cubicBezTo>
                        <a:pt x="1601191" y="823324"/>
                        <a:pt x="1646118" y="693656"/>
                        <a:pt x="1704940" y="644531"/>
                      </a:cubicBezTo>
                      <a:cubicBezTo>
                        <a:pt x="1722579" y="630729"/>
                        <a:pt x="1743904" y="623464"/>
                        <a:pt x="1765238" y="617599"/>
                      </a:cubicBezTo>
                      <a:cubicBezTo>
                        <a:pt x="1844851" y="597073"/>
                        <a:pt x="1924780" y="577664"/>
                        <a:pt x="2004552" y="557709"/>
                      </a:cubicBezTo>
                      <a:cubicBezTo>
                        <a:pt x="2018079" y="554376"/>
                        <a:pt x="2015644" y="531295"/>
                        <a:pt x="2001183" y="532776"/>
                      </a:cubicBezTo>
                      <a:cubicBezTo>
                        <a:pt x="1981984" y="534741"/>
                        <a:pt x="1962719" y="536520"/>
                        <a:pt x="1943454" y="5383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图形 38">
                  <a:extLst>
                    <a:ext uri="{FF2B5EF4-FFF2-40B4-BE49-F238E27FC236}">
                      <a16:creationId xmlns:a16="http://schemas.microsoft.com/office/drawing/2014/main" id="{87B5E17C-7D48-4C34-AD7A-25D04D158E4A}"/>
                    </a:ext>
                  </a:extLst>
                </p:cNvPr>
                <p:cNvSpPr/>
                <p:nvPr/>
              </p:nvSpPr>
              <p:spPr>
                <a:xfrm>
                  <a:off x="796024" y="1574892"/>
                  <a:ext cx="2052803" cy="1195887"/>
                </a:xfrm>
                <a:custGeom>
                  <a:avLst/>
                  <a:gdLst>
                    <a:gd name="connsiteX0" fmla="*/ 175865 w 2052803"/>
                    <a:gd name="connsiteY0" fmla="*/ 476610 h 1195887"/>
                    <a:gd name="connsiteX1" fmla="*/ 159937 w 2052803"/>
                    <a:gd name="connsiteY1" fmla="*/ 472504 h 1195887"/>
                    <a:gd name="connsiteX2" fmla="*/ 136327 w 2052803"/>
                    <a:gd name="connsiteY2" fmla="*/ 464308 h 1195887"/>
                    <a:gd name="connsiteX3" fmla="*/ 90357 w 2052803"/>
                    <a:gd name="connsiteY3" fmla="*/ 441093 h 1195887"/>
                    <a:gd name="connsiteX4" fmla="*/ 30557 w 2052803"/>
                    <a:gd name="connsiteY4" fmla="*/ 383861 h 1195887"/>
                    <a:gd name="connsiteX5" fmla="*/ 29483 w 2052803"/>
                    <a:gd name="connsiteY5" fmla="*/ 382250 h 1195887"/>
                    <a:gd name="connsiteX6" fmla="*/ 22557 w 2052803"/>
                    <a:gd name="connsiteY6" fmla="*/ 328143 h 1195887"/>
                    <a:gd name="connsiteX7" fmla="*/ 57 w 2052803"/>
                    <a:gd name="connsiteY7" fmla="*/ 286562 h 1195887"/>
                    <a:gd name="connsiteX8" fmla="*/ 37199 w 2052803"/>
                    <a:gd name="connsiteY8" fmla="*/ 275598 h 1195887"/>
                    <a:gd name="connsiteX9" fmla="*/ 57425 w 2052803"/>
                    <a:gd name="connsiteY9" fmla="*/ 296047 h 1195887"/>
                    <a:gd name="connsiteX10" fmla="*/ 78816 w 2052803"/>
                    <a:gd name="connsiteY10" fmla="*/ 319823 h 1195887"/>
                    <a:gd name="connsiteX11" fmla="*/ 84837 w 2052803"/>
                    <a:gd name="connsiteY11" fmla="*/ 325740 h 1195887"/>
                    <a:gd name="connsiteX12" fmla="*/ 86886 w 2052803"/>
                    <a:gd name="connsiteY12" fmla="*/ 327667 h 1195887"/>
                    <a:gd name="connsiteX13" fmla="*/ 86040 w 2052803"/>
                    <a:gd name="connsiteY13" fmla="*/ 325339 h 1195887"/>
                    <a:gd name="connsiteX14" fmla="*/ 99678 w 2052803"/>
                    <a:gd name="connsiteY14" fmla="*/ 289876 h 1195887"/>
                    <a:gd name="connsiteX15" fmla="*/ 123318 w 2052803"/>
                    <a:gd name="connsiteY15" fmla="*/ 291532 h 1195887"/>
                    <a:gd name="connsiteX16" fmla="*/ 124486 w 2052803"/>
                    <a:gd name="connsiteY16" fmla="*/ 292009 h 1195887"/>
                    <a:gd name="connsiteX17" fmla="*/ 155796 w 2052803"/>
                    <a:gd name="connsiteY17" fmla="*/ 303026 h 1195887"/>
                    <a:gd name="connsiteX18" fmla="*/ 289335 w 2052803"/>
                    <a:gd name="connsiteY18" fmla="*/ 323490 h 1195887"/>
                    <a:gd name="connsiteX19" fmla="*/ 341101 w 2052803"/>
                    <a:gd name="connsiteY19" fmla="*/ 333271 h 1195887"/>
                    <a:gd name="connsiteX20" fmla="*/ 380938 w 2052803"/>
                    <a:gd name="connsiteY20" fmla="*/ 257197 h 1195887"/>
                    <a:gd name="connsiteX21" fmla="*/ 726142 w 2052803"/>
                    <a:gd name="connsiteY21" fmla="*/ 95844 h 1195887"/>
                    <a:gd name="connsiteX22" fmla="*/ 753664 w 2052803"/>
                    <a:gd name="connsiteY22" fmla="*/ 105362 h 1195887"/>
                    <a:gd name="connsiteX23" fmla="*/ 787071 w 2052803"/>
                    <a:gd name="connsiteY23" fmla="*/ 78587 h 1195887"/>
                    <a:gd name="connsiteX24" fmla="*/ 839806 w 2052803"/>
                    <a:gd name="connsiteY24" fmla="*/ 5455 h 1195887"/>
                    <a:gd name="connsiteX25" fmla="*/ 860086 w 2052803"/>
                    <a:gd name="connsiteY25" fmla="*/ 17300 h 1195887"/>
                    <a:gd name="connsiteX26" fmla="*/ 856202 w 2052803"/>
                    <a:gd name="connsiteY26" fmla="*/ 23718 h 1195887"/>
                    <a:gd name="connsiteX27" fmla="*/ 799563 w 2052803"/>
                    <a:gd name="connsiteY27" fmla="*/ 97483 h 1195887"/>
                    <a:gd name="connsiteX28" fmla="*/ 758369 w 2052803"/>
                    <a:gd name="connsiteY28" fmla="*/ 122193 h 1195887"/>
                    <a:gd name="connsiteX29" fmla="*/ 717386 w 2052803"/>
                    <a:gd name="connsiteY29" fmla="*/ 125719 h 1195887"/>
                    <a:gd name="connsiteX30" fmla="*/ 715846 w 2052803"/>
                    <a:gd name="connsiteY30" fmla="*/ 123476 h 1195887"/>
                    <a:gd name="connsiteX31" fmla="*/ 717385 w 2052803"/>
                    <a:gd name="connsiteY31" fmla="*/ 125720 h 1195887"/>
                    <a:gd name="connsiteX32" fmla="*/ 837127 w 2052803"/>
                    <a:gd name="connsiteY32" fmla="*/ 254076 h 1195887"/>
                    <a:gd name="connsiteX33" fmla="*/ 978483 w 2052803"/>
                    <a:gd name="connsiteY33" fmla="*/ 362430 h 1195887"/>
                    <a:gd name="connsiteX34" fmla="*/ 982524 w 2052803"/>
                    <a:gd name="connsiteY34" fmla="*/ 365282 h 1195887"/>
                    <a:gd name="connsiteX35" fmla="*/ 1175053 w 2052803"/>
                    <a:gd name="connsiteY35" fmla="*/ 146574 h 1195887"/>
                    <a:gd name="connsiteX36" fmla="*/ 1147148 w 2052803"/>
                    <a:gd name="connsiteY36" fmla="*/ 134411 h 1195887"/>
                    <a:gd name="connsiteX37" fmla="*/ 1120151 w 2052803"/>
                    <a:gd name="connsiteY37" fmla="*/ 112941 h 1195887"/>
                    <a:gd name="connsiteX38" fmla="*/ 1103221 w 2052803"/>
                    <a:gd name="connsiteY38" fmla="*/ 44110 h 1195887"/>
                    <a:gd name="connsiteX39" fmla="*/ 1105898 w 2052803"/>
                    <a:gd name="connsiteY39" fmla="*/ 42999 h 1195887"/>
                    <a:gd name="connsiteX40" fmla="*/ 1121352 w 2052803"/>
                    <a:gd name="connsiteY40" fmla="*/ 72435 h 1195887"/>
                    <a:gd name="connsiteX41" fmla="*/ 1139125 w 2052803"/>
                    <a:gd name="connsiteY41" fmla="*/ 100991 h 1195887"/>
                    <a:gd name="connsiteX42" fmla="*/ 1168339 w 2052803"/>
                    <a:gd name="connsiteY42" fmla="*/ 118687 h 1195887"/>
                    <a:gd name="connsiteX43" fmla="*/ 1202575 w 2052803"/>
                    <a:gd name="connsiteY43" fmla="*/ 132860 h 1195887"/>
                    <a:gd name="connsiteX44" fmla="*/ 1324663 w 2052803"/>
                    <a:gd name="connsiteY44" fmla="*/ 171321 h 1195887"/>
                    <a:gd name="connsiteX45" fmla="*/ 1401341 w 2052803"/>
                    <a:gd name="connsiteY45" fmla="*/ 277873 h 1195887"/>
                    <a:gd name="connsiteX46" fmla="*/ 1457552 w 2052803"/>
                    <a:gd name="connsiteY46" fmla="*/ 404658 h 1195887"/>
                    <a:gd name="connsiteX47" fmla="*/ 1492404 w 2052803"/>
                    <a:gd name="connsiteY47" fmla="*/ 540789 h 1195887"/>
                    <a:gd name="connsiteX48" fmla="*/ 1503788 w 2052803"/>
                    <a:gd name="connsiteY48" fmla="*/ 659721 h 1195887"/>
                    <a:gd name="connsiteX49" fmla="*/ 1504064 w 2052803"/>
                    <a:gd name="connsiteY49" fmla="*/ 664686 h 1195887"/>
                    <a:gd name="connsiteX50" fmla="*/ 1606219 w 2052803"/>
                    <a:gd name="connsiteY50" fmla="*/ 509555 h 1195887"/>
                    <a:gd name="connsiteX51" fmla="*/ 1621890 w 2052803"/>
                    <a:gd name="connsiteY51" fmla="*/ 450523 h 1195887"/>
                    <a:gd name="connsiteX52" fmla="*/ 1682747 w 2052803"/>
                    <a:gd name="connsiteY52" fmla="*/ 414301 h 1195887"/>
                    <a:gd name="connsiteX53" fmla="*/ 1685599 w 2052803"/>
                    <a:gd name="connsiteY53" fmla="*/ 413009 h 1195887"/>
                    <a:gd name="connsiteX54" fmla="*/ 1715556 w 2052803"/>
                    <a:gd name="connsiteY54" fmla="*/ 395811 h 1195887"/>
                    <a:gd name="connsiteX55" fmla="*/ 1739817 w 2052803"/>
                    <a:gd name="connsiteY55" fmla="*/ 373020 h 1195887"/>
                    <a:gd name="connsiteX56" fmla="*/ 1777922 w 2052803"/>
                    <a:gd name="connsiteY56" fmla="*/ 385976 h 1195887"/>
                    <a:gd name="connsiteX57" fmla="*/ 1769098 w 2052803"/>
                    <a:gd name="connsiteY57" fmla="*/ 419290 h 1195887"/>
                    <a:gd name="connsiteX58" fmla="*/ 1749541 w 2052803"/>
                    <a:gd name="connsiteY58" fmla="*/ 450242 h 1195887"/>
                    <a:gd name="connsiteX59" fmla="*/ 1748365 w 2052803"/>
                    <a:gd name="connsiteY59" fmla="*/ 451301 h 1195887"/>
                    <a:gd name="connsiteX60" fmla="*/ 1748057 w 2052803"/>
                    <a:gd name="connsiteY60" fmla="*/ 451493 h 1195887"/>
                    <a:gd name="connsiteX61" fmla="*/ 1781325 w 2052803"/>
                    <a:gd name="connsiteY61" fmla="*/ 455283 h 1195887"/>
                    <a:gd name="connsiteX62" fmla="*/ 1849229 w 2052803"/>
                    <a:gd name="connsiteY62" fmla="*/ 449854 h 1195887"/>
                    <a:gd name="connsiteX63" fmla="*/ 1914530 w 2052803"/>
                    <a:gd name="connsiteY63" fmla="*/ 425882 h 1195887"/>
                    <a:gd name="connsiteX64" fmla="*/ 1968114 w 2052803"/>
                    <a:gd name="connsiteY64" fmla="*/ 401240 h 1195887"/>
                    <a:gd name="connsiteX65" fmla="*/ 1973694 w 2052803"/>
                    <a:gd name="connsiteY65" fmla="*/ 400676 h 1195887"/>
                    <a:gd name="connsiteX66" fmla="*/ 1978790 w 2052803"/>
                    <a:gd name="connsiteY66" fmla="*/ 407373 h 1195887"/>
                    <a:gd name="connsiteX67" fmla="*/ 1976588 w 2052803"/>
                    <a:gd name="connsiteY67" fmla="*/ 412539 h 1195887"/>
                    <a:gd name="connsiteX68" fmla="*/ 1946030 w 2052803"/>
                    <a:gd name="connsiteY68" fmla="*/ 453516 h 1195887"/>
                    <a:gd name="connsiteX69" fmla="*/ 1945013 w 2052803"/>
                    <a:gd name="connsiteY69" fmla="*/ 454366 h 1195887"/>
                    <a:gd name="connsiteX70" fmla="*/ 1958707 w 2052803"/>
                    <a:gd name="connsiteY70" fmla="*/ 448937 h 1195887"/>
                    <a:gd name="connsiteX71" fmla="*/ 2037394 w 2052803"/>
                    <a:gd name="connsiteY71" fmla="*/ 411834 h 1195887"/>
                    <a:gd name="connsiteX72" fmla="*/ 2041447 w 2052803"/>
                    <a:gd name="connsiteY72" fmla="*/ 410865 h 1195887"/>
                    <a:gd name="connsiteX73" fmla="*/ 2049671 w 2052803"/>
                    <a:gd name="connsiteY73" fmla="*/ 425018 h 1195887"/>
                    <a:gd name="connsiteX74" fmla="*/ 2047152 w 2052803"/>
                    <a:gd name="connsiteY74" fmla="*/ 428156 h 1195887"/>
                    <a:gd name="connsiteX75" fmla="*/ 2005219 w 2052803"/>
                    <a:gd name="connsiteY75" fmla="*/ 471481 h 1195887"/>
                    <a:gd name="connsiteX76" fmla="*/ 1988989 w 2052803"/>
                    <a:gd name="connsiteY76" fmla="*/ 484439 h 1195887"/>
                    <a:gd name="connsiteX77" fmla="*/ 1981950 w 2052803"/>
                    <a:gd name="connsiteY77" fmla="*/ 489602 h 1195887"/>
                    <a:gd name="connsiteX78" fmla="*/ 1980783 w 2052803"/>
                    <a:gd name="connsiteY78" fmla="*/ 490429 h 1195887"/>
                    <a:gd name="connsiteX79" fmla="*/ 1988989 w 2052803"/>
                    <a:gd name="connsiteY79" fmla="*/ 484439 h 1195887"/>
                    <a:gd name="connsiteX80" fmla="*/ 2040138 w 2052803"/>
                    <a:gd name="connsiteY80" fmla="*/ 466072 h 1195887"/>
                    <a:gd name="connsiteX81" fmla="*/ 2052648 w 2052803"/>
                    <a:gd name="connsiteY81" fmla="*/ 475606 h 1195887"/>
                    <a:gd name="connsiteX82" fmla="*/ 2021040 w 2052803"/>
                    <a:gd name="connsiteY82" fmla="*/ 516481 h 1195887"/>
                    <a:gd name="connsiteX83" fmla="*/ 1977697 w 2052803"/>
                    <a:gd name="connsiteY83" fmla="*/ 537704 h 1195887"/>
                    <a:gd name="connsiteX84" fmla="*/ 1887517 w 2052803"/>
                    <a:gd name="connsiteY84" fmla="*/ 557284 h 1195887"/>
                    <a:gd name="connsiteX85" fmla="*/ 1872689 w 2052803"/>
                    <a:gd name="connsiteY85" fmla="*/ 559349 h 1195887"/>
                    <a:gd name="connsiteX86" fmla="*/ 1710652 w 2052803"/>
                    <a:gd name="connsiteY86" fmla="*/ 623035 h 1195887"/>
                    <a:gd name="connsiteX87" fmla="*/ 1656493 w 2052803"/>
                    <a:gd name="connsiteY87" fmla="*/ 711713 h 1195887"/>
                    <a:gd name="connsiteX88" fmla="*/ 1616936 w 2052803"/>
                    <a:gd name="connsiteY88" fmla="*/ 807303 h 1195887"/>
                    <a:gd name="connsiteX89" fmla="*/ 1581700 w 2052803"/>
                    <a:gd name="connsiteY89" fmla="*/ 908408 h 1195887"/>
                    <a:gd name="connsiteX90" fmla="*/ 1545513 w 2052803"/>
                    <a:gd name="connsiteY90" fmla="*/ 1000189 h 1195887"/>
                    <a:gd name="connsiteX91" fmla="*/ 1543511 w 2052803"/>
                    <a:gd name="connsiteY91" fmla="*/ 1004968 h 1195887"/>
                    <a:gd name="connsiteX92" fmla="*/ 1439679 w 2052803"/>
                    <a:gd name="connsiteY92" fmla="*/ 1183517 h 1195887"/>
                    <a:gd name="connsiteX93" fmla="*/ 1427186 w 2052803"/>
                    <a:gd name="connsiteY93" fmla="*/ 1171024 h 1195887"/>
                    <a:gd name="connsiteX94" fmla="*/ 1533545 w 2052803"/>
                    <a:gd name="connsiteY94" fmla="*/ 968180 h 1195887"/>
                    <a:gd name="connsiteX95" fmla="*/ 1567814 w 2052803"/>
                    <a:gd name="connsiteY95" fmla="*/ 870136 h 1195887"/>
                    <a:gd name="connsiteX96" fmla="*/ 1574811 w 2052803"/>
                    <a:gd name="connsiteY96" fmla="*/ 850812 h 1195887"/>
                    <a:gd name="connsiteX97" fmla="*/ 1603442 w 2052803"/>
                    <a:gd name="connsiteY97" fmla="*/ 773742 h 1195887"/>
                    <a:gd name="connsiteX98" fmla="*/ 1645250 w 2052803"/>
                    <a:gd name="connsiteY98" fmla="*/ 678521 h 1195887"/>
                    <a:gd name="connsiteX99" fmla="*/ 1646910 w 2052803"/>
                    <a:gd name="connsiteY99" fmla="*/ 675266 h 1195887"/>
                    <a:gd name="connsiteX100" fmla="*/ 1705548 w 2052803"/>
                    <a:gd name="connsiteY100" fmla="*/ 593474 h 1195887"/>
                    <a:gd name="connsiteX101" fmla="*/ 1868811 w 2052803"/>
                    <a:gd name="connsiteY101" fmla="*/ 535356 h 1195887"/>
                    <a:gd name="connsiteX102" fmla="*/ 1887084 w 2052803"/>
                    <a:gd name="connsiteY102" fmla="*/ 532948 h 1195887"/>
                    <a:gd name="connsiteX103" fmla="*/ 1960133 w 2052803"/>
                    <a:gd name="connsiteY103" fmla="*/ 519513 h 1195887"/>
                    <a:gd name="connsiteX104" fmla="*/ 2000023 w 2052803"/>
                    <a:gd name="connsiteY104" fmla="*/ 504248 h 1195887"/>
                    <a:gd name="connsiteX105" fmla="*/ 2014735 w 2052803"/>
                    <a:gd name="connsiteY105" fmla="*/ 495526 h 1195887"/>
                    <a:gd name="connsiteX106" fmla="*/ 1973394 w 2052803"/>
                    <a:gd name="connsiteY106" fmla="*/ 505324 h 1195887"/>
                    <a:gd name="connsiteX107" fmla="*/ 1952994 w 2052803"/>
                    <a:gd name="connsiteY107" fmla="*/ 508163 h 1195887"/>
                    <a:gd name="connsiteX108" fmla="*/ 1900436 w 2052803"/>
                    <a:gd name="connsiteY108" fmla="*/ 508885 h 1195887"/>
                    <a:gd name="connsiteX109" fmla="*/ 1900044 w 2052803"/>
                    <a:gd name="connsiteY109" fmla="*/ 506118 h 1195887"/>
                    <a:gd name="connsiteX110" fmla="*/ 1937315 w 2052803"/>
                    <a:gd name="connsiteY110" fmla="*/ 498141 h 1195887"/>
                    <a:gd name="connsiteX111" fmla="*/ 1941035 w 2052803"/>
                    <a:gd name="connsiteY111" fmla="*/ 497234 h 1195887"/>
                    <a:gd name="connsiteX112" fmla="*/ 1943603 w 2052803"/>
                    <a:gd name="connsiteY112" fmla="*/ 490907 h 1195887"/>
                    <a:gd name="connsiteX113" fmla="*/ 1969607 w 2052803"/>
                    <a:gd name="connsiteY113" fmla="*/ 474248 h 1195887"/>
                    <a:gd name="connsiteX114" fmla="*/ 1994227 w 2052803"/>
                    <a:gd name="connsiteY114" fmla="*/ 456287 h 1195887"/>
                    <a:gd name="connsiteX115" fmla="*/ 2014960 w 2052803"/>
                    <a:gd name="connsiteY115" fmla="*/ 437728 h 1195887"/>
                    <a:gd name="connsiteX116" fmla="*/ 2016953 w 2052803"/>
                    <a:gd name="connsiteY116" fmla="*/ 435770 h 1195887"/>
                    <a:gd name="connsiteX117" fmla="*/ 2014960 w 2052803"/>
                    <a:gd name="connsiteY117" fmla="*/ 437727 h 1195887"/>
                    <a:gd name="connsiteX118" fmla="*/ 1961292 w 2052803"/>
                    <a:gd name="connsiteY118" fmla="*/ 463199 h 1195887"/>
                    <a:gd name="connsiteX119" fmla="*/ 1915039 w 2052803"/>
                    <a:gd name="connsiteY119" fmla="*/ 473209 h 1195887"/>
                    <a:gd name="connsiteX120" fmla="*/ 1914063 w 2052803"/>
                    <a:gd name="connsiteY120" fmla="*/ 473286 h 1195887"/>
                    <a:gd name="connsiteX121" fmla="*/ 1913087 w 2052803"/>
                    <a:gd name="connsiteY121" fmla="*/ 473350 h 1195887"/>
                    <a:gd name="connsiteX122" fmla="*/ 1863907 w 2052803"/>
                    <a:gd name="connsiteY122" fmla="*/ 477616 h 1195887"/>
                    <a:gd name="connsiteX123" fmla="*/ 1863148 w 2052803"/>
                    <a:gd name="connsiteY123" fmla="*/ 474902 h 1195887"/>
                    <a:gd name="connsiteX124" fmla="*/ 1906883 w 2052803"/>
                    <a:gd name="connsiteY124" fmla="*/ 463991 h 1195887"/>
                    <a:gd name="connsiteX125" fmla="*/ 1909418 w 2052803"/>
                    <a:gd name="connsiteY125" fmla="*/ 461117 h 1195887"/>
                    <a:gd name="connsiteX126" fmla="*/ 1913229 w 2052803"/>
                    <a:gd name="connsiteY126" fmla="*/ 459300 h 1195887"/>
                    <a:gd name="connsiteX127" fmla="*/ 1944537 w 2052803"/>
                    <a:gd name="connsiteY127" fmla="*/ 439525 h 1195887"/>
                    <a:gd name="connsiteX128" fmla="*/ 1964979 w 2052803"/>
                    <a:gd name="connsiteY128" fmla="*/ 412468 h 1195887"/>
                    <a:gd name="connsiteX129" fmla="*/ 1906974 w 2052803"/>
                    <a:gd name="connsiteY129" fmla="*/ 441676 h 1195887"/>
                    <a:gd name="connsiteX130" fmla="*/ 1842131 w 2052803"/>
                    <a:gd name="connsiteY130" fmla="*/ 462247 h 1195887"/>
                    <a:gd name="connsiteX131" fmla="*/ 1839579 w 2052803"/>
                    <a:gd name="connsiteY131" fmla="*/ 462685 h 1195887"/>
                    <a:gd name="connsiteX132" fmla="*/ 1709810 w 2052803"/>
                    <a:gd name="connsiteY132" fmla="*/ 446998 h 1195887"/>
                    <a:gd name="connsiteX133" fmla="*/ 1710711 w 2052803"/>
                    <a:gd name="connsiteY133" fmla="*/ 444883 h 1195887"/>
                    <a:gd name="connsiteX134" fmla="*/ 1742419 w 2052803"/>
                    <a:gd name="connsiteY134" fmla="*/ 450523 h 1195887"/>
                    <a:gd name="connsiteX135" fmla="*/ 1741827 w 2052803"/>
                    <a:gd name="connsiteY135" fmla="*/ 442539 h 1195887"/>
                    <a:gd name="connsiteX136" fmla="*/ 1763552 w 2052803"/>
                    <a:gd name="connsiteY136" fmla="*/ 405720 h 1195887"/>
                    <a:gd name="connsiteX137" fmla="*/ 1764470 w 2052803"/>
                    <a:gd name="connsiteY137" fmla="*/ 403067 h 1195887"/>
                    <a:gd name="connsiteX138" fmla="*/ 1766597 w 2052803"/>
                    <a:gd name="connsiteY138" fmla="*/ 381322 h 1195887"/>
                    <a:gd name="connsiteX139" fmla="*/ 1749308 w 2052803"/>
                    <a:gd name="connsiteY139" fmla="*/ 378943 h 1195887"/>
                    <a:gd name="connsiteX140" fmla="*/ 1722670 w 2052803"/>
                    <a:gd name="connsiteY140" fmla="*/ 402932 h 1195887"/>
                    <a:gd name="connsiteX141" fmla="*/ 1690444 w 2052803"/>
                    <a:gd name="connsiteY141" fmla="*/ 421916 h 1195887"/>
                    <a:gd name="connsiteX142" fmla="*/ 1688043 w 2052803"/>
                    <a:gd name="connsiteY142" fmla="*/ 423007 h 1195887"/>
                    <a:gd name="connsiteX143" fmla="*/ 1631932 w 2052803"/>
                    <a:gd name="connsiteY143" fmla="*/ 454913 h 1195887"/>
                    <a:gd name="connsiteX144" fmla="*/ 1614067 w 2052803"/>
                    <a:gd name="connsiteY144" fmla="*/ 485548 h 1195887"/>
                    <a:gd name="connsiteX145" fmla="*/ 1614418 w 2052803"/>
                    <a:gd name="connsiteY145" fmla="*/ 501834 h 1195887"/>
                    <a:gd name="connsiteX146" fmla="*/ 1616586 w 2052803"/>
                    <a:gd name="connsiteY146" fmla="*/ 512834 h 1195887"/>
                    <a:gd name="connsiteX147" fmla="*/ 1605144 w 2052803"/>
                    <a:gd name="connsiteY147" fmla="*/ 529755 h 1195887"/>
                    <a:gd name="connsiteX148" fmla="*/ 1593768 w 2052803"/>
                    <a:gd name="connsiteY148" fmla="*/ 546711 h 1195887"/>
                    <a:gd name="connsiteX149" fmla="*/ 1571158 w 2052803"/>
                    <a:gd name="connsiteY149" fmla="*/ 580713 h 1195887"/>
                    <a:gd name="connsiteX150" fmla="*/ 1526456 w 2052803"/>
                    <a:gd name="connsiteY150" fmla="*/ 649104 h 1195887"/>
                    <a:gd name="connsiteX151" fmla="*/ 1512095 w 2052803"/>
                    <a:gd name="connsiteY151" fmla="*/ 671478 h 1195887"/>
                    <a:gd name="connsiteX152" fmla="*/ 1504948 w 2052803"/>
                    <a:gd name="connsiteY152" fmla="*/ 682682 h 1195887"/>
                    <a:gd name="connsiteX153" fmla="*/ 1501170 w 2052803"/>
                    <a:gd name="connsiteY153" fmla="*/ 688589 h 1195887"/>
                    <a:gd name="connsiteX154" fmla="*/ 1494723 w 2052803"/>
                    <a:gd name="connsiteY154" fmla="*/ 698721 h 1195887"/>
                    <a:gd name="connsiteX155" fmla="*/ 1494639 w 2052803"/>
                    <a:gd name="connsiteY155" fmla="*/ 701506 h 1195887"/>
                    <a:gd name="connsiteX156" fmla="*/ 1488927 w 2052803"/>
                    <a:gd name="connsiteY156" fmla="*/ 708326 h 1195887"/>
                    <a:gd name="connsiteX157" fmla="*/ 1488468 w 2052803"/>
                    <a:gd name="connsiteY157" fmla="*/ 708593 h 1195887"/>
                    <a:gd name="connsiteX158" fmla="*/ 1376496 w 2052803"/>
                    <a:gd name="connsiteY158" fmla="*/ 887483 h 1195887"/>
                    <a:gd name="connsiteX159" fmla="*/ 1371017 w 2052803"/>
                    <a:gd name="connsiteY159" fmla="*/ 942093 h 1195887"/>
                    <a:gd name="connsiteX160" fmla="*/ 1364003 w 2052803"/>
                    <a:gd name="connsiteY160" fmla="*/ 1065991 h 1195887"/>
                    <a:gd name="connsiteX161" fmla="*/ 1366088 w 2052803"/>
                    <a:gd name="connsiteY161" fmla="*/ 1126164 h 1195887"/>
                    <a:gd name="connsiteX162" fmla="*/ 1367839 w 2052803"/>
                    <a:gd name="connsiteY162" fmla="*/ 1154786 h 1195887"/>
                    <a:gd name="connsiteX163" fmla="*/ 1368398 w 2052803"/>
                    <a:gd name="connsiteY163" fmla="*/ 1161542 h 1195887"/>
                    <a:gd name="connsiteX164" fmla="*/ 1366229 w 2052803"/>
                    <a:gd name="connsiteY164" fmla="*/ 1188897 h 1195887"/>
                    <a:gd name="connsiteX165" fmla="*/ 1348907 w 2052803"/>
                    <a:gd name="connsiteY165" fmla="*/ 1192491 h 1195887"/>
                    <a:gd name="connsiteX166" fmla="*/ 1139850 w 2052803"/>
                    <a:gd name="connsiteY166" fmla="*/ 1186236 h 1195887"/>
                    <a:gd name="connsiteX167" fmla="*/ 765486 w 2052803"/>
                    <a:gd name="connsiteY167" fmla="*/ 1186620 h 1195887"/>
                    <a:gd name="connsiteX168" fmla="*/ 577468 w 2052803"/>
                    <a:gd name="connsiteY168" fmla="*/ 1191665 h 1195887"/>
                    <a:gd name="connsiteX169" fmla="*/ 484824 w 2052803"/>
                    <a:gd name="connsiteY169" fmla="*/ 1194559 h 1195887"/>
                    <a:gd name="connsiteX170" fmla="*/ 440650 w 2052803"/>
                    <a:gd name="connsiteY170" fmla="*/ 1169990 h 1195887"/>
                    <a:gd name="connsiteX171" fmla="*/ 440616 w 2052803"/>
                    <a:gd name="connsiteY171" fmla="*/ 1169423 h 1195887"/>
                    <a:gd name="connsiteX172" fmla="*/ 434186 w 2052803"/>
                    <a:gd name="connsiteY172" fmla="*/ 1170774 h 1195887"/>
                    <a:gd name="connsiteX173" fmla="*/ 431393 w 2052803"/>
                    <a:gd name="connsiteY173" fmla="*/ 1170682 h 1195887"/>
                    <a:gd name="connsiteX174" fmla="*/ 430961 w 2052803"/>
                    <a:gd name="connsiteY174" fmla="*/ 1170565 h 1195887"/>
                    <a:gd name="connsiteX175" fmla="*/ 351206 w 2052803"/>
                    <a:gd name="connsiteY175" fmla="*/ 1161050 h 1195887"/>
                    <a:gd name="connsiteX176" fmla="*/ 349259 w 2052803"/>
                    <a:gd name="connsiteY176" fmla="*/ 1160532 h 1195887"/>
                    <a:gd name="connsiteX177" fmla="*/ 293934 w 2052803"/>
                    <a:gd name="connsiteY177" fmla="*/ 1127623 h 1195887"/>
                    <a:gd name="connsiteX178" fmla="*/ 254730 w 2052803"/>
                    <a:gd name="connsiteY178" fmla="*/ 1010689 h 1195887"/>
                    <a:gd name="connsiteX179" fmla="*/ 255417 w 2052803"/>
                    <a:gd name="connsiteY179" fmla="*/ 895948 h 1195887"/>
                    <a:gd name="connsiteX180" fmla="*/ 258853 w 2052803"/>
                    <a:gd name="connsiteY180" fmla="*/ 802330 h 1195887"/>
                    <a:gd name="connsiteX181" fmla="*/ 265037 w 2052803"/>
                    <a:gd name="connsiteY181" fmla="*/ 756801 h 1195887"/>
                    <a:gd name="connsiteX182" fmla="*/ 269989 w 2052803"/>
                    <a:gd name="connsiteY182" fmla="*/ 731665 h 1195887"/>
                    <a:gd name="connsiteX183" fmla="*/ 272235 w 2052803"/>
                    <a:gd name="connsiteY183" fmla="*/ 721280 h 1195887"/>
                    <a:gd name="connsiteX184" fmla="*/ 272649 w 2052803"/>
                    <a:gd name="connsiteY184" fmla="*/ 719803 h 1195887"/>
                    <a:gd name="connsiteX185" fmla="*/ 263769 w 2052803"/>
                    <a:gd name="connsiteY185" fmla="*/ 717919 h 1195887"/>
                    <a:gd name="connsiteX186" fmla="*/ 254501 w 2052803"/>
                    <a:gd name="connsiteY186" fmla="*/ 698600 h 1195887"/>
                    <a:gd name="connsiteX187" fmla="*/ 259223 w 2052803"/>
                    <a:gd name="connsiteY187" fmla="*/ 629875 h 1195887"/>
                    <a:gd name="connsiteX188" fmla="*/ 269284 w 2052803"/>
                    <a:gd name="connsiteY188" fmla="*/ 562381 h 1195887"/>
                    <a:gd name="connsiteX189" fmla="*/ 270405 w 2052803"/>
                    <a:gd name="connsiteY189" fmla="*/ 556637 h 1195887"/>
                    <a:gd name="connsiteX190" fmla="*/ 284067 w 2052803"/>
                    <a:gd name="connsiteY190" fmla="*/ 507104 h 1195887"/>
                    <a:gd name="connsiteX191" fmla="*/ 210294 w 2052803"/>
                    <a:gd name="connsiteY191" fmla="*/ 490729 h 1195887"/>
                    <a:gd name="connsiteX192" fmla="*/ 175865 w 2052803"/>
                    <a:gd name="connsiteY192" fmla="*/ 476610 h 1195887"/>
                    <a:gd name="connsiteX193" fmla="*/ 1473473 w 2052803"/>
                    <a:gd name="connsiteY193" fmla="*/ 713246 h 1195887"/>
                    <a:gd name="connsiteX194" fmla="*/ 1472347 w 2052803"/>
                    <a:gd name="connsiteY194" fmla="*/ 713547 h 1195887"/>
                    <a:gd name="connsiteX195" fmla="*/ 1442365 w 2052803"/>
                    <a:gd name="connsiteY195" fmla="*/ 721232 h 1195887"/>
                    <a:gd name="connsiteX196" fmla="*/ 1392058 w 2052803"/>
                    <a:gd name="connsiteY196" fmla="*/ 738012 h 1195887"/>
                    <a:gd name="connsiteX197" fmla="*/ 1378939 w 2052803"/>
                    <a:gd name="connsiteY197" fmla="*/ 865407 h 1195887"/>
                    <a:gd name="connsiteX198" fmla="*/ 1377997 w 2052803"/>
                    <a:gd name="connsiteY198" fmla="*/ 873897 h 1195887"/>
                    <a:gd name="connsiteX199" fmla="*/ 1400565 w 2052803"/>
                    <a:gd name="connsiteY199" fmla="*/ 833657 h 1195887"/>
                    <a:gd name="connsiteX200" fmla="*/ 1473473 w 2052803"/>
                    <a:gd name="connsiteY200" fmla="*/ 713246 h 1195887"/>
                    <a:gd name="connsiteX201" fmla="*/ 278710 w 2052803"/>
                    <a:gd name="connsiteY201" fmla="*/ 717461 h 1195887"/>
                    <a:gd name="connsiteX202" fmla="*/ 277142 w 2052803"/>
                    <a:gd name="connsiteY202" fmla="*/ 732635 h 1195887"/>
                    <a:gd name="connsiteX203" fmla="*/ 274552 w 2052803"/>
                    <a:gd name="connsiteY203" fmla="*/ 756361 h 1195887"/>
                    <a:gd name="connsiteX204" fmla="*/ 269848 w 2052803"/>
                    <a:gd name="connsiteY204" fmla="*/ 804040 h 1195887"/>
                    <a:gd name="connsiteX205" fmla="*/ 268157 w 2052803"/>
                    <a:gd name="connsiteY205" fmla="*/ 834624 h 1195887"/>
                    <a:gd name="connsiteX206" fmla="*/ 303959 w 2052803"/>
                    <a:gd name="connsiteY206" fmla="*/ 724139 h 1195887"/>
                    <a:gd name="connsiteX207" fmla="*/ 297490 w 2052803"/>
                    <a:gd name="connsiteY207" fmla="*/ 722814 h 1195887"/>
                    <a:gd name="connsiteX208" fmla="*/ 293757 w 2052803"/>
                    <a:gd name="connsiteY208" fmla="*/ 721808 h 1195887"/>
                    <a:gd name="connsiteX209" fmla="*/ 278710 w 2052803"/>
                    <a:gd name="connsiteY209" fmla="*/ 717461 h 1195887"/>
                    <a:gd name="connsiteX210" fmla="*/ 1504948 w 2052803"/>
                    <a:gd name="connsiteY210" fmla="*/ 682682 h 1195887"/>
                    <a:gd name="connsiteX211" fmla="*/ 1505014 w 2052803"/>
                    <a:gd name="connsiteY211" fmla="*/ 684357 h 1195887"/>
                    <a:gd name="connsiteX212" fmla="*/ 1497408 w 2052803"/>
                    <a:gd name="connsiteY212" fmla="*/ 694510 h 1195887"/>
                    <a:gd name="connsiteX213" fmla="*/ 1504948 w 2052803"/>
                    <a:gd name="connsiteY213" fmla="*/ 682682 h 1195887"/>
                    <a:gd name="connsiteX214" fmla="*/ 361787 w 2052803"/>
                    <a:gd name="connsiteY214" fmla="*/ 401153 h 1195887"/>
                    <a:gd name="connsiteX215" fmla="*/ 392445 w 2052803"/>
                    <a:gd name="connsiteY215" fmla="*/ 408204 h 1195887"/>
                    <a:gd name="connsiteX216" fmla="*/ 393393 w 2052803"/>
                    <a:gd name="connsiteY216" fmla="*/ 408574 h 1195887"/>
                    <a:gd name="connsiteX217" fmla="*/ 413676 w 2052803"/>
                    <a:gd name="connsiteY217" fmla="*/ 422676 h 1195887"/>
                    <a:gd name="connsiteX218" fmla="*/ 410487 w 2052803"/>
                    <a:gd name="connsiteY218" fmla="*/ 426871 h 1195887"/>
                    <a:gd name="connsiteX219" fmla="*/ 385978 w 2052803"/>
                    <a:gd name="connsiteY219" fmla="*/ 416187 h 1195887"/>
                    <a:gd name="connsiteX220" fmla="*/ 360676 w 2052803"/>
                    <a:gd name="connsiteY220" fmla="*/ 409401 h 1195887"/>
                    <a:gd name="connsiteX221" fmla="*/ 302796 w 2052803"/>
                    <a:gd name="connsiteY221" fmla="*/ 415783 h 1195887"/>
                    <a:gd name="connsiteX222" fmla="*/ 302021 w 2052803"/>
                    <a:gd name="connsiteY222" fmla="*/ 413984 h 1195887"/>
                    <a:gd name="connsiteX223" fmla="*/ 361787 w 2052803"/>
                    <a:gd name="connsiteY223" fmla="*/ 401153 h 1195887"/>
                    <a:gd name="connsiteX224" fmla="*/ 138882 w 2052803"/>
                    <a:gd name="connsiteY224" fmla="*/ 451564 h 1195887"/>
                    <a:gd name="connsiteX225" fmla="*/ 135251 w 2052803"/>
                    <a:gd name="connsiteY225" fmla="*/ 448233 h 1195887"/>
                    <a:gd name="connsiteX226" fmla="*/ 111246 w 2052803"/>
                    <a:gd name="connsiteY226" fmla="*/ 417395 h 1195887"/>
                    <a:gd name="connsiteX227" fmla="*/ 109615 w 2052803"/>
                    <a:gd name="connsiteY227" fmla="*/ 414291 h 1195887"/>
                    <a:gd name="connsiteX228" fmla="*/ 110232 w 2052803"/>
                    <a:gd name="connsiteY228" fmla="*/ 383560 h 1195887"/>
                    <a:gd name="connsiteX229" fmla="*/ 133736 w 2052803"/>
                    <a:gd name="connsiteY229" fmla="*/ 382961 h 1195887"/>
                    <a:gd name="connsiteX230" fmla="*/ 135269 w 2052803"/>
                    <a:gd name="connsiteY230" fmla="*/ 383472 h 1195887"/>
                    <a:gd name="connsiteX231" fmla="*/ 145224 w 2052803"/>
                    <a:gd name="connsiteY231" fmla="*/ 387597 h 1195887"/>
                    <a:gd name="connsiteX232" fmla="*/ 182155 w 2052803"/>
                    <a:gd name="connsiteY232" fmla="*/ 410196 h 1195887"/>
                    <a:gd name="connsiteX233" fmla="*/ 223538 w 2052803"/>
                    <a:gd name="connsiteY233" fmla="*/ 427127 h 1195887"/>
                    <a:gd name="connsiteX234" fmla="*/ 224970 w 2052803"/>
                    <a:gd name="connsiteY234" fmla="*/ 427415 h 1195887"/>
                    <a:gd name="connsiteX235" fmla="*/ 264667 w 2052803"/>
                    <a:gd name="connsiteY235" fmla="*/ 443790 h 1195887"/>
                    <a:gd name="connsiteX236" fmla="*/ 260562 w 2052803"/>
                    <a:gd name="connsiteY236" fmla="*/ 450840 h 1195887"/>
                    <a:gd name="connsiteX237" fmla="*/ 178648 w 2052803"/>
                    <a:gd name="connsiteY237" fmla="*/ 424260 h 1195887"/>
                    <a:gd name="connsiteX238" fmla="*/ 147585 w 2052803"/>
                    <a:gd name="connsiteY238" fmla="*/ 404730 h 1195887"/>
                    <a:gd name="connsiteX239" fmla="*/ 129811 w 2052803"/>
                    <a:gd name="connsiteY239" fmla="*/ 396875 h 1195887"/>
                    <a:gd name="connsiteX240" fmla="*/ 126401 w 2052803"/>
                    <a:gd name="connsiteY240" fmla="*/ 395869 h 1195887"/>
                    <a:gd name="connsiteX241" fmla="*/ 120416 w 2052803"/>
                    <a:gd name="connsiteY241" fmla="*/ 395284 h 1195887"/>
                    <a:gd name="connsiteX242" fmla="*/ 119282 w 2052803"/>
                    <a:gd name="connsiteY242" fmla="*/ 400827 h 1195887"/>
                    <a:gd name="connsiteX243" fmla="*/ 119376 w 2052803"/>
                    <a:gd name="connsiteY243" fmla="*/ 401116 h 1195887"/>
                    <a:gd name="connsiteX244" fmla="*/ 167530 w 2052803"/>
                    <a:gd name="connsiteY244" fmla="*/ 455988 h 1195887"/>
                    <a:gd name="connsiteX245" fmla="*/ 181309 w 2052803"/>
                    <a:gd name="connsiteY245" fmla="*/ 464080 h 1195887"/>
                    <a:gd name="connsiteX246" fmla="*/ 283396 w 2052803"/>
                    <a:gd name="connsiteY246" fmla="*/ 498215 h 1195887"/>
                    <a:gd name="connsiteX247" fmla="*/ 310232 w 2052803"/>
                    <a:gd name="connsiteY247" fmla="*/ 505960 h 1195887"/>
                    <a:gd name="connsiteX248" fmla="*/ 331745 w 2052803"/>
                    <a:gd name="connsiteY248" fmla="*/ 511106 h 1195887"/>
                    <a:gd name="connsiteX249" fmla="*/ 344890 w 2052803"/>
                    <a:gd name="connsiteY249" fmla="*/ 523058 h 1195887"/>
                    <a:gd name="connsiteX250" fmla="*/ 348660 w 2052803"/>
                    <a:gd name="connsiteY250" fmla="*/ 529844 h 1195887"/>
                    <a:gd name="connsiteX251" fmla="*/ 352025 w 2052803"/>
                    <a:gd name="connsiteY251" fmla="*/ 542094 h 1195887"/>
                    <a:gd name="connsiteX252" fmla="*/ 350510 w 2052803"/>
                    <a:gd name="connsiteY252" fmla="*/ 547926 h 1195887"/>
                    <a:gd name="connsiteX253" fmla="*/ 322329 w 2052803"/>
                    <a:gd name="connsiteY253" fmla="*/ 710871 h 1195887"/>
                    <a:gd name="connsiteX254" fmla="*/ 320661 w 2052803"/>
                    <a:gd name="connsiteY254" fmla="*/ 716057 h 1195887"/>
                    <a:gd name="connsiteX255" fmla="*/ 319588 w 2052803"/>
                    <a:gd name="connsiteY255" fmla="*/ 719344 h 1195887"/>
                    <a:gd name="connsiteX256" fmla="*/ 271275 w 2052803"/>
                    <a:gd name="connsiteY256" fmla="*/ 888575 h 1195887"/>
                    <a:gd name="connsiteX257" fmla="*/ 269813 w 2052803"/>
                    <a:gd name="connsiteY257" fmla="*/ 1006602 h 1195887"/>
                    <a:gd name="connsiteX258" fmla="*/ 270135 w 2052803"/>
                    <a:gd name="connsiteY258" fmla="*/ 1009296 h 1195887"/>
                    <a:gd name="connsiteX259" fmla="*/ 306725 w 2052803"/>
                    <a:gd name="connsiteY259" fmla="*/ 1117231 h 1195887"/>
                    <a:gd name="connsiteX260" fmla="*/ 350963 w 2052803"/>
                    <a:gd name="connsiteY260" fmla="*/ 1143986 h 1195887"/>
                    <a:gd name="connsiteX261" fmla="*/ 351955 w 2052803"/>
                    <a:gd name="connsiteY261" fmla="*/ 1144253 h 1195887"/>
                    <a:gd name="connsiteX262" fmla="*/ 402153 w 2052803"/>
                    <a:gd name="connsiteY262" fmla="*/ 1156538 h 1195887"/>
                    <a:gd name="connsiteX263" fmla="*/ 445092 w 2052803"/>
                    <a:gd name="connsiteY263" fmla="*/ 1146947 h 1195887"/>
                    <a:gd name="connsiteX264" fmla="*/ 445109 w 2052803"/>
                    <a:gd name="connsiteY264" fmla="*/ 1146930 h 1195887"/>
                    <a:gd name="connsiteX265" fmla="*/ 498303 w 2052803"/>
                    <a:gd name="connsiteY265" fmla="*/ 1043615 h 1195887"/>
                    <a:gd name="connsiteX266" fmla="*/ 506285 w 2052803"/>
                    <a:gd name="connsiteY266" fmla="*/ 738100 h 1195887"/>
                    <a:gd name="connsiteX267" fmla="*/ 477882 w 2052803"/>
                    <a:gd name="connsiteY267" fmla="*/ 579868 h 1195887"/>
                    <a:gd name="connsiteX268" fmla="*/ 462483 w 2052803"/>
                    <a:gd name="connsiteY268" fmla="*/ 500989 h 1195887"/>
                    <a:gd name="connsiteX269" fmla="*/ 459731 w 2052803"/>
                    <a:gd name="connsiteY269" fmla="*/ 485469 h 1195887"/>
                    <a:gd name="connsiteX270" fmla="*/ 455487 w 2052803"/>
                    <a:gd name="connsiteY270" fmla="*/ 459549 h 1195887"/>
                    <a:gd name="connsiteX271" fmla="*/ 452703 w 2052803"/>
                    <a:gd name="connsiteY271" fmla="*/ 424719 h 1195887"/>
                    <a:gd name="connsiteX272" fmla="*/ 393854 w 2052803"/>
                    <a:gd name="connsiteY272" fmla="*/ 367733 h 1195887"/>
                    <a:gd name="connsiteX273" fmla="*/ 339832 w 2052803"/>
                    <a:gd name="connsiteY273" fmla="*/ 345787 h 1195887"/>
                    <a:gd name="connsiteX274" fmla="*/ 174032 w 2052803"/>
                    <a:gd name="connsiteY274" fmla="*/ 321269 h 1195887"/>
                    <a:gd name="connsiteX275" fmla="*/ 121577 w 2052803"/>
                    <a:gd name="connsiteY275" fmla="*/ 305382 h 1195887"/>
                    <a:gd name="connsiteX276" fmla="*/ 119235 w 2052803"/>
                    <a:gd name="connsiteY276" fmla="*/ 304471 h 1195887"/>
                    <a:gd name="connsiteX277" fmla="*/ 99413 w 2052803"/>
                    <a:gd name="connsiteY277" fmla="*/ 308983 h 1195887"/>
                    <a:gd name="connsiteX278" fmla="*/ 102461 w 2052803"/>
                    <a:gd name="connsiteY278" fmla="*/ 328020 h 1195887"/>
                    <a:gd name="connsiteX279" fmla="*/ 148766 w 2052803"/>
                    <a:gd name="connsiteY279" fmla="*/ 352838 h 1195887"/>
                    <a:gd name="connsiteX280" fmla="*/ 177221 w 2052803"/>
                    <a:gd name="connsiteY280" fmla="*/ 359888 h 1195887"/>
                    <a:gd name="connsiteX281" fmla="*/ 205730 w 2052803"/>
                    <a:gd name="connsiteY281" fmla="*/ 365476 h 1195887"/>
                    <a:gd name="connsiteX282" fmla="*/ 205730 w 2052803"/>
                    <a:gd name="connsiteY282" fmla="*/ 373442 h 1195887"/>
                    <a:gd name="connsiteX283" fmla="*/ 170632 w 2052803"/>
                    <a:gd name="connsiteY283" fmla="*/ 371558 h 1195887"/>
                    <a:gd name="connsiteX284" fmla="*/ 133049 w 2052803"/>
                    <a:gd name="connsiteY284" fmla="*/ 360928 h 1195887"/>
                    <a:gd name="connsiteX285" fmla="*/ 126082 w 2052803"/>
                    <a:gd name="connsiteY285" fmla="*/ 358287 h 1195887"/>
                    <a:gd name="connsiteX286" fmla="*/ 124292 w 2052803"/>
                    <a:gd name="connsiteY286" fmla="*/ 357579 h 1195887"/>
                    <a:gd name="connsiteX287" fmla="*/ 129860 w 2052803"/>
                    <a:gd name="connsiteY287" fmla="*/ 361565 h 1195887"/>
                    <a:gd name="connsiteX288" fmla="*/ 129402 w 2052803"/>
                    <a:gd name="connsiteY288" fmla="*/ 362620 h 1195887"/>
                    <a:gd name="connsiteX289" fmla="*/ 54223 w 2052803"/>
                    <a:gd name="connsiteY289" fmla="*/ 309622 h 1195887"/>
                    <a:gd name="connsiteX290" fmla="*/ 53215 w 2052803"/>
                    <a:gd name="connsiteY290" fmla="*/ 308473 h 1195887"/>
                    <a:gd name="connsiteX291" fmla="*/ 16108 w 2052803"/>
                    <a:gd name="connsiteY291" fmla="*/ 282437 h 1195887"/>
                    <a:gd name="connsiteX292" fmla="*/ 33517 w 2052803"/>
                    <a:gd name="connsiteY292" fmla="*/ 324007 h 1195887"/>
                    <a:gd name="connsiteX293" fmla="*/ 34486 w 2052803"/>
                    <a:gd name="connsiteY293" fmla="*/ 325201 h 1195887"/>
                    <a:gd name="connsiteX294" fmla="*/ 60827 w 2052803"/>
                    <a:gd name="connsiteY294" fmla="*/ 336109 h 1195887"/>
                    <a:gd name="connsiteX295" fmla="*/ 102303 w 2052803"/>
                    <a:gd name="connsiteY295" fmla="*/ 358160 h 1195887"/>
                    <a:gd name="connsiteX296" fmla="*/ 188428 w 2052803"/>
                    <a:gd name="connsiteY296" fmla="*/ 394735 h 1195887"/>
                    <a:gd name="connsiteX297" fmla="*/ 188164 w 2052803"/>
                    <a:gd name="connsiteY297" fmla="*/ 395354 h 1195887"/>
                    <a:gd name="connsiteX298" fmla="*/ 135622 w 2052803"/>
                    <a:gd name="connsiteY298" fmla="*/ 382363 h 1195887"/>
                    <a:gd name="connsiteX299" fmla="*/ 134855 w 2052803"/>
                    <a:gd name="connsiteY299" fmla="*/ 382123 h 1195887"/>
                    <a:gd name="connsiteX300" fmla="*/ 134089 w 2052803"/>
                    <a:gd name="connsiteY300" fmla="*/ 381868 h 1195887"/>
                    <a:gd name="connsiteX301" fmla="*/ 102356 w 2052803"/>
                    <a:gd name="connsiteY301" fmla="*/ 370111 h 1195887"/>
                    <a:gd name="connsiteX302" fmla="*/ 68491 w 2052803"/>
                    <a:gd name="connsiteY302" fmla="*/ 354073 h 1195887"/>
                    <a:gd name="connsiteX303" fmla="*/ 36001 w 2052803"/>
                    <a:gd name="connsiteY303" fmla="*/ 337415 h 1195887"/>
                    <a:gd name="connsiteX304" fmla="*/ 32723 w 2052803"/>
                    <a:gd name="connsiteY304" fmla="*/ 337327 h 1195887"/>
                    <a:gd name="connsiteX305" fmla="*/ 34133 w 2052803"/>
                    <a:gd name="connsiteY305" fmla="*/ 366921 h 1195887"/>
                    <a:gd name="connsiteX306" fmla="*/ 55841 w 2052803"/>
                    <a:gd name="connsiteY306" fmla="*/ 396710 h 1195887"/>
                    <a:gd name="connsiteX307" fmla="*/ 115624 w 2052803"/>
                    <a:gd name="connsiteY307" fmla="*/ 441129 h 1195887"/>
                    <a:gd name="connsiteX308" fmla="*/ 138882 w 2052803"/>
                    <a:gd name="connsiteY308" fmla="*/ 451564 h 1195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</a:cxnLst>
                  <a:rect l="l" t="t" r="r" b="b"/>
                  <a:pathLst>
                    <a:path w="2052803" h="1195887">
                      <a:moveTo>
                        <a:pt x="175865" y="476610"/>
                      </a:moveTo>
                      <a:cubicBezTo>
                        <a:pt x="170474" y="475941"/>
                        <a:pt x="165188" y="474020"/>
                        <a:pt x="159937" y="472504"/>
                      </a:cubicBezTo>
                      <a:cubicBezTo>
                        <a:pt x="151920" y="470160"/>
                        <a:pt x="144062" y="467428"/>
                        <a:pt x="136327" y="464308"/>
                      </a:cubicBezTo>
                      <a:cubicBezTo>
                        <a:pt x="120363" y="457911"/>
                        <a:pt x="104876" y="450347"/>
                        <a:pt x="90357" y="441093"/>
                      </a:cubicBezTo>
                      <a:cubicBezTo>
                        <a:pt x="66905" y="426129"/>
                        <a:pt x="46185" y="406951"/>
                        <a:pt x="30557" y="383861"/>
                      </a:cubicBezTo>
                      <a:lnTo>
                        <a:pt x="29483" y="382250"/>
                      </a:lnTo>
                      <a:cubicBezTo>
                        <a:pt x="20561" y="368654"/>
                        <a:pt x="4103" y="338465"/>
                        <a:pt x="22557" y="328143"/>
                      </a:cubicBezTo>
                      <a:cubicBezTo>
                        <a:pt x="10663" y="318201"/>
                        <a:pt x="-578" y="300345"/>
                        <a:pt x="57" y="286562"/>
                      </a:cubicBezTo>
                      <a:cubicBezTo>
                        <a:pt x="955" y="267067"/>
                        <a:pt x="24847" y="267333"/>
                        <a:pt x="37199" y="275598"/>
                      </a:cubicBezTo>
                      <a:cubicBezTo>
                        <a:pt x="45286" y="281009"/>
                        <a:pt x="51347" y="288589"/>
                        <a:pt x="57425" y="296047"/>
                      </a:cubicBezTo>
                      <a:cubicBezTo>
                        <a:pt x="64157" y="304329"/>
                        <a:pt x="71346" y="312226"/>
                        <a:pt x="78816" y="319823"/>
                      </a:cubicBezTo>
                      <a:cubicBezTo>
                        <a:pt x="80798" y="321832"/>
                        <a:pt x="82800" y="323802"/>
                        <a:pt x="84837" y="325740"/>
                      </a:cubicBezTo>
                      <a:lnTo>
                        <a:pt x="86886" y="327667"/>
                      </a:lnTo>
                      <a:cubicBezTo>
                        <a:pt x="86569" y="326910"/>
                        <a:pt x="86287" y="326134"/>
                        <a:pt x="86040" y="325339"/>
                      </a:cubicBezTo>
                      <a:cubicBezTo>
                        <a:pt x="81917" y="312491"/>
                        <a:pt x="86833" y="295763"/>
                        <a:pt x="99678" y="289876"/>
                      </a:cubicBezTo>
                      <a:cubicBezTo>
                        <a:pt x="107538" y="286272"/>
                        <a:pt x="115701" y="288472"/>
                        <a:pt x="123318" y="291532"/>
                      </a:cubicBezTo>
                      <a:lnTo>
                        <a:pt x="124486" y="292009"/>
                      </a:lnTo>
                      <a:cubicBezTo>
                        <a:pt x="134741" y="296255"/>
                        <a:pt x="145119" y="300012"/>
                        <a:pt x="155796" y="303026"/>
                      </a:cubicBezTo>
                      <a:cubicBezTo>
                        <a:pt x="199316" y="315311"/>
                        <a:pt x="244740" y="317356"/>
                        <a:pt x="289335" y="323490"/>
                      </a:cubicBezTo>
                      <a:cubicBezTo>
                        <a:pt x="306514" y="325870"/>
                        <a:pt x="324010" y="328865"/>
                        <a:pt x="341101" y="333271"/>
                      </a:cubicBezTo>
                      <a:cubicBezTo>
                        <a:pt x="347620" y="305580"/>
                        <a:pt x="363601" y="279037"/>
                        <a:pt x="380938" y="257197"/>
                      </a:cubicBezTo>
                      <a:cubicBezTo>
                        <a:pt x="463962" y="152723"/>
                        <a:pt x="600884" y="118195"/>
                        <a:pt x="726142" y="95844"/>
                      </a:cubicBezTo>
                      <a:cubicBezTo>
                        <a:pt x="737559" y="93818"/>
                        <a:pt x="747022" y="108940"/>
                        <a:pt x="753664" y="105362"/>
                      </a:cubicBezTo>
                      <a:cubicBezTo>
                        <a:pt x="766262" y="98594"/>
                        <a:pt x="777345" y="89005"/>
                        <a:pt x="787071" y="78587"/>
                      </a:cubicBezTo>
                      <a:cubicBezTo>
                        <a:pt x="807809" y="56360"/>
                        <a:pt x="822521" y="30220"/>
                        <a:pt x="839806" y="5455"/>
                      </a:cubicBezTo>
                      <a:cubicBezTo>
                        <a:pt x="848352" y="-6778"/>
                        <a:pt x="868015" y="4168"/>
                        <a:pt x="860086" y="17300"/>
                      </a:cubicBezTo>
                      <a:lnTo>
                        <a:pt x="856202" y="23718"/>
                      </a:lnTo>
                      <a:cubicBezTo>
                        <a:pt x="840210" y="50005"/>
                        <a:pt x="822499" y="77097"/>
                        <a:pt x="799563" y="97483"/>
                      </a:cubicBezTo>
                      <a:cubicBezTo>
                        <a:pt x="787370" y="108306"/>
                        <a:pt x="773839" y="116854"/>
                        <a:pt x="758369" y="122193"/>
                      </a:cubicBezTo>
                      <a:cubicBezTo>
                        <a:pt x="746651" y="126232"/>
                        <a:pt x="730212" y="129633"/>
                        <a:pt x="717386" y="125719"/>
                      </a:cubicBezTo>
                      <a:lnTo>
                        <a:pt x="715846" y="123476"/>
                      </a:lnTo>
                      <a:cubicBezTo>
                        <a:pt x="716356" y="124226"/>
                        <a:pt x="716869" y="124974"/>
                        <a:pt x="717385" y="125720"/>
                      </a:cubicBezTo>
                      <a:cubicBezTo>
                        <a:pt x="750862" y="174245"/>
                        <a:pt x="792867" y="215315"/>
                        <a:pt x="837127" y="254076"/>
                      </a:cubicBezTo>
                      <a:cubicBezTo>
                        <a:pt x="881803" y="293178"/>
                        <a:pt x="929998" y="328194"/>
                        <a:pt x="978483" y="362430"/>
                      </a:cubicBezTo>
                      <a:lnTo>
                        <a:pt x="982524" y="365282"/>
                      </a:lnTo>
                      <a:cubicBezTo>
                        <a:pt x="1061513" y="307645"/>
                        <a:pt x="1128241" y="232467"/>
                        <a:pt x="1175053" y="146574"/>
                      </a:cubicBezTo>
                      <a:cubicBezTo>
                        <a:pt x="1165237" y="145392"/>
                        <a:pt x="1155529" y="139101"/>
                        <a:pt x="1147148" y="134411"/>
                      </a:cubicBezTo>
                      <a:cubicBezTo>
                        <a:pt x="1137048" y="128736"/>
                        <a:pt x="1127549" y="121966"/>
                        <a:pt x="1120151" y="112941"/>
                      </a:cubicBezTo>
                      <a:cubicBezTo>
                        <a:pt x="1104030" y="93288"/>
                        <a:pt x="1106123" y="67958"/>
                        <a:pt x="1103221" y="44110"/>
                      </a:cubicBezTo>
                      <a:cubicBezTo>
                        <a:pt x="1103046" y="42629"/>
                        <a:pt x="1104998" y="42259"/>
                        <a:pt x="1105898" y="42999"/>
                      </a:cubicBezTo>
                      <a:cubicBezTo>
                        <a:pt x="1114639" y="50261"/>
                        <a:pt x="1117699" y="62159"/>
                        <a:pt x="1121352" y="72435"/>
                      </a:cubicBezTo>
                      <a:cubicBezTo>
                        <a:pt x="1125364" y="83734"/>
                        <a:pt x="1129909" y="93043"/>
                        <a:pt x="1139125" y="100991"/>
                      </a:cubicBezTo>
                      <a:cubicBezTo>
                        <a:pt x="1147706" y="108395"/>
                        <a:pt x="1158173" y="113840"/>
                        <a:pt x="1168339" y="118687"/>
                      </a:cubicBezTo>
                      <a:cubicBezTo>
                        <a:pt x="1173585" y="121174"/>
                        <a:pt x="1199614" y="127566"/>
                        <a:pt x="1202575" y="132860"/>
                      </a:cubicBezTo>
                      <a:cubicBezTo>
                        <a:pt x="1247544" y="122301"/>
                        <a:pt x="1291345" y="140545"/>
                        <a:pt x="1324663" y="171321"/>
                      </a:cubicBezTo>
                      <a:cubicBezTo>
                        <a:pt x="1356855" y="201057"/>
                        <a:pt x="1380482" y="239711"/>
                        <a:pt x="1401341" y="277873"/>
                      </a:cubicBezTo>
                      <a:cubicBezTo>
                        <a:pt x="1423600" y="318590"/>
                        <a:pt x="1441831" y="361033"/>
                        <a:pt x="1457552" y="404658"/>
                      </a:cubicBezTo>
                      <a:cubicBezTo>
                        <a:pt x="1473481" y="448938"/>
                        <a:pt x="1485691" y="494185"/>
                        <a:pt x="1492404" y="540789"/>
                      </a:cubicBezTo>
                      <a:cubicBezTo>
                        <a:pt x="1498067" y="580081"/>
                        <a:pt x="1501545" y="619989"/>
                        <a:pt x="1503788" y="659721"/>
                      </a:cubicBezTo>
                      <a:lnTo>
                        <a:pt x="1504064" y="664686"/>
                      </a:lnTo>
                      <a:cubicBezTo>
                        <a:pt x="1537332" y="612458"/>
                        <a:pt x="1571425" y="560777"/>
                        <a:pt x="1606219" y="509555"/>
                      </a:cubicBezTo>
                      <a:cubicBezTo>
                        <a:pt x="1598313" y="488421"/>
                        <a:pt x="1607070" y="466845"/>
                        <a:pt x="1621890" y="450523"/>
                      </a:cubicBezTo>
                      <a:cubicBezTo>
                        <a:pt x="1638312" y="432457"/>
                        <a:pt x="1661021" y="424067"/>
                        <a:pt x="1682747" y="414301"/>
                      </a:cubicBezTo>
                      <a:lnTo>
                        <a:pt x="1685599" y="413009"/>
                      </a:lnTo>
                      <a:cubicBezTo>
                        <a:pt x="1696074" y="408231"/>
                        <a:pt x="1706507" y="402969"/>
                        <a:pt x="1715556" y="395811"/>
                      </a:cubicBezTo>
                      <a:cubicBezTo>
                        <a:pt x="1724255" y="388901"/>
                        <a:pt x="1730651" y="379383"/>
                        <a:pt x="1739817" y="373020"/>
                      </a:cubicBezTo>
                      <a:cubicBezTo>
                        <a:pt x="1753136" y="363749"/>
                        <a:pt x="1777305" y="365723"/>
                        <a:pt x="1777922" y="385976"/>
                      </a:cubicBezTo>
                      <a:cubicBezTo>
                        <a:pt x="1778239" y="397099"/>
                        <a:pt x="1773469" y="409296"/>
                        <a:pt x="1769098" y="419290"/>
                      </a:cubicBezTo>
                      <a:cubicBezTo>
                        <a:pt x="1764145" y="430590"/>
                        <a:pt x="1757473" y="440829"/>
                        <a:pt x="1749541" y="450242"/>
                      </a:cubicBezTo>
                      <a:cubicBezTo>
                        <a:pt x="1749174" y="450680"/>
                        <a:pt x="1748774" y="451026"/>
                        <a:pt x="1748365" y="451301"/>
                      </a:cubicBezTo>
                      <a:lnTo>
                        <a:pt x="1748057" y="451493"/>
                      </a:lnTo>
                      <a:cubicBezTo>
                        <a:pt x="1759024" y="453309"/>
                        <a:pt x="1770066" y="454772"/>
                        <a:pt x="1781325" y="455283"/>
                      </a:cubicBezTo>
                      <a:cubicBezTo>
                        <a:pt x="1804035" y="456323"/>
                        <a:pt x="1826994" y="454648"/>
                        <a:pt x="1849229" y="449854"/>
                      </a:cubicBezTo>
                      <a:cubicBezTo>
                        <a:pt x="1871997" y="444954"/>
                        <a:pt x="1894056" y="436989"/>
                        <a:pt x="1914530" y="425882"/>
                      </a:cubicBezTo>
                      <a:cubicBezTo>
                        <a:pt x="1932028" y="416399"/>
                        <a:pt x="1948240" y="404131"/>
                        <a:pt x="1968114" y="401240"/>
                      </a:cubicBezTo>
                      <a:cubicBezTo>
                        <a:pt x="1969941" y="400958"/>
                        <a:pt x="1971792" y="400782"/>
                        <a:pt x="1973694" y="400676"/>
                      </a:cubicBezTo>
                      <a:cubicBezTo>
                        <a:pt x="1976871" y="400500"/>
                        <a:pt x="1980040" y="404237"/>
                        <a:pt x="1978790" y="407373"/>
                      </a:cubicBezTo>
                      <a:cubicBezTo>
                        <a:pt x="1978106" y="409101"/>
                        <a:pt x="1977380" y="410812"/>
                        <a:pt x="1976588" y="412539"/>
                      </a:cubicBezTo>
                      <a:cubicBezTo>
                        <a:pt x="1969716" y="427679"/>
                        <a:pt x="1959174" y="442368"/>
                        <a:pt x="1946030" y="453516"/>
                      </a:cubicBezTo>
                      <a:lnTo>
                        <a:pt x="1945013" y="454366"/>
                      </a:lnTo>
                      <a:cubicBezTo>
                        <a:pt x="1949650" y="452763"/>
                        <a:pt x="1954212" y="450965"/>
                        <a:pt x="1958707" y="448937"/>
                      </a:cubicBezTo>
                      <a:cubicBezTo>
                        <a:pt x="1985111" y="437039"/>
                        <a:pt x="2009080" y="419061"/>
                        <a:pt x="2037394" y="411834"/>
                      </a:cubicBezTo>
                      <a:cubicBezTo>
                        <a:pt x="2038729" y="411481"/>
                        <a:pt x="2040088" y="411164"/>
                        <a:pt x="2041447" y="410865"/>
                      </a:cubicBezTo>
                      <a:cubicBezTo>
                        <a:pt x="2050204" y="408978"/>
                        <a:pt x="2054816" y="418496"/>
                        <a:pt x="2049671" y="425018"/>
                      </a:cubicBezTo>
                      <a:cubicBezTo>
                        <a:pt x="2048845" y="426076"/>
                        <a:pt x="2048019" y="427116"/>
                        <a:pt x="2047152" y="428156"/>
                      </a:cubicBezTo>
                      <a:cubicBezTo>
                        <a:pt x="2034517" y="443843"/>
                        <a:pt x="2020581" y="458402"/>
                        <a:pt x="2005219" y="471481"/>
                      </a:cubicBezTo>
                      <a:cubicBezTo>
                        <a:pt x="1999948" y="475959"/>
                        <a:pt x="1994527" y="480294"/>
                        <a:pt x="1988989" y="484439"/>
                      </a:cubicBezTo>
                      <a:cubicBezTo>
                        <a:pt x="1986662" y="486194"/>
                        <a:pt x="1984319" y="487912"/>
                        <a:pt x="1981950" y="489602"/>
                      </a:cubicBezTo>
                      <a:lnTo>
                        <a:pt x="1980783" y="490429"/>
                      </a:lnTo>
                      <a:cubicBezTo>
                        <a:pt x="1983543" y="488475"/>
                        <a:pt x="1986279" y="486483"/>
                        <a:pt x="1988989" y="484439"/>
                      </a:cubicBezTo>
                      <a:cubicBezTo>
                        <a:pt x="2006328" y="479184"/>
                        <a:pt x="2023417" y="472962"/>
                        <a:pt x="2040138" y="466072"/>
                      </a:cubicBezTo>
                      <a:cubicBezTo>
                        <a:pt x="2046785" y="463338"/>
                        <a:pt x="2051947" y="470071"/>
                        <a:pt x="2052648" y="475606"/>
                      </a:cubicBezTo>
                      <a:cubicBezTo>
                        <a:pt x="2055008" y="494150"/>
                        <a:pt x="2034434" y="507564"/>
                        <a:pt x="2021040" y="516481"/>
                      </a:cubicBezTo>
                      <a:cubicBezTo>
                        <a:pt x="2007612" y="525438"/>
                        <a:pt x="1992834" y="532241"/>
                        <a:pt x="1977697" y="537704"/>
                      </a:cubicBezTo>
                      <a:cubicBezTo>
                        <a:pt x="1948599" y="548225"/>
                        <a:pt x="1918033" y="553002"/>
                        <a:pt x="1887517" y="557284"/>
                      </a:cubicBezTo>
                      <a:lnTo>
                        <a:pt x="1872689" y="559349"/>
                      </a:lnTo>
                      <a:cubicBezTo>
                        <a:pt x="1814026" y="567556"/>
                        <a:pt x="1752752" y="577367"/>
                        <a:pt x="1710652" y="623035"/>
                      </a:cubicBezTo>
                      <a:cubicBezTo>
                        <a:pt x="1687059" y="648627"/>
                        <a:pt x="1671096" y="680426"/>
                        <a:pt x="1656493" y="711713"/>
                      </a:cubicBezTo>
                      <a:cubicBezTo>
                        <a:pt x="1641906" y="742966"/>
                        <a:pt x="1629096" y="775046"/>
                        <a:pt x="1616936" y="807303"/>
                      </a:cubicBezTo>
                      <a:cubicBezTo>
                        <a:pt x="1604335" y="840687"/>
                        <a:pt x="1593359" y="874689"/>
                        <a:pt x="1581700" y="908408"/>
                      </a:cubicBezTo>
                      <a:cubicBezTo>
                        <a:pt x="1570983" y="939366"/>
                        <a:pt x="1558190" y="969931"/>
                        <a:pt x="1545513" y="1000189"/>
                      </a:cubicBezTo>
                      <a:lnTo>
                        <a:pt x="1543511" y="1004968"/>
                      </a:lnTo>
                      <a:cubicBezTo>
                        <a:pt x="1516607" y="1069268"/>
                        <a:pt x="1484473" y="1129833"/>
                        <a:pt x="1439679" y="1183517"/>
                      </a:cubicBezTo>
                      <a:cubicBezTo>
                        <a:pt x="1432298" y="1192383"/>
                        <a:pt x="1420372" y="1179806"/>
                        <a:pt x="1427186" y="1171024"/>
                      </a:cubicBezTo>
                      <a:cubicBezTo>
                        <a:pt x="1474040" y="1110601"/>
                        <a:pt x="1506641" y="1039303"/>
                        <a:pt x="1533545" y="968180"/>
                      </a:cubicBezTo>
                      <a:cubicBezTo>
                        <a:pt x="1545788" y="935821"/>
                        <a:pt x="1556038" y="902678"/>
                        <a:pt x="1567814" y="870136"/>
                      </a:cubicBezTo>
                      <a:lnTo>
                        <a:pt x="1574811" y="850812"/>
                      </a:lnTo>
                      <a:cubicBezTo>
                        <a:pt x="1584169" y="825042"/>
                        <a:pt x="1593601" y="799307"/>
                        <a:pt x="1603442" y="773742"/>
                      </a:cubicBezTo>
                      <a:cubicBezTo>
                        <a:pt x="1615894" y="741395"/>
                        <a:pt x="1629588" y="709438"/>
                        <a:pt x="1645250" y="678521"/>
                      </a:cubicBezTo>
                      <a:lnTo>
                        <a:pt x="1646910" y="675266"/>
                      </a:lnTo>
                      <a:cubicBezTo>
                        <a:pt x="1662247" y="645440"/>
                        <a:pt x="1680470" y="616045"/>
                        <a:pt x="1705548" y="593474"/>
                      </a:cubicBezTo>
                      <a:cubicBezTo>
                        <a:pt x="1750684" y="552830"/>
                        <a:pt x="1810740" y="543079"/>
                        <a:pt x="1868811" y="535356"/>
                      </a:cubicBezTo>
                      <a:lnTo>
                        <a:pt x="1887084" y="532948"/>
                      </a:lnTo>
                      <a:cubicBezTo>
                        <a:pt x="1911636" y="529684"/>
                        <a:pt x="1936256" y="526081"/>
                        <a:pt x="1960133" y="519513"/>
                      </a:cubicBezTo>
                      <a:cubicBezTo>
                        <a:pt x="1973911" y="515743"/>
                        <a:pt x="1987371" y="510911"/>
                        <a:pt x="2000023" y="504248"/>
                      </a:cubicBezTo>
                      <a:cubicBezTo>
                        <a:pt x="2005060" y="501605"/>
                        <a:pt x="2009973" y="498698"/>
                        <a:pt x="2014735" y="495526"/>
                      </a:cubicBezTo>
                      <a:cubicBezTo>
                        <a:pt x="2001166" y="499509"/>
                        <a:pt x="1987405" y="502768"/>
                        <a:pt x="1973394" y="505324"/>
                      </a:cubicBezTo>
                      <a:cubicBezTo>
                        <a:pt x="1966546" y="506575"/>
                        <a:pt x="1959758" y="507511"/>
                        <a:pt x="1952994" y="508163"/>
                      </a:cubicBezTo>
                      <a:cubicBezTo>
                        <a:pt x="1935572" y="509889"/>
                        <a:pt x="1918283" y="509818"/>
                        <a:pt x="1900436" y="508885"/>
                      </a:cubicBezTo>
                      <a:cubicBezTo>
                        <a:pt x="1898918" y="508795"/>
                        <a:pt x="1898426" y="506418"/>
                        <a:pt x="1900044" y="506118"/>
                      </a:cubicBezTo>
                      <a:cubicBezTo>
                        <a:pt x="1912479" y="503907"/>
                        <a:pt x="1924922" y="501142"/>
                        <a:pt x="1937315" y="498141"/>
                      </a:cubicBezTo>
                      <a:lnTo>
                        <a:pt x="1941035" y="497234"/>
                      </a:lnTo>
                      <a:cubicBezTo>
                        <a:pt x="1941101" y="495173"/>
                        <a:pt x="1941910" y="492985"/>
                        <a:pt x="1943603" y="490907"/>
                      </a:cubicBezTo>
                      <a:cubicBezTo>
                        <a:pt x="1949767" y="483399"/>
                        <a:pt x="1961484" y="479554"/>
                        <a:pt x="1969607" y="474248"/>
                      </a:cubicBezTo>
                      <a:cubicBezTo>
                        <a:pt x="1978122" y="468696"/>
                        <a:pt x="1986362" y="462705"/>
                        <a:pt x="1994227" y="456287"/>
                      </a:cubicBezTo>
                      <a:cubicBezTo>
                        <a:pt x="2001416" y="450419"/>
                        <a:pt x="2008321" y="444213"/>
                        <a:pt x="2014960" y="437728"/>
                      </a:cubicBezTo>
                      <a:lnTo>
                        <a:pt x="2016953" y="435770"/>
                      </a:lnTo>
                      <a:cubicBezTo>
                        <a:pt x="2016294" y="436426"/>
                        <a:pt x="2015627" y="437078"/>
                        <a:pt x="2014960" y="437727"/>
                      </a:cubicBezTo>
                      <a:cubicBezTo>
                        <a:pt x="1997029" y="446013"/>
                        <a:pt x="1980024" y="456640"/>
                        <a:pt x="1961292" y="463199"/>
                      </a:cubicBezTo>
                      <a:cubicBezTo>
                        <a:pt x="1946406" y="468433"/>
                        <a:pt x="1930793" y="471958"/>
                        <a:pt x="1915039" y="473209"/>
                      </a:cubicBezTo>
                      <a:lnTo>
                        <a:pt x="1914063" y="473286"/>
                      </a:lnTo>
                      <a:lnTo>
                        <a:pt x="1913087" y="473350"/>
                      </a:lnTo>
                      <a:cubicBezTo>
                        <a:pt x="1896649" y="474532"/>
                        <a:pt x="1880103" y="474055"/>
                        <a:pt x="1863907" y="477616"/>
                      </a:cubicBezTo>
                      <a:cubicBezTo>
                        <a:pt x="1862097" y="478021"/>
                        <a:pt x="1861530" y="475589"/>
                        <a:pt x="1863148" y="474902"/>
                      </a:cubicBezTo>
                      <a:cubicBezTo>
                        <a:pt x="1877301" y="469014"/>
                        <a:pt x="1892012" y="466740"/>
                        <a:pt x="1906883" y="463991"/>
                      </a:cubicBezTo>
                      <a:cubicBezTo>
                        <a:pt x="1907200" y="462826"/>
                        <a:pt x="1908008" y="461787"/>
                        <a:pt x="1909418" y="461117"/>
                      </a:cubicBezTo>
                      <a:lnTo>
                        <a:pt x="1913229" y="459300"/>
                      </a:lnTo>
                      <a:cubicBezTo>
                        <a:pt x="1924555" y="453856"/>
                        <a:pt x="1935113" y="448361"/>
                        <a:pt x="1944537" y="439525"/>
                      </a:cubicBezTo>
                      <a:cubicBezTo>
                        <a:pt x="1952852" y="431716"/>
                        <a:pt x="1959774" y="422587"/>
                        <a:pt x="1964979" y="412468"/>
                      </a:cubicBezTo>
                      <a:cubicBezTo>
                        <a:pt x="1944170" y="417034"/>
                        <a:pt x="1925898" y="432809"/>
                        <a:pt x="1906974" y="441676"/>
                      </a:cubicBezTo>
                      <a:cubicBezTo>
                        <a:pt x="1886358" y="451352"/>
                        <a:pt x="1864541" y="458297"/>
                        <a:pt x="1842131" y="462247"/>
                      </a:cubicBezTo>
                      <a:lnTo>
                        <a:pt x="1839579" y="462685"/>
                      </a:lnTo>
                      <a:cubicBezTo>
                        <a:pt x="1797696" y="469674"/>
                        <a:pt x="1747331" y="468783"/>
                        <a:pt x="1709810" y="446998"/>
                      </a:cubicBezTo>
                      <a:cubicBezTo>
                        <a:pt x="1708609" y="446293"/>
                        <a:pt x="1709476" y="444691"/>
                        <a:pt x="1710711" y="444883"/>
                      </a:cubicBezTo>
                      <a:cubicBezTo>
                        <a:pt x="1721352" y="446629"/>
                        <a:pt x="1731886" y="448690"/>
                        <a:pt x="1742419" y="450523"/>
                      </a:cubicBezTo>
                      <a:cubicBezTo>
                        <a:pt x="1740359" y="448638"/>
                        <a:pt x="1739442" y="445253"/>
                        <a:pt x="1741827" y="442539"/>
                      </a:cubicBezTo>
                      <a:cubicBezTo>
                        <a:pt x="1751284" y="431690"/>
                        <a:pt x="1758774" y="419290"/>
                        <a:pt x="1763552" y="405720"/>
                      </a:cubicBezTo>
                      <a:lnTo>
                        <a:pt x="1764470" y="403067"/>
                      </a:lnTo>
                      <a:cubicBezTo>
                        <a:pt x="1766672" y="396773"/>
                        <a:pt x="1770391" y="387000"/>
                        <a:pt x="1766597" y="381322"/>
                      </a:cubicBezTo>
                      <a:cubicBezTo>
                        <a:pt x="1762969" y="375911"/>
                        <a:pt x="1754420" y="376651"/>
                        <a:pt x="1749308" y="378943"/>
                      </a:cubicBezTo>
                      <a:cubicBezTo>
                        <a:pt x="1738683" y="383737"/>
                        <a:pt x="1731619" y="395707"/>
                        <a:pt x="1722670" y="402932"/>
                      </a:cubicBezTo>
                      <a:cubicBezTo>
                        <a:pt x="1712912" y="410829"/>
                        <a:pt x="1701812" y="416681"/>
                        <a:pt x="1690444" y="421916"/>
                      </a:cubicBezTo>
                      <a:lnTo>
                        <a:pt x="1688043" y="423007"/>
                      </a:lnTo>
                      <a:cubicBezTo>
                        <a:pt x="1668385" y="431852"/>
                        <a:pt x="1647385" y="439299"/>
                        <a:pt x="1631932" y="454913"/>
                      </a:cubicBezTo>
                      <a:cubicBezTo>
                        <a:pt x="1623617" y="463303"/>
                        <a:pt x="1616461" y="473791"/>
                        <a:pt x="1614067" y="485548"/>
                      </a:cubicBezTo>
                      <a:cubicBezTo>
                        <a:pt x="1612975" y="490941"/>
                        <a:pt x="1612975" y="496494"/>
                        <a:pt x="1614418" y="501834"/>
                      </a:cubicBezTo>
                      <a:cubicBezTo>
                        <a:pt x="1615560" y="506012"/>
                        <a:pt x="1617954" y="508587"/>
                        <a:pt x="1616586" y="512834"/>
                      </a:cubicBezTo>
                      <a:cubicBezTo>
                        <a:pt x="1614785" y="518315"/>
                        <a:pt x="1608421" y="524872"/>
                        <a:pt x="1605144" y="529755"/>
                      </a:cubicBezTo>
                      <a:cubicBezTo>
                        <a:pt x="1601341" y="535397"/>
                        <a:pt x="1597554" y="541053"/>
                        <a:pt x="1593768" y="546711"/>
                      </a:cubicBezTo>
                      <a:cubicBezTo>
                        <a:pt x="1586204" y="558028"/>
                        <a:pt x="1578681" y="569379"/>
                        <a:pt x="1571158" y="580713"/>
                      </a:cubicBezTo>
                      <a:cubicBezTo>
                        <a:pt x="1556113" y="603416"/>
                        <a:pt x="1541226" y="626224"/>
                        <a:pt x="1526456" y="649104"/>
                      </a:cubicBezTo>
                      <a:cubicBezTo>
                        <a:pt x="1521652" y="656554"/>
                        <a:pt x="1516865" y="664012"/>
                        <a:pt x="1512095" y="671478"/>
                      </a:cubicBezTo>
                      <a:lnTo>
                        <a:pt x="1504948" y="682682"/>
                      </a:lnTo>
                      <a:lnTo>
                        <a:pt x="1501170" y="688589"/>
                      </a:lnTo>
                      <a:lnTo>
                        <a:pt x="1494723" y="698721"/>
                      </a:lnTo>
                      <a:cubicBezTo>
                        <a:pt x="1494956" y="699657"/>
                        <a:pt x="1494940" y="700644"/>
                        <a:pt x="1494639" y="701506"/>
                      </a:cubicBezTo>
                      <a:cubicBezTo>
                        <a:pt x="1493539" y="704636"/>
                        <a:pt x="1491487" y="706775"/>
                        <a:pt x="1488927" y="708326"/>
                      </a:cubicBezTo>
                      <a:lnTo>
                        <a:pt x="1488468" y="708593"/>
                      </a:lnTo>
                      <a:cubicBezTo>
                        <a:pt x="1450871" y="768047"/>
                        <a:pt x="1413867" y="827886"/>
                        <a:pt x="1376496" y="887483"/>
                      </a:cubicBezTo>
                      <a:cubicBezTo>
                        <a:pt x="1374511" y="905672"/>
                        <a:pt x="1372643" y="923878"/>
                        <a:pt x="1371017" y="942093"/>
                      </a:cubicBezTo>
                      <a:cubicBezTo>
                        <a:pt x="1367339" y="983300"/>
                        <a:pt x="1364820" y="1024616"/>
                        <a:pt x="1364003" y="1065991"/>
                      </a:cubicBezTo>
                      <a:cubicBezTo>
                        <a:pt x="1363619" y="1086015"/>
                        <a:pt x="1365220" y="1106156"/>
                        <a:pt x="1366088" y="1126164"/>
                      </a:cubicBezTo>
                      <a:cubicBezTo>
                        <a:pt x="1366505" y="1135713"/>
                        <a:pt x="1367089" y="1145245"/>
                        <a:pt x="1367839" y="1154786"/>
                      </a:cubicBezTo>
                      <a:lnTo>
                        <a:pt x="1368398" y="1161542"/>
                      </a:lnTo>
                      <a:cubicBezTo>
                        <a:pt x="1369140" y="1170824"/>
                        <a:pt x="1369565" y="1180048"/>
                        <a:pt x="1366229" y="1188897"/>
                      </a:cubicBezTo>
                      <a:cubicBezTo>
                        <a:pt x="1363269" y="1196669"/>
                        <a:pt x="1354245" y="1198412"/>
                        <a:pt x="1348907" y="1192491"/>
                      </a:cubicBezTo>
                      <a:cubicBezTo>
                        <a:pt x="1279252" y="1189689"/>
                        <a:pt x="1209555" y="1187554"/>
                        <a:pt x="1139850" y="1186236"/>
                      </a:cubicBezTo>
                      <a:cubicBezTo>
                        <a:pt x="1015085" y="1183843"/>
                        <a:pt x="890268" y="1184209"/>
                        <a:pt x="765486" y="1186620"/>
                      </a:cubicBezTo>
                      <a:cubicBezTo>
                        <a:pt x="702814" y="1187837"/>
                        <a:pt x="640123" y="1189547"/>
                        <a:pt x="577468" y="1191665"/>
                      </a:cubicBezTo>
                      <a:cubicBezTo>
                        <a:pt x="546599" y="1192683"/>
                        <a:pt x="515711" y="1194134"/>
                        <a:pt x="484824" y="1194559"/>
                      </a:cubicBezTo>
                      <a:cubicBezTo>
                        <a:pt x="468183" y="1194785"/>
                        <a:pt x="441993" y="1188721"/>
                        <a:pt x="440650" y="1169990"/>
                      </a:cubicBezTo>
                      <a:lnTo>
                        <a:pt x="440616" y="1169423"/>
                      </a:lnTo>
                      <a:cubicBezTo>
                        <a:pt x="438537" y="1169982"/>
                        <a:pt x="436388" y="1170440"/>
                        <a:pt x="434186" y="1170774"/>
                      </a:cubicBezTo>
                      <a:cubicBezTo>
                        <a:pt x="433205" y="1170924"/>
                        <a:pt x="432263" y="1170882"/>
                        <a:pt x="431393" y="1170682"/>
                      </a:cubicBezTo>
                      <a:lnTo>
                        <a:pt x="430961" y="1170565"/>
                      </a:lnTo>
                      <a:cubicBezTo>
                        <a:pt x="406155" y="1178130"/>
                        <a:pt x="374777" y="1167338"/>
                        <a:pt x="351206" y="1161050"/>
                      </a:cubicBezTo>
                      <a:lnTo>
                        <a:pt x="349259" y="1160532"/>
                      </a:lnTo>
                      <a:cubicBezTo>
                        <a:pt x="326759" y="1154669"/>
                        <a:pt x="308681" y="1146279"/>
                        <a:pt x="293934" y="1127623"/>
                      </a:cubicBezTo>
                      <a:cubicBezTo>
                        <a:pt x="268122" y="1094964"/>
                        <a:pt x="259311" y="1051112"/>
                        <a:pt x="254730" y="1010689"/>
                      </a:cubicBezTo>
                      <a:cubicBezTo>
                        <a:pt x="250431" y="972659"/>
                        <a:pt x="250185" y="933911"/>
                        <a:pt x="255417" y="895948"/>
                      </a:cubicBezTo>
                      <a:cubicBezTo>
                        <a:pt x="252334" y="865015"/>
                        <a:pt x="255346" y="833090"/>
                        <a:pt x="258853" y="802330"/>
                      </a:cubicBezTo>
                      <a:cubicBezTo>
                        <a:pt x="260580" y="787118"/>
                        <a:pt x="262606" y="771925"/>
                        <a:pt x="265037" y="756801"/>
                      </a:cubicBezTo>
                      <a:cubicBezTo>
                        <a:pt x="266394" y="748358"/>
                        <a:pt x="268174" y="740003"/>
                        <a:pt x="269989" y="731665"/>
                      </a:cubicBezTo>
                      <a:cubicBezTo>
                        <a:pt x="270714" y="728334"/>
                        <a:pt x="271317" y="724748"/>
                        <a:pt x="272235" y="721280"/>
                      </a:cubicBezTo>
                      <a:lnTo>
                        <a:pt x="272649" y="719803"/>
                      </a:lnTo>
                      <a:cubicBezTo>
                        <a:pt x="269830" y="720173"/>
                        <a:pt x="266746" y="719557"/>
                        <a:pt x="263769" y="717919"/>
                      </a:cubicBezTo>
                      <a:cubicBezTo>
                        <a:pt x="256686" y="714023"/>
                        <a:pt x="254624" y="706143"/>
                        <a:pt x="254501" y="698600"/>
                      </a:cubicBezTo>
                      <a:cubicBezTo>
                        <a:pt x="254113" y="675860"/>
                        <a:pt x="256827" y="652472"/>
                        <a:pt x="259223" y="629875"/>
                      </a:cubicBezTo>
                      <a:cubicBezTo>
                        <a:pt x="261637" y="607313"/>
                        <a:pt x="264949" y="584660"/>
                        <a:pt x="269284" y="562381"/>
                      </a:cubicBezTo>
                      <a:lnTo>
                        <a:pt x="270405" y="556637"/>
                      </a:lnTo>
                      <a:cubicBezTo>
                        <a:pt x="273689" y="539970"/>
                        <a:pt x="277448" y="522765"/>
                        <a:pt x="284067" y="507104"/>
                      </a:cubicBezTo>
                      <a:cubicBezTo>
                        <a:pt x="259206" y="502876"/>
                        <a:pt x="234415" y="498380"/>
                        <a:pt x="210294" y="490729"/>
                      </a:cubicBezTo>
                      <a:cubicBezTo>
                        <a:pt x="198524" y="486975"/>
                        <a:pt x="186930" y="482305"/>
                        <a:pt x="175865" y="476610"/>
                      </a:cubicBezTo>
                      <a:close/>
                      <a:moveTo>
                        <a:pt x="1473473" y="713246"/>
                      </a:moveTo>
                      <a:cubicBezTo>
                        <a:pt x="1473089" y="713335"/>
                        <a:pt x="1472722" y="713441"/>
                        <a:pt x="1472347" y="713547"/>
                      </a:cubicBezTo>
                      <a:cubicBezTo>
                        <a:pt x="1462414" y="716331"/>
                        <a:pt x="1452373" y="718693"/>
                        <a:pt x="1442365" y="721232"/>
                      </a:cubicBezTo>
                      <a:cubicBezTo>
                        <a:pt x="1425059" y="725585"/>
                        <a:pt x="1408146" y="730450"/>
                        <a:pt x="1392058" y="738012"/>
                      </a:cubicBezTo>
                      <a:cubicBezTo>
                        <a:pt x="1388689" y="780563"/>
                        <a:pt x="1383693" y="822975"/>
                        <a:pt x="1378939" y="865407"/>
                      </a:cubicBezTo>
                      <a:lnTo>
                        <a:pt x="1377997" y="873897"/>
                      </a:lnTo>
                      <a:cubicBezTo>
                        <a:pt x="1385295" y="860353"/>
                        <a:pt x="1392759" y="846926"/>
                        <a:pt x="1400565" y="833657"/>
                      </a:cubicBezTo>
                      <a:cubicBezTo>
                        <a:pt x="1424334" y="793200"/>
                        <a:pt x="1448653" y="753065"/>
                        <a:pt x="1473473" y="713246"/>
                      </a:cubicBezTo>
                      <a:close/>
                      <a:moveTo>
                        <a:pt x="278710" y="717461"/>
                      </a:moveTo>
                      <a:cubicBezTo>
                        <a:pt x="278763" y="722517"/>
                        <a:pt x="277706" y="727772"/>
                        <a:pt x="277142" y="732635"/>
                      </a:cubicBezTo>
                      <a:cubicBezTo>
                        <a:pt x="276226" y="740533"/>
                        <a:pt x="275486" y="748465"/>
                        <a:pt x="274552" y="756361"/>
                      </a:cubicBezTo>
                      <a:cubicBezTo>
                        <a:pt x="272649" y="772224"/>
                        <a:pt x="271028" y="788106"/>
                        <a:pt x="269848" y="804040"/>
                      </a:cubicBezTo>
                      <a:cubicBezTo>
                        <a:pt x="269090" y="814212"/>
                        <a:pt x="268597" y="824418"/>
                        <a:pt x="268157" y="834624"/>
                      </a:cubicBezTo>
                      <a:cubicBezTo>
                        <a:pt x="278147" y="797271"/>
                        <a:pt x="291379" y="760733"/>
                        <a:pt x="303959" y="724139"/>
                      </a:cubicBezTo>
                      <a:cubicBezTo>
                        <a:pt x="301857" y="723917"/>
                        <a:pt x="299707" y="723404"/>
                        <a:pt x="297490" y="722814"/>
                      </a:cubicBezTo>
                      <a:lnTo>
                        <a:pt x="293757" y="721808"/>
                      </a:lnTo>
                      <a:cubicBezTo>
                        <a:pt x="291555" y="721241"/>
                        <a:pt x="284414" y="719485"/>
                        <a:pt x="278710" y="717461"/>
                      </a:cubicBezTo>
                      <a:close/>
                      <a:moveTo>
                        <a:pt x="1504948" y="682682"/>
                      </a:moveTo>
                      <a:lnTo>
                        <a:pt x="1505014" y="684357"/>
                      </a:lnTo>
                      <a:cubicBezTo>
                        <a:pt x="1505281" y="690297"/>
                        <a:pt x="1501720" y="693646"/>
                        <a:pt x="1497408" y="694510"/>
                      </a:cubicBezTo>
                      <a:cubicBezTo>
                        <a:pt x="1499910" y="690562"/>
                        <a:pt x="1502429" y="686614"/>
                        <a:pt x="1504948" y="682682"/>
                      </a:cubicBezTo>
                      <a:close/>
                      <a:moveTo>
                        <a:pt x="361787" y="401153"/>
                      </a:moveTo>
                      <a:cubicBezTo>
                        <a:pt x="372306" y="402086"/>
                        <a:pt x="382613" y="404326"/>
                        <a:pt x="392445" y="408204"/>
                      </a:cubicBezTo>
                      <a:lnTo>
                        <a:pt x="393393" y="408574"/>
                      </a:lnTo>
                      <a:cubicBezTo>
                        <a:pt x="400666" y="411382"/>
                        <a:pt x="411297" y="414910"/>
                        <a:pt x="413676" y="422676"/>
                      </a:cubicBezTo>
                      <a:cubicBezTo>
                        <a:pt x="414346" y="424878"/>
                        <a:pt x="412548" y="426692"/>
                        <a:pt x="410487" y="426871"/>
                      </a:cubicBezTo>
                      <a:cubicBezTo>
                        <a:pt x="402594" y="427504"/>
                        <a:pt x="393291" y="419043"/>
                        <a:pt x="385978" y="416187"/>
                      </a:cubicBezTo>
                      <a:cubicBezTo>
                        <a:pt x="377838" y="413014"/>
                        <a:pt x="369310" y="410652"/>
                        <a:pt x="360676" y="409401"/>
                      </a:cubicBezTo>
                      <a:cubicBezTo>
                        <a:pt x="341277" y="406563"/>
                        <a:pt x="321050" y="408715"/>
                        <a:pt x="302796" y="415783"/>
                      </a:cubicBezTo>
                      <a:cubicBezTo>
                        <a:pt x="301721" y="416206"/>
                        <a:pt x="301052" y="414495"/>
                        <a:pt x="302021" y="413984"/>
                      </a:cubicBezTo>
                      <a:cubicBezTo>
                        <a:pt x="320415" y="403972"/>
                        <a:pt x="340872" y="399302"/>
                        <a:pt x="361787" y="401153"/>
                      </a:cubicBezTo>
                      <a:close/>
                      <a:moveTo>
                        <a:pt x="138882" y="451564"/>
                      </a:moveTo>
                      <a:cubicBezTo>
                        <a:pt x="137665" y="450488"/>
                        <a:pt x="136449" y="449360"/>
                        <a:pt x="135251" y="448233"/>
                      </a:cubicBezTo>
                      <a:cubicBezTo>
                        <a:pt x="125805" y="439293"/>
                        <a:pt x="117439" y="428860"/>
                        <a:pt x="111246" y="417395"/>
                      </a:cubicBezTo>
                      <a:lnTo>
                        <a:pt x="109615" y="414291"/>
                      </a:lnTo>
                      <a:cubicBezTo>
                        <a:pt x="104571" y="404521"/>
                        <a:pt x="98376" y="390600"/>
                        <a:pt x="110232" y="383560"/>
                      </a:cubicBezTo>
                      <a:cubicBezTo>
                        <a:pt x="117315" y="379350"/>
                        <a:pt x="125842" y="380405"/>
                        <a:pt x="133736" y="382961"/>
                      </a:cubicBezTo>
                      <a:cubicBezTo>
                        <a:pt x="134247" y="383120"/>
                        <a:pt x="134758" y="383298"/>
                        <a:pt x="135269" y="383472"/>
                      </a:cubicBezTo>
                      <a:cubicBezTo>
                        <a:pt x="138793" y="384708"/>
                        <a:pt x="142193" y="386187"/>
                        <a:pt x="145224" y="387597"/>
                      </a:cubicBezTo>
                      <a:cubicBezTo>
                        <a:pt x="158386" y="393643"/>
                        <a:pt x="169997" y="402439"/>
                        <a:pt x="182155" y="410196"/>
                      </a:cubicBezTo>
                      <a:cubicBezTo>
                        <a:pt x="195328" y="418603"/>
                        <a:pt x="208335" y="423980"/>
                        <a:pt x="223538" y="427127"/>
                      </a:cubicBezTo>
                      <a:lnTo>
                        <a:pt x="224970" y="427415"/>
                      </a:lnTo>
                      <a:cubicBezTo>
                        <a:pt x="239242" y="430237"/>
                        <a:pt x="254712" y="432050"/>
                        <a:pt x="264667" y="443790"/>
                      </a:cubicBezTo>
                      <a:cubicBezTo>
                        <a:pt x="267169" y="446753"/>
                        <a:pt x="264879" y="452304"/>
                        <a:pt x="260562" y="450840"/>
                      </a:cubicBezTo>
                      <a:cubicBezTo>
                        <a:pt x="233040" y="441553"/>
                        <a:pt x="203915" y="439507"/>
                        <a:pt x="178648" y="424260"/>
                      </a:cubicBezTo>
                      <a:cubicBezTo>
                        <a:pt x="168182" y="417949"/>
                        <a:pt x="158280" y="410707"/>
                        <a:pt x="147585" y="404730"/>
                      </a:cubicBezTo>
                      <a:cubicBezTo>
                        <a:pt x="141912" y="401555"/>
                        <a:pt x="136054" y="398779"/>
                        <a:pt x="129811" y="396875"/>
                      </a:cubicBezTo>
                      <a:lnTo>
                        <a:pt x="126401" y="395869"/>
                      </a:lnTo>
                      <a:cubicBezTo>
                        <a:pt x="124404" y="395285"/>
                        <a:pt x="122019" y="394709"/>
                        <a:pt x="120416" y="395284"/>
                      </a:cubicBezTo>
                      <a:cubicBezTo>
                        <a:pt x="117363" y="396341"/>
                        <a:pt x="118338" y="397975"/>
                        <a:pt x="119282" y="400827"/>
                      </a:cubicBezTo>
                      <a:lnTo>
                        <a:pt x="119376" y="401116"/>
                      </a:lnTo>
                      <a:cubicBezTo>
                        <a:pt x="126794" y="424067"/>
                        <a:pt x="147937" y="443279"/>
                        <a:pt x="167530" y="455988"/>
                      </a:cubicBezTo>
                      <a:cubicBezTo>
                        <a:pt x="172023" y="458913"/>
                        <a:pt x="176622" y="461595"/>
                        <a:pt x="181309" y="464080"/>
                      </a:cubicBezTo>
                      <a:cubicBezTo>
                        <a:pt x="213034" y="480996"/>
                        <a:pt x="248532" y="488870"/>
                        <a:pt x="283396" y="498215"/>
                      </a:cubicBezTo>
                      <a:cubicBezTo>
                        <a:pt x="296835" y="501968"/>
                        <a:pt x="305780" y="504550"/>
                        <a:pt x="310232" y="505960"/>
                      </a:cubicBezTo>
                      <a:cubicBezTo>
                        <a:pt x="317667" y="505341"/>
                        <a:pt x="326142" y="507969"/>
                        <a:pt x="331745" y="511106"/>
                      </a:cubicBezTo>
                      <a:cubicBezTo>
                        <a:pt x="337190" y="514155"/>
                        <a:pt x="341577" y="518245"/>
                        <a:pt x="344890" y="523058"/>
                      </a:cubicBezTo>
                      <a:cubicBezTo>
                        <a:pt x="344890" y="523058"/>
                        <a:pt x="348079" y="525719"/>
                        <a:pt x="348660" y="529844"/>
                      </a:cubicBezTo>
                      <a:cubicBezTo>
                        <a:pt x="350334" y="533668"/>
                        <a:pt x="351462" y="537792"/>
                        <a:pt x="352025" y="542094"/>
                      </a:cubicBezTo>
                      <a:cubicBezTo>
                        <a:pt x="352342" y="544615"/>
                        <a:pt x="351709" y="546552"/>
                        <a:pt x="350510" y="547926"/>
                      </a:cubicBezTo>
                      <a:cubicBezTo>
                        <a:pt x="354115" y="603261"/>
                        <a:pt x="339174" y="658284"/>
                        <a:pt x="322329" y="710871"/>
                      </a:cubicBezTo>
                      <a:lnTo>
                        <a:pt x="320661" y="716057"/>
                      </a:lnTo>
                      <a:lnTo>
                        <a:pt x="319588" y="719344"/>
                      </a:lnTo>
                      <a:cubicBezTo>
                        <a:pt x="301422" y="775097"/>
                        <a:pt x="280578" y="830446"/>
                        <a:pt x="271275" y="888575"/>
                      </a:cubicBezTo>
                      <a:cubicBezTo>
                        <a:pt x="265056" y="927406"/>
                        <a:pt x="265249" y="967596"/>
                        <a:pt x="269813" y="1006602"/>
                      </a:cubicBezTo>
                      <a:lnTo>
                        <a:pt x="270135" y="1009296"/>
                      </a:lnTo>
                      <a:cubicBezTo>
                        <a:pt x="274631" y="1046175"/>
                        <a:pt x="283282" y="1087550"/>
                        <a:pt x="306725" y="1117231"/>
                      </a:cubicBezTo>
                      <a:cubicBezTo>
                        <a:pt x="318683" y="1132377"/>
                        <a:pt x="332850" y="1139107"/>
                        <a:pt x="350963" y="1143986"/>
                      </a:cubicBezTo>
                      <a:lnTo>
                        <a:pt x="351955" y="1144253"/>
                      </a:lnTo>
                      <a:cubicBezTo>
                        <a:pt x="368342" y="1148565"/>
                        <a:pt x="385256" y="1154686"/>
                        <a:pt x="402153" y="1156538"/>
                      </a:cubicBezTo>
                      <a:cubicBezTo>
                        <a:pt x="417835" y="1158247"/>
                        <a:pt x="430979" y="1152409"/>
                        <a:pt x="445092" y="1146947"/>
                      </a:cubicBezTo>
                      <a:lnTo>
                        <a:pt x="445109" y="1146930"/>
                      </a:lnTo>
                      <a:cubicBezTo>
                        <a:pt x="474834" y="1120609"/>
                        <a:pt x="488331" y="1082295"/>
                        <a:pt x="498303" y="1043615"/>
                      </a:cubicBezTo>
                      <a:cubicBezTo>
                        <a:pt x="524151" y="943536"/>
                        <a:pt x="520944" y="839645"/>
                        <a:pt x="506285" y="738100"/>
                      </a:cubicBezTo>
                      <a:cubicBezTo>
                        <a:pt x="498638" y="685045"/>
                        <a:pt x="488242" y="632448"/>
                        <a:pt x="477882" y="579868"/>
                      </a:cubicBezTo>
                      <a:cubicBezTo>
                        <a:pt x="472702" y="553587"/>
                        <a:pt x="467117" y="527358"/>
                        <a:pt x="462483" y="500989"/>
                      </a:cubicBezTo>
                      <a:lnTo>
                        <a:pt x="459731" y="485469"/>
                      </a:lnTo>
                      <a:cubicBezTo>
                        <a:pt x="458212" y="476848"/>
                        <a:pt x="456743" y="468219"/>
                        <a:pt x="455487" y="459549"/>
                      </a:cubicBezTo>
                      <a:cubicBezTo>
                        <a:pt x="453796" y="447898"/>
                        <a:pt x="453286" y="436441"/>
                        <a:pt x="452703" y="424719"/>
                      </a:cubicBezTo>
                      <a:cubicBezTo>
                        <a:pt x="438467" y="401117"/>
                        <a:pt x="417799" y="381675"/>
                        <a:pt x="393854" y="367733"/>
                      </a:cubicBezTo>
                      <a:cubicBezTo>
                        <a:pt x="376711" y="357738"/>
                        <a:pt x="358562" y="350811"/>
                        <a:pt x="339832" y="345787"/>
                      </a:cubicBezTo>
                      <a:cubicBezTo>
                        <a:pt x="286287" y="331352"/>
                        <a:pt x="227913" y="332374"/>
                        <a:pt x="174032" y="321269"/>
                      </a:cubicBezTo>
                      <a:cubicBezTo>
                        <a:pt x="155932" y="317543"/>
                        <a:pt x="138750" y="312010"/>
                        <a:pt x="121577" y="305382"/>
                      </a:cubicBezTo>
                      <a:lnTo>
                        <a:pt x="119235" y="304471"/>
                      </a:lnTo>
                      <a:cubicBezTo>
                        <a:pt x="111359" y="301404"/>
                        <a:pt x="103325" y="299694"/>
                        <a:pt x="99413" y="308983"/>
                      </a:cubicBezTo>
                      <a:cubicBezTo>
                        <a:pt x="96629" y="315593"/>
                        <a:pt x="98286" y="322468"/>
                        <a:pt x="102461" y="328020"/>
                      </a:cubicBezTo>
                      <a:cubicBezTo>
                        <a:pt x="112698" y="341628"/>
                        <a:pt x="133278" y="347938"/>
                        <a:pt x="148766" y="352838"/>
                      </a:cubicBezTo>
                      <a:cubicBezTo>
                        <a:pt x="158086" y="355799"/>
                        <a:pt x="167601" y="358144"/>
                        <a:pt x="177221" y="359888"/>
                      </a:cubicBezTo>
                      <a:cubicBezTo>
                        <a:pt x="186842" y="361634"/>
                        <a:pt x="196497" y="362074"/>
                        <a:pt x="205730" y="365476"/>
                      </a:cubicBezTo>
                      <a:cubicBezTo>
                        <a:pt x="209289" y="366780"/>
                        <a:pt x="209994" y="372439"/>
                        <a:pt x="205730" y="373442"/>
                      </a:cubicBezTo>
                      <a:cubicBezTo>
                        <a:pt x="194030" y="376175"/>
                        <a:pt x="182261" y="373831"/>
                        <a:pt x="170632" y="371558"/>
                      </a:cubicBezTo>
                      <a:cubicBezTo>
                        <a:pt x="157857" y="369035"/>
                        <a:pt x="145277" y="365459"/>
                        <a:pt x="133049" y="360928"/>
                      </a:cubicBezTo>
                      <a:cubicBezTo>
                        <a:pt x="130794" y="360097"/>
                        <a:pt x="128459" y="359219"/>
                        <a:pt x="126082" y="358287"/>
                      </a:cubicBezTo>
                      <a:lnTo>
                        <a:pt x="124292" y="357579"/>
                      </a:lnTo>
                      <a:cubicBezTo>
                        <a:pt x="126142" y="358920"/>
                        <a:pt x="127992" y="360242"/>
                        <a:pt x="129860" y="361565"/>
                      </a:cubicBezTo>
                      <a:cubicBezTo>
                        <a:pt x="130353" y="361915"/>
                        <a:pt x="130054" y="362849"/>
                        <a:pt x="129402" y="362620"/>
                      </a:cubicBezTo>
                      <a:cubicBezTo>
                        <a:pt x="100650" y="351890"/>
                        <a:pt x="74489" y="332529"/>
                        <a:pt x="54223" y="309622"/>
                      </a:cubicBezTo>
                      <a:lnTo>
                        <a:pt x="53215" y="308473"/>
                      </a:lnTo>
                      <a:cubicBezTo>
                        <a:pt x="46079" y="300293"/>
                        <a:pt x="29816" y="275545"/>
                        <a:pt x="16108" y="282437"/>
                      </a:cubicBezTo>
                      <a:cubicBezTo>
                        <a:pt x="3236" y="288901"/>
                        <a:pt x="25178" y="313819"/>
                        <a:pt x="33517" y="324007"/>
                      </a:cubicBezTo>
                      <a:lnTo>
                        <a:pt x="34486" y="325201"/>
                      </a:lnTo>
                      <a:cubicBezTo>
                        <a:pt x="43965" y="325447"/>
                        <a:pt x="53145" y="331351"/>
                        <a:pt x="60827" y="336109"/>
                      </a:cubicBezTo>
                      <a:cubicBezTo>
                        <a:pt x="74165" y="344378"/>
                        <a:pt x="88102" y="351499"/>
                        <a:pt x="102303" y="358160"/>
                      </a:cubicBezTo>
                      <a:cubicBezTo>
                        <a:pt x="130530" y="371433"/>
                        <a:pt x="160501" y="380794"/>
                        <a:pt x="188428" y="394735"/>
                      </a:cubicBezTo>
                      <a:cubicBezTo>
                        <a:pt x="188798" y="394931"/>
                        <a:pt x="188516" y="395405"/>
                        <a:pt x="188164" y="395354"/>
                      </a:cubicBezTo>
                      <a:cubicBezTo>
                        <a:pt x="170385" y="392514"/>
                        <a:pt x="152801" y="387984"/>
                        <a:pt x="135622" y="382363"/>
                      </a:cubicBezTo>
                      <a:lnTo>
                        <a:pt x="134855" y="382123"/>
                      </a:lnTo>
                      <a:lnTo>
                        <a:pt x="134089" y="381868"/>
                      </a:lnTo>
                      <a:cubicBezTo>
                        <a:pt x="123359" y="378343"/>
                        <a:pt x="112769" y="374361"/>
                        <a:pt x="102356" y="370111"/>
                      </a:cubicBezTo>
                      <a:cubicBezTo>
                        <a:pt x="90780" y="365388"/>
                        <a:pt x="79468" y="360083"/>
                        <a:pt x="68491" y="354073"/>
                      </a:cubicBezTo>
                      <a:cubicBezTo>
                        <a:pt x="58554" y="348644"/>
                        <a:pt x="47524" y="338861"/>
                        <a:pt x="36001" y="337415"/>
                      </a:cubicBezTo>
                      <a:cubicBezTo>
                        <a:pt x="34768" y="337257"/>
                        <a:pt x="33675" y="337238"/>
                        <a:pt x="32723" y="337327"/>
                      </a:cubicBezTo>
                      <a:cubicBezTo>
                        <a:pt x="19491" y="338437"/>
                        <a:pt x="30433" y="360364"/>
                        <a:pt x="34133" y="366921"/>
                      </a:cubicBezTo>
                      <a:cubicBezTo>
                        <a:pt x="40177" y="377692"/>
                        <a:pt x="47471" y="387633"/>
                        <a:pt x="55841" y="396710"/>
                      </a:cubicBezTo>
                      <a:cubicBezTo>
                        <a:pt x="72809" y="415148"/>
                        <a:pt x="93370" y="429759"/>
                        <a:pt x="115624" y="441129"/>
                      </a:cubicBezTo>
                      <a:cubicBezTo>
                        <a:pt x="123218" y="445007"/>
                        <a:pt x="130988" y="448426"/>
                        <a:pt x="138882" y="45156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7" name="图形 38">
                <a:extLst>
                  <a:ext uri="{FF2B5EF4-FFF2-40B4-BE49-F238E27FC236}">
                    <a16:creationId xmlns:a16="http://schemas.microsoft.com/office/drawing/2014/main" id="{D9C1DEAD-39D2-4C13-8CE7-80499462A050}"/>
                  </a:ext>
                </a:extLst>
              </p:cNvPr>
              <p:cNvGrpSpPr/>
              <p:nvPr/>
            </p:nvGrpSpPr>
            <p:grpSpPr>
              <a:xfrm>
                <a:off x="1322409" y="846476"/>
                <a:ext cx="777305" cy="821485"/>
                <a:chOff x="1322409" y="846476"/>
                <a:chExt cx="777305" cy="821485"/>
              </a:xfrm>
            </p:grpSpPr>
            <p:sp>
              <p:nvSpPr>
                <p:cNvPr id="48" name="图形 38">
                  <a:extLst>
                    <a:ext uri="{FF2B5EF4-FFF2-40B4-BE49-F238E27FC236}">
                      <a16:creationId xmlns:a16="http://schemas.microsoft.com/office/drawing/2014/main" id="{F9AB4184-43D8-413F-A636-D7A1740D2491}"/>
                    </a:ext>
                  </a:extLst>
                </p:cNvPr>
                <p:cNvSpPr/>
                <p:nvPr/>
              </p:nvSpPr>
              <p:spPr>
                <a:xfrm>
                  <a:off x="1334756" y="860060"/>
                  <a:ext cx="747732" cy="783982"/>
                </a:xfrm>
                <a:custGeom>
                  <a:avLst/>
                  <a:gdLst>
                    <a:gd name="connsiteX0" fmla="*/ 445490 w 747732"/>
                    <a:gd name="connsiteY0" fmla="*/ 38 h 783982"/>
                    <a:gd name="connsiteX1" fmla="*/ 627071 w 747732"/>
                    <a:gd name="connsiteY1" fmla="*/ 39061 h 783982"/>
                    <a:gd name="connsiteX2" fmla="*/ 627289 w 747732"/>
                    <a:gd name="connsiteY2" fmla="*/ 39072 h 783982"/>
                    <a:gd name="connsiteX3" fmla="*/ 676919 w 747732"/>
                    <a:gd name="connsiteY3" fmla="*/ 76898 h 783982"/>
                    <a:gd name="connsiteX4" fmla="*/ 645669 w 747732"/>
                    <a:gd name="connsiteY4" fmla="*/ 137875 h 783982"/>
                    <a:gd name="connsiteX5" fmla="*/ 648197 w 747732"/>
                    <a:gd name="connsiteY5" fmla="*/ 140291 h 783982"/>
                    <a:gd name="connsiteX6" fmla="*/ 678786 w 747732"/>
                    <a:gd name="connsiteY6" fmla="*/ 170818 h 783982"/>
                    <a:gd name="connsiteX7" fmla="*/ 741649 w 747732"/>
                    <a:gd name="connsiteY7" fmla="*/ 599535 h 783982"/>
                    <a:gd name="connsiteX8" fmla="*/ 561575 w 747732"/>
                    <a:gd name="connsiteY8" fmla="*/ 784021 h 783982"/>
                    <a:gd name="connsiteX9" fmla="*/ 252528 w 747732"/>
                    <a:gd name="connsiteY9" fmla="*/ 677276 h 783982"/>
                    <a:gd name="connsiteX10" fmla="*/ 200431 w 747732"/>
                    <a:gd name="connsiteY10" fmla="*/ 652989 h 783982"/>
                    <a:gd name="connsiteX11" fmla="*/ 198074 w 747732"/>
                    <a:gd name="connsiteY11" fmla="*/ 649999 h 783982"/>
                    <a:gd name="connsiteX12" fmla="*/ 195238 w 747732"/>
                    <a:gd name="connsiteY12" fmla="*/ 649597 h 783982"/>
                    <a:gd name="connsiteX13" fmla="*/ 137908 w 747732"/>
                    <a:gd name="connsiteY13" fmla="*/ 633994 h 783982"/>
                    <a:gd name="connsiteX14" fmla="*/ 90555 w 747732"/>
                    <a:gd name="connsiteY14" fmla="*/ 539321 h 783982"/>
                    <a:gd name="connsiteX15" fmla="*/ 52791 w 747732"/>
                    <a:gd name="connsiteY15" fmla="*/ 406929 h 783982"/>
                    <a:gd name="connsiteX16" fmla="*/ 52779 w 747732"/>
                    <a:gd name="connsiteY16" fmla="*/ 406617 h 783982"/>
                    <a:gd name="connsiteX17" fmla="*/ 4412 w 747732"/>
                    <a:gd name="connsiteY17" fmla="*/ 340140 h 783982"/>
                    <a:gd name="connsiteX18" fmla="*/ 4412 w 747732"/>
                    <a:gd name="connsiteY18" fmla="*/ 278760 h 783982"/>
                    <a:gd name="connsiteX19" fmla="*/ 7244 w 747732"/>
                    <a:gd name="connsiteY19" fmla="*/ 264523 h 783982"/>
                    <a:gd name="connsiteX20" fmla="*/ 115349 w 747732"/>
                    <a:gd name="connsiteY20" fmla="*/ 90363 h 783982"/>
                    <a:gd name="connsiteX21" fmla="*/ 445490 w 747732"/>
                    <a:gd name="connsiteY21" fmla="*/ 38 h 783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747732" h="783982">
                      <a:moveTo>
                        <a:pt x="445490" y="38"/>
                      </a:moveTo>
                      <a:cubicBezTo>
                        <a:pt x="524376" y="38"/>
                        <a:pt x="619024" y="38295"/>
                        <a:pt x="627071" y="39061"/>
                      </a:cubicBezTo>
                      <a:lnTo>
                        <a:pt x="627289" y="39072"/>
                      </a:lnTo>
                      <a:cubicBezTo>
                        <a:pt x="631522" y="39072"/>
                        <a:pt x="648066" y="51681"/>
                        <a:pt x="676919" y="76898"/>
                      </a:cubicBezTo>
                      <a:lnTo>
                        <a:pt x="645669" y="137875"/>
                      </a:lnTo>
                      <a:lnTo>
                        <a:pt x="648197" y="140291"/>
                      </a:lnTo>
                      <a:cubicBezTo>
                        <a:pt x="660299" y="151898"/>
                        <a:pt x="670631" y="162478"/>
                        <a:pt x="678786" y="170818"/>
                      </a:cubicBezTo>
                      <a:cubicBezTo>
                        <a:pt x="745373" y="238917"/>
                        <a:pt x="757341" y="506293"/>
                        <a:pt x="741649" y="599535"/>
                      </a:cubicBezTo>
                      <a:cubicBezTo>
                        <a:pt x="725956" y="692778"/>
                        <a:pt x="696892" y="784021"/>
                        <a:pt x="561575" y="784021"/>
                      </a:cubicBezTo>
                      <a:cubicBezTo>
                        <a:pt x="426260" y="784021"/>
                        <a:pt x="275718" y="702623"/>
                        <a:pt x="252528" y="677276"/>
                      </a:cubicBezTo>
                      <a:cubicBezTo>
                        <a:pt x="237067" y="660378"/>
                        <a:pt x="219702" y="652282"/>
                        <a:pt x="200431" y="652989"/>
                      </a:cubicBezTo>
                      <a:cubicBezTo>
                        <a:pt x="199639" y="651989"/>
                        <a:pt x="198853" y="650993"/>
                        <a:pt x="198074" y="649999"/>
                      </a:cubicBezTo>
                      <a:lnTo>
                        <a:pt x="195238" y="649597"/>
                      </a:lnTo>
                      <a:cubicBezTo>
                        <a:pt x="168567" y="645733"/>
                        <a:pt x="149457" y="640531"/>
                        <a:pt x="137908" y="633994"/>
                      </a:cubicBezTo>
                      <a:cubicBezTo>
                        <a:pt x="115349" y="621228"/>
                        <a:pt x="90555" y="554107"/>
                        <a:pt x="90555" y="539321"/>
                      </a:cubicBezTo>
                      <a:cubicBezTo>
                        <a:pt x="90555" y="524683"/>
                        <a:pt x="53531" y="418198"/>
                        <a:pt x="52791" y="406929"/>
                      </a:cubicBezTo>
                      <a:lnTo>
                        <a:pt x="52779" y="406617"/>
                      </a:lnTo>
                      <a:cubicBezTo>
                        <a:pt x="52779" y="397197"/>
                        <a:pt x="4412" y="353892"/>
                        <a:pt x="4412" y="340140"/>
                      </a:cubicBezTo>
                      <a:cubicBezTo>
                        <a:pt x="4412" y="326387"/>
                        <a:pt x="-5338" y="327222"/>
                        <a:pt x="4412" y="278760"/>
                      </a:cubicBezTo>
                      <a:lnTo>
                        <a:pt x="7244" y="264523"/>
                      </a:lnTo>
                      <a:cubicBezTo>
                        <a:pt x="17619" y="212927"/>
                        <a:pt x="37925" y="127488"/>
                        <a:pt x="115349" y="90363"/>
                      </a:cubicBezTo>
                      <a:cubicBezTo>
                        <a:pt x="200431" y="49566"/>
                        <a:pt x="365808" y="38"/>
                        <a:pt x="445490" y="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图形 38">
                  <a:extLst>
                    <a:ext uri="{FF2B5EF4-FFF2-40B4-BE49-F238E27FC236}">
                      <a16:creationId xmlns:a16="http://schemas.microsoft.com/office/drawing/2014/main" id="{2C452046-4724-4F4D-87D5-EF19E7B330C0}"/>
                    </a:ext>
                  </a:extLst>
                </p:cNvPr>
                <p:cNvSpPr/>
                <p:nvPr/>
              </p:nvSpPr>
              <p:spPr>
                <a:xfrm>
                  <a:off x="1322409" y="846476"/>
                  <a:ext cx="777305" cy="821485"/>
                </a:xfrm>
                <a:custGeom>
                  <a:avLst/>
                  <a:gdLst>
                    <a:gd name="connsiteX0" fmla="*/ 114563 w 777305"/>
                    <a:gd name="connsiteY0" fmla="*/ 102031 h 821485"/>
                    <a:gd name="connsiteX1" fmla="*/ 519771 w 777305"/>
                    <a:gd name="connsiteY1" fmla="*/ 2056 h 821485"/>
                    <a:gd name="connsiteX2" fmla="*/ 523427 w 777305"/>
                    <a:gd name="connsiteY2" fmla="*/ 2530 h 821485"/>
                    <a:gd name="connsiteX3" fmla="*/ 552198 w 777305"/>
                    <a:gd name="connsiteY3" fmla="*/ 8170 h 821485"/>
                    <a:gd name="connsiteX4" fmla="*/ 639625 w 777305"/>
                    <a:gd name="connsiteY4" fmla="*/ 44200 h 821485"/>
                    <a:gd name="connsiteX5" fmla="*/ 707644 w 777305"/>
                    <a:gd name="connsiteY5" fmla="*/ 121791 h 821485"/>
                    <a:gd name="connsiteX6" fmla="*/ 712715 w 777305"/>
                    <a:gd name="connsiteY6" fmla="*/ 166174 h 821485"/>
                    <a:gd name="connsiteX7" fmla="*/ 708803 w 777305"/>
                    <a:gd name="connsiteY7" fmla="*/ 179658 h 821485"/>
                    <a:gd name="connsiteX8" fmla="*/ 746596 w 777305"/>
                    <a:gd name="connsiteY8" fmla="*/ 253196 h 821485"/>
                    <a:gd name="connsiteX9" fmla="*/ 776408 w 777305"/>
                    <a:gd name="connsiteY9" fmla="*/ 443227 h 821485"/>
                    <a:gd name="connsiteX10" fmla="*/ 663723 w 777305"/>
                    <a:gd name="connsiteY10" fmla="*/ 785129 h 821485"/>
                    <a:gd name="connsiteX11" fmla="*/ 430165 w 777305"/>
                    <a:gd name="connsiteY11" fmla="*/ 774954 h 821485"/>
                    <a:gd name="connsiteX12" fmla="*/ 413482 w 777305"/>
                    <a:gd name="connsiteY12" fmla="*/ 755021 h 821485"/>
                    <a:gd name="connsiteX13" fmla="*/ 419278 w 777305"/>
                    <a:gd name="connsiteY13" fmla="*/ 760859 h 821485"/>
                    <a:gd name="connsiteX14" fmla="*/ 419208 w 777305"/>
                    <a:gd name="connsiteY14" fmla="*/ 760200 h 821485"/>
                    <a:gd name="connsiteX15" fmla="*/ 417352 w 777305"/>
                    <a:gd name="connsiteY15" fmla="*/ 758524 h 821485"/>
                    <a:gd name="connsiteX16" fmla="*/ 414486 w 777305"/>
                    <a:gd name="connsiteY16" fmla="*/ 751510 h 821485"/>
                    <a:gd name="connsiteX17" fmla="*/ 415207 w 777305"/>
                    <a:gd name="connsiteY17" fmla="*/ 752269 h 821485"/>
                    <a:gd name="connsiteX18" fmla="*/ 417766 w 777305"/>
                    <a:gd name="connsiteY18" fmla="*/ 753996 h 821485"/>
                    <a:gd name="connsiteX19" fmla="*/ 418096 w 777305"/>
                    <a:gd name="connsiteY19" fmla="*/ 754262 h 821485"/>
                    <a:gd name="connsiteX20" fmla="*/ 417995 w 777305"/>
                    <a:gd name="connsiteY20" fmla="*/ 754154 h 821485"/>
                    <a:gd name="connsiteX21" fmla="*/ 417684 w 777305"/>
                    <a:gd name="connsiteY21" fmla="*/ 749817 h 821485"/>
                    <a:gd name="connsiteX22" fmla="*/ 418272 w 777305"/>
                    <a:gd name="connsiteY22" fmla="*/ 750101 h 821485"/>
                    <a:gd name="connsiteX23" fmla="*/ 424298 w 777305"/>
                    <a:gd name="connsiteY23" fmla="*/ 756114 h 821485"/>
                    <a:gd name="connsiteX24" fmla="*/ 424423 w 777305"/>
                    <a:gd name="connsiteY24" fmla="*/ 755413 h 821485"/>
                    <a:gd name="connsiteX25" fmla="*/ 422517 w 777305"/>
                    <a:gd name="connsiteY25" fmla="*/ 753570 h 821485"/>
                    <a:gd name="connsiteX26" fmla="*/ 421851 w 777305"/>
                    <a:gd name="connsiteY26" fmla="*/ 750259 h 821485"/>
                    <a:gd name="connsiteX27" fmla="*/ 425796 w 777305"/>
                    <a:gd name="connsiteY27" fmla="*/ 750176 h 821485"/>
                    <a:gd name="connsiteX28" fmla="*/ 437443 w 777305"/>
                    <a:gd name="connsiteY28" fmla="*/ 758808 h 821485"/>
                    <a:gd name="connsiteX29" fmla="*/ 753973 w 777305"/>
                    <a:gd name="connsiteY29" fmla="*/ 490688 h 821485"/>
                    <a:gd name="connsiteX30" fmla="*/ 753926 w 777305"/>
                    <a:gd name="connsiteY30" fmla="*/ 485221 h 821485"/>
                    <a:gd name="connsiteX31" fmla="*/ 708572 w 777305"/>
                    <a:gd name="connsiteY31" fmla="*/ 223160 h 821485"/>
                    <a:gd name="connsiteX32" fmla="*/ 696540 w 777305"/>
                    <a:gd name="connsiteY32" fmla="*/ 200457 h 821485"/>
                    <a:gd name="connsiteX33" fmla="*/ 686726 w 777305"/>
                    <a:gd name="connsiteY33" fmla="*/ 184382 h 821485"/>
                    <a:gd name="connsiteX34" fmla="*/ 657671 w 777305"/>
                    <a:gd name="connsiteY34" fmla="*/ 179006 h 821485"/>
                    <a:gd name="connsiteX35" fmla="*/ 647910 w 777305"/>
                    <a:gd name="connsiteY35" fmla="*/ 176185 h 821485"/>
                    <a:gd name="connsiteX36" fmla="*/ 506749 w 777305"/>
                    <a:gd name="connsiteY36" fmla="*/ 184246 h 821485"/>
                    <a:gd name="connsiteX37" fmla="*/ 491914 w 777305"/>
                    <a:gd name="connsiteY37" fmla="*/ 185171 h 821485"/>
                    <a:gd name="connsiteX38" fmla="*/ 377606 w 777305"/>
                    <a:gd name="connsiteY38" fmla="*/ 216797 h 821485"/>
                    <a:gd name="connsiteX39" fmla="*/ 318336 w 777305"/>
                    <a:gd name="connsiteY39" fmla="*/ 309036 h 821485"/>
                    <a:gd name="connsiteX40" fmla="*/ 271677 w 777305"/>
                    <a:gd name="connsiteY40" fmla="*/ 398156 h 821485"/>
                    <a:gd name="connsiteX41" fmla="*/ 255256 w 777305"/>
                    <a:gd name="connsiteY41" fmla="*/ 482445 h 821485"/>
                    <a:gd name="connsiteX42" fmla="*/ 252086 w 777305"/>
                    <a:gd name="connsiteY42" fmla="*/ 483962 h 821485"/>
                    <a:gd name="connsiteX43" fmla="*/ 251892 w 777305"/>
                    <a:gd name="connsiteY43" fmla="*/ 483997 h 821485"/>
                    <a:gd name="connsiteX44" fmla="*/ 248527 w 777305"/>
                    <a:gd name="connsiteY44" fmla="*/ 484508 h 821485"/>
                    <a:gd name="connsiteX45" fmla="*/ 247205 w 777305"/>
                    <a:gd name="connsiteY45" fmla="*/ 483627 h 821485"/>
                    <a:gd name="connsiteX46" fmla="*/ 244263 w 777305"/>
                    <a:gd name="connsiteY46" fmla="*/ 484702 h 821485"/>
                    <a:gd name="connsiteX47" fmla="*/ 195032 w 777305"/>
                    <a:gd name="connsiteY47" fmla="*/ 469755 h 821485"/>
                    <a:gd name="connsiteX48" fmla="*/ 193694 w 777305"/>
                    <a:gd name="connsiteY48" fmla="*/ 470090 h 821485"/>
                    <a:gd name="connsiteX49" fmla="*/ 212741 w 777305"/>
                    <a:gd name="connsiteY49" fmla="*/ 610696 h 821485"/>
                    <a:gd name="connsiteX50" fmla="*/ 216212 w 777305"/>
                    <a:gd name="connsiteY50" fmla="*/ 611648 h 821485"/>
                    <a:gd name="connsiteX51" fmla="*/ 219065 w 777305"/>
                    <a:gd name="connsiteY51" fmla="*/ 610044 h 821485"/>
                    <a:gd name="connsiteX52" fmla="*/ 219339 w 777305"/>
                    <a:gd name="connsiteY52" fmla="*/ 610031 h 821485"/>
                    <a:gd name="connsiteX53" fmla="*/ 219629 w 777305"/>
                    <a:gd name="connsiteY53" fmla="*/ 610044 h 821485"/>
                    <a:gd name="connsiteX54" fmla="*/ 226078 w 777305"/>
                    <a:gd name="connsiteY54" fmla="*/ 614397 h 821485"/>
                    <a:gd name="connsiteX55" fmla="*/ 226907 w 777305"/>
                    <a:gd name="connsiteY55" fmla="*/ 614116 h 821485"/>
                    <a:gd name="connsiteX56" fmla="*/ 226609 w 777305"/>
                    <a:gd name="connsiteY56" fmla="*/ 613302 h 821485"/>
                    <a:gd name="connsiteX57" fmla="*/ 225303 w 777305"/>
                    <a:gd name="connsiteY57" fmla="*/ 608863 h 821485"/>
                    <a:gd name="connsiteX58" fmla="*/ 224395 w 777305"/>
                    <a:gd name="connsiteY58" fmla="*/ 605565 h 821485"/>
                    <a:gd name="connsiteX59" fmla="*/ 230589 w 777305"/>
                    <a:gd name="connsiteY59" fmla="*/ 612212 h 821485"/>
                    <a:gd name="connsiteX60" fmla="*/ 232193 w 777305"/>
                    <a:gd name="connsiteY60" fmla="*/ 608350 h 821485"/>
                    <a:gd name="connsiteX61" fmla="*/ 293772 w 777305"/>
                    <a:gd name="connsiteY61" fmla="*/ 696008 h 821485"/>
                    <a:gd name="connsiteX62" fmla="*/ 302459 w 777305"/>
                    <a:gd name="connsiteY62" fmla="*/ 702530 h 821485"/>
                    <a:gd name="connsiteX63" fmla="*/ 340763 w 777305"/>
                    <a:gd name="connsiteY63" fmla="*/ 726855 h 821485"/>
                    <a:gd name="connsiteX64" fmla="*/ 340589 w 777305"/>
                    <a:gd name="connsiteY64" fmla="*/ 727349 h 821485"/>
                    <a:gd name="connsiteX65" fmla="*/ 340826 w 777305"/>
                    <a:gd name="connsiteY65" fmla="*/ 727562 h 821485"/>
                    <a:gd name="connsiteX66" fmla="*/ 340826 w 777305"/>
                    <a:gd name="connsiteY66" fmla="*/ 727562 h 821485"/>
                    <a:gd name="connsiteX67" fmla="*/ 341065 w 777305"/>
                    <a:gd name="connsiteY67" fmla="*/ 727789 h 821485"/>
                    <a:gd name="connsiteX68" fmla="*/ 344659 w 777305"/>
                    <a:gd name="connsiteY68" fmla="*/ 729516 h 821485"/>
                    <a:gd name="connsiteX69" fmla="*/ 347512 w 777305"/>
                    <a:gd name="connsiteY69" fmla="*/ 732530 h 821485"/>
                    <a:gd name="connsiteX70" fmla="*/ 349875 w 777305"/>
                    <a:gd name="connsiteY70" fmla="*/ 735932 h 821485"/>
                    <a:gd name="connsiteX71" fmla="*/ 348060 w 777305"/>
                    <a:gd name="connsiteY71" fmla="*/ 737396 h 821485"/>
                    <a:gd name="connsiteX72" fmla="*/ 346210 w 777305"/>
                    <a:gd name="connsiteY72" fmla="*/ 736708 h 821485"/>
                    <a:gd name="connsiteX73" fmla="*/ 346298 w 777305"/>
                    <a:gd name="connsiteY73" fmla="*/ 736831 h 821485"/>
                    <a:gd name="connsiteX74" fmla="*/ 346292 w 777305"/>
                    <a:gd name="connsiteY74" fmla="*/ 739795 h 821485"/>
                    <a:gd name="connsiteX75" fmla="*/ 346104 w 777305"/>
                    <a:gd name="connsiteY75" fmla="*/ 739722 h 821485"/>
                    <a:gd name="connsiteX76" fmla="*/ 343531 w 777305"/>
                    <a:gd name="connsiteY76" fmla="*/ 738718 h 821485"/>
                    <a:gd name="connsiteX77" fmla="*/ 346261 w 777305"/>
                    <a:gd name="connsiteY77" fmla="*/ 742471 h 821485"/>
                    <a:gd name="connsiteX78" fmla="*/ 347866 w 777305"/>
                    <a:gd name="connsiteY78" fmla="*/ 745631 h 821485"/>
                    <a:gd name="connsiteX79" fmla="*/ 346792 w 777305"/>
                    <a:gd name="connsiteY79" fmla="*/ 746490 h 821485"/>
                    <a:gd name="connsiteX80" fmla="*/ 343759 w 777305"/>
                    <a:gd name="connsiteY80" fmla="*/ 745430 h 821485"/>
                    <a:gd name="connsiteX81" fmla="*/ 344045 w 777305"/>
                    <a:gd name="connsiteY81" fmla="*/ 745981 h 821485"/>
                    <a:gd name="connsiteX82" fmla="*/ 343972 w 777305"/>
                    <a:gd name="connsiteY82" fmla="*/ 748942 h 821485"/>
                    <a:gd name="connsiteX83" fmla="*/ 339479 w 777305"/>
                    <a:gd name="connsiteY83" fmla="*/ 747315 h 821485"/>
                    <a:gd name="connsiteX84" fmla="*/ 338616 w 777305"/>
                    <a:gd name="connsiteY84" fmla="*/ 747424 h 821485"/>
                    <a:gd name="connsiteX85" fmla="*/ 325013 w 777305"/>
                    <a:gd name="connsiteY85" fmla="*/ 741290 h 821485"/>
                    <a:gd name="connsiteX86" fmla="*/ 313490 w 777305"/>
                    <a:gd name="connsiteY86" fmla="*/ 733006 h 821485"/>
                    <a:gd name="connsiteX87" fmla="*/ 303059 w 777305"/>
                    <a:gd name="connsiteY87" fmla="*/ 725709 h 821485"/>
                    <a:gd name="connsiteX88" fmla="*/ 245796 w 777305"/>
                    <a:gd name="connsiteY88" fmla="*/ 672654 h 821485"/>
                    <a:gd name="connsiteX89" fmla="*/ 136158 w 777305"/>
                    <a:gd name="connsiteY89" fmla="*/ 656102 h 821485"/>
                    <a:gd name="connsiteX90" fmla="*/ 93839 w 777305"/>
                    <a:gd name="connsiteY90" fmla="*/ 580135 h 821485"/>
                    <a:gd name="connsiteX91" fmla="*/ 55857 w 777305"/>
                    <a:gd name="connsiteY91" fmla="*/ 431241 h 821485"/>
                    <a:gd name="connsiteX92" fmla="*/ 55679 w 777305"/>
                    <a:gd name="connsiteY92" fmla="*/ 431258 h 821485"/>
                    <a:gd name="connsiteX93" fmla="*/ 52068 w 777305"/>
                    <a:gd name="connsiteY93" fmla="*/ 429760 h 821485"/>
                    <a:gd name="connsiteX94" fmla="*/ 48737 w 777305"/>
                    <a:gd name="connsiteY94" fmla="*/ 427715 h 821485"/>
                    <a:gd name="connsiteX95" fmla="*/ 47450 w 777305"/>
                    <a:gd name="connsiteY95" fmla="*/ 425936 h 821485"/>
                    <a:gd name="connsiteX96" fmla="*/ 47450 w 777305"/>
                    <a:gd name="connsiteY96" fmla="*/ 425936 h 821485"/>
                    <a:gd name="connsiteX97" fmla="*/ 45725 w 777305"/>
                    <a:gd name="connsiteY97" fmla="*/ 424790 h 821485"/>
                    <a:gd name="connsiteX98" fmla="*/ 45488 w 777305"/>
                    <a:gd name="connsiteY98" fmla="*/ 425096 h 821485"/>
                    <a:gd name="connsiteX99" fmla="*/ 45285 w 777305"/>
                    <a:gd name="connsiteY99" fmla="*/ 424367 h 821485"/>
                    <a:gd name="connsiteX100" fmla="*/ 43051 w 777305"/>
                    <a:gd name="connsiteY100" fmla="*/ 421327 h 821485"/>
                    <a:gd name="connsiteX101" fmla="*/ 27205 w 777305"/>
                    <a:gd name="connsiteY101" fmla="*/ 399478 h 821485"/>
                    <a:gd name="connsiteX102" fmla="*/ 27056 w 777305"/>
                    <a:gd name="connsiteY102" fmla="*/ 399742 h 821485"/>
                    <a:gd name="connsiteX103" fmla="*/ 26943 w 777305"/>
                    <a:gd name="connsiteY103" fmla="*/ 400148 h 821485"/>
                    <a:gd name="connsiteX104" fmla="*/ 2135 w 777305"/>
                    <a:gd name="connsiteY104" fmla="*/ 345453 h 821485"/>
                    <a:gd name="connsiteX105" fmla="*/ 3049 w 777305"/>
                    <a:gd name="connsiteY105" fmla="*/ 302321 h 821485"/>
                    <a:gd name="connsiteX106" fmla="*/ 114563 w 777305"/>
                    <a:gd name="connsiteY106" fmla="*/ 102031 h 821485"/>
                    <a:gd name="connsiteX107" fmla="*/ 420347 w 777305"/>
                    <a:gd name="connsiteY107" fmla="*/ 756422 h 821485"/>
                    <a:gd name="connsiteX108" fmla="*/ 419642 w 777305"/>
                    <a:gd name="connsiteY108" fmla="*/ 755789 h 821485"/>
                    <a:gd name="connsiteX109" fmla="*/ 420262 w 777305"/>
                    <a:gd name="connsiteY109" fmla="*/ 756573 h 821485"/>
                    <a:gd name="connsiteX110" fmla="*/ 421463 w 777305"/>
                    <a:gd name="connsiteY110" fmla="*/ 757698 h 821485"/>
                    <a:gd name="connsiteX111" fmla="*/ 421444 w 777305"/>
                    <a:gd name="connsiteY111" fmla="*/ 757315 h 821485"/>
                    <a:gd name="connsiteX112" fmla="*/ 420347 w 777305"/>
                    <a:gd name="connsiteY112" fmla="*/ 756422 h 821485"/>
                    <a:gd name="connsiteX113" fmla="*/ 519232 w 777305"/>
                    <a:gd name="connsiteY113" fmla="*/ 25832 h 821485"/>
                    <a:gd name="connsiteX114" fmla="*/ 276422 w 777305"/>
                    <a:gd name="connsiteY114" fmla="*/ 58988 h 821485"/>
                    <a:gd name="connsiteX115" fmla="*/ 270982 w 777305"/>
                    <a:gd name="connsiteY115" fmla="*/ 60551 h 821485"/>
                    <a:gd name="connsiteX116" fmla="*/ 140818 w 777305"/>
                    <a:gd name="connsiteY116" fmla="*/ 112272 h 821485"/>
                    <a:gd name="connsiteX117" fmla="*/ 36667 w 777305"/>
                    <a:gd name="connsiteY117" fmla="*/ 276974 h 821485"/>
                    <a:gd name="connsiteX118" fmla="*/ 57881 w 777305"/>
                    <a:gd name="connsiteY118" fmla="*/ 402087 h 821485"/>
                    <a:gd name="connsiteX119" fmla="*/ 75421 w 777305"/>
                    <a:gd name="connsiteY119" fmla="*/ 311960 h 821485"/>
                    <a:gd name="connsiteX120" fmla="*/ 79779 w 777305"/>
                    <a:gd name="connsiteY120" fmla="*/ 305222 h 821485"/>
                    <a:gd name="connsiteX121" fmla="*/ 114202 w 777305"/>
                    <a:gd name="connsiteY121" fmla="*/ 538326 h 821485"/>
                    <a:gd name="connsiteX122" fmla="*/ 180880 w 777305"/>
                    <a:gd name="connsiteY122" fmla="*/ 638985 h 821485"/>
                    <a:gd name="connsiteX123" fmla="*/ 182791 w 777305"/>
                    <a:gd name="connsiteY123" fmla="*/ 639715 h 821485"/>
                    <a:gd name="connsiteX124" fmla="*/ 227981 w 777305"/>
                    <a:gd name="connsiteY124" fmla="*/ 646549 h 821485"/>
                    <a:gd name="connsiteX125" fmla="*/ 226690 w 777305"/>
                    <a:gd name="connsiteY125" fmla="*/ 644448 h 821485"/>
                    <a:gd name="connsiteX126" fmla="*/ 226888 w 777305"/>
                    <a:gd name="connsiteY126" fmla="*/ 640309 h 821485"/>
                    <a:gd name="connsiteX127" fmla="*/ 226695 w 777305"/>
                    <a:gd name="connsiteY127" fmla="*/ 639974 h 821485"/>
                    <a:gd name="connsiteX128" fmla="*/ 222219 w 777305"/>
                    <a:gd name="connsiteY128" fmla="*/ 631090 h 821485"/>
                    <a:gd name="connsiteX129" fmla="*/ 220457 w 777305"/>
                    <a:gd name="connsiteY129" fmla="*/ 631584 h 821485"/>
                    <a:gd name="connsiteX130" fmla="*/ 219807 w 777305"/>
                    <a:gd name="connsiteY130" fmla="*/ 633276 h 821485"/>
                    <a:gd name="connsiteX131" fmla="*/ 207856 w 777305"/>
                    <a:gd name="connsiteY131" fmla="*/ 634892 h 821485"/>
                    <a:gd name="connsiteX132" fmla="*/ 206980 w 777305"/>
                    <a:gd name="connsiteY132" fmla="*/ 634827 h 821485"/>
                    <a:gd name="connsiteX133" fmla="*/ 196864 w 777305"/>
                    <a:gd name="connsiteY133" fmla="*/ 632923 h 821485"/>
                    <a:gd name="connsiteX134" fmla="*/ 194292 w 777305"/>
                    <a:gd name="connsiteY134" fmla="*/ 632465 h 821485"/>
                    <a:gd name="connsiteX135" fmla="*/ 171353 w 777305"/>
                    <a:gd name="connsiteY135" fmla="*/ 621220 h 821485"/>
                    <a:gd name="connsiteX136" fmla="*/ 193289 w 777305"/>
                    <a:gd name="connsiteY136" fmla="*/ 445888 h 821485"/>
                    <a:gd name="connsiteX137" fmla="*/ 295490 w 777305"/>
                    <a:gd name="connsiteY137" fmla="*/ 156449 h 821485"/>
                    <a:gd name="connsiteX138" fmla="*/ 614754 w 777305"/>
                    <a:gd name="connsiteY138" fmla="*/ 67196 h 821485"/>
                    <a:gd name="connsiteX139" fmla="*/ 619463 w 777305"/>
                    <a:gd name="connsiteY139" fmla="*/ 68772 h 821485"/>
                    <a:gd name="connsiteX140" fmla="*/ 668551 w 777305"/>
                    <a:gd name="connsiteY140" fmla="*/ 81096 h 821485"/>
                    <a:gd name="connsiteX141" fmla="*/ 629112 w 777305"/>
                    <a:gd name="connsiteY141" fmla="*/ 61113 h 821485"/>
                    <a:gd name="connsiteX142" fmla="*/ 538651 w 777305"/>
                    <a:gd name="connsiteY142" fmla="*/ 28405 h 821485"/>
                    <a:gd name="connsiteX143" fmla="*/ 519232 w 777305"/>
                    <a:gd name="connsiteY143" fmla="*/ 25832 h 821485"/>
                    <a:gd name="connsiteX144" fmla="*/ 189605 w 777305"/>
                    <a:gd name="connsiteY144" fmla="*/ 509767 h 821485"/>
                    <a:gd name="connsiteX145" fmla="*/ 194433 w 777305"/>
                    <a:gd name="connsiteY145" fmla="*/ 509027 h 821485"/>
                    <a:gd name="connsiteX146" fmla="*/ 276523 w 777305"/>
                    <a:gd name="connsiteY146" fmla="*/ 556477 h 821485"/>
                    <a:gd name="connsiteX147" fmla="*/ 270779 w 777305"/>
                    <a:gd name="connsiteY147" fmla="*/ 553005 h 821485"/>
                    <a:gd name="connsiteX148" fmla="*/ 270479 w 777305"/>
                    <a:gd name="connsiteY148" fmla="*/ 553198 h 821485"/>
                    <a:gd name="connsiteX149" fmla="*/ 270964 w 777305"/>
                    <a:gd name="connsiteY149" fmla="*/ 553882 h 821485"/>
                    <a:gd name="connsiteX150" fmla="*/ 262727 w 777305"/>
                    <a:gd name="connsiteY150" fmla="*/ 549638 h 821485"/>
                    <a:gd name="connsiteX151" fmla="*/ 262004 w 777305"/>
                    <a:gd name="connsiteY151" fmla="*/ 549779 h 821485"/>
                    <a:gd name="connsiteX152" fmla="*/ 267079 w 777305"/>
                    <a:gd name="connsiteY152" fmla="*/ 555719 h 821485"/>
                    <a:gd name="connsiteX153" fmla="*/ 267977 w 777305"/>
                    <a:gd name="connsiteY153" fmla="*/ 556466 h 821485"/>
                    <a:gd name="connsiteX154" fmla="*/ 266129 w 777305"/>
                    <a:gd name="connsiteY154" fmla="*/ 558874 h 821485"/>
                    <a:gd name="connsiteX155" fmla="*/ 266286 w 777305"/>
                    <a:gd name="connsiteY155" fmla="*/ 560143 h 821485"/>
                    <a:gd name="connsiteX156" fmla="*/ 266617 w 777305"/>
                    <a:gd name="connsiteY156" fmla="*/ 560364 h 821485"/>
                    <a:gd name="connsiteX157" fmla="*/ 265352 w 777305"/>
                    <a:gd name="connsiteY157" fmla="*/ 563422 h 821485"/>
                    <a:gd name="connsiteX158" fmla="*/ 255221 w 777305"/>
                    <a:gd name="connsiteY158" fmla="*/ 557076 h 821485"/>
                    <a:gd name="connsiteX159" fmla="*/ 185500 w 777305"/>
                    <a:gd name="connsiteY159" fmla="*/ 526177 h 821485"/>
                    <a:gd name="connsiteX160" fmla="*/ 184692 w 777305"/>
                    <a:gd name="connsiteY160" fmla="*/ 526084 h 821485"/>
                    <a:gd name="connsiteX161" fmla="*/ 179862 w 777305"/>
                    <a:gd name="connsiteY161" fmla="*/ 521435 h 821485"/>
                    <a:gd name="connsiteX162" fmla="*/ 178311 w 777305"/>
                    <a:gd name="connsiteY162" fmla="*/ 517646 h 821485"/>
                    <a:gd name="connsiteX163" fmla="*/ 180109 w 777305"/>
                    <a:gd name="connsiteY163" fmla="*/ 513750 h 821485"/>
                    <a:gd name="connsiteX164" fmla="*/ 185148 w 777305"/>
                    <a:gd name="connsiteY164" fmla="*/ 511794 h 821485"/>
                    <a:gd name="connsiteX165" fmla="*/ 189605 w 777305"/>
                    <a:gd name="connsiteY165" fmla="*/ 509767 h 821485"/>
                    <a:gd name="connsiteX166" fmla="*/ 124360 w 777305"/>
                    <a:gd name="connsiteY166" fmla="*/ 253566 h 821485"/>
                    <a:gd name="connsiteX167" fmla="*/ 179938 w 777305"/>
                    <a:gd name="connsiteY167" fmla="*/ 286207 h 821485"/>
                    <a:gd name="connsiteX168" fmla="*/ 166031 w 777305"/>
                    <a:gd name="connsiteY168" fmla="*/ 291236 h 821485"/>
                    <a:gd name="connsiteX169" fmla="*/ 159673 w 777305"/>
                    <a:gd name="connsiteY169" fmla="*/ 286963 h 821485"/>
                    <a:gd name="connsiteX170" fmla="*/ 126746 w 777305"/>
                    <a:gd name="connsiteY170" fmla="*/ 266583 h 821485"/>
                    <a:gd name="connsiteX171" fmla="*/ 124360 w 777305"/>
                    <a:gd name="connsiteY171" fmla="*/ 253566 h 821485"/>
                    <a:gd name="connsiteX172" fmla="*/ 209419 w 777305"/>
                    <a:gd name="connsiteY172" fmla="*/ 221289 h 821485"/>
                    <a:gd name="connsiteX173" fmla="*/ 203645 w 777305"/>
                    <a:gd name="connsiteY173" fmla="*/ 217531 h 821485"/>
                    <a:gd name="connsiteX174" fmla="*/ 206556 w 777305"/>
                    <a:gd name="connsiteY174" fmla="*/ 198200 h 821485"/>
                    <a:gd name="connsiteX175" fmla="*/ 232147 w 777305"/>
                    <a:gd name="connsiteY175" fmla="*/ 212762 h 821485"/>
                    <a:gd name="connsiteX176" fmla="*/ 209419 w 777305"/>
                    <a:gd name="connsiteY176" fmla="*/ 221289 h 821485"/>
                    <a:gd name="connsiteX177" fmla="*/ 212921 w 777305"/>
                    <a:gd name="connsiteY177" fmla="*/ 129757 h 821485"/>
                    <a:gd name="connsiteX178" fmla="*/ 250588 w 777305"/>
                    <a:gd name="connsiteY178" fmla="*/ 134340 h 821485"/>
                    <a:gd name="connsiteX179" fmla="*/ 251967 w 777305"/>
                    <a:gd name="connsiteY179" fmla="*/ 134861 h 821485"/>
                    <a:gd name="connsiteX180" fmla="*/ 276145 w 777305"/>
                    <a:gd name="connsiteY180" fmla="*/ 148797 h 821485"/>
                    <a:gd name="connsiteX181" fmla="*/ 262083 w 777305"/>
                    <a:gd name="connsiteY181" fmla="*/ 156736 h 821485"/>
                    <a:gd name="connsiteX182" fmla="*/ 212921 w 777305"/>
                    <a:gd name="connsiteY182" fmla="*/ 129757 h 821485"/>
                    <a:gd name="connsiteX183" fmla="*/ 292033 w 777305"/>
                    <a:gd name="connsiteY183" fmla="*/ 85541 h 821485"/>
                    <a:gd name="connsiteX184" fmla="*/ 328407 w 777305"/>
                    <a:gd name="connsiteY184" fmla="*/ 89825 h 821485"/>
                    <a:gd name="connsiteX185" fmla="*/ 328607 w 777305"/>
                    <a:gd name="connsiteY185" fmla="*/ 89974 h 821485"/>
                    <a:gd name="connsiteX186" fmla="*/ 327862 w 777305"/>
                    <a:gd name="connsiteY186" fmla="*/ 103943 h 821485"/>
                    <a:gd name="connsiteX187" fmla="*/ 292033 w 777305"/>
                    <a:gd name="connsiteY187" fmla="*/ 85541 h 821485"/>
                    <a:gd name="connsiteX188" fmla="*/ 371719 w 777305"/>
                    <a:gd name="connsiteY188" fmla="*/ 64581 h 821485"/>
                    <a:gd name="connsiteX189" fmla="*/ 393289 w 777305"/>
                    <a:gd name="connsiteY189" fmla="*/ 61930 h 821485"/>
                    <a:gd name="connsiteX190" fmla="*/ 371719 w 777305"/>
                    <a:gd name="connsiteY190" fmla="*/ 64581 h 821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777305" h="821485">
                      <a:moveTo>
                        <a:pt x="114563" y="102031"/>
                      </a:moveTo>
                      <a:cubicBezTo>
                        <a:pt x="156996" y="56974"/>
                        <a:pt x="397895" y="-12717"/>
                        <a:pt x="519771" y="2056"/>
                      </a:cubicBezTo>
                      <a:lnTo>
                        <a:pt x="523427" y="2530"/>
                      </a:lnTo>
                      <a:cubicBezTo>
                        <a:pt x="533153" y="3763"/>
                        <a:pt x="542738" y="5632"/>
                        <a:pt x="552198" y="8170"/>
                      </a:cubicBezTo>
                      <a:cubicBezTo>
                        <a:pt x="582776" y="15314"/>
                        <a:pt x="614361" y="26132"/>
                        <a:pt x="639625" y="44200"/>
                      </a:cubicBezTo>
                      <a:cubicBezTo>
                        <a:pt x="660718" y="58982"/>
                        <a:pt x="727255" y="83122"/>
                        <a:pt x="707644" y="121791"/>
                      </a:cubicBezTo>
                      <a:cubicBezTo>
                        <a:pt x="714916" y="135572"/>
                        <a:pt x="717629" y="152600"/>
                        <a:pt x="712715" y="166174"/>
                      </a:cubicBezTo>
                      <a:cubicBezTo>
                        <a:pt x="712097" y="170863"/>
                        <a:pt x="710651" y="175181"/>
                        <a:pt x="708803" y="179658"/>
                      </a:cubicBezTo>
                      <a:cubicBezTo>
                        <a:pt x="724339" y="202592"/>
                        <a:pt x="736639" y="228528"/>
                        <a:pt x="746596" y="253196"/>
                      </a:cubicBezTo>
                      <a:cubicBezTo>
                        <a:pt x="763995" y="315278"/>
                        <a:pt x="774822" y="379886"/>
                        <a:pt x="776408" y="443227"/>
                      </a:cubicBezTo>
                      <a:cubicBezTo>
                        <a:pt x="781683" y="563566"/>
                        <a:pt x="768493" y="707312"/>
                        <a:pt x="663723" y="785129"/>
                      </a:cubicBezTo>
                      <a:cubicBezTo>
                        <a:pt x="600432" y="834443"/>
                        <a:pt x="501291" y="836094"/>
                        <a:pt x="430165" y="774954"/>
                      </a:cubicBezTo>
                      <a:cubicBezTo>
                        <a:pt x="426129" y="770175"/>
                        <a:pt x="407147" y="757281"/>
                        <a:pt x="413482" y="755021"/>
                      </a:cubicBezTo>
                      <a:cubicBezTo>
                        <a:pt x="415367" y="757015"/>
                        <a:pt x="417305" y="758949"/>
                        <a:pt x="419278" y="760859"/>
                      </a:cubicBezTo>
                      <a:cubicBezTo>
                        <a:pt x="419188" y="760642"/>
                        <a:pt x="419171" y="760434"/>
                        <a:pt x="419208" y="760200"/>
                      </a:cubicBezTo>
                      <a:lnTo>
                        <a:pt x="417352" y="758524"/>
                      </a:lnTo>
                      <a:cubicBezTo>
                        <a:pt x="413856" y="755288"/>
                        <a:pt x="409329" y="750593"/>
                        <a:pt x="414486" y="751510"/>
                      </a:cubicBezTo>
                      <a:cubicBezTo>
                        <a:pt x="414713" y="751777"/>
                        <a:pt x="414961" y="752011"/>
                        <a:pt x="415207" y="752269"/>
                      </a:cubicBezTo>
                      <a:cubicBezTo>
                        <a:pt x="416299" y="752928"/>
                        <a:pt x="417124" y="753495"/>
                        <a:pt x="417766" y="753996"/>
                      </a:cubicBezTo>
                      <a:lnTo>
                        <a:pt x="418096" y="754262"/>
                      </a:lnTo>
                      <a:lnTo>
                        <a:pt x="417995" y="754154"/>
                      </a:lnTo>
                      <a:cubicBezTo>
                        <a:pt x="415023" y="750985"/>
                        <a:pt x="413243" y="747757"/>
                        <a:pt x="417684" y="749817"/>
                      </a:cubicBezTo>
                      <a:lnTo>
                        <a:pt x="418272" y="750101"/>
                      </a:lnTo>
                      <a:cubicBezTo>
                        <a:pt x="420247" y="752186"/>
                        <a:pt x="422255" y="754179"/>
                        <a:pt x="424298" y="756114"/>
                      </a:cubicBezTo>
                      <a:cubicBezTo>
                        <a:pt x="424265" y="755889"/>
                        <a:pt x="424298" y="755655"/>
                        <a:pt x="424423" y="755413"/>
                      </a:cubicBezTo>
                      <a:lnTo>
                        <a:pt x="422517" y="753570"/>
                      </a:lnTo>
                      <a:cubicBezTo>
                        <a:pt x="420658" y="751744"/>
                        <a:pt x="420941" y="751735"/>
                        <a:pt x="421851" y="750259"/>
                      </a:cubicBezTo>
                      <a:cubicBezTo>
                        <a:pt x="417897" y="744722"/>
                        <a:pt x="425278" y="748016"/>
                        <a:pt x="425796" y="750176"/>
                      </a:cubicBezTo>
                      <a:cubicBezTo>
                        <a:pt x="430414" y="749083"/>
                        <a:pt x="434468" y="757757"/>
                        <a:pt x="437443" y="758808"/>
                      </a:cubicBezTo>
                      <a:cubicBezTo>
                        <a:pt x="567826" y="859087"/>
                        <a:pt x="757037" y="770108"/>
                        <a:pt x="753973" y="490688"/>
                      </a:cubicBezTo>
                      <a:lnTo>
                        <a:pt x="753926" y="485221"/>
                      </a:lnTo>
                      <a:cubicBezTo>
                        <a:pt x="753030" y="395874"/>
                        <a:pt x="745514" y="304040"/>
                        <a:pt x="708572" y="223160"/>
                      </a:cubicBezTo>
                      <a:cubicBezTo>
                        <a:pt x="704980" y="215369"/>
                        <a:pt x="700961" y="207790"/>
                        <a:pt x="696540" y="200457"/>
                      </a:cubicBezTo>
                      <a:cubicBezTo>
                        <a:pt x="693492" y="194958"/>
                        <a:pt x="690233" y="189599"/>
                        <a:pt x="686726" y="184382"/>
                      </a:cubicBezTo>
                      <a:cubicBezTo>
                        <a:pt x="676911" y="183589"/>
                        <a:pt x="667219" y="181791"/>
                        <a:pt x="657671" y="179006"/>
                      </a:cubicBezTo>
                      <a:cubicBezTo>
                        <a:pt x="654393" y="178178"/>
                        <a:pt x="651150" y="177261"/>
                        <a:pt x="647910" y="176185"/>
                      </a:cubicBezTo>
                      <a:cubicBezTo>
                        <a:pt x="600548" y="178770"/>
                        <a:pt x="554243" y="181581"/>
                        <a:pt x="506749" y="184246"/>
                      </a:cubicBezTo>
                      <a:lnTo>
                        <a:pt x="491914" y="185171"/>
                      </a:lnTo>
                      <a:cubicBezTo>
                        <a:pt x="451681" y="187758"/>
                        <a:pt x="410073" y="191903"/>
                        <a:pt x="377606" y="216797"/>
                      </a:cubicBezTo>
                      <a:cubicBezTo>
                        <a:pt x="345750" y="239461"/>
                        <a:pt x="345606" y="284153"/>
                        <a:pt x="318336" y="309036"/>
                      </a:cubicBezTo>
                      <a:cubicBezTo>
                        <a:pt x="279449" y="335439"/>
                        <a:pt x="279166" y="359247"/>
                        <a:pt x="271677" y="398156"/>
                      </a:cubicBezTo>
                      <a:cubicBezTo>
                        <a:pt x="272233" y="427486"/>
                        <a:pt x="292562" y="470102"/>
                        <a:pt x="255256" y="482445"/>
                      </a:cubicBezTo>
                      <a:cubicBezTo>
                        <a:pt x="261550" y="491423"/>
                        <a:pt x="252777" y="487110"/>
                        <a:pt x="252086" y="483962"/>
                      </a:cubicBezTo>
                      <a:cubicBezTo>
                        <a:pt x="252016" y="483979"/>
                        <a:pt x="251945" y="483997"/>
                        <a:pt x="251892" y="483997"/>
                      </a:cubicBezTo>
                      <a:cubicBezTo>
                        <a:pt x="257501" y="494427"/>
                        <a:pt x="249256" y="487859"/>
                        <a:pt x="248527" y="484508"/>
                      </a:cubicBezTo>
                      <a:cubicBezTo>
                        <a:pt x="248087" y="484385"/>
                        <a:pt x="247646" y="484068"/>
                        <a:pt x="247205" y="483627"/>
                      </a:cubicBezTo>
                      <a:cubicBezTo>
                        <a:pt x="252856" y="492764"/>
                        <a:pt x="243722" y="486366"/>
                        <a:pt x="244263" y="484702"/>
                      </a:cubicBezTo>
                      <a:cubicBezTo>
                        <a:pt x="233344" y="467913"/>
                        <a:pt x="210872" y="465306"/>
                        <a:pt x="195032" y="469755"/>
                      </a:cubicBezTo>
                      <a:cubicBezTo>
                        <a:pt x="194838" y="470354"/>
                        <a:pt x="194135" y="470407"/>
                        <a:pt x="193694" y="470090"/>
                      </a:cubicBezTo>
                      <a:cubicBezTo>
                        <a:pt x="126340" y="484691"/>
                        <a:pt x="143718" y="624180"/>
                        <a:pt x="212741" y="610696"/>
                      </a:cubicBezTo>
                      <a:cubicBezTo>
                        <a:pt x="215696" y="610093"/>
                        <a:pt x="215626" y="611512"/>
                        <a:pt x="216212" y="611648"/>
                      </a:cubicBezTo>
                      <a:cubicBezTo>
                        <a:pt x="214618" y="607460"/>
                        <a:pt x="219113" y="609164"/>
                        <a:pt x="219065" y="610044"/>
                      </a:cubicBezTo>
                      <a:lnTo>
                        <a:pt x="219339" y="610031"/>
                      </a:lnTo>
                      <a:cubicBezTo>
                        <a:pt x="219556" y="610012"/>
                        <a:pt x="219467" y="609988"/>
                        <a:pt x="219629" y="610044"/>
                      </a:cubicBezTo>
                      <a:cubicBezTo>
                        <a:pt x="218087" y="601479"/>
                        <a:pt x="226763" y="613888"/>
                        <a:pt x="226078" y="614397"/>
                      </a:cubicBezTo>
                      <a:cubicBezTo>
                        <a:pt x="226344" y="614239"/>
                        <a:pt x="226643" y="614151"/>
                        <a:pt x="226907" y="614116"/>
                      </a:cubicBezTo>
                      <a:lnTo>
                        <a:pt x="226609" y="613302"/>
                      </a:lnTo>
                      <a:cubicBezTo>
                        <a:pt x="225169" y="609465"/>
                        <a:pt x="225293" y="611061"/>
                        <a:pt x="225303" y="608863"/>
                      </a:cubicBezTo>
                      <a:cubicBezTo>
                        <a:pt x="224220" y="606147"/>
                        <a:pt x="224141" y="607334"/>
                        <a:pt x="224395" y="605565"/>
                      </a:cubicBezTo>
                      <a:cubicBezTo>
                        <a:pt x="228198" y="602618"/>
                        <a:pt x="229319" y="611558"/>
                        <a:pt x="230589" y="612212"/>
                      </a:cubicBezTo>
                      <a:cubicBezTo>
                        <a:pt x="228414" y="609180"/>
                        <a:pt x="230143" y="606704"/>
                        <a:pt x="232193" y="608350"/>
                      </a:cubicBezTo>
                      <a:cubicBezTo>
                        <a:pt x="247739" y="641061"/>
                        <a:pt x="267821" y="671796"/>
                        <a:pt x="293772" y="696008"/>
                      </a:cubicBezTo>
                      <a:cubicBezTo>
                        <a:pt x="296611" y="698247"/>
                        <a:pt x="299482" y="700451"/>
                        <a:pt x="302459" y="702530"/>
                      </a:cubicBezTo>
                      <a:cubicBezTo>
                        <a:pt x="313498" y="712149"/>
                        <a:pt x="330429" y="718334"/>
                        <a:pt x="340763" y="726855"/>
                      </a:cubicBezTo>
                      <a:cubicBezTo>
                        <a:pt x="340763" y="726996"/>
                        <a:pt x="340695" y="727172"/>
                        <a:pt x="340589" y="727349"/>
                      </a:cubicBezTo>
                      <a:lnTo>
                        <a:pt x="340826" y="727562"/>
                      </a:lnTo>
                      <a:lnTo>
                        <a:pt x="340826" y="727562"/>
                      </a:lnTo>
                      <a:lnTo>
                        <a:pt x="341065" y="727789"/>
                      </a:lnTo>
                      <a:lnTo>
                        <a:pt x="344659" y="729516"/>
                      </a:lnTo>
                      <a:cubicBezTo>
                        <a:pt x="345717" y="730415"/>
                        <a:pt x="346668" y="731420"/>
                        <a:pt x="347512" y="732530"/>
                      </a:cubicBezTo>
                      <a:cubicBezTo>
                        <a:pt x="348412" y="733570"/>
                        <a:pt x="349203" y="734716"/>
                        <a:pt x="349875" y="735932"/>
                      </a:cubicBezTo>
                      <a:cubicBezTo>
                        <a:pt x="350209" y="737413"/>
                        <a:pt x="349470" y="738030"/>
                        <a:pt x="348060" y="737396"/>
                      </a:cubicBezTo>
                      <a:cubicBezTo>
                        <a:pt x="347441" y="737184"/>
                        <a:pt x="346827" y="736937"/>
                        <a:pt x="346210" y="736708"/>
                      </a:cubicBezTo>
                      <a:cubicBezTo>
                        <a:pt x="346245" y="736761"/>
                        <a:pt x="346261" y="736796"/>
                        <a:pt x="346298" y="736831"/>
                      </a:cubicBezTo>
                      <a:cubicBezTo>
                        <a:pt x="346500" y="737137"/>
                        <a:pt x="347869" y="740311"/>
                        <a:pt x="346292" y="739795"/>
                      </a:cubicBezTo>
                      <a:lnTo>
                        <a:pt x="346104" y="739722"/>
                      </a:lnTo>
                      <a:cubicBezTo>
                        <a:pt x="345239" y="739405"/>
                        <a:pt x="344377" y="739052"/>
                        <a:pt x="343531" y="738718"/>
                      </a:cubicBezTo>
                      <a:cubicBezTo>
                        <a:pt x="344536" y="739969"/>
                        <a:pt x="345451" y="741326"/>
                        <a:pt x="346261" y="742471"/>
                      </a:cubicBezTo>
                      <a:cubicBezTo>
                        <a:pt x="347126" y="743370"/>
                        <a:pt x="347653" y="744430"/>
                        <a:pt x="347866" y="745631"/>
                      </a:cubicBezTo>
                      <a:cubicBezTo>
                        <a:pt x="347829" y="746298"/>
                        <a:pt x="347461" y="746581"/>
                        <a:pt x="346792" y="746490"/>
                      </a:cubicBezTo>
                      <a:cubicBezTo>
                        <a:pt x="345769" y="746156"/>
                        <a:pt x="344765" y="745806"/>
                        <a:pt x="343759" y="745430"/>
                      </a:cubicBezTo>
                      <a:lnTo>
                        <a:pt x="344045" y="745981"/>
                      </a:lnTo>
                      <a:cubicBezTo>
                        <a:pt x="344756" y="747374"/>
                        <a:pt x="345766" y="749725"/>
                        <a:pt x="343972" y="748942"/>
                      </a:cubicBezTo>
                      <a:cubicBezTo>
                        <a:pt x="342437" y="748466"/>
                        <a:pt x="340959" y="747916"/>
                        <a:pt x="339479" y="747315"/>
                      </a:cubicBezTo>
                      <a:cubicBezTo>
                        <a:pt x="339354" y="747565"/>
                        <a:pt x="339109" y="747657"/>
                        <a:pt x="338616" y="747424"/>
                      </a:cubicBezTo>
                      <a:cubicBezTo>
                        <a:pt x="333911" y="745747"/>
                        <a:pt x="329365" y="743706"/>
                        <a:pt x="325013" y="741290"/>
                      </a:cubicBezTo>
                      <a:cubicBezTo>
                        <a:pt x="321190" y="738506"/>
                        <a:pt x="317330" y="735774"/>
                        <a:pt x="313490" y="733006"/>
                      </a:cubicBezTo>
                      <a:cubicBezTo>
                        <a:pt x="309876" y="730838"/>
                        <a:pt x="306388" y="728424"/>
                        <a:pt x="303059" y="725709"/>
                      </a:cubicBezTo>
                      <a:cubicBezTo>
                        <a:pt x="280778" y="711312"/>
                        <a:pt x="261271" y="693022"/>
                        <a:pt x="245796" y="672654"/>
                      </a:cubicBezTo>
                      <a:cubicBezTo>
                        <a:pt x="219914" y="695076"/>
                        <a:pt x="168168" y="673654"/>
                        <a:pt x="136158" y="656102"/>
                      </a:cubicBezTo>
                      <a:cubicBezTo>
                        <a:pt x="107845" y="640415"/>
                        <a:pt x="96717" y="611408"/>
                        <a:pt x="93839" y="580135"/>
                      </a:cubicBezTo>
                      <a:cubicBezTo>
                        <a:pt x="87857" y="538033"/>
                        <a:pt x="53464" y="523621"/>
                        <a:pt x="55857" y="431241"/>
                      </a:cubicBezTo>
                      <a:cubicBezTo>
                        <a:pt x="55804" y="431258"/>
                        <a:pt x="55749" y="431258"/>
                        <a:pt x="55679" y="431258"/>
                      </a:cubicBezTo>
                      <a:cubicBezTo>
                        <a:pt x="54428" y="430888"/>
                        <a:pt x="53214" y="430395"/>
                        <a:pt x="52068" y="429760"/>
                      </a:cubicBezTo>
                      <a:cubicBezTo>
                        <a:pt x="50888" y="429197"/>
                        <a:pt x="49778" y="428526"/>
                        <a:pt x="48737" y="427715"/>
                      </a:cubicBezTo>
                      <a:lnTo>
                        <a:pt x="47450" y="425936"/>
                      </a:lnTo>
                      <a:lnTo>
                        <a:pt x="47450" y="425936"/>
                      </a:lnTo>
                      <a:cubicBezTo>
                        <a:pt x="46783" y="425565"/>
                        <a:pt x="46184" y="425178"/>
                        <a:pt x="45725" y="424790"/>
                      </a:cubicBezTo>
                      <a:lnTo>
                        <a:pt x="45488" y="425096"/>
                      </a:lnTo>
                      <a:cubicBezTo>
                        <a:pt x="44736" y="426004"/>
                        <a:pt x="45241" y="424638"/>
                        <a:pt x="45285" y="424367"/>
                      </a:cubicBezTo>
                      <a:lnTo>
                        <a:pt x="43051" y="421327"/>
                      </a:lnTo>
                      <a:cubicBezTo>
                        <a:pt x="37753" y="414091"/>
                        <a:pt x="31940" y="405972"/>
                        <a:pt x="27205" y="399478"/>
                      </a:cubicBezTo>
                      <a:lnTo>
                        <a:pt x="27056" y="399742"/>
                      </a:lnTo>
                      <a:cubicBezTo>
                        <a:pt x="26949" y="399941"/>
                        <a:pt x="26893" y="400085"/>
                        <a:pt x="26943" y="400148"/>
                      </a:cubicBezTo>
                      <a:cubicBezTo>
                        <a:pt x="15675" y="383952"/>
                        <a:pt x="5079" y="364390"/>
                        <a:pt x="2135" y="345453"/>
                      </a:cubicBezTo>
                      <a:cubicBezTo>
                        <a:pt x="-1342" y="330865"/>
                        <a:pt x="17" y="315834"/>
                        <a:pt x="3049" y="302321"/>
                      </a:cubicBezTo>
                      <a:cubicBezTo>
                        <a:pt x="16051" y="255003"/>
                        <a:pt x="58641" y="147926"/>
                        <a:pt x="114563" y="102031"/>
                      </a:cubicBezTo>
                      <a:close/>
                      <a:moveTo>
                        <a:pt x="420347" y="756422"/>
                      </a:moveTo>
                      <a:lnTo>
                        <a:pt x="419642" y="755789"/>
                      </a:lnTo>
                      <a:lnTo>
                        <a:pt x="420262" y="756573"/>
                      </a:lnTo>
                      <a:cubicBezTo>
                        <a:pt x="420588" y="756973"/>
                        <a:pt x="420920" y="757332"/>
                        <a:pt x="421463" y="757698"/>
                      </a:cubicBezTo>
                      <a:cubicBezTo>
                        <a:pt x="421428" y="757582"/>
                        <a:pt x="421428" y="757457"/>
                        <a:pt x="421444" y="757315"/>
                      </a:cubicBezTo>
                      <a:cubicBezTo>
                        <a:pt x="421084" y="757040"/>
                        <a:pt x="420716" y="756739"/>
                        <a:pt x="420347" y="756422"/>
                      </a:cubicBezTo>
                      <a:close/>
                      <a:moveTo>
                        <a:pt x="519232" y="25832"/>
                      </a:moveTo>
                      <a:cubicBezTo>
                        <a:pt x="436583" y="18723"/>
                        <a:pt x="355291" y="36938"/>
                        <a:pt x="276422" y="58988"/>
                      </a:cubicBezTo>
                      <a:lnTo>
                        <a:pt x="270982" y="60551"/>
                      </a:lnTo>
                      <a:cubicBezTo>
                        <a:pt x="226136" y="73353"/>
                        <a:pt x="178716" y="84872"/>
                        <a:pt x="140818" y="112272"/>
                      </a:cubicBezTo>
                      <a:cubicBezTo>
                        <a:pt x="87870" y="152843"/>
                        <a:pt x="60528" y="217384"/>
                        <a:pt x="36667" y="276974"/>
                      </a:cubicBezTo>
                      <a:cubicBezTo>
                        <a:pt x="15832" y="321248"/>
                        <a:pt x="26483" y="371171"/>
                        <a:pt x="57881" y="402087"/>
                      </a:cubicBezTo>
                      <a:cubicBezTo>
                        <a:pt x="61148" y="371366"/>
                        <a:pt x="66717" y="341543"/>
                        <a:pt x="75421" y="311960"/>
                      </a:cubicBezTo>
                      <a:cubicBezTo>
                        <a:pt x="77238" y="307339"/>
                        <a:pt x="75864" y="305825"/>
                        <a:pt x="79779" y="305222"/>
                      </a:cubicBezTo>
                      <a:cubicBezTo>
                        <a:pt x="85692" y="384943"/>
                        <a:pt x="56569" y="443844"/>
                        <a:pt x="114202" y="538326"/>
                      </a:cubicBezTo>
                      <a:cubicBezTo>
                        <a:pt x="139210" y="582906"/>
                        <a:pt x="110261" y="615526"/>
                        <a:pt x="180880" y="638985"/>
                      </a:cubicBezTo>
                      <a:lnTo>
                        <a:pt x="182791" y="639715"/>
                      </a:lnTo>
                      <a:cubicBezTo>
                        <a:pt x="197503" y="645269"/>
                        <a:pt x="213571" y="649653"/>
                        <a:pt x="227981" y="646549"/>
                      </a:cubicBezTo>
                      <a:lnTo>
                        <a:pt x="226690" y="644448"/>
                      </a:lnTo>
                      <a:cubicBezTo>
                        <a:pt x="225373" y="642285"/>
                        <a:pt x="224973" y="641234"/>
                        <a:pt x="226888" y="640309"/>
                      </a:cubicBezTo>
                      <a:cubicBezTo>
                        <a:pt x="226837" y="640203"/>
                        <a:pt x="226766" y="640097"/>
                        <a:pt x="226695" y="639974"/>
                      </a:cubicBezTo>
                      <a:cubicBezTo>
                        <a:pt x="225146" y="637048"/>
                        <a:pt x="223648" y="634086"/>
                        <a:pt x="222219" y="631090"/>
                      </a:cubicBezTo>
                      <a:cubicBezTo>
                        <a:pt x="221639" y="631284"/>
                        <a:pt x="221058" y="631425"/>
                        <a:pt x="220457" y="631584"/>
                      </a:cubicBezTo>
                      <a:cubicBezTo>
                        <a:pt x="220847" y="632307"/>
                        <a:pt x="220898" y="633029"/>
                        <a:pt x="219807" y="633276"/>
                      </a:cubicBezTo>
                      <a:cubicBezTo>
                        <a:pt x="215925" y="634608"/>
                        <a:pt x="211937" y="635142"/>
                        <a:pt x="207856" y="634892"/>
                      </a:cubicBezTo>
                      <a:lnTo>
                        <a:pt x="206980" y="634827"/>
                      </a:lnTo>
                      <a:cubicBezTo>
                        <a:pt x="202369" y="634545"/>
                        <a:pt x="199463" y="633704"/>
                        <a:pt x="196864" y="632923"/>
                      </a:cubicBezTo>
                      <a:cubicBezTo>
                        <a:pt x="196003" y="632782"/>
                        <a:pt x="195140" y="632641"/>
                        <a:pt x="194292" y="632465"/>
                      </a:cubicBezTo>
                      <a:cubicBezTo>
                        <a:pt x="185932" y="630610"/>
                        <a:pt x="177081" y="625894"/>
                        <a:pt x="171353" y="621220"/>
                      </a:cubicBezTo>
                      <a:cubicBezTo>
                        <a:pt x="106058" y="584119"/>
                        <a:pt x="112807" y="457827"/>
                        <a:pt x="193289" y="445888"/>
                      </a:cubicBezTo>
                      <a:cubicBezTo>
                        <a:pt x="194940" y="366372"/>
                        <a:pt x="232747" y="232221"/>
                        <a:pt x="295490" y="156449"/>
                      </a:cubicBezTo>
                      <a:cubicBezTo>
                        <a:pt x="352204" y="86752"/>
                        <a:pt x="507034" y="56544"/>
                        <a:pt x="614754" y="67196"/>
                      </a:cubicBezTo>
                      <a:cubicBezTo>
                        <a:pt x="616323" y="67716"/>
                        <a:pt x="617893" y="68241"/>
                        <a:pt x="619463" y="68772"/>
                      </a:cubicBezTo>
                      <a:cubicBezTo>
                        <a:pt x="636082" y="70249"/>
                        <a:pt x="651921" y="77656"/>
                        <a:pt x="668551" y="81096"/>
                      </a:cubicBezTo>
                      <a:cubicBezTo>
                        <a:pt x="656610" y="72144"/>
                        <a:pt x="643065" y="66181"/>
                        <a:pt x="629112" y="61113"/>
                      </a:cubicBezTo>
                      <a:cubicBezTo>
                        <a:pt x="601311" y="44102"/>
                        <a:pt x="569441" y="34897"/>
                        <a:pt x="538651" y="28405"/>
                      </a:cubicBezTo>
                      <a:cubicBezTo>
                        <a:pt x="532273" y="26836"/>
                        <a:pt x="525807" y="25973"/>
                        <a:pt x="519232" y="25832"/>
                      </a:cubicBezTo>
                      <a:close/>
                      <a:moveTo>
                        <a:pt x="189605" y="509767"/>
                      </a:moveTo>
                      <a:cubicBezTo>
                        <a:pt x="193933" y="507415"/>
                        <a:pt x="193438" y="509685"/>
                        <a:pt x="194433" y="509027"/>
                      </a:cubicBezTo>
                      <a:cubicBezTo>
                        <a:pt x="225561" y="506486"/>
                        <a:pt x="259124" y="533749"/>
                        <a:pt x="276523" y="556477"/>
                      </a:cubicBezTo>
                      <a:cubicBezTo>
                        <a:pt x="275149" y="557904"/>
                        <a:pt x="271431" y="553674"/>
                        <a:pt x="270779" y="553005"/>
                      </a:cubicBezTo>
                      <a:cubicBezTo>
                        <a:pt x="270691" y="553092"/>
                        <a:pt x="270585" y="553163"/>
                        <a:pt x="270479" y="553198"/>
                      </a:cubicBezTo>
                      <a:lnTo>
                        <a:pt x="270964" y="553882"/>
                      </a:lnTo>
                      <a:cubicBezTo>
                        <a:pt x="278016" y="564007"/>
                        <a:pt x="264036" y="552093"/>
                        <a:pt x="262727" y="549638"/>
                      </a:cubicBezTo>
                      <a:cubicBezTo>
                        <a:pt x="262498" y="549761"/>
                        <a:pt x="262269" y="549832"/>
                        <a:pt x="262004" y="549779"/>
                      </a:cubicBezTo>
                      <a:cubicBezTo>
                        <a:pt x="263113" y="550866"/>
                        <a:pt x="266498" y="553703"/>
                        <a:pt x="267079" y="555719"/>
                      </a:cubicBezTo>
                      <a:lnTo>
                        <a:pt x="267977" y="556466"/>
                      </a:lnTo>
                      <a:cubicBezTo>
                        <a:pt x="276438" y="563715"/>
                        <a:pt x="275736" y="569168"/>
                        <a:pt x="266129" y="558874"/>
                      </a:cubicBezTo>
                      <a:cubicBezTo>
                        <a:pt x="266357" y="559350"/>
                        <a:pt x="266445" y="559791"/>
                        <a:pt x="266286" y="560143"/>
                      </a:cubicBezTo>
                      <a:lnTo>
                        <a:pt x="266617" y="560364"/>
                      </a:lnTo>
                      <a:cubicBezTo>
                        <a:pt x="271341" y="563666"/>
                        <a:pt x="275226" y="572872"/>
                        <a:pt x="265352" y="563422"/>
                      </a:cubicBezTo>
                      <a:cubicBezTo>
                        <a:pt x="266380" y="570324"/>
                        <a:pt x="255568" y="556983"/>
                        <a:pt x="255221" y="557076"/>
                      </a:cubicBezTo>
                      <a:cubicBezTo>
                        <a:pt x="236513" y="542385"/>
                        <a:pt x="208968" y="528097"/>
                        <a:pt x="185500" y="526177"/>
                      </a:cubicBezTo>
                      <a:lnTo>
                        <a:pt x="184692" y="526084"/>
                      </a:lnTo>
                      <a:cubicBezTo>
                        <a:pt x="180386" y="525530"/>
                        <a:pt x="178351" y="524253"/>
                        <a:pt x="179862" y="521435"/>
                      </a:cubicBezTo>
                      <a:cubicBezTo>
                        <a:pt x="174559" y="520174"/>
                        <a:pt x="175801" y="517561"/>
                        <a:pt x="178311" y="517646"/>
                      </a:cubicBezTo>
                      <a:cubicBezTo>
                        <a:pt x="174571" y="515185"/>
                        <a:pt x="177938" y="512832"/>
                        <a:pt x="180109" y="513750"/>
                      </a:cubicBezTo>
                      <a:cubicBezTo>
                        <a:pt x="178617" y="509617"/>
                        <a:pt x="184601" y="512370"/>
                        <a:pt x="185148" y="511794"/>
                      </a:cubicBezTo>
                      <a:cubicBezTo>
                        <a:pt x="188254" y="507001"/>
                        <a:pt x="189091" y="510999"/>
                        <a:pt x="189605" y="509767"/>
                      </a:cubicBezTo>
                      <a:close/>
                      <a:moveTo>
                        <a:pt x="124360" y="253566"/>
                      </a:moveTo>
                      <a:cubicBezTo>
                        <a:pt x="139311" y="248087"/>
                        <a:pt x="183471" y="264487"/>
                        <a:pt x="179938" y="286207"/>
                      </a:cubicBezTo>
                      <a:cubicBezTo>
                        <a:pt x="177834" y="291193"/>
                        <a:pt x="170903" y="294050"/>
                        <a:pt x="166031" y="291236"/>
                      </a:cubicBezTo>
                      <a:lnTo>
                        <a:pt x="159673" y="286963"/>
                      </a:lnTo>
                      <a:cubicBezTo>
                        <a:pt x="148606" y="279550"/>
                        <a:pt x="138627" y="273049"/>
                        <a:pt x="126746" y="266583"/>
                      </a:cubicBezTo>
                      <a:cubicBezTo>
                        <a:pt x="120280" y="263373"/>
                        <a:pt x="117496" y="256559"/>
                        <a:pt x="124360" y="253566"/>
                      </a:cubicBezTo>
                      <a:close/>
                      <a:moveTo>
                        <a:pt x="209419" y="221289"/>
                      </a:moveTo>
                      <a:lnTo>
                        <a:pt x="203645" y="217531"/>
                      </a:lnTo>
                      <a:cubicBezTo>
                        <a:pt x="172487" y="197130"/>
                        <a:pt x="128439" y="166219"/>
                        <a:pt x="206556" y="198200"/>
                      </a:cubicBezTo>
                      <a:cubicBezTo>
                        <a:pt x="215459" y="202020"/>
                        <a:pt x="227289" y="204280"/>
                        <a:pt x="232147" y="212762"/>
                      </a:cubicBezTo>
                      <a:cubicBezTo>
                        <a:pt x="239778" y="228395"/>
                        <a:pt x="219695" y="229445"/>
                        <a:pt x="209419" y="221289"/>
                      </a:cubicBezTo>
                      <a:close/>
                      <a:moveTo>
                        <a:pt x="212921" y="129757"/>
                      </a:moveTo>
                      <a:cubicBezTo>
                        <a:pt x="210420" y="120265"/>
                        <a:pt x="241531" y="131403"/>
                        <a:pt x="250588" y="134340"/>
                      </a:cubicBezTo>
                      <a:lnTo>
                        <a:pt x="251967" y="134861"/>
                      </a:lnTo>
                      <a:cubicBezTo>
                        <a:pt x="260777" y="138145"/>
                        <a:pt x="270876" y="141192"/>
                        <a:pt x="276145" y="148797"/>
                      </a:cubicBezTo>
                      <a:cubicBezTo>
                        <a:pt x="282319" y="159306"/>
                        <a:pt x="269823" y="161483"/>
                        <a:pt x="262083" y="156736"/>
                      </a:cubicBezTo>
                      <a:cubicBezTo>
                        <a:pt x="246213" y="146361"/>
                        <a:pt x="228813" y="138533"/>
                        <a:pt x="212921" y="129757"/>
                      </a:cubicBezTo>
                      <a:close/>
                      <a:moveTo>
                        <a:pt x="292033" y="85541"/>
                      </a:moveTo>
                      <a:cubicBezTo>
                        <a:pt x="274521" y="66410"/>
                        <a:pt x="321387" y="84737"/>
                        <a:pt x="328407" y="89825"/>
                      </a:cubicBezTo>
                      <a:lnTo>
                        <a:pt x="328607" y="89974"/>
                      </a:lnTo>
                      <a:cubicBezTo>
                        <a:pt x="333845" y="93663"/>
                        <a:pt x="332783" y="101610"/>
                        <a:pt x="327862" y="103943"/>
                      </a:cubicBezTo>
                      <a:cubicBezTo>
                        <a:pt x="313860" y="104209"/>
                        <a:pt x="303556" y="92533"/>
                        <a:pt x="292033" y="85541"/>
                      </a:cubicBezTo>
                      <a:close/>
                      <a:moveTo>
                        <a:pt x="371719" y="64581"/>
                      </a:moveTo>
                      <a:cubicBezTo>
                        <a:pt x="343880" y="44566"/>
                        <a:pt x="380552" y="54086"/>
                        <a:pt x="393289" y="61930"/>
                      </a:cubicBezTo>
                      <a:cubicBezTo>
                        <a:pt x="401970" y="69588"/>
                        <a:pt x="393028" y="82518"/>
                        <a:pt x="371719" y="6458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83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0" name="图形 38">
                <a:extLst>
                  <a:ext uri="{FF2B5EF4-FFF2-40B4-BE49-F238E27FC236}">
                    <a16:creationId xmlns:a16="http://schemas.microsoft.com/office/drawing/2014/main" id="{2B1B5D05-CD31-4129-95F8-576593401D4D}"/>
                  </a:ext>
                </a:extLst>
              </p:cNvPr>
              <p:cNvSpPr/>
              <p:nvPr/>
            </p:nvSpPr>
            <p:spPr>
              <a:xfrm>
                <a:off x="1717087" y="1191955"/>
                <a:ext cx="331284" cy="329123"/>
              </a:xfrm>
              <a:custGeom>
                <a:avLst/>
                <a:gdLst>
                  <a:gd name="connsiteX0" fmla="*/ 245129 w 331284"/>
                  <a:gd name="connsiteY0" fmla="*/ 296398 h 329123"/>
                  <a:gd name="connsiteX1" fmla="*/ 262823 w 331284"/>
                  <a:gd name="connsiteY1" fmla="*/ 314099 h 329123"/>
                  <a:gd name="connsiteX2" fmla="*/ 237782 w 331284"/>
                  <a:gd name="connsiteY2" fmla="*/ 329178 h 329123"/>
                  <a:gd name="connsiteX3" fmla="*/ 202481 w 331284"/>
                  <a:gd name="connsiteY3" fmla="*/ 325856 h 329123"/>
                  <a:gd name="connsiteX4" fmla="*/ 166035 w 331284"/>
                  <a:gd name="connsiteY4" fmla="*/ 325591 h 329123"/>
                  <a:gd name="connsiteX5" fmla="*/ 132145 w 331284"/>
                  <a:gd name="connsiteY5" fmla="*/ 326097 h 329123"/>
                  <a:gd name="connsiteX6" fmla="*/ 131040 w 331284"/>
                  <a:gd name="connsiteY6" fmla="*/ 317640 h 329123"/>
                  <a:gd name="connsiteX7" fmla="*/ 160158 w 331284"/>
                  <a:gd name="connsiteY7" fmla="*/ 306593 h 329123"/>
                  <a:gd name="connsiteX8" fmla="*/ 190854 w 331284"/>
                  <a:gd name="connsiteY8" fmla="*/ 300815 h 329123"/>
                  <a:gd name="connsiteX9" fmla="*/ 222423 w 331284"/>
                  <a:gd name="connsiteY9" fmla="*/ 298858 h 329123"/>
                  <a:gd name="connsiteX10" fmla="*/ 237782 w 331284"/>
                  <a:gd name="connsiteY10" fmla="*/ 299007 h 329123"/>
                  <a:gd name="connsiteX11" fmla="*/ 245129 w 331284"/>
                  <a:gd name="connsiteY11" fmla="*/ 296398 h 329123"/>
                  <a:gd name="connsiteX12" fmla="*/ 212982 w 331284"/>
                  <a:gd name="connsiteY12" fmla="*/ 147024 h 329123"/>
                  <a:gd name="connsiteX13" fmla="*/ 232247 w 331284"/>
                  <a:gd name="connsiteY13" fmla="*/ 194039 h 329123"/>
                  <a:gd name="connsiteX14" fmla="*/ 179188 w 331284"/>
                  <a:gd name="connsiteY14" fmla="*/ 182275 h 329123"/>
                  <a:gd name="connsiteX15" fmla="*/ 165934 w 331284"/>
                  <a:gd name="connsiteY15" fmla="*/ 201747 h 329123"/>
                  <a:gd name="connsiteX16" fmla="*/ 219711 w 331284"/>
                  <a:gd name="connsiteY16" fmla="*/ 137511 h 329123"/>
                  <a:gd name="connsiteX17" fmla="*/ 212982 w 331284"/>
                  <a:gd name="connsiteY17" fmla="*/ 147024 h 329123"/>
                  <a:gd name="connsiteX18" fmla="*/ 116506 w 331284"/>
                  <a:gd name="connsiteY18" fmla="*/ 86609 h 329123"/>
                  <a:gd name="connsiteX19" fmla="*/ 119778 w 331284"/>
                  <a:gd name="connsiteY19" fmla="*/ 110803 h 329123"/>
                  <a:gd name="connsiteX20" fmla="*/ 108722 w 331284"/>
                  <a:gd name="connsiteY20" fmla="*/ 111821 h 329123"/>
                  <a:gd name="connsiteX21" fmla="*/ 109447 w 331284"/>
                  <a:gd name="connsiteY21" fmla="*/ 115370 h 329123"/>
                  <a:gd name="connsiteX22" fmla="*/ 109851 w 331284"/>
                  <a:gd name="connsiteY22" fmla="*/ 118752 h 329123"/>
                  <a:gd name="connsiteX23" fmla="*/ 100812 w 331284"/>
                  <a:gd name="connsiteY23" fmla="*/ 134519 h 329123"/>
                  <a:gd name="connsiteX24" fmla="*/ 82388 w 331284"/>
                  <a:gd name="connsiteY24" fmla="*/ 134519 h 329123"/>
                  <a:gd name="connsiteX25" fmla="*/ 75370 w 331284"/>
                  <a:gd name="connsiteY25" fmla="*/ 127562 h 329123"/>
                  <a:gd name="connsiteX26" fmla="*/ 72112 w 331284"/>
                  <a:gd name="connsiteY26" fmla="*/ 117108 h 329123"/>
                  <a:gd name="connsiteX27" fmla="*/ 47541 w 331284"/>
                  <a:gd name="connsiteY27" fmla="*/ 123576 h 329123"/>
                  <a:gd name="connsiteX28" fmla="*/ 48426 w 331284"/>
                  <a:gd name="connsiteY28" fmla="*/ 124535 h 329123"/>
                  <a:gd name="connsiteX29" fmla="*/ 48025 w 331284"/>
                  <a:gd name="connsiteY29" fmla="*/ 125055 h 329123"/>
                  <a:gd name="connsiteX30" fmla="*/ 43916 w 331284"/>
                  <a:gd name="connsiteY30" fmla="*/ 124144 h 329123"/>
                  <a:gd name="connsiteX31" fmla="*/ 43916 w 331284"/>
                  <a:gd name="connsiteY31" fmla="*/ 124144 h 329123"/>
                  <a:gd name="connsiteX32" fmla="*/ 40123 w 331284"/>
                  <a:gd name="connsiteY32" fmla="*/ 124524 h 329123"/>
                  <a:gd name="connsiteX33" fmla="*/ 40153 w 331284"/>
                  <a:gd name="connsiteY33" fmla="*/ 124413 h 329123"/>
                  <a:gd name="connsiteX34" fmla="*/ 40153 w 331284"/>
                  <a:gd name="connsiteY34" fmla="*/ 124413 h 329123"/>
                  <a:gd name="connsiteX35" fmla="*/ 38204 w 331284"/>
                  <a:gd name="connsiteY35" fmla="*/ 119887 h 329123"/>
                  <a:gd name="connsiteX36" fmla="*/ 67042 w 331284"/>
                  <a:gd name="connsiteY36" fmla="*/ 102890 h 329123"/>
                  <a:gd name="connsiteX37" fmla="*/ 76966 w 331284"/>
                  <a:gd name="connsiteY37" fmla="*/ 98820 h 329123"/>
                  <a:gd name="connsiteX38" fmla="*/ 116506 w 331284"/>
                  <a:gd name="connsiteY38" fmla="*/ 86609 h 329123"/>
                  <a:gd name="connsiteX39" fmla="*/ 259683 w 331284"/>
                  <a:gd name="connsiteY39" fmla="*/ 94461 h 329123"/>
                  <a:gd name="connsiteX40" fmla="*/ 294560 w 331284"/>
                  <a:gd name="connsiteY40" fmla="*/ 94371 h 329123"/>
                  <a:gd name="connsiteX41" fmla="*/ 290196 w 331284"/>
                  <a:gd name="connsiteY41" fmla="*/ 117616 h 329123"/>
                  <a:gd name="connsiteX42" fmla="*/ 290278 w 331284"/>
                  <a:gd name="connsiteY42" fmla="*/ 120694 h 329123"/>
                  <a:gd name="connsiteX43" fmla="*/ 283396 w 331284"/>
                  <a:gd name="connsiteY43" fmla="*/ 132699 h 329123"/>
                  <a:gd name="connsiteX44" fmla="*/ 269366 w 331284"/>
                  <a:gd name="connsiteY44" fmla="*/ 132699 h 329123"/>
                  <a:gd name="connsiteX45" fmla="*/ 261519 w 331284"/>
                  <a:gd name="connsiteY45" fmla="*/ 121324 h 329123"/>
                  <a:gd name="connsiteX46" fmla="*/ 261500 w 331284"/>
                  <a:gd name="connsiteY46" fmla="*/ 110555 h 329123"/>
                  <a:gd name="connsiteX47" fmla="*/ 262973 w 331284"/>
                  <a:gd name="connsiteY47" fmla="*/ 107093 h 329123"/>
                  <a:gd name="connsiteX48" fmla="*/ 259670 w 331284"/>
                  <a:gd name="connsiteY48" fmla="*/ 106304 h 329123"/>
                  <a:gd name="connsiteX49" fmla="*/ 230408 w 331284"/>
                  <a:gd name="connsiteY49" fmla="*/ 103107 h 329123"/>
                  <a:gd name="connsiteX50" fmla="*/ 230112 w 331284"/>
                  <a:gd name="connsiteY50" fmla="*/ 100842 h 329123"/>
                  <a:gd name="connsiteX51" fmla="*/ 259683 w 331284"/>
                  <a:gd name="connsiteY51" fmla="*/ 94461 h 329123"/>
                  <a:gd name="connsiteX52" fmla="*/ 114709 w 331284"/>
                  <a:gd name="connsiteY52" fmla="*/ 5921 h 329123"/>
                  <a:gd name="connsiteX53" fmla="*/ 133320 w 331284"/>
                  <a:gd name="connsiteY53" fmla="*/ 13499 h 329123"/>
                  <a:gd name="connsiteX54" fmla="*/ 130743 w 331284"/>
                  <a:gd name="connsiteY54" fmla="*/ 33478 h 329123"/>
                  <a:gd name="connsiteX55" fmla="*/ 98956 w 331284"/>
                  <a:gd name="connsiteY55" fmla="*/ 52321 h 329123"/>
                  <a:gd name="connsiteX56" fmla="*/ 98124 w 331284"/>
                  <a:gd name="connsiteY56" fmla="*/ 52719 h 329123"/>
                  <a:gd name="connsiteX57" fmla="*/ 65489 w 331284"/>
                  <a:gd name="connsiteY57" fmla="*/ 66673 h 329123"/>
                  <a:gd name="connsiteX58" fmla="*/ 31979 w 331284"/>
                  <a:gd name="connsiteY58" fmla="*/ 76598 h 329123"/>
                  <a:gd name="connsiteX59" fmla="*/ 13860 w 331284"/>
                  <a:gd name="connsiteY59" fmla="*/ 79963 h 329123"/>
                  <a:gd name="connsiteX60" fmla="*/ 758 w 331284"/>
                  <a:gd name="connsiteY60" fmla="*/ 79234 h 329123"/>
                  <a:gd name="connsiteX61" fmla="*/ 425 w 331284"/>
                  <a:gd name="connsiteY61" fmla="*/ 78003 h 329123"/>
                  <a:gd name="connsiteX62" fmla="*/ 12590 w 331284"/>
                  <a:gd name="connsiteY62" fmla="*/ 69246 h 329123"/>
                  <a:gd name="connsiteX63" fmla="*/ 27274 w 331284"/>
                  <a:gd name="connsiteY63" fmla="*/ 61549 h 329123"/>
                  <a:gd name="connsiteX64" fmla="*/ 56351 w 331284"/>
                  <a:gd name="connsiteY64" fmla="*/ 44988 h 329123"/>
                  <a:gd name="connsiteX65" fmla="*/ 85920 w 331284"/>
                  <a:gd name="connsiteY65" fmla="*/ 25755 h 329123"/>
                  <a:gd name="connsiteX66" fmla="*/ 114709 w 331284"/>
                  <a:gd name="connsiteY66" fmla="*/ 5921 h 329123"/>
                  <a:gd name="connsiteX67" fmla="*/ 234587 w 331284"/>
                  <a:gd name="connsiteY67" fmla="*/ 436 h 329123"/>
                  <a:gd name="connsiteX68" fmla="*/ 253794 w 331284"/>
                  <a:gd name="connsiteY68" fmla="*/ 11346 h 329123"/>
                  <a:gd name="connsiteX69" fmla="*/ 260044 w 331284"/>
                  <a:gd name="connsiteY69" fmla="*/ 27182 h 329123"/>
                  <a:gd name="connsiteX70" fmla="*/ 276094 w 331284"/>
                  <a:gd name="connsiteY70" fmla="*/ 40151 h 329123"/>
                  <a:gd name="connsiteX71" fmla="*/ 284212 w 331284"/>
                  <a:gd name="connsiteY71" fmla="*/ 46188 h 329123"/>
                  <a:gd name="connsiteX72" fmla="*/ 330649 w 331284"/>
                  <a:gd name="connsiteY72" fmla="*/ 74719 h 329123"/>
                  <a:gd name="connsiteX73" fmla="*/ 329897 w 331284"/>
                  <a:gd name="connsiteY73" fmla="*/ 77492 h 329123"/>
                  <a:gd name="connsiteX74" fmla="*/ 252988 w 331284"/>
                  <a:gd name="connsiteY74" fmla="*/ 62334 h 329123"/>
                  <a:gd name="connsiteX75" fmla="*/ 223702 w 331284"/>
                  <a:gd name="connsiteY75" fmla="*/ 38374 h 329123"/>
                  <a:gd name="connsiteX76" fmla="*/ 234587 w 331284"/>
                  <a:gd name="connsiteY76" fmla="*/ 436 h 329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331284" h="329123">
                    <a:moveTo>
                      <a:pt x="245129" y="296398"/>
                    </a:moveTo>
                    <a:cubicBezTo>
                      <a:pt x="256265" y="293802"/>
                      <a:pt x="265011" y="303235"/>
                      <a:pt x="262823" y="314099"/>
                    </a:cubicBezTo>
                    <a:cubicBezTo>
                      <a:pt x="260506" y="325598"/>
                      <a:pt x="248146" y="329539"/>
                      <a:pt x="237782" y="329178"/>
                    </a:cubicBezTo>
                    <a:cubicBezTo>
                      <a:pt x="226031" y="328771"/>
                      <a:pt x="214290" y="326343"/>
                      <a:pt x="202481" y="325856"/>
                    </a:cubicBezTo>
                    <a:cubicBezTo>
                      <a:pt x="190350" y="325355"/>
                      <a:pt x="178173" y="325263"/>
                      <a:pt x="166035" y="325591"/>
                    </a:cubicBezTo>
                    <a:cubicBezTo>
                      <a:pt x="154808" y="325894"/>
                      <a:pt x="143284" y="327874"/>
                      <a:pt x="132145" y="326097"/>
                    </a:cubicBezTo>
                    <a:cubicBezTo>
                      <a:pt x="127808" y="325404"/>
                      <a:pt x="128218" y="319676"/>
                      <a:pt x="131040" y="317640"/>
                    </a:cubicBezTo>
                    <a:cubicBezTo>
                      <a:pt x="139420" y="311594"/>
                      <a:pt x="150281" y="309130"/>
                      <a:pt x="160158" y="306593"/>
                    </a:cubicBezTo>
                    <a:cubicBezTo>
                      <a:pt x="170231" y="304006"/>
                      <a:pt x="180525" y="302024"/>
                      <a:pt x="190854" y="300815"/>
                    </a:cubicBezTo>
                    <a:cubicBezTo>
                      <a:pt x="201325" y="299591"/>
                      <a:pt x="211883" y="298978"/>
                      <a:pt x="222423" y="298858"/>
                    </a:cubicBezTo>
                    <a:cubicBezTo>
                      <a:pt x="227221" y="298804"/>
                      <a:pt x="233104" y="299871"/>
                      <a:pt x="237782" y="299007"/>
                    </a:cubicBezTo>
                    <a:cubicBezTo>
                      <a:pt x="240166" y="298564"/>
                      <a:pt x="242594" y="296990"/>
                      <a:pt x="245129" y="296398"/>
                    </a:cubicBezTo>
                    <a:close/>
                    <a:moveTo>
                      <a:pt x="212982" y="147024"/>
                    </a:moveTo>
                    <a:cubicBezTo>
                      <a:pt x="226287" y="155114"/>
                      <a:pt x="246560" y="173981"/>
                      <a:pt x="232247" y="194039"/>
                    </a:cubicBezTo>
                    <a:cubicBezTo>
                      <a:pt x="215399" y="211723"/>
                      <a:pt x="191141" y="191447"/>
                      <a:pt x="179188" y="182275"/>
                    </a:cubicBezTo>
                    <a:cubicBezTo>
                      <a:pt x="168104" y="175168"/>
                      <a:pt x="155650" y="193447"/>
                      <a:pt x="165934" y="201747"/>
                    </a:cubicBezTo>
                    <a:cubicBezTo>
                      <a:pt x="252311" y="265723"/>
                      <a:pt x="287366" y="149140"/>
                      <a:pt x="219711" y="137511"/>
                    </a:cubicBezTo>
                    <a:cubicBezTo>
                      <a:pt x="212263" y="136230"/>
                      <a:pt x="209497" y="144521"/>
                      <a:pt x="212982" y="147024"/>
                    </a:cubicBezTo>
                    <a:close/>
                    <a:moveTo>
                      <a:pt x="116506" y="86609"/>
                    </a:moveTo>
                    <a:cubicBezTo>
                      <a:pt x="134304" y="83647"/>
                      <a:pt x="137417" y="109029"/>
                      <a:pt x="119778" y="110803"/>
                    </a:cubicBezTo>
                    <a:cubicBezTo>
                      <a:pt x="116076" y="111175"/>
                      <a:pt x="112396" y="111498"/>
                      <a:pt x="108722" y="111821"/>
                    </a:cubicBezTo>
                    <a:cubicBezTo>
                      <a:pt x="109080" y="112970"/>
                      <a:pt x="109317" y="114153"/>
                      <a:pt x="109447" y="115370"/>
                    </a:cubicBezTo>
                    <a:cubicBezTo>
                      <a:pt x="109615" y="116402"/>
                      <a:pt x="109740" y="117499"/>
                      <a:pt x="109851" y="118752"/>
                    </a:cubicBezTo>
                    <a:cubicBezTo>
                      <a:pt x="110410" y="124997"/>
                      <a:pt x="105984" y="131491"/>
                      <a:pt x="100812" y="134519"/>
                    </a:cubicBezTo>
                    <a:cubicBezTo>
                      <a:pt x="95438" y="137665"/>
                      <a:pt x="87724" y="138084"/>
                      <a:pt x="82388" y="134519"/>
                    </a:cubicBezTo>
                    <a:cubicBezTo>
                      <a:pt x="79635" y="132678"/>
                      <a:pt x="76887" y="130604"/>
                      <a:pt x="75370" y="127562"/>
                    </a:cubicBezTo>
                    <a:cubicBezTo>
                      <a:pt x="73335" y="124437"/>
                      <a:pt x="72225" y="120820"/>
                      <a:pt x="72112" y="117108"/>
                    </a:cubicBezTo>
                    <a:cubicBezTo>
                      <a:pt x="63998" y="119215"/>
                      <a:pt x="55737" y="122066"/>
                      <a:pt x="47541" y="123576"/>
                    </a:cubicBezTo>
                    <a:cubicBezTo>
                      <a:pt x="47843" y="123872"/>
                      <a:pt x="48139" y="124188"/>
                      <a:pt x="48426" y="124535"/>
                    </a:cubicBezTo>
                    <a:cubicBezTo>
                      <a:pt x="48644" y="124801"/>
                      <a:pt x="48345" y="125300"/>
                      <a:pt x="48025" y="125055"/>
                    </a:cubicBezTo>
                    <a:lnTo>
                      <a:pt x="43916" y="124144"/>
                    </a:lnTo>
                    <a:lnTo>
                      <a:pt x="43916" y="124144"/>
                    </a:lnTo>
                    <a:cubicBezTo>
                      <a:pt x="42650" y="124309"/>
                      <a:pt x="41385" y="124445"/>
                      <a:pt x="40123" y="124524"/>
                    </a:cubicBezTo>
                    <a:lnTo>
                      <a:pt x="40153" y="124413"/>
                    </a:lnTo>
                    <a:lnTo>
                      <a:pt x="40153" y="124413"/>
                    </a:lnTo>
                    <a:cubicBezTo>
                      <a:pt x="38044" y="124377"/>
                      <a:pt x="36318" y="121882"/>
                      <a:pt x="38204" y="119887"/>
                    </a:cubicBezTo>
                    <a:cubicBezTo>
                      <a:pt x="45445" y="112231"/>
                      <a:pt x="56742" y="107144"/>
                      <a:pt x="67042" y="102890"/>
                    </a:cubicBezTo>
                    <a:lnTo>
                      <a:pt x="76966" y="98820"/>
                    </a:lnTo>
                    <a:cubicBezTo>
                      <a:pt x="89655" y="93660"/>
                      <a:pt x="103051" y="88847"/>
                      <a:pt x="116506" y="86609"/>
                    </a:cubicBezTo>
                    <a:close/>
                    <a:moveTo>
                      <a:pt x="259683" y="94461"/>
                    </a:moveTo>
                    <a:cubicBezTo>
                      <a:pt x="271341" y="93130"/>
                      <a:pt x="282883" y="93658"/>
                      <a:pt x="294560" y="94371"/>
                    </a:cubicBezTo>
                    <a:cubicBezTo>
                      <a:pt x="314210" y="95567"/>
                      <a:pt x="305968" y="124235"/>
                      <a:pt x="290196" y="117616"/>
                    </a:cubicBezTo>
                    <a:cubicBezTo>
                      <a:pt x="290357" y="118666"/>
                      <a:pt x="290400" y="119716"/>
                      <a:pt x="290278" y="120694"/>
                    </a:cubicBezTo>
                    <a:cubicBezTo>
                      <a:pt x="289661" y="125734"/>
                      <a:pt x="288019" y="129992"/>
                      <a:pt x="283396" y="132699"/>
                    </a:cubicBezTo>
                    <a:cubicBezTo>
                      <a:pt x="279102" y="135213"/>
                      <a:pt x="273659" y="135206"/>
                      <a:pt x="269366" y="132699"/>
                    </a:cubicBezTo>
                    <a:cubicBezTo>
                      <a:pt x="264766" y="130017"/>
                      <a:pt x="262693" y="126236"/>
                      <a:pt x="261519" y="121324"/>
                    </a:cubicBezTo>
                    <a:cubicBezTo>
                      <a:pt x="260610" y="117514"/>
                      <a:pt x="260975" y="114327"/>
                      <a:pt x="261500" y="110555"/>
                    </a:cubicBezTo>
                    <a:cubicBezTo>
                      <a:pt x="261675" y="109306"/>
                      <a:pt x="262219" y="108141"/>
                      <a:pt x="262973" y="107093"/>
                    </a:cubicBezTo>
                    <a:cubicBezTo>
                      <a:pt x="261873" y="106819"/>
                      <a:pt x="260772" y="106553"/>
                      <a:pt x="259670" y="106304"/>
                    </a:cubicBezTo>
                    <a:cubicBezTo>
                      <a:pt x="249862" y="104072"/>
                      <a:pt x="240188" y="104520"/>
                      <a:pt x="230408" y="103107"/>
                    </a:cubicBezTo>
                    <a:cubicBezTo>
                      <a:pt x="229366" y="102955"/>
                      <a:pt x="229200" y="101269"/>
                      <a:pt x="230112" y="100842"/>
                    </a:cubicBezTo>
                    <a:cubicBezTo>
                      <a:pt x="238899" y="96712"/>
                      <a:pt x="250070" y="95557"/>
                      <a:pt x="259683" y="94461"/>
                    </a:cubicBezTo>
                    <a:close/>
                    <a:moveTo>
                      <a:pt x="114709" y="5921"/>
                    </a:moveTo>
                    <a:cubicBezTo>
                      <a:pt x="121436" y="3353"/>
                      <a:pt x="129887" y="7624"/>
                      <a:pt x="133320" y="13499"/>
                    </a:cubicBezTo>
                    <a:cubicBezTo>
                      <a:pt x="137219" y="20165"/>
                      <a:pt x="135553" y="27861"/>
                      <a:pt x="130743" y="33478"/>
                    </a:cubicBezTo>
                    <a:cubicBezTo>
                      <a:pt x="123364" y="42096"/>
                      <a:pt x="109312" y="47404"/>
                      <a:pt x="98956" y="52321"/>
                    </a:cubicBezTo>
                    <a:lnTo>
                      <a:pt x="98124" y="52719"/>
                    </a:lnTo>
                    <a:cubicBezTo>
                      <a:pt x="87488" y="57852"/>
                      <a:pt x="76563" y="62565"/>
                      <a:pt x="65489" y="66673"/>
                    </a:cubicBezTo>
                    <a:cubicBezTo>
                      <a:pt x="54598" y="70714"/>
                      <a:pt x="43269" y="73880"/>
                      <a:pt x="31979" y="76598"/>
                    </a:cubicBezTo>
                    <a:cubicBezTo>
                      <a:pt x="26025" y="78031"/>
                      <a:pt x="19944" y="79215"/>
                      <a:pt x="13860" y="79963"/>
                    </a:cubicBezTo>
                    <a:cubicBezTo>
                      <a:pt x="9057" y="80552"/>
                      <a:pt x="5353" y="79234"/>
                      <a:pt x="758" y="79234"/>
                    </a:cubicBezTo>
                    <a:cubicBezTo>
                      <a:pt x="87" y="79235"/>
                      <a:pt x="-123" y="78345"/>
                      <a:pt x="425" y="78003"/>
                    </a:cubicBezTo>
                    <a:cubicBezTo>
                      <a:pt x="4719" y="75302"/>
                      <a:pt x="7906" y="71748"/>
                      <a:pt x="12590" y="69246"/>
                    </a:cubicBezTo>
                    <a:cubicBezTo>
                      <a:pt x="17467" y="66643"/>
                      <a:pt x="22362" y="64083"/>
                      <a:pt x="27274" y="61549"/>
                    </a:cubicBezTo>
                    <a:cubicBezTo>
                      <a:pt x="37206" y="56426"/>
                      <a:pt x="46770" y="50726"/>
                      <a:pt x="56351" y="44988"/>
                    </a:cubicBezTo>
                    <a:cubicBezTo>
                      <a:pt x="66451" y="38941"/>
                      <a:pt x="76321" y="32572"/>
                      <a:pt x="85920" y="25755"/>
                    </a:cubicBezTo>
                    <a:cubicBezTo>
                      <a:pt x="95314" y="19083"/>
                      <a:pt x="103970" y="10020"/>
                      <a:pt x="114709" y="5921"/>
                    </a:cubicBezTo>
                    <a:close/>
                    <a:moveTo>
                      <a:pt x="234587" y="436"/>
                    </a:moveTo>
                    <a:cubicBezTo>
                      <a:pt x="242988" y="-1194"/>
                      <a:pt x="251308" y="2782"/>
                      <a:pt x="253794" y="11346"/>
                    </a:cubicBezTo>
                    <a:cubicBezTo>
                      <a:pt x="256179" y="19552"/>
                      <a:pt x="253685" y="21311"/>
                      <a:pt x="260044" y="27182"/>
                    </a:cubicBezTo>
                    <a:cubicBezTo>
                      <a:pt x="265113" y="31862"/>
                      <a:pt x="270578" y="36038"/>
                      <a:pt x="276094" y="40151"/>
                    </a:cubicBezTo>
                    <a:lnTo>
                      <a:pt x="284212" y="46188"/>
                    </a:lnTo>
                    <a:cubicBezTo>
                      <a:pt x="298917" y="57077"/>
                      <a:pt x="313743" y="67372"/>
                      <a:pt x="330649" y="74719"/>
                    </a:cubicBezTo>
                    <a:cubicBezTo>
                      <a:pt x="332078" y="75340"/>
                      <a:pt x="331252" y="77464"/>
                      <a:pt x="329897" y="77492"/>
                    </a:cubicBezTo>
                    <a:cubicBezTo>
                      <a:pt x="303020" y="78010"/>
                      <a:pt x="277248" y="74371"/>
                      <a:pt x="252988" y="62334"/>
                    </a:cubicBezTo>
                    <a:cubicBezTo>
                      <a:pt x="241655" y="56710"/>
                      <a:pt x="230269" y="49598"/>
                      <a:pt x="223702" y="38374"/>
                    </a:cubicBezTo>
                    <a:cubicBezTo>
                      <a:pt x="216095" y="25376"/>
                      <a:pt x="216318" y="3979"/>
                      <a:pt x="234587" y="4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83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01" name="Group 4">
            <a:extLst>
              <a:ext uri="{FF2B5EF4-FFF2-40B4-BE49-F238E27FC236}">
                <a16:creationId xmlns:a16="http://schemas.microsoft.com/office/drawing/2014/main" id="{C9EEDFDE-41CD-403E-8BA1-D03858999C4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74013" y="1341536"/>
            <a:ext cx="1651546" cy="1060800"/>
            <a:chOff x="6231" y="454"/>
            <a:chExt cx="886" cy="695"/>
          </a:xfrm>
        </p:grpSpPr>
        <p:sp>
          <p:nvSpPr>
            <p:cNvPr id="802" name="AutoShape 3">
              <a:extLst>
                <a:ext uri="{FF2B5EF4-FFF2-40B4-BE49-F238E27FC236}">
                  <a16:creationId xmlns:a16="http://schemas.microsoft.com/office/drawing/2014/main" id="{6CE40967-E63C-468C-9804-02CBAAF1B536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233" y="454"/>
              <a:ext cx="883" cy="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grpSp>
          <p:nvGrpSpPr>
            <p:cNvPr id="803" name="Group 205">
              <a:extLst>
                <a:ext uri="{FF2B5EF4-FFF2-40B4-BE49-F238E27FC236}">
                  <a16:creationId xmlns:a16="http://schemas.microsoft.com/office/drawing/2014/main" id="{B400A089-B597-4C23-B501-D3765C74D6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31" y="517"/>
              <a:ext cx="886" cy="404"/>
              <a:chOff x="6231" y="517"/>
              <a:chExt cx="886" cy="404"/>
            </a:xfrm>
          </p:grpSpPr>
          <p:sp>
            <p:nvSpPr>
              <p:cNvPr id="924" name="Oval 5">
                <a:extLst>
                  <a:ext uri="{FF2B5EF4-FFF2-40B4-BE49-F238E27FC236}">
                    <a16:creationId xmlns:a16="http://schemas.microsoft.com/office/drawing/2014/main" id="{99003EE1-57E5-43BE-88E6-F58BC9DFE5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5" y="51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25" name="Oval 6">
                <a:extLst>
                  <a:ext uri="{FF2B5EF4-FFF2-40B4-BE49-F238E27FC236}">
                    <a16:creationId xmlns:a16="http://schemas.microsoft.com/office/drawing/2014/main" id="{F4A12B08-D1C3-458F-88EA-AF1E6EC70A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6" y="51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26" name="Oval 7">
                <a:extLst>
                  <a:ext uri="{FF2B5EF4-FFF2-40B4-BE49-F238E27FC236}">
                    <a16:creationId xmlns:a16="http://schemas.microsoft.com/office/drawing/2014/main" id="{7FA812B9-9952-48A7-B41E-A69DB4C33C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4" y="517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27" name="Oval 8">
                <a:extLst>
                  <a:ext uri="{FF2B5EF4-FFF2-40B4-BE49-F238E27FC236}">
                    <a16:creationId xmlns:a16="http://schemas.microsoft.com/office/drawing/2014/main" id="{0A6B0201-08E0-41FE-90B4-04E5263705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4" y="51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28" name="Oval 9">
                <a:extLst>
                  <a:ext uri="{FF2B5EF4-FFF2-40B4-BE49-F238E27FC236}">
                    <a16:creationId xmlns:a16="http://schemas.microsoft.com/office/drawing/2014/main" id="{AD0E751A-F82C-4A98-AA3B-5FA0C222A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2" y="517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29" name="Oval 10">
                <a:extLst>
                  <a:ext uri="{FF2B5EF4-FFF2-40B4-BE49-F238E27FC236}">
                    <a16:creationId xmlns:a16="http://schemas.microsoft.com/office/drawing/2014/main" id="{C8341D8F-70E5-42CB-BC1B-DCC0192D77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2" y="51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30" name="Oval 11">
                <a:extLst>
                  <a:ext uri="{FF2B5EF4-FFF2-40B4-BE49-F238E27FC236}">
                    <a16:creationId xmlns:a16="http://schemas.microsoft.com/office/drawing/2014/main" id="{1FD3848F-F52E-4640-A10B-56E8E681A0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1" y="51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31" name="Oval 12">
                <a:extLst>
                  <a:ext uri="{FF2B5EF4-FFF2-40B4-BE49-F238E27FC236}">
                    <a16:creationId xmlns:a16="http://schemas.microsoft.com/office/drawing/2014/main" id="{CFC3C556-0AB7-4D03-BF11-48BAFD2A0A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1" y="51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32" name="Oval 13">
                <a:extLst>
                  <a:ext uri="{FF2B5EF4-FFF2-40B4-BE49-F238E27FC236}">
                    <a16:creationId xmlns:a16="http://schemas.microsoft.com/office/drawing/2014/main" id="{EE650A26-DA2A-4F04-A168-A2085D143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1" y="51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33" name="Oval 14">
                <a:extLst>
                  <a:ext uri="{FF2B5EF4-FFF2-40B4-BE49-F238E27FC236}">
                    <a16:creationId xmlns:a16="http://schemas.microsoft.com/office/drawing/2014/main" id="{585CC910-D9CC-442B-8635-1EA8E4833E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8" y="55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34" name="Oval 15">
                <a:extLst>
                  <a:ext uri="{FF2B5EF4-FFF2-40B4-BE49-F238E27FC236}">
                    <a16:creationId xmlns:a16="http://schemas.microsoft.com/office/drawing/2014/main" id="{F13E81F5-4145-41F0-A9BB-203B0B7F38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8" y="556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35" name="Oval 16">
                <a:extLst>
                  <a:ext uri="{FF2B5EF4-FFF2-40B4-BE49-F238E27FC236}">
                    <a16:creationId xmlns:a16="http://schemas.microsoft.com/office/drawing/2014/main" id="{7D920329-39D3-45AC-ADF6-4E1E37EE8A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6" y="556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36" name="Oval 17">
                <a:extLst>
                  <a:ext uri="{FF2B5EF4-FFF2-40B4-BE49-F238E27FC236}">
                    <a16:creationId xmlns:a16="http://schemas.microsoft.com/office/drawing/2014/main" id="{89E50898-6E50-4DE5-80E8-2AF6619B73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4" y="556"/>
                <a:ext cx="4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37" name="Oval 18">
                <a:extLst>
                  <a:ext uri="{FF2B5EF4-FFF2-40B4-BE49-F238E27FC236}">
                    <a16:creationId xmlns:a16="http://schemas.microsoft.com/office/drawing/2014/main" id="{6C0ECC79-9847-4020-9F5E-74986B96CD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3" y="556"/>
                <a:ext cx="5" cy="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38" name="Oval 19">
                <a:extLst>
                  <a:ext uri="{FF2B5EF4-FFF2-40B4-BE49-F238E27FC236}">
                    <a16:creationId xmlns:a16="http://schemas.microsoft.com/office/drawing/2014/main" id="{1FE297C9-9775-4FC0-8818-9F17DEA90F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3" y="554"/>
                <a:ext cx="4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39" name="Oval 20">
                <a:extLst>
                  <a:ext uri="{FF2B5EF4-FFF2-40B4-BE49-F238E27FC236}">
                    <a16:creationId xmlns:a16="http://schemas.microsoft.com/office/drawing/2014/main" id="{E6C28BE1-9EF1-4639-BCEB-D326A06580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1" y="554"/>
                <a:ext cx="6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40" name="Oval 21">
                <a:extLst>
                  <a:ext uri="{FF2B5EF4-FFF2-40B4-BE49-F238E27FC236}">
                    <a16:creationId xmlns:a16="http://schemas.microsoft.com/office/drawing/2014/main" id="{2BA2A867-E80E-4D7B-8090-29E1B2055E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1" y="554"/>
                <a:ext cx="6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41" name="Oval 22">
                <a:extLst>
                  <a:ext uri="{FF2B5EF4-FFF2-40B4-BE49-F238E27FC236}">
                    <a16:creationId xmlns:a16="http://schemas.microsoft.com/office/drawing/2014/main" id="{63F6DAAD-D8F0-4606-8E55-7C94BFDF8E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9" y="554"/>
                <a:ext cx="6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42" name="Oval 23">
                <a:extLst>
                  <a:ext uri="{FF2B5EF4-FFF2-40B4-BE49-F238E27FC236}">
                    <a16:creationId xmlns:a16="http://schemas.microsoft.com/office/drawing/2014/main" id="{6C7DAFC8-E2E8-4310-B0C9-255198F221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0" y="554"/>
                <a:ext cx="5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43" name="Oval 24">
                <a:extLst>
                  <a:ext uri="{FF2B5EF4-FFF2-40B4-BE49-F238E27FC236}">
                    <a16:creationId xmlns:a16="http://schemas.microsoft.com/office/drawing/2014/main" id="{A232C958-1D50-49E9-8A8D-9CBF51FDCC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0" y="556"/>
                <a:ext cx="3" cy="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44" name="Oval 25">
                <a:extLst>
                  <a:ext uri="{FF2B5EF4-FFF2-40B4-BE49-F238E27FC236}">
                    <a16:creationId xmlns:a16="http://schemas.microsoft.com/office/drawing/2014/main" id="{C3995B8F-0B71-410D-8E48-FA5BCA0D54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0" y="556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45" name="Oval 26">
                <a:extLst>
                  <a:ext uri="{FF2B5EF4-FFF2-40B4-BE49-F238E27FC236}">
                    <a16:creationId xmlns:a16="http://schemas.microsoft.com/office/drawing/2014/main" id="{D162CF1F-60C0-4482-A541-BA82B0175B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" y="556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46" name="Oval 27">
                <a:extLst>
                  <a:ext uri="{FF2B5EF4-FFF2-40B4-BE49-F238E27FC236}">
                    <a16:creationId xmlns:a16="http://schemas.microsoft.com/office/drawing/2014/main" id="{9B13D200-C6F4-489F-84BC-1E7A49A58A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8" y="556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47" name="Oval 28">
                <a:extLst>
                  <a:ext uri="{FF2B5EF4-FFF2-40B4-BE49-F238E27FC236}">
                    <a16:creationId xmlns:a16="http://schemas.microsoft.com/office/drawing/2014/main" id="{4A7BF601-866A-4B71-9C7C-1C4FB49C13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9" y="596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48" name="Oval 29">
                <a:extLst>
                  <a:ext uri="{FF2B5EF4-FFF2-40B4-BE49-F238E27FC236}">
                    <a16:creationId xmlns:a16="http://schemas.microsoft.com/office/drawing/2014/main" id="{84C44CF2-DB4D-48ED-B77C-040208BA0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596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49" name="Oval 30">
                <a:extLst>
                  <a:ext uri="{FF2B5EF4-FFF2-40B4-BE49-F238E27FC236}">
                    <a16:creationId xmlns:a16="http://schemas.microsoft.com/office/drawing/2014/main" id="{47D90849-187F-4550-9887-451B872717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5" y="594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50" name="Oval 31">
                <a:extLst>
                  <a:ext uri="{FF2B5EF4-FFF2-40B4-BE49-F238E27FC236}">
                    <a16:creationId xmlns:a16="http://schemas.microsoft.com/office/drawing/2014/main" id="{0B4225A4-A9C2-47DC-B31B-112FAC6D60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3" y="594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51" name="Oval 32">
                <a:extLst>
                  <a:ext uri="{FF2B5EF4-FFF2-40B4-BE49-F238E27FC236}">
                    <a16:creationId xmlns:a16="http://schemas.microsoft.com/office/drawing/2014/main" id="{1ECF40BC-458F-4467-AAF1-9165A8C2FE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2" y="592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52" name="Oval 33">
                <a:extLst>
                  <a:ext uri="{FF2B5EF4-FFF2-40B4-BE49-F238E27FC236}">
                    <a16:creationId xmlns:a16="http://schemas.microsoft.com/office/drawing/2014/main" id="{FC3AB485-3D22-483E-89E2-D66914E00F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2" y="592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53" name="Oval 34">
                <a:extLst>
                  <a:ext uri="{FF2B5EF4-FFF2-40B4-BE49-F238E27FC236}">
                    <a16:creationId xmlns:a16="http://schemas.microsoft.com/office/drawing/2014/main" id="{D0BC7B19-94A9-49A4-B5F5-1714B1EA6F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0" y="592"/>
                <a:ext cx="10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54" name="Oval 35">
                <a:extLst>
                  <a:ext uri="{FF2B5EF4-FFF2-40B4-BE49-F238E27FC236}">
                    <a16:creationId xmlns:a16="http://schemas.microsoft.com/office/drawing/2014/main" id="{EFF31C33-0440-4FB5-95C8-20554F67E6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8" y="590"/>
                <a:ext cx="12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55" name="Oval 36">
                <a:extLst>
                  <a:ext uri="{FF2B5EF4-FFF2-40B4-BE49-F238E27FC236}">
                    <a16:creationId xmlns:a16="http://schemas.microsoft.com/office/drawing/2014/main" id="{31135C7B-3776-438D-AE54-190FC0A584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" y="590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56" name="Oval 37">
                <a:extLst>
                  <a:ext uri="{FF2B5EF4-FFF2-40B4-BE49-F238E27FC236}">
                    <a16:creationId xmlns:a16="http://schemas.microsoft.com/office/drawing/2014/main" id="{A726C27F-5CB1-45D1-94B6-E00FDA67A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7" y="590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57" name="Oval 38">
                <a:extLst>
                  <a:ext uri="{FF2B5EF4-FFF2-40B4-BE49-F238E27FC236}">
                    <a16:creationId xmlns:a16="http://schemas.microsoft.com/office/drawing/2014/main" id="{559D2053-3236-4994-B6EB-6AC7E42385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7" y="592"/>
                <a:ext cx="9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58" name="Oval 39">
                <a:extLst>
                  <a:ext uri="{FF2B5EF4-FFF2-40B4-BE49-F238E27FC236}">
                    <a16:creationId xmlns:a16="http://schemas.microsoft.com/office/drawing/2014/main" id="{C34DA9FA-7F7E-4B51-8545-8510D9C11B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7" y="592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59" name="Oval 40">
                <a:extLst>
                  <a:ext uri="{FF2B5EF4-FFF2-40B4-BE49-F238E27FC236}">
                    <a16:creationId xmlns:a16="http://schemas.microsoft.com/office/drawing/2014/main" id="{852C9DDE-6E59-42DD-9E22-CB5C1FB0F8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7" y="592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60" name="Oval 41">
                <a:extLst>
                  <a:ext uri="{FF2B5EF4-FFF2-40B4-BE49-F238E27FC236}">
                    <a16:creationId xmlns:a16="http://schemas.microsoft.com/office/drawing/2014/main" id="{D2055282-C0B6-44A9-B5A3-814125497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7" y="594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61" name="Oval 42">
                <a:extLst>
                  <a:ext uri="{FF2B5EF4-FFF2-40B4-BE49-F238E27FC236}">
                    <a16:creationId xmlns:a16="http://schemas.microsoft.com/office/drawing/2014/main" id="{657590E1-C601-4926-945F-D9A475EDA6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7" y="594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62" name="Oval 43">
                <a:extLst>
                  <a:ext uri="{FF2B5EF4-FFF2-40B4-BE49-F238E27FC236}">
                    <a16:creationId xmlns:a16="http://schemas.microsoft.com/office/drawing/2014/main" id="{8FB41413-8B6A-4A1D-948A-B4B6910AEB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7" y="596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63" name="Oval 44">
                <a:extLst>
                  <a:ext uri="{FF2B5EF4-FFF2-40B4-BE49-F238E27FC236}">
                    <a16:creationId xmlns:a16="http://schemas.microsoft.com/office/drawing/2014/main" id="{12CEFC9A-2134-4AEA-8630-4B2AD63FFA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8" y="596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64" name="Oval 45">
                <a:extLst>
                  <a:ext uri="{FF2B5EF4-FFF2-40B4-BE49-F238E27FC236}">
                    <a16:creationId xmlns:a16="http://schemas.microsoft.com/office/drawing/2014/main" id="{3CC054C1-C9AC-44C0-AFB2-9F7D3EE683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636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65" name="Oval 46">
                <a:extLst>
                  <a:ext uri="{FF2B5EF4-FFF2-40B4-BE49-F238E27FC236}">
                    <a16:creationId xmlns:a16="http://schemas.microsoft.com/office/drawing/2014/main" id="{0F8DFE64-5541-465B-99CA-5559804625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8" y="634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66" name="Oval 47">
                <a:extLst>
                  <a:ext uri="{FF2B5EF4-FFF2-40B4-BE49-F238E27FC236}">
                    <a16:creationId xmlns:a16="http://schemas.microsoft.com/office/drawing/2014/main" id="{7866B6BB-C9F1-489D-B1C4-7E0DDC1996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6" y="634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67" name="Oval 48">
                <a:extLst>
                  <a:ext uri="{FF2B5EF4-FFF2-40B4-BE49-F238E27FC236}">
                    <a16:creationId xmlns:a16="http://schemas.microsoft.com/office/drawing/2014/main" id="{F9799AB5-C265-4505-A887-0D8EBB041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4" y="632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68" name="Oval 49">
                <a:extLst>
                  <a:ext uri="{FF2B5EF4-FFF2-40B4-BE49-F238E27FC236}">
                    <a16:creationId xmlns:a16="http://schemas.microsoft.com/office/drawing/2014/main" id="{FE6CF613-E915-465F-99B9-19AF76938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2" y="630"/>
                <a:ext cx="10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69" name="Oval 50">
                <a:extLst>
                  <a:ext uri="{FF2B5EF4-FFF2-40B4-BE49-F238E27FC236}">
                    <a16:creationId xmlns:a16="http://schemas.microsoft.com/office/drawing/2014/main" id="{8E41FF29-AB42-4987-BD2F-A83087FA56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1" y="628"/>
                <a:ext cx="11" cy="1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70" name="Oval 51">
                <a:extLst>
                  <a:ext uri="{FF2B5EF4-FFF2-40B4-BE49-F238E27FC236}">
                    <a16:creationId xmlns:a16="http://schemas.microsoft.com/office/drawing/2014/main" id="{BEFB41C9-13BA-479C-A6B0-F83542C69F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9" y="628"/>
                <a:ext cx="13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71" name="Oval 52">
                <a:extLst>
                  <a:ext uri="{FF2B5EF4-FFF2-40B4-BE49-F238E27FC236}">
                    <a16:creationId xmlns:a16="http://schemas.microsoft.com/office/drawing/2014/main" id="{C2AF8B98-2EC9-4010-9EB6-9971443105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7" y="626"/>
                <a:ext cx="15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72" name="Oval 53">
                <a:extLst>
                  <a:ext uri="{FF2B5EF4-FFF2-40B4-BE49-F238E27FC236}">
                    <a16:creationId xmlns:a16="http://schemas.microsoft.com/office/drawing/2014/main" id="{77D440C7-A1FC-4192-94F7-E166D785C3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15" y="626"/>
                <a:ext cx="17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73" name="Oval 54">
                <a:extLst>
                  <a:ext uri="{FF2B5EF4-FFF2-40B4-BE49-F238E27FC236}">
                    <a16:creationId xmlns:a16="http://schemas.microsoft.com/office/drawing/2014/main" id="{B969B729-ED10-4515-93D7-E79C108148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5" y="626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74" name="Oval 55">
                <a:extLst>
                  <a:ext uri="{FF2B5EF4-FFF2-40B4-BE49-F238E27FC236}">
                    <a16:creationId xmlns:a16="http://schemas.microsoft.com/office/drawing/2014/main" id="{48E39B66-40D7-43EA-BC2D-7F3CCAB9A3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4" y="626"/>
                <a:ext cx="17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75" name="Oval 56">
                <a:extLst>
                  <a:ext uri="{FF2B5EF4-FFF2-40B4-BE49-F238E27FC236}">
                    <a16:creationId xmlns:a16="http://schemas.microsoft.com/office/drawing/2014/main" id="{5CDEB825-A2B7-4BA6-A060-A2EE3A23F8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4" y="628"/>
                <a:ext cx="17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76" name="Oval 57">
                <a:extLst>
                  <a:ext uri="{FF2B5EF4-FFF2-40B4-BE49-F238E27FC236}">
                    <a16:creationId xmlns:a16="http://schemas.microsoft.com/office/drawing/2014/main" id="{7C520738-E97F-43B2-84AE-059A0C3458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4" y="628"/>
                <a:ext cx="15" cy="1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77" name="Oval 58">
                <a:extLst>
                  <a:ext uri="{FF2B5EF4-FFF2-40B4-BE49-F238E27FC236}">
                    <a16:creationId xmlns:a16="http://schemas.microsoft.com/office/drawing/2014/main" id="{9CD41764-6F9B-4F2D-8E3F-78C76D94BD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6" y="630"/>
                <a:ext cx="11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78" name="Oval 59">
                <a:extLst>
                  <a:ext uri="{FF2B5EF4-FFF2-40B4-BE49-F238E27FC236}">
                    <a16:creationId xmlns:a16="http://schemas.microsoft.com/office/drawing/2014/main" id="{5DC3F3DE-DD30-4DBF-9CBE-61AC5DF12E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6" y="630"/>
                <a:ext cx="8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79" name="Oval 60">
                <a:extLst>
                  <a:ext uri="{FF2B5EF4-FFF2-40B4-BE49-F238E27FC236}">
                    <a16:creationId xmlns:a16="http://schemas.microsoft.com/office/drawing/2014/main" id="{6F41865A-B8DB-4242-8A85-DE165397DA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" y="632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80" name="Oval 61">
                <a:extLst>
                  <a:ext uri="{FF2B5EF4-FFF2-40B4-BE49-F238E27FC236}">
                    <a16:creationId xmlns:a16="http://schemas.microsoft.com/office/drawing/2014/main" id="{36708FAC-5608-44C8-A6A0-8AA01A56E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6" y="634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81" name="Oval 62">
                <a:extLst>
                  <a:ext uri="{FF2B5EF4-FFF2-40B4-BE49-F238E27FC236}">
                    <a16:creationId xmlns:a16="http://schemas.microsoft.com/office/drawing/2014/main" id="{6A67E7CD-8D7C-4EAA-AD31-C01730B5D0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7" y="634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82" name="Oval 63">
                <a:extLst>
                  <a:ext uri="{FF2B5EF4-FFF2-40B4-BE49-F238E27FC236}">
                    <a16:creationId xmlns:a16="http://schemas.microsoft.com/office/drawing/2014/main" id="{6F704216-8530-4D28-B772-42AB34F9D2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636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83" name="Oval 64">
                <a:extLst>
                  <a:ext uri="{FF2B5EF4-FFF2-40B4-BE49-F238E27FC236}">
                    <a16:creationId xmlns:a16="http://schemas.microsoft.com/office/drawing/2014/main" id="{9CA21844-2CE7-49A3-B99B-A78189ABE9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" y="674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84" name="Oval 65">
                <a:extLst>
                  <a:ext uri="{FF2B5EF4-FFF2-40B4-BE49-F238E27FC236}">
                    <a16:creationId xmlns:a16="http://schemas.microsoft.com/office/drawing/2014/main" id="{0B6262EE-B4EF-4B69-B4EF-582E858375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9" y="674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85" name="Oval 66">
                <a:extLst>
                  <a:ext uri="{FF2B5EF4-FFF2-40B4-BE49-F238E27FC236}">
                    <a16:creationId xmlns:a16="http://schemas.microsoft.com/office/drawing/2014/main" id="{E65FABA7-585D-48CC-8630-E42A34DBD5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7" y="672"/>
                <a:ext cx="4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86" name="Oval 67">
                <a:extLst>
                  <a:ext uri="{FF2B5EF4-FFF2-40B4-BE49-F238E27FC236}">
                    <a16:creationId xmlns:a16="http://schemas.microsoft.com/office/drawing/2014/main" id="{DB6D7984-1DDC-4922-8D43-6582D3CA76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3" y="670"/>
                <a:ext cx="10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87" name="Oval 68">
                <a:extLst>
                  <a:ext uri="{FF2B5EF4-FFF2-40B4-BE49-F238E27FC236}">
                    <a16:creationId xmlns:a16="http://schemas.microsoft.com/office/drawing/2014/main" id="{F922213D-1B91-4BBC-B083-AC824E756A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1" y="669"/>
                <a:ext cx="12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88" name="Oval 69">
                <a:extLst>
                  <a:ext uri="{FF2B5EF4-FFF2-40B4-BE49-F238E27FC236}">
                    <a16:creationId xmlns:a16="http://schemas.microsoft.com/office/drawing/2014/main" id="{19FC6A04-A4E6-4ECF-A70B-A75387CA30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0" y="667"/>
                <a:ext cx="15" cy="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89" name="Oval 70">
                <a:extLst>
                  <a:ext uri="{FF2B5EF4-FFF2-40B4-BE49-F238E27FC236}">
                    <a16:creationId xmlns:a16="http://schemas.microsoft.com/office/drawing/2014/main" id="{E0F8D604-29BE-41C8-845D-F95AFA14AE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6" y="665"/>
                <a:ext cx="19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90" name="Oval 71">
                <a:extLst>
                  <a:ext uri="{FF2B5EF4-FFF2-40B4-BE49-F238E27FC236}">
                    <a16:creationId xmlns:a16="http://schemas.microsoft.com/office/drawing/2014/main" id="{633CB305-3397-4D78-813B-FCB449B5A4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54" y="665"/>
                <a:ext cx="23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91" name="Oval 72">
                <a:extLst>
                  <a:ext uri="{FF2B5EF4-FFF2-40B4-BE49-F238E27FC236}">
                    <a16:creationId xmlns:a16="http://schemas.microsoft.com/office/drawing/2014/main" id="{15B83039-E9FD-4DAD-98CB-D0531EB1AE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2" y="663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92" name="Oval 73">
                <a:extLst>
                  <a:ext uri="{FF2B5EF4-FFF2-40B4-BE49-F238E27FC236}">
                    <a16:creationId xmlns:a16="http://schemas.microsoft.com/office/drawing/2014/main" id="{14DB1E2D-CE21-440D-BC99-51EA46E9EF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1" y="663"/>
                <a:ext cx="26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93" name="Oval 74">
                <a:extLst>
                  <a:ext uri="{FF2B5EF4-FFF2-40B4-BE49-F238E27FC236}">
                    <a16:creationId xmlns:a16="http://schemas.microsoft.com/office/drawing/2014/main" id="{F3348660-770E-4A13-B2BA-F7B97B825A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1" y="661"/>
                <a:ext cx="25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94" name="Oval 75">
                <a:extLst>
                  <a:ext uri="{FF2B5EF4-FFF2-40B4-BE49-F238E27FC236}">
                    <a16:creationId xmlns:a16="http://schemas.microsoft.com/office/drawing/2014/main" id="{27C811F3-FD28-4FCC-8AA5-7333AF7C6C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9" y="663"/>
                <a:ext cx="27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95" name="Oval 76">
                <a:extLst>
                  <a:ext uri="{FF2B5EF4-FFF2-40B4-BE49-F238E27FC236}">
                    <a16:creationId xmlns:a16="http://schemas.microsoft.com/office/drawing/2014/main" id="{B5BC078E-5898-45C4-A8F3-24460A1235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1" y="663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96" name="Oval 77">
                <a:extLst>
                  <a:ext uri="{FF2B5EF4-FFF2-40B4-BE49-F238E27FC236}">
                    <a16:creationId xmlns:a16="http://schemas.microsoft.com/office/drawing/2014/main" id="{F0C09DCD-5849-4AF9-9A18-2E920F5C0E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1" y="665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97" name="Oval 78">
                <a:extLst>
                  <a:ext uri="{FF2B5EF4-FFF2-40B4-BE49-F238E27FC236}">
                    <a16:creationId xmlns:a16="http://schemas.microsoft.com/office/drawing/2014/main" id="{4CF10111-0B84-41F0-8ED0-FF81003F8D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1" y="667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98" name="Oval 79">
                <a:extLst>
                  <a:ext uri="{FF2B5EF4-FFF2-40B4-BE49-F238E27FC236}">
                    <a16:creationId xmlns:a16="http://schemas.microsoft.com/office/drawing/2014/main" id="{EB900D84-7418-44A4-8EE2-0879ECADA6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3" y="669"/>
                <a:ext cx="14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99" name="Oval 80">
                <a:extLst>
                  <a:ext uri="{FF2B5EF4-FFF2-40B4-BE49-F238E27FC236}">
                    <a16:creationId xmlns:a16="http://schemas.microsoft.com/office/drawing/2014/main" id="{108BFB19-83DB-4C36-8599-92EA5CEB9C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3" y="670"/>
                <a:ext cx="12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00" name="Oval 81">
                <a:extLst>
                  <a:ext uri="{FF2B5EF4-FFF2-40B4-BE49-F238E27FC236}">
                    <a16:creationId xmlns:a16="http://schemas.microsoft.com/office/drawing/2014/main" id="{356DB3E4-7B85-435C-A9EE-3B0941A588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6" y="672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01" name="Oval 82">
                <a:extLst>
                  <a:ext uri="{FF2B5EF4-FFF2-40B4-BE49-F238E27FC236}">
                    <a16:creationId xmlns:a16="http://schemas.microsoft.com/office/drawing/2014/main" id="{F76CEC86-B30A-471B-A8C9-FD42DC164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6" y="672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02" name="Oval 83">
                <a:extLst>
                  <a:ext uri="{FF2B5EF4-FFF2-40B4-BE49-F238E27FC236}">
                    <a16:creationId xmlns:a16="http://schemas.microsoft.com/office/drawing/2014/main" id="{BC963C0C-300D-4BC5-8B85-F8044ACAE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674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03" name="Oval 84">
                <a:extLst>
                  <a:ext uri="{FF2B5EF4-FFF2-40B4-BE49-F238E27FC236}">
                    <a16:creationId xmlns:a16="http://schemas.microsoft.com/office/drawing/2014/main" id="{218AA0A4-59A0-4EC7-B31C-53A4A2D921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674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04" name="Oval 85">
                <a:extLst>
                  <a:ext uri="{FF2B5EF4-FFF2-40B4-BE49-F238E27FC236}">
                    <a16:creationId xmlns:a16="http://schemas.microsoft.com/office/drawing/2014/main" id="{15C1FA2C-97CD-4449-957D-4EA768123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1" y="714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05" name="Oval 86">
                <a:extLst>
                  <a:ext uri="{FF2B5EF4-FFF2-40B4-BE49-F238E27FC236}">
                    <a16:creationId xmlns:a16="http://schemas.microsoft.com/office/drawing/2014/main" id="{32AF2A76-12D4-4C8F-92E7-898BADD0A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9" y="713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06" name="Oval 87">
                <a:extLst>
                  <a:ext uri="{FF2B5EF4-FFF2-40B4-BE49-F238E27FC236}">
                    <a16:creationId xmlns:a16="http://schemas.microsoft.com/office/drawing/2014/main" id="{D4F108E7-380F-44F4-91E2-A81FEC10E9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8" y="713"/>
                <a:ext cx="3" cy="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07" name="Oval 88">
                <a:extLst>
                  <a:ext uri="{FF2B5EF4-FFF2-40B4-BE49-F238E27FC236}">
                    <a16:creationId xmlns:a16="http://schemas.microsoft.com/office/drawing/2014/main" id="{CAE6AF3E-042B-4089-830C-C323886987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6" y="711"/>
                <a:ext cx="7" cy="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08" name="Oval 89">
                <a:extLst>
                  <a:ext uri="{FF2B5EF4-FFF2-40B4-BE49-F238E27FC236}">
                    <a16:creationId xmlns:a16="http://schemas.microsoft.com/office/drawing/2014/main" id="{036B2488-6C14-4A60-A02A-5440057207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2" y="709"/>
                <a:ext cx="12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09" name="Oval 90">
                <a:extLst>
                  <a:ext uri="{FF2B5EF4-FFF2-40B4-BE49-F238E27FC236}">
                    <a16:creationId xmlns:a16="http://schemas.microsoft.com/office/drawing/2014/main" id="{D3E78861-2D6A-4B65-8CC0-9432FAFBC8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0" y="707"/>
                <a:ext cx="16" cy="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10" name="Oval 91">
                <a:extLst>
                  <a:ext uri="{FF2B5EF4-FFF2-40B4-BE49-F238E27FC236}">
                    <a16:creationId xmlns:a16="http://schemas.microsoft.com/office/drawing/2014/main" id="{2AF1E079-2557-403C-861F-EDB5B74912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7" y="705"/>
                <a:ext cx="21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11" name="Oval 92">
                <a:extLst>
                  <a:ext uri="{FF2B5EF4-FFF2-40B4-BE49-F238E27FC236}">
                    <a16:creationId xmlns:a16="http://schemas.microsoft.com/office/drawing/2014/main" id="{1FCA3C65-7CBE-4BC5-9A06-7C4668E6D2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3" y="701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12" name="Oval 93">
                <a:extLst>
                  <a:ext uri="{FF2B5EF4-FFF2-40B4-BE49-F238E27FC236}">
                    <a16:creationId xmlns:a16="http://schemas.microsoft.com/office/drawing/2014/main" id="{BB3D4419-BBD5-4A90-8CA5-2AFA7B870B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1" y="699"/>
                <a:ext cx="29" cy="3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13" name="Oval 94">
                <a:extLst>
                  <a:ext uri="{FF2B5EF4-FFF2-40B4-BE49-F238E27FC236}">
                    <a16:creationId xmlns:a16="http://schemas.microsoft.com/office/drawing/2014/main" id="{C2A1D088-80DC-4DD7-A6AC-908322E368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7" y="697"/>
                <a:ext cx="35" cy="3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14" name="Oval 95">
                <a:extLst>
                  <a:ext uri="{FF2B5EF4-FFF2-40B4-BE49-F238E27FC236}">
                    <a16:creationId xmlns:a16="http://schemas.microsoft.com/office/drawing/2014/main" id="{6BCA68FE-1DB1-45AA-8DE5-E61130E4EE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6" y="697"/>
                <a:ext cx="36" cy="3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15" name="Oval 96">
                <a:extLst>
                  <a:ext uri="{FF2B5EF4-FFF2-40B4-BE49-F238E27FC236}">
                    <a16:creationId xmlns:a16="http://schemas.microsoft.com/office/drawing/2014/main" id="{193448D8-1F52-466E-A842-10883F39A0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6" y="695"/>
                <a:ext cx="36" cy="3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16" name="Oval 97">
                <a:extLst>
                  <a:ext uri="{FF2B5EF4-FFF2-40B4-BE49-F238E27FC236}">
                    <a16:creationId xmlns:a16="http://schemas.microsoft.com/office/drawing/2014/main" id="{AB27F286-8955-4AEB-9831-1E2820BC0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6" y="697"/>
                <a:ext cx="34" cy="3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17" name="Oval 98">
                <a:extLst>
                  <a:ext uri="{FF2B5EF4-FFF2-40B4-BE49-F238E27FC236}">
                    <a16:creationId xmlns:a16="http://schemas.microsoft.com/office/drawing/2014/main" id="{CF874995-34B9-451F-B1E8-B5E05D8B5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6" y="699"/>
                <a:ext cx="33" cy="3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18" name="Oval 99">
                <a:extLst>
                  <a:ext uri="{FF2B5EF4-FFF2-40B4-BE49-F238E27FC236}">
                    <a16:creationId xmlns:a16="http://schemas.microsoft.com/office/drawing/2014/main" id="{D37B6B08-BB04-44B4-81C7-88F2DE3E5B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8" y="701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19" name="Oval 100">
                <a:extLst>
                  <a:ext uri="{FF2B5EF4-FFF2-40B4-BE49-F238E27FC236}">
                    <a16:creationId xmlns:a16="http://schemas.microsoft.com/office/drawing/2014/main" id="{06212B0A-8508-47B6-ABD2-DEAE888106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8" y="703"/>
                <a:ext cx="25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20" name="Oval 101">
                <a:extLst>
                  <a:ext uri="{FF2B5EF4-FFF2-40B4-BE49-F238E27FC236}">
                    <a16:creationId xmlns:a16="http://schemas.microsoft.com/office/drawing/2014/main" id="{EA25A26E-D31C-46E6-86C5-A3D43F4EB2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0" y="705"/>
                <a:ext cx="19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21" name="Oval 102">
                <a:extLst>
                  <a:ext uri="{FF2B5EF4-FFF2-40B4-BE49-F238E27FC236}">
                    <a16:creationId xmlns:a16="http://schemas.microsoft.com/office/drawing/2014/main" id="{7E32E05D-8016-4A68-935A-0F0F90B6C6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2" y="707"/>
                <a:ext cx="14" cy="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22" name="Oval 103">
                <a:extLst>
                  <a:ext uri="{FF2B5EF4-FFF2-40B4-BE49-F238E27FC236}">
                    <a16:creationId xmlns:a16="http://schemas.microsoft.com/office/drawing/2014/main" id="{02C3CCFF-B892-4645-B2A2-D7D000260E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4" y="709"/>
                <a:ext cx="10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23" name="Oval 104">
                <a:extLst>
                  <a:ext uri="{FF2B5EF4-FFF2-40B4-BE49-F238E27FC236}">
                    <a16:creationId xmlns:a16="http://schemas.microsoft.com/office/drawing/2014/main" id="{B0EA7623-E7BF-40D6-8A04-F12D36D09C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" y="711"/>
                <a:ext cx="5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24" name="Oval 105">
                <a:extLst>
                  <a:ext uri="{FF2B5EF4-FFF2-40B4-BE49-F238E27FC236}">
                    <a16:creationId xmlns:a16="http://schemas.microsoft.com/office/drawing/2014/main" id="{17259AA6-6847-4B8E-A736-C91D36FC85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713"/>
                <a:ext cx="2" cy="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25" name="Oval 106">
                <a:extLst>
                  <a:ext uri="{FF2B5EF4-FFF2-40B4-BE49-F238E27FC236}">
                    <a16:creationId xmlns:a16="http://schemas.microsoft.com/office/drawing/2014/main" id="{38D0DE23-469D-4D3C-9994-A3AD34BD27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7" y="714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26" name="Oval 107">
                <a:extLst>
                  <a:ext uri="{FF2B5EF4-FFF2-40B4-BE49-F238E27FC236}">
                    <a16:creationId xmlns:a16="http://schemas.microsoft.com/office/drawing/2014/main" id="{7CE6076F-512B-4054-9C98-149CDDA576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50" y="753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27" name="Oval 108">
                <a:extLst>
                  <a:ext uri="{FF2B5EF4-FFF2-40B4-BE49-F238E27FC236}">
                    <a16:creationId xmlns:a16="http://schemas.microsoft.com/office/drawing/2014/main" id="{CA3C9005-08F6-496C-943A-3CA4684335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88" y="753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28" name="Oval 109">
                <a:extLst>
                  <a:ext uri="{FF2B5EF4-FFF2-40B4-BE49-F238E27FC236}">
                    <a16:creationId xmlns:a16="http://schemas.microsoft.com/office/drawing/2014/main" id="{7543D377-0D0C-42B7-B7B7-D658851562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7" y="751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29" name="Oval 110">
                <a:extLst>
                  <a:ext uri="{FF2B5EF4-FFF2-40B4-BE49-F238E27FC236}">
                    <a16:creationId xmlns:a16="http://schemas.microsoft.com/office/drawing/2014/main" id="{59E4B81B-B0EA-48CC-9EEB-F733B28E83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5" y="749"/>
                <a:ext cx="8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30" name="Oval 111">
                <a:extLst>
                  <a:ext uri="{FF2B5EF4-FFF2-40B4-BE49-F238E27FC236}">
                    <a16:creationId xmlns:a16="http://schemas.microsoft.com/office/drawing/2014/main" id="{47D9B6EA-A868-4B43-88EB-7824B18EC0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1" y="747"/>
                <a:ext cx="14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31" name="Oval 112">
                <a:extLst>
                  <a:ext uri="{FF2B5EF4-FFF2-40B4-BE49-F238E27FC236}">
                    <a16:creationId xmlns:a16="http://schemas.microsoft.com/office/drawing/2014/main" id="{89DD9D46-A90B-47E3-AF28-E9196D20F1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8" y="743"/>
                <a:ext cx="19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32" name="Oval 113">
                <a:extLst>
                  <a:ext uri="{FF2B5EF4-FFF2-40B4-BE49-F238E27FC236}">
                    <a16:creationId xmlns:a16="http://schemas.microsoft.com/office/drawing/2014/main" id="{6DCC16EA-9818-48C5-BD63-9B56753D0A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4" y="741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33" name="Oval 114">
                <a:extLst>
                  <a:ext uri="{FF2B5EF4-FFF2-40B4-BE49-F238E27FC236}">
                    <a16:creationId xmlns:a16="http://schemas.microsoft.com/office/drawing/2014/main" id="{F1F88050-114C-45DE-8E6C-4201AAD1E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0" y="737"/>
                <a:ext cx="31" cy="3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34" name="Oval 115">
                <a:extLst>
                  <a:ext uri="{FF2B5EF4-FFF2-40B4-BE49-F238E27FC236}">
                    <a16:creationId xmlns:a16="http://schemas.microsoft.com/office/drawing/2014/main" id="{F7031CAC-39D2-44EF-A54F-D519A56019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6" y="736"/>
                <a:ext cx="37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35" name="Oval 116">
                <a:extLst>
                  <a:ext uri="{FF2B5EF4-FFF2-40B4-BE49-F238E27FC236}">
                    <a16:creationId xmlns:a16="http://schemas.microsoft.com/office/drawing/2014/main" id="{AF82F782-6F9B-4396-B428-952B1D1545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5" y="734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36" name="Oval 117">
                <a:extLst>
                  <a:ext uri="{FF2B5EF4-FFF2-40B4-BE49-F238E27FC236}">
                    <a16:creationId xmlns:a16="http://schemas.microsoft.com/office/drawing/2014/main" id="{0238673D-2AAE-4765-ABA7-3935B5EDCE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3" y="734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37" name="Oval 118">
                <a:extLst>
                  <a:ext uri="{FF2B5EF4-FFF2-40B4-BE49-F238E27FC236}">
                    <a16:creationId xmlns:a16="http://schemas.microsoft.com/office/drawing/2014/main" id="{486D94A2-BA03-4D93-8ADB-6CD68572AF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3" y="734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38" name="Oval 119">
                <a:extLst>
                  <a:ext uri="{FF2B5EF4-FFF2-40B4-BE49-F238E27FC236}">
                    <a16:creationId xmlns:a16="http://schemas.microsoft.com/office/drawing/2014/main" id="{B9FDDC4E-F89B-4C40-A312-F0B55D1392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1" y="734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39" name="Oval 120">
                <a:extLst>
                  <a:ext uri="{FF2B5EF4-FFF2-40B4-BE49-F238E27FC236}">
                    <a16:creationId xmlns:a16="http://schemas.microsoft.com/office/drawing/2014/main" id="{4BB213B9-A6EF-4B41-A0DA-99DBFB1EEB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1" y="734"/>
                <a:ext cx="41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40" name="Oval 121">
                <a:extLst>
                  <a:ext uri="{FF2B5EF4-FFF2-40B4-BE49-F238E27FC236}">
                    <a16:creationId xmlns:a16="http://schemas.microsoft.com/office/drawing/2014/main" id="{0A3CFBF9-7686-45FA-8A92-1AABAFDAB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3" y="736"/>
                <a:ext cx="35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41" name="Oval 122">
                <a:extLst>
                  <a:ext uri="{FF2B5EF4-FFF2-40B4-BE49-F238E27FC236}">
                    <a16:creationId xmlns:a16="http://schemas.microsoft.com/office/drawing/2014/main" id="{70034BD0-1ECC-4271-A8F4-D11E53CBDF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6" y="739"/>
                <a:ext cx="28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42" name="Oval 123">
                <a:extLst>
                  <a:ext uri="{FF2B5EF4-FFF2-40B4-BE49-F238E27FC236}">
                    <a16:creationId xmlns:a16="http://schemas.microsoft.com/office/drawing/2014/main" id="{188848B1-BD92-472B-B184-67029DCDE8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8" y="741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43" name="Oval 124">
                <a:extLst>
                  <a:ext uri="{FF2B5EF4-FFF2-40B4-BE49-F238E27FC236}">
                    <a16:creationId xmlns:a16="http://schemas.microsoft.com/office/drawing/2014/main" id="{3A6E195E-0408-41F0-B3C2-958B5D054E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0" y="745"/>
                <a:ext cx="19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44" name="Oval 125">
                <a:extLst>
                  <a:ext uri="{FF2B5EF4-FFF2-40B4-BE49-F238E27FC236}">
                    <a16:creationId xmlns:a16="http://schemas.microsoft.com/office/drawing/2014/main" id="{8871CF48-7B22-4DD1-AE20-51895D6753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2" y="747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45" name="Oval 126">
                <a:extLst>
                  <a:ext uri="{FF2B5EF4-FFF2-40B4-BE49-F238E27FC236}">
                    <a16:creationId xmlns:a16="http://schemas.microsoft.com/office/drawing/2014/main" id="{8550C169-DF5A-4695-9FBF-76AEEBE1A7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4" y="749"/>
                <a:ext cx="7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46" name="Oval 127">
                <a:extLst>
                  <a:ext uri="{FF2B5EF4-FFF2-40B4-BE49-F238E27FC236}">
                    <a16:creationId xmlns:a16="http://schemas.microsoft.com/office/drawing/2014/main" id="{5DAA8C87-FA3A-41F1-B7F1-98DAB59F9C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751"/>
                <a:ext cx="4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47" name="Oval 128">
                <a:extLst>
                  <a:ext uri="{FF2B5EF4-FFF2-40B4-BE49-F238E27FC236}">
                    <a16:creationId xmlns:a16="http://schemas.microsoft.com/office/drawing/2014/main" id="{9F2F18F3-FF97-4EC1-A6C2-95AA43A22A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753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48" name="Oval 129">
                <a:extLst>
                  <a:ext uri="{FF2B5EF4-FFF2-40B4-BE49-F238E27FC236}">
                    <a16:creationId xmlns:a16="http://schemas.microsoft.com/office/drawing/2014/main" id="{3025D123-CAE9-41E5-834A-B77B952C0A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6" y="753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49" name="Oval 130">
                <a:extLst>
                  <a:ext uri="{FF2B5EF4-FFF2-40B4-BE49-F238E27FC236}">
                    <a16:creationId xmlns:a16="http://schemas.microsoft.com/office/drawing/2014/main" id="{D1DCC2F1-C3DF-459D-9198-6D8603043F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1" y="793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50" name="Oval 131">
                <a:extLst>
                  <a:ext uri="{FF2B5EF4-FFF2-40B4-BE49-F238E27FC236}">
                    <a16:creationId xmlns:a16="http://schemas.microsoft.com/office/drawing/2014/main" id="{B24FDE6A-E59E-4E3D-BCCF-F39571A9E0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9" y="791"/>
                <a:ext cx="2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51" name="Oval 132">
                <a:extLst>
                  <a:ext uri="{FF2B5EF4-FFF2-40B4-BE49-F238E27FC236}">
                    <a16:creationId xmlns:a16="http://schemas.microsoft.com/office/drawing/2014/main" id="{EE514B0C-2934-4AA3-B0D6-192264164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6" y="789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52" name="Oval 133">
                <a:extLst>
                  <a:ext uri="{FF2B5EF4-FFF2-40B4-BE49-F238E27FC236}">
                    <a16:creationId xmlns:a16="http://schemas.microsoft.com/office/drawing/2014/main" id="{5E06B1A4-E820-4E4F-B437-D4533895F0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4" y="787"/>
                <a:ext cx="11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53" name="Oval 134">
                <a:extLst>
                  <a:ext uri="{FF2B5EF4-FFF2-40B4-BE49-F238E27FC236}">
                    <a16:creationId xmlns:a16="http://schemas.microsoft.com/office/drawing/2014/main" id="{F3BC5FB0-DF11-4CDD-A4BF-8FA0C17C90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0" y="785"/>
                <a:ext cx="15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54" name="Oval 135">
                <a:extLst>
                  <a:ext uri="{FF2B5EF4-FFF2-40B4-BE49-F238E27FC236}">
                    <a16:creationId xmlns:a16="http://schemas.microsoft.com/office/drawing/2014/main" id="{1A1702D3-3673-401B-8224-B4A410A697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6" y="781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55" name="Oval 136">
                <a:extLst>
                  <a:ext uri="{FF2B5EF4-FFF2-40B4-BE49-F238E27FC236}">
                    <a16:creationId xmlns:a16="http://schemas.microsoft.com/office/drawing/2014/main" id="{3120F0AE-4991-4C59-93C1-BA846B42CE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3" y="780"/>
                <a:ext cx="28" cy="2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56" name="Oval 137">
                <a:extLst>
                  <a:ext uri="{FF2B5EF4-FFF2-40B4-BE49-F238E27FC236}">
                    <a16:creationId xmlns:a16="http://schemas.microsoft.com/office/drawing/2014/main" id="{D2E9E1DD-75B0-4BB9-96FF-92D3E47A75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9" y="776"/>
                <a:ext cx="35" cy="3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57" name="Oval 138">
                <a:extLst>
                  <a:ext uri="{FF2B5EF4-FFF2-40B4-BE49-F238E27FC236}">
                    <a16:creationId xmlns:a16="http://schemas.microsoft.com/office/drawing/2014/main" id="{9C561D28-4DF8-4EBF-BC32-E21AF96CBB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5" y="772"/>
                <a:ext cx="41" cy="4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58" name="Oval 139">
                <a:extLst>
                  <a:ext uri="{FF2B5EF4-FFF2-40B4-BE49-F238E27FC236}">
                    <a16:creationId xmlns:a16="http://schemas.microsoft.com/office/drawing/2014/main" id="{6DCE2F35-1FCB-455F-84F3-6F606B04EA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4" y="772"/>
                <a:ext cx="42" cy="4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59" name="Oval 140">
                <a:extLst>
                  <a:ext uri="{FF2B5EF4-FFF2-40B4-BE49-F238E27FC236}">
                    <a16:creationId xmlns:a16="http://schemas.microsoft.com/office/drawing/2014/main" id="{D6A2CFF9-180E-4652-879A-3C7E991B45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4" y="772"/>
                <a:ext cx="40" cy="4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60" name="Oval 141">
                <a:extLst>
                  <a:ext uri="{FF2B5EF4-FFF2-40B4-BE49-F238E27FC236}">
                    <a16:creationId xmlns:a16="http://schemas.microsoft.com/office/drawing/2014/main" id="{12FEAE40-DFDF-4071-9314-F4707E5922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4" y="772"/>
                <a:ext cx="40" cy="4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61" name="Oval 142">
                <a:extLst>
                  <a:ext uri="{FF2B5EF4-FFF2-40B4-BE49-F238E27FC236}">
                    <a16:creationId xmlns:a16="http://schemas.microsoft.com/office/drawing/2014/main" id="{73C8D001-0DA4-481F-9F28-C85B367518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2" y="772"/>
                <a:ext cx="40" cy="4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62" name="Oval 143">
                <a:extLst>
                  <a:ext uri="{FF2B5EF4-FFF2-40B4-BE49-F238E27FC236}">
                    <a16:creationId xmlns:a16="http://schemas.microsoft.com/office/drawing/2014/main" id="{510B538C-B238-4BE6-9215-AE39D3F2F2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2" y="772"/>
                <a:ext cx="40" cy="4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63" name="Oval 144">
                <a:extLst>
                  <a:ext uri="{FF2B5EF4-FFF2-40B4-BE49-F238E27FC236}">
                    <a16:creationId xmlns:a16="http://schemas.microsoft.com/office/drawing/2014/main" id="{E5FDA746-3392-44CC-9A27-7152AFDD93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1" y="772"/>
                <a:ext cx="42" cy="4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64" name="Oval 145">
                <a:extLst>
                  <a:ext uri="{FF2B5EF4-FFF2-40B4-BE49-F238E27FC236}">
                    <a16:creationId xmlns:a16="http://schemas.microsoft.com/office/drawing/2014/main" id="{725E6404-0C81-4F9B-97E4-38D668446B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5" y="776"/>
                <a:ext cx="32" cy="3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65" name="Oval 146">
                <a:extLst>
                  <a:ext uri="{FF2B5EF4-FFF2-40B4-BE49-F238E27FC236}">
                    <a16:creationId xmlns:a16="http://schemas.microsoft.com/office/drawing/2014/main" id="{B04D4853-30E0-42E7-A5BC-7DD2993404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7" y="780"/>
                <a:ext cx="26" cy="2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66" name="Oval 147">
                <a:extLst>
                  <a:ext uri="{FF2B5EF4-FFF2-40B4-BE49-F238E27FC236}">
                    <a16:creationId xmlns:a16="http://schemas.microsoft.com/office/drawing/2014/main" id="{38764D03-8806-476A-AE48-8DB06680CF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89" y="783"/>
                <a:ext cx="21" cy="2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67" name="Oval 148">
                <a:extLst>
                  <a:ext uri="{FF2B5EF4-FFF2-40B4-BE49-F238E27FC236}">
                    <a16:creationId xmlns:a16="http://schemas.microsoft.com/office/drawing/2014/main" id="{EC010F74-90FA-4695-B0AB-6B155D1257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3" y="785"/>
                <a:ext cx="13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68" name="Oval 149">
                <a:extLst>
                  <a:ext uri="{FF2B5EF4-FFF2-40B4-BE49-F238E27FC236}">
                    <a16:creationId xmlns:a16="http://schemas.microsoft.com/office/drawing/2014/main" id="{A43F96B8-0801-4E97-9F1D-4C4109716C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3" y="789"/>
                <a:ext cx="9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69" name="Oval 150">
                <a:extLst>
                  <a:ext uri="{FF2B5EF4-FFF2-40B4-BE49-F238E27FC236}">
                    <a16:creationId xmlns:a16="http://schemas.microsoft.com/office/drawing/2014/main" id="{5B2FEA06-CFB2-418E-B0EA-A90CD40B4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5" y="791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70" name="Oval 151">
                <a:extLst>
                  <a:ext uri="{FF2B5EF4-FFF2-40B4-BE49-F238E27FC236}">
                    <a16:creationId xmlns:a16="http://schemas.microsoft.com/office/drawing/2014/main" id="{8712B887-5903-456A-8B0C-9F04E21D4B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5" y="791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71" name="Oval 152">
                <a:extLst>
                  <a:ext uri="{FF2B5EF4-FFF2-40B4-BE49-F238E27FC236}">
                    <a16:creationId xmlns:a16="http://schemas.microsoft.com/office/drawing/2014/main" id="{E01826D1-7306-47C6-8218-D8494EBDF6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95" y="793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72" name="Oval 153">
                <a:extLst>
                  <a:ext uri="{FF2B5EF4-FFF2-40B4-BE49-F238E27FC236}">
                    <a16:creationId xmlns:a16="http://schemas.microsoft.com/office/drawing/2014/main" id="{95EC6CD9-3206-4500-91C5-EEFB86BD66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50" y="831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73" name="Oval 154">
                <a:extLst>
                  <a:ext uri="{FF2B5EF4-FFF2-40B4-BE49-F238E27FC236}">
                    <a16:creationId xmlns:a16="http://schemas.microsoft.com/office/drawing/2014/main" id="{1B7D8964-C894-4A16-BC0E-864EE70396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88" y="831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74" name="Oval 155">
                <a:extLst>
                  <a:ext uri="{FF2B5EF4-FFF2-40B4-BE49-F238E27FC236}">
                    <a16:creationId xmlns:a16="http://schemas.microsoft.com/office/drawing/2014/main" id="{1D4A6F4C-902A-4804-8428-F732A6335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7" y="829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75" name="Oval 156">
                <a:extLst>
                  <a:ext uri="{FF2B5EF4-FFF2-40B4-BE49-F238E27FC236}">
                    <a16:creationId xmlns:a16="http://schemas.microsoft.com/office/drawing/2014/main" id="{0B3C7CBA-ABFD-4C45-BA98-A25252CD0C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3" y="827"/>
                <a:ext cx="11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76" name="Oval 157">
                <a:extLst>
                  <a:ext uri="{FF2B5EF4-FFF2-40B4-BE49-F238E27FC236}">
                    <a16:creationId xmlns:a16="http://schemas.microsoft.com/office/drawing/2014/main" id="{12925EF4-8634-40F1-8306-B791C71A5B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9" y="824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77" name="Oval 158">
                <a:extLst>
                  <a:ext uri="{FF2B5EF4-FFF2-40B4-BE49-F238E27FC236}">
                    <a16:creationId xmlns:a16="http://schemas.microsoft.com/office/drawing/2014/main" id="{B2BD106B-9D5A-4D8B-BC58-0EBA2964A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6" y="822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78" name="Oval 159">
                <a:extLst>
                  <a:ext uri="{FF2B5EF4-FFF2-40B4-BE49-F238E27FC236}">
                    <a16:creationId xmlns:a16="http://schemas.microsoft.com/office/drawing/2014/main" id="{F87F6299-F3FB-48C6-A4A4-1F9D10A24A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2" y="818"/>
                <a:ext cx="29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79" name="Oval 160">
                <a:extLst>
                  <a:ext uri="{FF2B5EF4-FFF2-40B4-BE49-F238E27FC236}">
                    <a16:creationId xmlns:a16="http://schemas.microsoft.com/office/drawing/2014/main" id="{7DB6CF8A-9F7D-4816-B4BD-6D9140794B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8" y="814"/>
                <a:ext cx="37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80" name="Oval 161">
                <a:extLst>
                  <a:ext uri="{FF2B5EF4-FFF2-40B4-BE49-F238E27FC236}">
                    <a16:creationId xmlns:a16="http://schemas.microsoft.com/office/drawing/2014/main" id="{FBCA2693-9C0C-45B8-B7C0-25C14EBE36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5" y="812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81" name="Oval 162">
                <a:extLst>
                  <a:ext uri="{FF2B5EF4-FFF2-40B4-BE49-F238E27FC236}">
                    <a16:creationId xmlns:a16="http://schemas.microsoft.com/office/drawing/2014/main" id="{2946C0FA-7D1F-44C9-9A16-C76AC4C1E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5" y="812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82" name="Oval 163">
                <a:extLst>
                  <a:ext uri="{FF2B5EF4-FFF2-40B4-BE49-F238E27FC236}">
                    <a16:creationId xmlns:a16="http://schemas.microsoft.com/office/drawing/2014/main" id="{1D4FE361-0DD2-4EAC-821C-B6ED69369A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3" y="812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83" name="Oval 164">
                <a:extLst>
                  <a:ext uri="{FF2B5EF4-FFF2-40B4-BE49-F238E27FC236}">
                    <a16:creationId xmlns:a16="http://schemas.microsoft.com/office/drawing/2014/main" id="{1C9C2F9B-D6C0-485D-9ADE-D3FF1D817A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3" y="812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84" name="Oval 165">
                <a:extLst>
                  <a:ext uri="{FF2B5EF4-FFF2-40B4-BE49-F238E27FC236}">
                    <a16:creationId xmlns:a16="http://schemas.microsoft.com/office/drawing/2014/main" id="{07F5AAC6-A596-4D59-BD0F-9365DF3A32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1" y="812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85" name="Oval 166">
                <a:extLst>
                  <a:ext uri="{FF2B5EF4-FFF2-40B4-BE49-F238E27FC236}">
                    <a16:creationId xmlns:a16="http://schemas.microsoft.com/office/drawing/2014/main" id="{4CD719EA-E2E4-41CE-8B37-78249F9774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1" y="812"/>
                <a:ext cx="41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86" name="Oval 167">
                <a:extLst>
                  <a:ext uri="{FF2B5EF4-FFF2-40B4-BE49-F238E27FC236}">
                    <a16:creationId xmlns:a16="http://schemas.microsoft.com/office/drawing/2014/main" id="{70104406-1E50-4C44-B9A7-454DA19FA6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2" y="812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87" name="Oval 168">
                <a:extLst>
                  <a:ext uri="{FF2B5EF4-FFF2-40B4-BE49-F238E27FC236}">
                    <a16:creationId xmlns:a16="http://schemas.microsoft.com/office/drawing/2014/main" id="{FEB15FC8-4BD3-4B99-B07B-452988131C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4" y="816"/>
                <a:ext cx="34" cy="3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88" name="Oval 169">
                <a:extLst>
                  <a:ext uri="{FF2B5EF4-FFF2-40B4-BE49-F238E27FC236}">
                    <a16:creationId xmlns:a16="http://schemas.microsoft.com/office/drawing/2014/main" id="{438836BE-BE02-496F-B0CF-D7073ABD8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6" y="818"/>
                <a:ext cx="28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89" name="Oval 170">
                <a:extLst>
                  <a:ext uri="{FF2B5EF4-FFF2-40B4-BE49-F238E27FC236}">
                    <a16:creationId xmlns:a16="http://schemas.microsoft.com/office/drawing/2014/main" id="{50DC7CD3-63D9-42D3-9B47-846616CA04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0" y="822"/>
                <a:ext cx="19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90" name="Oval 171">
                <a:extLst>
                  <a:ext uri="{FF2B5EF4-FFF2-40B4-BE49-F238E27FC236}">
                    <a16:creationId xmlns:a16="http://schemas.microsoft.com/office/drawing/2014/main" id="{C8FF2305-8BDC-4833-AB1C-9CD5688D10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2" y="826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91" name="Oval 172">
                <a:extLst>
                  <a:ext uri="{FF2B5EF4-FFF2-40B4-BE49-F238E27FC236}">
                    <a16:creationId xmlns:a16="http://schemas.microsoft.com/office/drawing/2014/main" id="{068AD135-693B-490C-9CD0-C3CA6E8D05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4" y="827"/>
                <a:ext cx="9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92" name="Oval 173">
                <a:extLst>
                  <a:ext uri="{FF2B5EF4-FFF2-40B4-BE49-F238E27FC236}">
                    <a16:creationId xmlns:a16="http://schemas.microsoft.com/office/drawing/2014/main" id="{589FB509-42B0-4D06-81DE-DFBBBE6F56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4" y="829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93" name="Oval 174">
                <a:extLst>
                  <a:ext uri="{FF2B5EF4-FFF2-40B4-BE49-F238E27FC236}">
                    <a16:creationId xmlns:a16="http://schemas.microsoft.com/office/drawing/2014/main" id="{000C08F4-8E86-4ED8-9958-1AFD3F9B7D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831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94" name="Oval 175">
                <a:extLst>
                  <a:ext uri="{FF2B5EF4-FFF2-40B4-BE49-F238E27FC236}">
                    <a16:creationId xmlns:a16="http://schemas.microsoft.com/office/drawing/2014/main" id="{5EBC68BA-6541-4431-80F4-C7CD2EAD15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6" y="831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95" name="Oval 176">
                <a:extLst>
                  <a:ext uri="{FF2B5EF4-FFF2-40B4-BE49-F238E27FC236}">
                    <a16:creationId xmlns:a16="http://schemas.microsoft.com/office/drawing/2014/main" id="{D67C2742-2FCE-4C23-BF2B-9D802410C9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1" y="871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96" name="Oval 177">
                <a:extLst>
                  <a:ext uri="{FF2B5EF4-FFF2-40B4-BE49-F238E27FC236}">
                    <a16:creationId xmlns:a16="http://schemas.microsoft.com/office/drawing/2014/main" id="{C061A692-8C37-4D94-8BF6-04E7D5402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9" y="870"/>
                <a:ext cx="2" cy="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97" name="Oval 178">
                <a:extLst>
                  <a:ext uri="{FF2B5EF4-FFF2-40B4-BE49-F238E27FC236}">
                    <a16:creationId xmlns:a16="http://schemas.microsoft.com/office/drawing/2014/main" id="{E902BB7D-3C7E-431A-9E0A-9643F74EC3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6" y="868"/>
                <a:ext cx="7" cy="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98" name="Oval 179">
                <a:extLst>
                  <a:ext uri="{FF2B5EF4-FFF2-40B4-BE49-F238E27FC236}">
                    <a16:creationId xmlns:a16="http://schemas.microsoft.com/office/drawing/2014/main" id="{8BCDED84-7921-48DB-9C44-4719D3F6DE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4" y="866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99" name="Oval 180">
                <a:extLst>
                  <a:ext uri="{FF2B5EF4-FFF2-40B4-BE49-F238E27FC236}">
                    <a16:creationId xmlns:a16="http://schemas.microsoft.com/office/drawing/2014/main" id="{8BA83897-188F-4FE3-BAEA-C51F0EB8E3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0" y="864"/>
                <a:ext cx="15" cy="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00" name="Oval 181">
                <a:extLst>
                  <a:ext uri="{FF2B5EF4-FFF2-40B4-BE49-F238E27FC236}">
                    <a16:creationId xmlns:a16="http://schemas.microsoft.com/office/drawing/2014/main" id="{C0ABC9F0-E30B-41C0-8179-0202195B87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6" y="860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01" name="Oval 182">
                <a:extLst>
                  <a:ext uri="{FF2B5EF4-FFF2-40B4-BE49-F238E27FC236}">
                    <a16:creationId xmlns:a16="http://schemas.microsoft.com/office/drawing/2014/main" id="{23AC7981-199E-41BC-B92B-18C0A6C511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3" y="858"/>
                <a:ext cx="28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02" name="Oval 183">
                <a:extLst>
                  <a:ext uri="{FF2B5EF4-FFF2-40B4-BE49-F238E27FC236}">
                    <a16:creationId xmlns:a16="http://schemas.microsoft.com/office/drawing/2014/main" id="{B36A4D6F-DE0C-4EA1-BB16-14E956DFC7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9" y="854"/>
                <a:ext cx="35" cy="3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03" name="Oval 184">
                <a:extLst>
                  <a:ext uri="{FF2B5EF4-FFF2-40B4-BE49-F238E27FC236}">
                    <a16:creationId xmlns:a16="http://schemas.microsoft.com/office/drawing/2014/main" id="{7128954D-CD1B-4EC0-9CCE-0538170DF5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5" y="852"/>
                <a:ext cx="41" cy="4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04" name="Oval 185">
                <a:extLst>
                  <a:ext uri="{FF2B5EF4-FFF2-40B4-BE49-F238E27FC236}">
                    <a16:creationId xmlns:a16="http://schemas.microsoft.com/office/drawing/2014/main" id="{16608361-FDD7-4F8E-A0B7-AC2B36A7D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4" y="852"/>
                <a:ext cx="42" cy="4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05" name="Oval 186">
                <a:extLst>
                  <a:ext uri="{FF2B5EF4-FFF2-40B4-BE49-F238E27FC236}">
                    <a16:creationId xmlns:a16="http://schemas.microsoft.com/office/drawing/2014/main" id="{8582F0A4-70CA-4649-A878-F107182DE5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4" y="852"/>
                <a:ext cx="40" cy="4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06" name="Oval 187">
                <a:extLst>
                  <a:ext uri="{FF2B5EF4-FFF2-40B4-BE49-F238E27FC236}">
                    <a16:creationId xmlns:a16="http://schemas.microsoft.com/office/drawing/2014/main" id="{03840E8D-2B45-43A7-9297-184406976E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4" y="852"/>
                <a:ext cx="40" cy="4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07" name="Oval 188">
                <a:extLst>
                  <a:ext uri="{FF2B5EF4-FFF2-40B4-BE49-F238E27FC236}">
                    <a16:creationId xmlns:a16="http://schemas.microsoft.com/office/drawing/2014/main" id="{B1E24D6C-252E-4DFC-9930-6F7CFC7917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2" y="852"/>
                <a:ext cx="40" cy="4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08" name="Oval 189">
                <a:extLst>
                  <a:ext uri="{FF2B5EF4-FFF2-40B4-BE49-F238E27FC236}">
                    <a16:creationId xmlns:a16="http://schemas.microsoft.com/office/drawing/2014/main" id="{A70BD19E-9CED-4B1E-9249-112DBBEB2A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2" y="852"/>
                <a:ext cx="40" cy="4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09" name="Oval 190">
                <a:extLst>
                  <a:ext uri="{FF2B5EF4-FFF2-40B4-BE49-F238E27FC236}">
                    <a16:creationId xmlns:a16="http://schemas.microsoft.com/office/drawing/2014/main" id="{EF22AF88-6950-4D37-9D3F-BBBDC77836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1" y="852"/>
                <a:ext cx="42" cy="4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10" name="Oval 191">
                <a:extLst>
                  <a:ext uri="{FF2B5EF4-FFF2-40B4-BE49-F238E27FC236}">
                    <a16:creationId xmlns:a16="http://schemas.microsoft.com/office/drawing/2014/main" id="{3C8EE887-8A4E-4258-BB4D-982FCF112E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5" y="856"/>
                <a:ext cx="32" cy="3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11" name="Oval 192">
                <a:extLst>
                  <a:ext uri="{FF2B5EF4-FFF2-40B4-BE49-F238E27FC236}">
                    <a16:creationId xmlns:a16="http://schemas.microsoft.com/office/drawing/2014/main" id="{45B542F4-CD56-4588-BF00-29DF93D5D1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7" y="858"/>
                <a:ext cx="26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12" name="Oval 193">
                <a:extLst>
                  <a:ext uri="{FF2B5EF4-FFF2-40B4-BE49-F238E27FC236}">
                    <a16:creationId xmlns:a16="http://schemas.microsoft.com/office/drawing/2014/main" id="{59CF0FE2-40AA-46C3-9AE7-0FCF47B9D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89" y="862"/>
                <a:ext cx="21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13" name="Oval 194">
                <a:extLst>
                  <a:ext uri="{FF2B5EF4-FFF2-40B4-BE49-F238E27FC236}">
                    <a16:creationId xmlns:a16="http://schemas.microsoft.com/office/drawing/2014/main" id="{8A00110D-6864-4964-9D3B-5DF0A872B2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3" y="864"/>
                <a:ext cx="13" cy="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14" name="Oval 195">
                <a:extLst>
                  <a:ext uri="{FF2B5EF4-FFF2-40B4-BE49-F238E27FC236}">
                    <a16:creationId xmlns:a16="http://schemas.microsoft.com/office/drawing/2014/main" id="{8D5989DC-CA1E-43E9-885C-AFE7E64D24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3" y="868"/>
                <a:ext cx="9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15" name="Oval 196">
                <a:extLst>
                  <a:ext uri="{FF2B5EF4-FFF2-40B4-BE49-F238E27FC236}">
                    <a16:creationId xmlns:a16="http://schemas.microsoft.com/office/drawing/2014/main" id="{E0CD68C4-EF4B-42F9-A18F-1A07380843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5" y="870"/>
                <a:ext cx="6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16" name="Oval 197">
                <a:extLst>
                  <a:ext uri="{FF2B5EF4-FFF2-40B4-BE49-F238E27FC236}">
                    <a16:creationId xmlns:a16="http://schemas.microsoft.com/office/drawing/2014/main" id="{58A0A1EF-6E9C-4DB2-A42A-A5CFCFF9B0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5" y="871"/>
                <a:ext cx="4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17" name="Oval 198">
                <a:extLst>
                  <a:ext uri="{FF2B5EF4-FFF2-40B4-BE49-F238E27FC236}">
                    <a16:creationId xmlns:a16="http://schemas.microsoft.com/office/drawing/2014/main" id="{E5EB075B-9380-4913-B6AB-05DB264E6C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95" y="871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18" name="Oval 199">
                <a:extLst>
                  <a:ext uri="{FF2B5EF4-FFF2-40B4-BE49-F238E27FC236}">
                    <a16:creationId xmlns:a16="http://schemas.microsoft.com/office/drawing/2014/main" id="{3DCA2B4E-C3B5-44B5-B532-212FF2BAB7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50" y="912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19" name="Oval 200">
                <a:extLst>
                  <a:ext uri="{FF2B5EF4-FFF2-40B4-BE49-F238E27FC236}">
                    <a16:creationId xmlns:a16="http://schemas.microsoft.com/office/drawing/2014/main" id="{6EE4A261-35ED-4753-B5FE-48D7B7C7A7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88" y="91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20" name="Oval 201">
                <a:extLst>
                  <a:ext uri="{FF2B5EF4-FFF2-40B4-BE49-F238E27FC236}">
                    <a16:creationId xmlns:a16="http://schemas.microsoft.com/office/drawing/2014/main" id="{C63D84B1-039A-4437-ABA3-6A2490D65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7" y="908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21" name="Oval 202">
                <a:extLst>
                  <a:ext uri="{FF2B5EF4-FFF2-40B4-BE49-F238E27FC236}">
                    <a16:creationId xmlns:a16="http://schemas.microsoft.com/office/drawing/2014/main" id="{88B1E525-CF76-426C-B514-5FFC8CE1C1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5" y="906"/>
                <a:ext cx="8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22" name="Oval 203">
                <a:extLst>
                  <a:ext uri="{FF2B5EF4-FFF2-40B4-BE49-F238E27FC236}">
                    <a16:creationId xmlns:a16="http://schemas.microsoft.com/office/drawing/2014/main" id="{3B648163-D4EC-450B-911C-A185B96EC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1" y="904"/>
                <a:ext cx="14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23" name="Oval 204">
                <a:extLst>
                  <a:ext uri="{FF2B5EF4-FFF2-40B4-BE49-F238E27FC236}">
                    <a16:creationId xmlns:a16="http://schemas.microsoft.com/office/drawing/2014/main" id="{41738092-0DE3-493A-8CD3-DC85EC2264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8" y="902"/>
                <a:ext cx="19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</p:grpSp>
        <p:sp>
          <p:nvSpPr>
            <p:cNvPr id="804" name="Oval 206">
              <a:extLst>
                <a:ext uri="{FF2B5EF4-FFF2-40B4-BE49-F238E27FC236}">
                  <a16:creationId xmlns:a16="http://schemas.microsoft.com/office/drawing/2014/main" id="{C3EC6AEB-7F33-4699-A411-420B7D1BA2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4" y="898"/>
              <a:ext cx="25" cy="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05" name="Oval 207">
              <a:extLst>
                <a:ext uri="{FF2B5EF4-FFF2-40B4-BE49-F238E27FC236}">
                  <a16:creationId xmlns:a16="http://schemas.microsoft.com/office/drawing/2014/main" id="{85772223-3F0B-48CC-925B-2B694CEB8B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0" y="896"/>
              <a:ext cx="31" cy="3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06" name="Oval 208">
              <a:extLst>
                <a:ext uri="{FF2B5EF4-FFF2-40B4-BE49-F238E27FC236}">
                  <a16:creationId xmlns:a16="http://schemas.microsoft.com/office/drawing/2014/main" id="{4DC5B512-BFE5-40E4-873E-6E17C5BE4F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6" y="893"/>
              <a:ext cx="39" cy="3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07" name="Oval 209">
              <a:extLst>
                <a:ext uri="{FF2B5EF4-FFF2-40B4-BE49-F238E27FC236}">
                  <a16:creationId xmlns:a16="http://schemas.microsoft.com/office/drawing/2014/main" id="{03A853A4-6243-4B8F-A9A4-C6ED65ABB8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5" y="891"/>
              <a:ext cx="40" cy="4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08" name="Oval 210">
              <a:extLst>
                <a:ext uri="{FF2B5EF4-FFF2-40B4-BE49-F238E27FC236}">
                  <a16:creationId xmlns:a16="http://schemas.microsoft.com/office/drawing/2014/main" id="{05BD7C1E-2794-447D-A158-D60BB9A4CB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3" y="891"/>
              <a:ext cx="42" cy="4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09" name="Oval 211">
              <a:extLst>
                <a:ext uri="{FF2B5EF4-FFF2-40B4-BE49-F238E27FC236}">
                  <a16:creationId xmlns:a16="http://schemas.microsoft.com/office/drawing/2014/main" id="{F0C57675-9F3F-45EA-8559-88334AE55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3" y="891"/>
              <a:ext cx="40" cy="4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10" name="Oval 212">
              <a:extLst>
                <a:ext uri="{FF2B5EF4-FFF2-40B4-BE49-F238E27FC236}">
                  <a16:creationId xmlns:a16="http://schemas.microsoft.com/office/drawing/2014/main" id="{27BE93D2-773A-4A13-BC6C-CEF5091688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1" y="891"/>
              <a:ext cx="42" cy="4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11" name="Oval 213">
              <a:extLst>
                <a:ext uri="{FF2B5EF4-FFF2-40B4-BE49-F238E27FC236}">
                  <a16:creationId xmlns:a16="http://schemas.microsoft.com/office/drawing/2014/main" id="{38799538-B679-44C2-9078-FBF24D764C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1" y="891"/>
              <a:ext cx="41" cy="4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12" name="Oval 214">
              <a:extLst>
                <a:ext uri="{FF2B5EF4-FFF2-40B4-BE49-F238E27FC236}">
                  <a16:creationId xmlns:a16="http://schemas.microsoft.com/office/drawing/2014/main" id="{C2FCD22D-03F2-4D35-9FE2-09F386E57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3" y="894"/>
              <a:ext cx="35" cy="3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13" name="Oval 215">
              <a:extLst>
                <a:ext uri="{FF2B5EF4-FFF2-40B4-BE49-F238E27FC236}">
                  <a16:creationId xmlns:a16="http://schemas.microsoft.com/office/drawing/2014/main" id="{07F10F11-3256-40B9-A5CD-E0FF3B6E1B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6" y="896"/>
              <a:ext cx="28" cy="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14" name="Oval 216">
              <a:extLst>
                <a:ext uri="{FF2B5EF4-FFF2-40B4-BE49-F238E27FC236}">
                  <a16:creationId xmlns:a16="http://schemas.microsoft.com/office/drawing/2014/main" id="{657C6446-C9C2-4E73-9086-023ECF2B9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8" y="900"/>
              <a:ext cx="23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15" name="Oval 217">
              <a:extLst>
                <a:ext uri="{FF2B5EF4-FFF2-40B4-BE49-F238E27FC236}">
                  <a16:creationId xmlns:a16="http://schemas.microsoft.com/office/drawing/2014/main" id="{FA2D3459-0DD6-4E6A-AF00-1A604F9948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0" y="902"/>
              <a:ext cx="19" cy="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16" name="Oval 218">
              <a:extLst>
                <a:ext uri="{FF2B5EF4-FFF2-40B4-BE49-F238E27FC236}">
                  <a16:creationId xmlns:a16="http://schemas.microsoft.com/office/drawing/2014/main" id="{AC57A37D-DD8B-458A-99E9-EEEF789E23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2" y="904"/>
              <a:ext cx="13" cy="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17" name="Oval 219">
              <a:extLst>
                <a:ext uri="{FF2B5EF4-FFF2-40B4-BE49-F238E27FC236}">
                  <a16:creationId xmlns:a16="http://schemas.microsoft.com/office/drawing/2014/main" id="{9F3F71F6-4AFF-48C4-B4E6-8FA105A0A2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4" y="908"/>
              <a:ext cx="7" cy="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18" name="Oval 220">
              <a:extLst>
                <a:ext uri="{FF2B5EF4-FFF2-40B4-BE49-F238E27FC236}">
                  <a16:creationId xmlns:a16="http://schemas.microsoft.com/office/drawing/2014/main" id="{6A999223-7EF1-438D-8489-91CE66065A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6" y="910"/>
              <a:ext cx="4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19" name="Oval 221">
              <a:extLst>
                <a:ext uri="{FF2B5EF4-FFF2-40B4-BE49-F238E27FC236}">
                  <a16:creationId xmlns:a16="http://schemas.microsoft.com/office/drawing/2014/main" id="{82FAF845-C708-47B6-9168-6722BD2C5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6" y="910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20" name="Oval 222">
              <a:extLst>
                <a:ext uri="{FF2B5EF4-FFF2-40B4-BE49-F238E27FC236}">
                  <a16:creationId xmlns:a16="http://schemas.microsoft.com/office/drawing/2014/main" id="{41CEA777-5EEB-4FEE-B450-0B06A222A5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6" y="912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21" name="Oval 223">
              <a:extLst>
                <a:ext uri="{FF2B5EF4-FFF2-40B4-BE49-F238E27FC236}">
                  <a16:creationId xmlns:a16="http://schemas.microsoft.com/office/drawing/2014/main" id="{DB2E3568-CE63-4204-B0AD-9F0E649EC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1" y="950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22" name="Oval 224">
              <a:extLst>
                <a:ext uri="{FF2B5EF4-FFF2-40B4-BE49-F238E27FC236}">
                  <a16:creationId xmlns:a16="http://schemas.microsoft.com/office/drawing/2014/main" id="{765C36C4-8CD6-4C52-A4A2-E3B9F9C4C7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9" y="950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23" name="Oval 225">
              <a:extLst>
                <a:ext uri="{FF2B5EF4-FFF2-40B4-BE49-F238E27FC236}">
                  <a16:creationId xmlns:a16="http://schemas.microsoft.com/office/drawing/2014/main" id="{D6878330-B179-4772-A48F-AC5C520BFC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8" y="948"/>
              <a:ext cx="3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24" name="Oval 226">
              <a:extLst>
                <a:ext uri="{FF2B5EF4-FFF2-40B4-BE49-F238E27FC236}">
                  <a16:creationId xmlns:a16="http://schemas.microsoft.com/office/drawing/2014/main" id="{A06FD1A0-A5D2-40FD-9C55-2B3D1D366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6" y="946"/>
              <a:ext cx="7" cy="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25" name="Oval 227">
              <a:extLst>
                <a:ext uri="{FF2B5EF4-FFF2-40B4-BE49-F238E27FC236}">
                  <a16:creationId xmlns:a16="http://schemas.microsoft.com/office/drawing/2014/main" id="{80DA5C20-EAC3-4641-92F9-621BEED18B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2" y="944"/>
              <a:ext cx="12" cy="1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26" name="Oval 228">
              <a:extLst>
                <a:ext uri="{FF2B5EF4-FFF2-40B4-BE49-F238E27FC236}">
                  <a16:creationId xmlns:a16="http://schemas.microsoft.com/office/drawing/2014/main" id="{2441CE7D-EAFA-4091-8AE2-DFE27EC112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0" y="942"/>
              <a:ext cx="16" cy="1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27" name="Oval 229">
              <a:extLst>
                <a:ext uri="{FF2B5EF4-FFF2-40B4-BE49-F238E27FC236}">
                  <a16:creationId xmlns:a16="http://schemas.microsoft.com/office/drawing/2014/main" id="{C267B0CE-6156-40D1-B23D-A108A0893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7" y="940"/>
              <a:ext cx="21" cy="2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28" name="Oval 230">
              <a:extLst>
                <a:ext uri="{FF2B5EF4-FFF2-40B4-BE49-F238E27FC236}">
                  <a16:creationId xmlns:a16="http://schemas.microsoft.com/office/drawing/2014/main" id="{151BEE5D-7AB4-4C40-B0F3-78146CBD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3" y="938"/>
              <a:ext cx="25" cy="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29" name="Oval 231">
              <a:extLst>
                <a:ext uri="{FF2B5EF4-FFF2-40B4-BE49-F238E27FC236}">
                  <a16:creationId xmlns:a16="http://schemas.microsoft.com/office/drawing/2014/main" id="{B89F7C7B-CD96-4C97-8854-40C1469941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1" y="937"/>
              <a:ext cx="29" cy="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30" name="Oval 232">
              <a:extLst>
                <a:ext uri="{FF2B5EF4-FFF2-40B4-BE49-F238E27FC236}">
                  <a16:creationId xmlns:a16="http://schemas.microsoft.com/office/drawing/2014/main" id="{1265F63E-0B62-422E-A5BF-78D28FA39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7" y="935"/>
              <a:ext cx="35" cy="3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31" name="Oval 233">
              <a:extLst>
                <a:ext uri="{FF2B5EF4-FFF2-40B4-BE49-F238E27FC236}">
                  <a16:creationId xmlns:a16="http://schemas.microsoft.com/office/drawing/2014/main" id="{1719AB89-6989-426C-B4BB-D4B9BBDDFF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6" y="933"/>
              <a:ext cx="36" cy="3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32" name="Oval 234">
              <a:extLst>
                <a:ext uri="{FF2B5EF4-FFF2-40B4-BE49-F238E27FC236}">
                  <a16:creationId xmlns:a16="http://schemas.microsoft.com/office/drawing/2014/main" id="{D9436E82-540C-457E-854E-DA734EEED3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6" y="933"/>
              <a:ext cx="36" cy="3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33" name="Oval 235">
              <a:extLst>
                <a:ext uri="{FF2B5EF4-FFF2-40B4-BE49-F238E27FC236}">
                  <a16:creationId xmlns:a16="http://schemas.microsoft.com/office/drawing/2014/main" id="{96660FE7-6A2A-4918-AE8F-4248BD9137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6" y="933"/>
              <a:ext cx="34" cy="3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34" name="Oval 236">
              <a:extLst>
                <a:ext uri="{FF2B5EF4-FFF2-40B4-BE49-F238E27FC236}">
                  <a16:creationId xmlns:a16="http://schemas.microsoft.com/office/drawing/2014/main" id="{7801999F-0FC2-43C3-9287-0EC3E3890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6" y="935"/>
              <a:ext cx="33" cy="3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35" name="Oval 237">
              <a:extLst>
                <a:ext uri="{FF2B5EF4-FFF2-40B4-BE49-F238E27FC236}">
                  <a16:creationId xmlns:a16="http://schemas.microsoft.com/office/drawing/2014/main" id="{C4391414-33FD-4456-A41B-7AA65BCBB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8" y="937"/>
              <a:ext cx="27" cy="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36" name="Oval 238">
              <a:extLst>
                <a:ext uri="{FF2B5EF4-FFF2-40B4-BE49-F238E27FC236}">
                  <a16:creationId xmlns:a16="http://schemas.microsoft.com/office/drawing/2014/main" id="{6BE09E8F-7EC3-4385-9119-6AACA0F2CD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8" y="938"/>
              <a:ext cx="25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37" name="Oval 239">
              <a:extLst>
                <a:ext uri="{FF2B5EF4-FFF2-40B4-BE49-F238E27FC236}">
                  <a16:creationId xmlns:a16="http://schemas.microsoft.com/office/drawing/2014/main" id="{A0B91D58-FCC5-43C6-B25D-C161B82CA7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0" y="940"/>
              <a:ext cx="19" cy="2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38" name="Oval 240">
              <a:extLst>
                <a:ext uri="{FF2B5EF4-FFF2-40B4-BE49-F238E27FC236}">
                  <a16:creationId xmlns:a16="http://schemas.microsoft.com/office/drawing/2014/main" id="{D366E38C-E3BC-48BE-BD9B-BE4A4ACA8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2" y="944"/>
              <a:ext cx="14" cy="1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39" name="Oval 241">
              <a:extLst>
                <a:ext uri="{FF2B5EF4-FFF2-40B4-BE49-F238E27FC236}">
                  <a16:creationId xmlns:a16="http://schemas.microsoft.com/office/drawing/2014/main" id="{02B246CD-A6A3-4D45-8194-84AFA6E65A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4" y="946"/>
              <a:ext cx="10" cy="1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40" name="Oval 242">
              <a:extLst>
                <a:ext uri="{FF2B5EF4-FFF2-40B4-BE49-F238E27FC236}">
                  <a16:creationId xmlns:a16="http://schemas.microsoft.com/office/drawing/2014/main" id="{81DB5CC4-7F17-4BB3-BBB0-7E4307130F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" y="948"/>
              <a:ext cx="5" cy="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41" name="Oval 243">
              <a:extLst>
                <a:ext uri="{FF2B5EF4-FFF2-40B4-BE49-F238E27FC236}">
                  <a16:creationId xmlns:a16="http://schemas.microsoft.com/office/drawing/2014/main" id="{6FE19299-0381-414A-BF4D-E6F53378E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7" y="950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42" name="Oval 244">
              <a:extLst>
                <a:ext uri="{FF2B5EF4-FFF2-40B4-BE49-F238E27FC236}">
                  <a16:creationId xmlns:a16="http://schemas.microsoft.com/office/drawing/2014/main" id="{C605B707-88CA-4071-85D9-CF759CD91B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7" y="950"/>
              <a:ext cx="1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43" name="Oval 245">
              <a:extLst>
                <a:ext uri="{FF2B5EF4-FFF2-40B4-BE49-F238E27FC236}">
                  <a16:creationId xmlns:a16="http://schemas.microsoft.com/office/drawing/2014/main" id="{99D4A458-24E3-4267-9CBF-E35CBC6C93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0" y="990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44" name="Oval 246">
              <a:extLst>
                <a:ext uri="{FF2B5EF4-FFF2-40B4-BE49-F238E27FC236}">
                  <a16:creationId xmlns:a16="http://schemas.microsoft.com/office/drawing/2014/main" id="{B93F0406-2A82-4294-AEE0-050319E112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9" y="988"/>
              <a:ext cx="1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45" name="Oval 247">
              <a:extLst>
                <a:ext uri="{FF2B5EF4-FFF2-40B4-BE49-F238E27FC236}">
                  <a16:creationId xmlns:a16="http://schemas.microsoft.com/office/drawing/2014/main" id="{45588AEC-C7E0-47B3-85E4-85B10F01F2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7" y="988"/>
              <a:ext cx="4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46" name="Oval 248">
              <a:extLst>
                <a:ext uri="{FF2B5EF4-FFF2-40B4-BE49-F238E27FC236}">
                  <a16:creationId xmlns:a16="http://schemas.microsoft.com/office/drawing/2014/main" id="{78E6E36A-CC42-48C1-B4E9-16174D587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3" y="986"/>
              <a:ext cx="10" cy="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47" name="Oval 249">
              <a:extLst>
                <a:ext uri="{FF2B5EF4-FFF2-40B4-BE49-F238E27FC236}">
                  <a16:creationId xmlns:a16="http://schemas.microsoft.com/office/drawing/2014/main" id="{B0D7A0ED-402D-4CDC-A54C-64B1FFEB52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1" y="984"/>
              <a:ext cx="12" cy="1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48" name="Oval 250">
              <a:extLst>
                <a:ext uri="{FF2B5EF4-FFF2-40B4-BE49-F238E27FC236}">
                  <a16:creationId xmlns:a16="http://schemas.microsoft.com/office/drawing/2014/main" id="{2B74D80B-46B0-4FF0-AC78-D9FD909A65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0" y="983"/>
              <a:ext cx="15" cy="1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49" name="Oval 251">
              <a:extLst>
                <a:ext uri="{FF2B5EF4-FFF2-40B4-BE49-F238E27FC236}">
                  <a16:creationId xmlns:a16="http://schemas.microsoft.com/office/drawing/2014/main" id="{01512BC6-58B7-463C-B2B7-4B5C1AA31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6" y="981"/>
              <a:ext cx="19" cy="1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50" name="Oval 252">
              <a:extLst>
                <a:ext uri="{FF2B5EF4-FFF2-40B4-BE49-F238E27FC236}">
                  <a16:creationId xmlns:a16="http://schemas.microsoft.com/office/drawing/2014/main" id="{A635031A-4AD3-49E8-8AE5-31F4D7346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4" y="979"/>
              <a:ext cx="23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51" name="Oval 253">
              <a:extLst>
                <a:ext uri="{FF2B5EF4-FFF2-40B4-BE49-F238E27FC236}">
                  <a16:creationId xmlns:a16="http://schemas.microsoft.com/office/drawing/2014/main" id="{5613F0C1-DBA7-422C-B812-CBDFD4FFBC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2" y="977"/>
              <a:ext cx="25" cy="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52" name="Oval 254">
              <a:extLst>
                <a:ext uri="{FF2B5EF4-FFF2-40B4-BE49-F238E27FC236}">
                  <a16:creationId xmlns:a16="http://schemas.microsoft.com/office/drawing/2014/main" id="{2120F63E-ECDD-4F0A-9680-E477ACCB9E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1" y="977"/>
              <a:ext cx="26" cy="2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53" name="Oval 255">
              <a:extLst>
                <a:ext uri="{FF2B5EF4-FFF2-40B4-BE49-F238E27FC236}">
                  <a16:creationId xmlns:a16="http://schemas.microsoft.com/office/drawing/2014/main" id="{4E3D3992-F4A3-453B-BA8C-46DB16014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1" y="977"/>
              <a:ext cx="25" cy="2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54" name="Oval 256">
              <a:extLst>
                <a:ext uri="{FF2B5EF4-FFF2-40B4-BE49-F238E27FC236}">
                  <a16:creationId xmlns:a16="http://schemas.microsoft.com/office/drawing/2014/main" id="{CD3DE8C6-8F56-44C5-85E0-9A66A7EFE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9" y="977"/>
              <a:ext cx="27" cy="2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55" name="Oval 257">
              <a:extLst>
                <a:ext uri="{FF2B5EF4-FFF2-40B4-BE49-F238E27FC236}">
                  <a16:creationId xmlns:a16="http://schemas.microsoft.com/office/drawing/2014/main" id="{5B32CB22-C06F-44F9-95E4-9CFF3C1B65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9" y="979"/>
              <a:ext cx="25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56" name="Oval 258">
              <a:extLst>
                <a:ext uri="{FF2B5EF4-FFF2-40B4-BE49-F238E27FC236}">
                  <a16:creationId xmlns:a16="http://schemas.microsoft.com/office/drawing/2014/main" id="{3A7C09FD-9719-4256-8F2B-02AE75119C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1" y="979"/>
              <a:ext cx="21" cy="2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57" name="Oval 259">
              <a:extLst>
                <a:ext uri="{FF2B5EF4-FFF2-40B4-BE49-F238E27FC236}">
                  <a16:creationId xmlns:a16="http://schemas.microsoft.com/office/drawing/2014/main" id="{9B9A1027-4F55-4759-AB4A-43FDA71EA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1" y="981"/>
              <a:ext cx="17" cy="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58" name="Oval 260">
              <a:extLst>
                <a:ext uri="{FF2B5EF4-FFF2-40B4-BE49-F238E27FC236}">
                  <a16:creationId xmlns:a16="http://schemas.microsoft.com/office/drawing/2014/main" id="{1D32BFBC-AD1E-4BDE-A4FB-3E0038D7AA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3" y="983"/>
              <a:ext cx="14" cy="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59" name="Oval 261">
              <a:extLst>
                <a:ext uri="{FF2B5EF4-FFF2-40B4-BE49-F238E27FC236}">
                  <a16:creationId xmlns:a16="http://schemas.microsoft.com/office/drawing/2014/main" id="{7002E36C-3BC1-42BC-8A23-EC1D0DA953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3" y="984"/>
              <a:ext cx="12" cy="1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60" name="Oval 262">
              <a:extLst>
                <a:ext uri="{FF2B5EF4-FFF2-40B4-BE49-F238E27FC236}">
                  <a16:creationId xmlns:a16="http://schemas.microsoft.com/office/drawing/2014/main" id="{59139D02-3F7D-45BA-B922-DC809D6D8A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6" y="986"/>
              <a:ext cx="5" cy="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61" name="Oval 263">
              <a:extLst>
                <a:ext uri="{FF2B5EF4-FFF2-40B4-BE49-F238E27FC236}">
                  <a16:creationId xmlns:a16="http://schemas.microsoft.com/office/drawing/2014/main" id="{C5B426C3-153F-4E54-A277-E5AE313DF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6" y="988"/>
              <a:ext cx="3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62" name="Oval 264">
              <a:extLst>
                <a:ext uri="{FF2B5EF4-FFF2-40B4-BE49-F238E27FC236}">
                  <a16:creationId xmlns:a16="http://schemas.microsoft.com/office/drawing/2014/main" id="{30AE9C89-E23C-4312-96EC-78F44519C9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6" y="988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63" name="Oval 265">
              <a:extLst>
                <a:ext uri="{FF2B5EF4-FFF2-40B4-BE49-F238E27FC236}">
                  <a16:creationId xmlns:a16="http://schemas.microsoft.com/office/drawing/2014/main" id="{FEB04580-99E7-4AC3-89ED-2035EA7B7B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6" y="990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64" name="Oval 266">
              <a:extLst>
                <a:ext uri="{FF2B5EF4-FFF2-40B4-BE49-F238E27FC236}">
                  <a16:creationId xmlns:a16="http://schemas.microsoft.com/office/drawing/2014/main" id="{E056931F-49C5-445C-91C3-0F06E92D89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9" y="1028"/>
              <a:ext cx="1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65" name="Oval 267">
              <a:extLst>
                <a:ext uri="{FF2B5EF4-FFF2-40B4-BE49-F238E27FC236}">
                  <a16:creationId xmlns:a16="http://schemas.microsoft.com/office/drawing/2014/main" id="{08467D0F-1939-4200-845D-E436BB81C9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8" y="1028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66" name="Oval 268">
              <a:extLst>
                <a:ext uri="{FF2B5EF4-FFF2-40B4-BE49-F238E27FC236}">
                  <a16:creationId xmlns:a16="http://schemas.microsoft.com/office/drawing/2014/main" id="{53641E7F-5B71-44C8-BB97-A44857E28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6" y="1027"/>
              <a:ext cx="4" cy="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67" name="Oval 269">
              <a:extLst>
                <a:ext uri="{FF2B5EF4-FFF2-40B4-BE49-F238E27FC236}">
                  <a16:creationId xmlns:a16="http://schemas.microsoft.com/office/drawing/2014/main" id="{04E723EF-8980-4CB3-B189-59DDFFEFA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" y="1027"/>
              <a:ext cx="8" cy="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68" name="Oval 270">
              <a:extLst>
                <a:ext uri="{FF2B5EF4-FFF2-40B4-BE49-F238E27FC236}">
                  <a16:creationId xmlns:a16="http://schemas.microsoft.com/office/drawing/2014/main" id="{CE40D412-BF15-4CB3-BBD8-10D39ACB98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2" y="1025"/>
              <a:ext cx="10" cy="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69" name="Oval 271">
              <a:extLst>
                <a:ext uri="{FF2B5EF4-FFF2-40B4-BE49-F238E27FC236}">
                  <a16:creationId xmlns:a16="http://schemas.microsoft.com/office/drawing/2014/main" id="{AE6765BC-3E10-490C-A938-8C9EA5A3F2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1" y="1023"/>
              <a:ext cx="11" cy="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70" name="Oval 272">
              <a:extLst>
                <a:ext uri="{FF2B5EF4-FFF2-40B4-BE49-F238E27FC236}">
                  <a16:creationId xmlns:a16="http://schemas.microsoft.com/office/drawing/2014/main" id="{557BC535-84EF-4F42-9995-FDF49ED7F9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9" y="1023"/>
              <a:ext cx="13" cy="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71" name="Oval 273">
              <a:extLst>
                <a:ext uri="{FF2B5EF4-FFF2-40B4-BE49-F238E27FC236}">
                  <a16:creationId xmlns:a16="http://schemas.microsoft.com/office/drawing/2014/main" id="{28F89A30-A7FF-4D2C-AEF4-EFFBB00A4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7" y="1021"/>
              <a:ext cx="15" cy="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72" name="Oval 274">
              <a:extLst>
                <a:ext uri="{FF2B5EF4-FFF2-40B4-BE49-F238E27FC236}">
                  <a16:creationId xmlns:a16="http://schemas.microsoft.com/office/drawing/2014/main" id="{EFAD4D76-C8D9-46B4-8F4E-8A8F39CA3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5" y="1021"/>
              <a:ext cx="17" cy="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73" name="Oval 275">
              <a:extLst>
                <a:ext uri="{FF2B5EF4-FFF2-40B4-BE49-F238E27FC236}">
                  <a16:creationId xmlns:a16="http://schemas.microsoft.com/office/drawing/2014/main" id="{4E1358D2-DD66-4F59-B930-0916B7CC6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4" y="1021"/>
              <a:ext cx="19" cy="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74" name="Oval 276">
              <a:extLst>
                <a:ext uri="{FF2B5EF4-FFF2-40B4-BE49-F238E27FC236}">
                  <a16:creationId xmlns:a16="http://schemas.microsoft.com/office/drawing/2014/main" id="{4DC8C555-E0AE-4F33-92C0-EABD3A92D8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4" y="1021"/>
              <a:ext cx="17" cy="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75" name="Oval 277">
              <a:extLst>
                <a:ext uri="{FF2B5EF4-FFF2-40B4-BE49-F238E27FC236}">
                  <a16:creationId xmlns:a16="http://schemas.microsoft.com/office/drawing/2014/main" id="{CCE90B8B-7450-474E-815D-01E96329F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4" y="1021"/>
              <a:ext cx="17" cy="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76" name="Oval 278">
              <a:extLst>
                <a:ext uri="{FF2B5EF4-FFF2-40B4-BE49-F238E27FC236}">
                  <a16:creationId xmlns:a16="http://schemas.microsoft.com/office/drawing/2014/main" id="{6262CB15-F48C-4AB0-9EB7-6F41B9EEA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4" y="1023"/>
              <a:ext cx="15" cy="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77" name="Oval 279">
              <a:extLst>
                <a:ext uri="{FF2B5EF4-FFF2-40B4-BE49-F238E27FC236}">
                  <a16:creationId xmlns:a16="http://schemas.microsoft.com/office/drawing/2014/main" id="{B9870A07-41D7-46AB-9762-E7668ED6E4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6" y="1023"/>
              <a:ext cx="11" cy="1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78" name="Oval 280">
              <a:extLst>
                <a:ext uri="{FF2B5EF4-FFF2-40B4-BE49-F238E27FC236}">
                  <a16:creationId xmlns:a16="http://schemas.microsoft.com/office/drawing/2014/main" id="{87F28BF6-1452-462A-A1B7-54FF1BFC20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6" y="1025"/>
              <a:ext cx="8" cy="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79" name="Oval 281">
              <a:extLst>
                <a:ext uri="{FF2B5EF4-FFF2-40B4-BE49-F238E27FC236}">
                  <a16:creationId xmlns:a16="http://schemas.microsoft.com/office/drawing/2014/main" id="{C2593CF9-11B7-47B4-9E23-D0A37CDD59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" y="1027"/>
              <a:ext cx="6" cy="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80" name="Oval 282">
              <a:extLst>
                <a:ext uri="{FF2B5EF4-FFF2-40B4-BE49-F238E27FC236}">
                  <a16:creationId xmlns:a16="http://schemas.microsoft.com/office/drawing/2014/main" id="{229393A7-F2D8-471E-91D7-6629EB1E5F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" y="1027"/>
              <a:ext cx="4" cy="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81" name="Oval 283">
              <a:extLst>
                <a:ext uri="{FF2B5EF4-FFF2-40B4-BE49-F238E27FC236}">
                  <a16:creationId xmlns:a16="http://schemas.microsoft.com/office/drawing/2014/main" id="{0FF2982E-D19E-438D-8BB5-8A74FFEDEE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7" y="1028"/>
              <a:ext cx="1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82" name="Oval 284">
              <a:extLst>
                <a:ext uri="{FF2B5EF4-FFF2-40B4-BE49-F238E27FC236}">
                  <a16:creationId xmlns:a16="http://schemas.microsoft.com/office/drawing/2014/main" id="{08A8F338-0F48-492E-A7C4-6EE683E8C1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7" y="1028"/>
              <a:ext cx="1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83" name="Oval 285">
              <a:extLst>
                <a:ext uri="{FF2B5EF4-FFF2-40B4-BE49-F238E27FC236}">
                  <a16:creationId xmlns:a16="http://schemas.microsoft.com/office/drawing/2014/main" id="{C653E5BB-23E5-48A4-B7F8-626D84FE3D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9" y="1069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84" name="Oval 286">
              <a:extLst>
                <a:ext uri="{FF2B5EF4-FFF2-40B4-BE49-F238E27FC236}">
                  <a16:creationId xmlns:a16="http://schemas.microsoft.com/office/drawing/2014/main" id="{D27078B9-CD39-48CF-8B87-2C9063FF87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7" y="1069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85" name="Oval 287">
              <a:extLst>
                <a:ext uri="{FF2B5EF4-FFF2-40B4-BE49-F238E27FC236}">
                  <a16:creationId xmlns:a16="http://schemas.microsoft.com/office/drawing/2014/main" id="{40202D02-8A3D-44F1-880F-3F23E6F1C7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5" y="1067"/>
              <a:ext cx="4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86" name="Oval 288">
              <a:extLst>
                <a:ext uri="{FF2B5EF4-FFF2-40B4-BE49-F238E27FC236}">
                  <a16:creationId xmlns:a16="http://schemas.microsoft.com/office/drawing/2014/main" id="{CBE4848E-E289-422B-B127-57982A5F3A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3" y="1067"/>
              <a:ext cx="6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87" name="Oval 289">
              <a:extLst>
                <a:ext uri="{FF2B5EF4-FFF2-40B4-BE49-F238E27FC236}">
                  <a16:creationId xmlns:a16="http://schemas.microsoft.com/office/drawing/2014/main" id="{83BB7A95-86BD-43EE-A2FE-61B20FB23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2" y="1065"/>
              <a:ext cx="7" cy="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88" name="Oval 290">
              <a:extLst>
                <a:ext uri="{FF2B5EF4-FFF2-40B4-BE49-F238E27FC236}">
                  <a16:creationId xmlns:a16="http://schemas.microsoft.com/office/drawing/2014/main" id="{7A25AF4D-D1C0-4FAC-B53B-B7F09D20BA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0" y="1065"/>
              <a:ext cx="9" cy="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89" name="Oval 291">
              <a:extLst>
                <a:ext uri="{FF2B5EF4-FFF2-40B4-BE49-F238E27FC236}">
                  <a16:creationId xmlns:a16="http://schemas.microsoft.com/office/drawing/2014/main" id="{23D2C6F5-2CFE-4D40-B111-F1812DDC4C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0" y="1063"/>
              <a:ext cx="10" cy="1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90" name="Oval 292">
              <a:extLst>
                <a:ext uri="{FF2B5EF4-FFF2-40B4-BE49-F238E27FC236}">
                  <a16:creationId xmlns:a16="http://schemas.microsoft.com/office/drawing/2014/main" id="{C0D505D1-5250-45A0-B1AB-6913F62399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8" y="1063"/>
              <a:ext cx="12" cy="1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91" name="Oval 293">
              <a:extLst>
                <a:ext uri="{FF2B5EF4-FFF2-40B4-BE49-F238E27FC236}">
                  <a16:creationId xmlns:a16="http://schemas.microsoft.com/office/drawing/2014/main" id="{B6AD5DDB-0349-4D3C-95BE-CC6BE246D8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" y="1063"/>
              <a:ext cx="10" cy="1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92" name="Oval 294">
              <a:extLst>
                <a:ext uri="{FF2B5EF4-FFF2-40B4-BE49-F238E27FC236}">
                  <a16:creationId xmlns:a16="http://schemas.microsoft.com/office/drawing/2014/main" id="{23C1DBF9-B0BC-4109-B7AE-4A56C9F97E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7" y="1063"/>
              <a:ext cx="11" cy="1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93" name="Oval 295">
              <a:extLst>
                <a:ext uri="{FF2B5EF4-FFF2-40B4-BE49-F238E27FC236}">
                  <a16:creationId xmlns:a16="http://schemas.microsoft.com/office/drawing/2014/main" id="{6C538D63-176E-466F-B237-DF222AB174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7" y="1063"/>
              <a:ext cx="9" cy="1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94" name="Oval 296">
              <a:extLst>
                <a:ext uri="{FF2B5EF4-FFF2-40B4-BE49-F238E27FC236}">
                  <a16:creationId xmlns:a16="http://schemas.microsoft.com/office/drawing/2014/main" id="{FE9525FC-9F0D-419A-957E-0A1DB1B4B6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7" y="1065"/>
              <a:ext cx="8" cy="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95" name="Oval 297">
              <a:extLst>
                <a:ext uri="{FF2B5EF4-FFF2-40B4-BE49-F238E27FC236}">
                  <a16:creationId xmlns:a16="http://schemas.microsoft.com/office/drawing/2014/main" id="{2EF4C296-EB93-47AA-803D-3EBEB29B6F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7" y="1065"/>
              <a:ext cx="8" cy="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96" name="Oval 298">
              <a:extLst>
                <a:ext uri="{FF2B5EF4-FFF2-40B4-BE49-F238E27FC236}">
                  <a16:creationId xmlns:a16="http://schemas.microsoft.com/office/drawing/2014/main" id="{E26F46A4-0CDF-4CDA-A252-BC6BACC96F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7" y="1067"/>
              <a:ext cx="6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97" name="Oval 299">
              <a:extLst>
                <a:ext uri="{FF2B5EF4-FFF2-40B4-BE49-F238E27FC236}">
                  <a16:creationId xmlns:a16="http://schemas.microsoft.com/office/drawing/2014/main" id="{7E927CC0-8505-4DB7-BF95-EED25BDB1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7" y="1067"/>
              <a:ext cx="4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98" name="Oval 300">
              <a:extLst>
                <a:ext uri="{FF2B5EF4-FFF2-40B4-BE49-F238E27FC236}">
                  <a16:creationId xmlns:a16="http://schemas.microsoft.com/office/drawing/2014/main" id="{B97984A3-4466-4ED1-9BDE-968D66B14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7" y="1069"/>
              <a:ext cx="2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899" name="Oval 301">
              <a:extLst>
                <a:ext uri="{FF2B5EF4-FFF2-40B4-BE49-F238E27FC236}">
                  <a16:creationId xmlns:a16="http://schemas.microsoft.com/office/drawing/2014/main" id="{C93B85E5-1713-412A-B2F3-B864E5166D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8" y="1069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00" name="Oval 302">
              <a:extLst>
                <a:ext uri="{FF2B5EF4-FFF2-40B4-BE49-F238E27FC236}">
                  <a16:creationId xmlns:a16="http://schemas.microsoft.com/office/drawing/2014/main" id="{B2BC095A-5284-44E7-AFDB-54BC1070B6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8" y="1109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01" name="Oval 303">
              <a:extLst>
                <a:ext uri="{FF2B5EF4-FFF2-40B4-BE49-F238E27FC236}">
                  <a16:creationId xmlns:a16="http://schemas.microsoft.com/office/drawing/2014/main" id="{16A366E9-F09E-44FA-8992-4E10CDF0C2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" y="1107"/>
              <a:ext cx="1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02" name="Oval 304">
              <a:extLst>
                <a:ext uri="{FF2B5EF4-FFF2-40B4-BE49-F238E27FC236}">
                  <a16:creationId xmlns:a16="http://schemas.microsoft.com/office/drawing/2014/main" id="{3D601372-30BC-46E2-AB76-60FDADEDB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6" y="1107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03" name="Oval 305">
              <a:extLst>
                <a:ext uri="{FF2B5EF4-FFF2-40B4-BE49-F238E27FC236}">
                  <a16:creationId xmlns:a16="http://schemas.microsoft.com/office/drawing/2014/main" id="{499DFE8E-CADB-4674-917C-AFA2CB855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4" y="1107"/>
              <a:ext cx="4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04" name="Oval 306">
              <a:extLst>
                <a:ext uri="{FF2B5EF4-FFF2-40B4-BE49-F238E27FC236}">
                  <a16:creationId xmlns:a16="http://schemas.microsoft.com/office/drawing/2014/main" id="{807CAF4C-3060-4BE4-992D-89B9FF22A0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3" y="1107"/>
              <a:ext cx="5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05" name="Oval 307">
              <a:extLst>
                <a:ext uri="{FF2B5EF4-FFF2-40B4-BE49-F238E27FC236}">
                  <a16:creationId xmlns:a16="http://schemas.microsoft.com/office/drawing/2014/main" id="{C4A84E2B-A5BC-439F-B777-F021DDE05F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3" y="1105"/>
              <a:ext cx="4" cy="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06" name="Oval 308">
              <a:extLst>
                <a:ext uri="{FF2B5EF4-FFF2-40B4-BE49-F238E27FC236}">
                  <a16:creationId xmlns:a16="http://schemas.microsoft.com/office/drawing/2014/main" id="{A02734D3-BD2D-4F12-B9AA-560A0FEA19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1" y="1105"/>
              <a:ext cx="6" cy="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07" name="Oval 309">
              <a:extLst>
                <a:ext uri="{FF2B5EF4-FFF2-40B4-BE49-F238E27FC236}">
                  <a16:creationId xmlns:a16="http://schemas.microsoft.com/office/drawing/2014/main" id="{B95E8AA2-68F1-4C5C-99DA-958103EB6E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1" y="1105"/>
              <a:ext cx="6" cy="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08" name="Oval 310">
              <a:extLst>
                <a:ext uri="{FF2B5EF4-FFF2-40B4-BE49-F238E27FC236}">
                  <a16:creationId xmlns:a16="http://schemas.microsoft.com/office/drawing/2014/main" id="{3EDEAA81-8089-4662-90EC-96F00AD88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9" y="1105"/>
              <a:ext cx="6" cy="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09" name="Oval 311">
              <a:extLst>
                <a:ext uri="{FF2B5EF4-FFF2-40B4-BE49-F238E27FC236}">
                  <a16:creationId xmlns:a16="http://schemas.microsoft.com/office/drawing/2014/main" id="{2D6629ED-FF3A-4E01-965E-B3ADE3F641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0" y="1105"/>
              <a:ext cx="5" cy="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10" name="Oval 312">
              <a:extLst>
                <a:ext uri="{FF2B5EF4-FFF2-40B4-BE49-F238E27FC236}">
                  <a16:creationId xmlns:a16="http://schemas.microsoft.com/office/drawing/2014/main" id="{A1C76E58-D574-4DF2-9067-4BBB5FABC1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0" y="1107"/>
              <a:ext cx="3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11" name="Oval 313">
              <a:extLst>
                <a:ext uri="{FF2B5EF4-FFF2-40B4-BE49-F238E27FC236}">
                  <a16:creationId xmlns:a16="http://schemas.microsoft.com/office/drawing/2014/main" id="{53DEF8E4-C886-4CD2-8B43-278661016C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0" y="1107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12" name="Oval 314">
              <a:extLst>
                <a:ext uri="{FF2B5EF4-FFF2-40B4-BE49-F238E27FC236}">
                  <a16:creationId xmlns:a16="http://schemas.microsoft.com/office/drawing/2014/main" id="{97EE85C0-AB05-4C5F-A37C-5B5105C7C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0" y="1107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13" name="Oval 315">
              <a:extLst>
                <a:ext uri="{FF2B5EF4-FFF2-40B4-BE49-F238E27FC236}">
                  <a16:creationId xmlns:a16="http://schemas.microsoft.com/office/drawing/2014/main" id="{BFC3AF1D-6CEC-4C62-B398-97DFC13FD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8" y="1107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14" name="Oval 316">
              <a:extLst>
                <a:ext uri="{FF2B5EF4-FFF2-40B4-BE49-F238E27FC236}">
                  <a16:creationId xmlns:a16="http://schemas.microsoft.com/office/drawing/2014/main" id="{A42400E6-C021-4125-81C5-51D02769FF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147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15" name="Oval 317">
              <a:extLst>
                <a:ext uri="{FF2B5EF4-FFF2-40B4-BE49-F238E27FC236}">
                  <a16:creationId xmlns:a16="http://schemas.microsoft.com/office/drawing/2014/main" id="{5461C83B-440A-462A-86F9-5CAE429114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5" y="1147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16" name="Oval 318">
              <a:extLst>
                <a:ext uri="{FF2B5EF4-FFF2-40B4-BE49-F238E27FC236}">
                  <a16:creationId xmlns:a16="http://schemas.microsoft.com/office/drawing/2014/main" id="{941976CD-F4CD-49C8-8FE3-EAA93EC532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6" y="1147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17" name="Oval 319">
              <a:extLst>
                <a:ext uri="{FF2B5EF4-FFF2-40B4-BE49-F238E27FC236}">
                  <a16:creationId xmlns:a16="http://schemas.microsoft.com/office/drawing/2014/main" id="{43C7B56C-8CF5-40BD-962D-C26F12E41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4" y="1147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18" name="Oval 320">
              <a:extLst>
                <a:ext uri="{FF2B5EF4-FFF2-40B4-BE49-F238E27FC236}">
                  <a16:creationId xmlns:a16="http://schemas.microsoft.com/office/drawing/2014/main" id="{0FF6AEC3-9CCD-416D-BC7E-23512CAD8B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2" y="1147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19" name="Oval 321">
              <a:extLst>
                <a:ext uri="{FF2B5EF4-FFF2-40B4-BE49-F238E27FC236}">
                  <a16:creationId xmlns:a16="http://schemas.microsoft.com/office/drawing/2014/main" id="{50853472-F5E4-4740-9930-8958B77DB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2" y="1147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20" name="Oval 322">
              <a:extLst>
                <a:ext uri="{FF2B5EF4-FFF2-40B4-BE49-F238E27FC236}">
                  <a16:creationId xmlns:a16="http://schemas.microsoft.com/office/drawing/2014/main" id="{157DC2CF-7C13-4995-997F-531E36A8F9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2" y="1147"/>
              <a:ext cx="1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21" name="Oval 323">
              <a:extLst>
                <a:ext uri="{FF2B5EF4-FFF2-40B4-BE49-F238E27FC236}">
                  <a16:creationId xmlns:a16="http://schemas.microsoft.com/office/drawing/2014/main" id="{7D4564BE-9FFA-406A-B60B-F2EA18556C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1" y="1147"/>
              <a:ext cx="1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22" name="Oval 324">
              <a:extLst>
                <a:ext uri="{FF2B5EF4-FFF2-40B4-BE49-F238E27FC236}">
                  <a16:creationId xmlns:a16="http://schemas.microsoft.com/office/drawing/2014/main" id="{9FE9A0B7-F108-4B57-A105-8BB7570442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1" y="1147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  <p:sp>
          <p:nvSpPr>
            <p:cNvPr id="923" name="Oval 325">
              <a:extLst>
                <a:ext uri="{FF2B5EF4-FFF2-40B4-BE49-F238E27FC236}">
                  <a16:creationId xmlns:a16="http://schemas.microsoft.com/office/drawing/2014/main" id="{8D55AB33-AE99-4A53-9DFA-CDEF036F75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1" y="1147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00">
                <a:latin typeface="+mj-ea"/>
                <a:ea typeface="+mj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45FD3AF-7C90-499F-8AC9-A60ACFF9C86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00682" y="1533853"/>
            <a:ext cx="1792067" cy="619213"/>
            <a:chOff x="1232625" y="1191288"/>
            <a:chExt cx="1792067" cy="619213"/>
          </a:xfrm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8EFE8790-3888-4D15-A28E-0480149A6B13}"/>
                </a:ext>
              </a:extLst>
            </p:cNvPr>
            <p:cNvGrpSpPr/>
            <p:nvPr/>
          </p:nvGrpSpPr>
          <p:grpSpPr>
            <a:xfrm>
              <a:off x="1232625" y="1191288"/>
              <a:ext cx="1483438" cy="619213"/>
              <a:chOff x="3938889" y="829863"/>
              <a:chExt cx="1483438" cy="619213"/>
            </a:xfrm>
          </p:grpSpPr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FE5754DF-E6E1-4259-A480-8C5EC3DA5D87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3944509" y="844911"/>
                <a:ext cx="1477634" cy="604165"/>
              </a:xfrm>
              <a:prstGeom prst="rect">
                <a:avLst/>
              </a:prstGeom>
              <a:noFill/>
              <a:effectLst/>
            </p:spPr>
            <p:txBody>
              <a:bodyPr wrap="none" lIns="64922" tIns="32461" rIns="64922" bIns="32461" rtlCol="0">
                <a:spAutoFit/>
              </a:bodyPr>
              <a:lstStyle/>
              <a:p>
                <a:r>
                  <a:rPr lang="zh-CN" altLang="en-US" sz="3500" dirty="0">
                    <a:ln w="175832">
                      <a:gradFill>
                        <a:gsLst>
                          <a:gs pos="0">
                            <a:srgbClr val="FFC000"/>
                          </a:gs>
                          <a:gs pos="100000">
                            <a:srgbClr val="FF3250"/>
                          </a:gs>
                        </a:gsLst>
                        <a:lin ang="5400000" scaled="1"/>
                      </a:gradFill>
                    </a:ln>
                    <a:solidFill>
                      <a:srgbClr val="FFC000"/>
                    </a:solidFill>
                    <a:latin typeface="+mj-ea"/>
                    <a:ea typeface="+mj-ea"/>
                  </a:rPr>
                  <a:t>画点啥</a:t>
                </a:r>
                <a:endParaRPr lang="en-US" altLang="zh-CN" sz="3500" dirty="0">
                  <a:ln w="175832"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solidFill>
                    <a:srgbClr val="FFC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F0B71A33-AC67-498A-B5B5-F3E72092C979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3944693" y="843119"/>
                <a:ext cx="1477634" cy="604165"/>
              </a:xfrm>
              <a:prstGeom prst="rect">
                <a:avLst/>
              </a:prstGeom>
              <a:noFill/>
              <a:effectLst/>
            </p:spPr>
            <p:txBody>
              <a:bodyPr wrap="none" lIns="64922" tIns="32461" rIns="64922" bIns="32461" rtlCol="0">
                <a:spAutoFit/>
              </a:bodyPr>
              <a:lstStyle/>
              <a:p>
                <a:r>
                  <a:rPr lang="zh-CN" altLang="en-US" sz="3500" dirty="0">
                    <a:ln w="135255">
                      <a:solidFill>
                        <a:schemeClr val="tx1"/>
                      </a:solidFill>
                    </a:ln>
                    <a:latin typeface="+mj-ea"/>
                    <a:ea typeface="+mj-ea"/>
                  </a:rPr>
                  <a:t>画点啥</a:t>
                </a:r>
                <a:endParaRPr lang="en-US" altLang="zh-CN" sz="3500" dirty="0">
                  <a:ln w="135255">
                    <a:solidFill>
                      <a:schemeClr val="tx1"/>
                    </a:solidFill>
                  </a:ln>
                  <a:latin typeface="+mj-ea"/>
                  <a:ea typeface="+mj-ea"/>
                </a:endParaRPr>
              </a:p>
            </p:txBody>
          </p:sp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2633D84F-AE99-4F70-9C70-7DF87B8354B7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3938889" y="829863"/>
                <a:ext cx="1477634" cy="604165"/>
              </a:xfrm>
              <a:prstGeom prst="rect">
                <a:avLst/>
              </a:prstGeom>
              <a:noFill/>
              <a:effectLst/>
            </p:spPr>
            <p:txBody>
              <a:bodyPr wrap="none" lIns="64922" tIns="32461" rIns="64922" bIns="32461" rtlCol="0">
                <a:spAutoFit/>
              </a:bodyPr>
              <a:lstStyle/>
              <a:p>
                <a:r>
                  <a:rPr lang="zh-CN" altLang="en-US" sz="3500" dirty="0">
                    <a:solidFill>
                      <a:schemeClr val="bg1"/>
                    </a:solidFill>
                    <a:latin typeface="+mj-ea"/>
                    <a:ea typeface="+mj-ea"/>
                  </a:rPr>
                  <a:t>画点啥</a:t>
                </a:r>
                <a:endParaRPr lang="en-US" altLang="zh-CN" sz="35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B9264E6-2F16-4777-82FC-B220969E3B55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816321" y="1222443"/>
              <a:ext cx="208371" cy="208371"/>
            </a:xfrm>
            <a:prstGeom prst="ellipse">
              <a:avLst/>
            </a:prstGeom>
            <a:gradFill flip="none" rotWithShape="1">
              <a:gsLst>
                <a:gs pos="69000">
                  <a:srgbClr val="48E199"/>
                </a:gs>
                <a:gs pos="20000">
                  <a:srgbClr val="FFC000"/>
                </a:gs>
                <a:gs pos="42000">
                  <a:srgbClr val="FF3250"/>
                </a:gs>
              </a:gsLst>
              <a:lin ang="2700000" scaled="1"/>
              <a:tileRect/>
            </a:gradFill>
            <a:ln w="27051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922" tIns="32461" rIns="64922" bIns="32461" rtlCol="0" anchor="ctr"/>
            <a:lstStyle/>
            <a:p>
              <a:pPr algn="ctr"/>
              <a:endParaRPr lang="zh-CN" altLang="en-US" sz="3500">
                <a:latin typeface="+mj-ea"/>
                <a:ea typeface="+mj-ea"/>
              </a:endParaRPr>
            </a:p>
          </p:txBody>
        </p:sp>
      </p:grpSp>
      <p:grpSp>
        <p:nvGrpSpPr>
          <p:cNvPr id="419" name="组合 418">
            <a:extLst>
              <a:ext uri="{FF2B5EF4-FFF2-40B4-BE49-F238E27FC236}">
                <a16:creationId xmlns:a16="http://schemas.microsoft.com/office/drawing/2014/main" id="{31DB8F7C-6DC0-4609-9A98-88A3E89FD0A9}"/>
              </a:ext>
            </a:extLst>
          </p:cNvPr>
          <p:cNvGrpSpPr/>
          <p:nvPr/>
        </p:nvGrpSpPr>
        <p:grpSpPr>
          <a:xfrm>
            <a:off x="436360" y="234595"/>
            <a:ext cx="4288353" cy="707886"/>
            <a:chOff x="482600" y="166231"/>
            <a:chExt cx="4288353" cy="707886"/>
          </a:xfrm>
        </p:grpSpPr>
        <p:sp>
          <p:nvSpPr>
            <p:cNvPr id="420" name="文本框 419">
              <a:extLst>
                <a:ext uri="{FF2B5EF4-FFF2-40B4-BE49-F238E27FC236}">
                  <a16:creationId xmlns:a16="http://schemas.microsoft.com/office/drawing/2014/main" id="{FD47D62E-6AA4-428E-95E1-2094A4FEC24B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52400">
                    <a:solidFill>
                      <a:srgbClr val="000000"/>
                    </a:solidFill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52400">
                  <a:solidFill>
                    <a:srgbClr val="000000"/>
                  </a:solidFill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21" name="文本框 420">
              <a:extLst>
                <a:ext uri="{FF2B5EF4-FFF2-40B4-BE49-F238E27FC236}">
                  <a16:creationId xmlns:a16="http://schemas.microsoft.com/office/drawing/2014/main" id="{77DE7D0C-13D9-4249-8F8D-163CF093A8BF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01600">
                    <a:solidFill>
                      <a:srgbClr val="FFFFFF"/>
                    </a:solidFill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01600">
                  <a:solidFill>
                    <a:srgbClr val="FFFFFF"/>
                  </a:solidFill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22" name="文本框 421">
              <a:extLst>
                <a:ext uri="{FF2B5EF4-FFF2-40B4-BE49-F238E27FC236}">
                  <a16:creationId xmlns:a16="http://schemas.microsoft.com/office/drawing/2014/main" id="{94A1550F-C43A-47FC-8166-6FC7EED33A96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9050">
                    <a:noFill/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9050">
                  <a:noFill/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425" name="组合 424">
            <a:extLst>
              <a:ext uri="{FF2B5EF4-FFF2-40B4-BE49-F238E27FC236}">
                <a16:creationId xmlns:a16="http://schemas.microsoft.com/office/drawing/2014/main" id="{ED12292A-968D-4037-BB1F-B17C7C753796}"/>
              </a:ext>
            </a:extLst>
          </p:cNvPr>
          <p:cNvGrpSpPr/>
          <p:nvPr/>
        </p:nvGrpSpPr>
        <p:grpSpPr>
          <a:xfrm>
            <a:off x="8518286" y="1385041"/>
            <a:ext cx="1039709" cy="941738"/>
            <a:chOff x="5149785" y="1327602"/>
            <a:chExt cx="1039709" cy="941738"/>
          </a:xfrm>
        </p:grpSpPr>
        <p:pic>
          <p:nvPicPr>
            <p:cNvPr id="426" name="图片 425">
              <a:extLst>
                <a:ext uri="{FF2B5EF4-FFF2-40B4-BE49-F238E27FC236}">
                  <a16:creationId xmlns:a16="http://schemas.microsoft.com/office/drawing/2014/main" id="{C4CEB923-9545-4E00-9B8F-8538EC2CA1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149785" y="1327602"/>
              <a:ext cx="1039709" cy="941738"/>
            </a:xfrm>
            <a:prstGeom prst="rect">
              <a:avLst/>
            </a:prstGeom>
          </p:spPr>
        </p:pic>
        <p:sp>
          <p:nvSpPr>
            <p:cNvPr id="427" name="文本框 426">
              <a:extLst>
                <a:ext uri="{FF2B5EF4-FFF2-40B4-BE49-F238E27FC236}">
                  <a16:creationId xmlns:a16="http://schemas.microsoft.com/office/drawing/2014/main" id="{D6459A60-0836-4D92-A9E6-EEF45547BF98}"/>
                </a:ext>
              </a:extLst>
            </p:cNvPr>
            <p:cNvSpPr txBox="1"/>
            <p:nvPr/>
          </p:nvSpPr>
          <p:spPr>
            <a:xfrm rot="199482">
              <a:off x="5340812" y="1542161"/>
              <a:ext cx="7475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latin typeface="+mj-ea"/>
                  <a:ea typeface="+mj-ea"/>
                  <a:cs typeface="阿里巴巴普惠体 2.0 65 Medium" panose="00020600040101010101" pitchFamily="18" charset="-122"/>
                </a:rPr>
                <a:t>构思</a:t>
              </a:r>
              <a:r>
                <a:rPr lang="en-US" altLang="zh-CN" sz="1400" dirty="0">
                  <a:latin typeface="+mj-ea"/>
                  <a:ea typeface="+mj-ea"/>
                  <a:cs typeface="阿里巴巴普惠体 2.0 65 Medium" panose="00020600040101010101" pitchFamily="18" charset="-122"/>
                </a:rPr>
                <a:t>2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430" name="组合 429">
            <a:extLst>
              <a:ext uri="{FF2B5EF4-FFF2-40B4-BE49-F238E27FC236}">
                <a16:creationId xmlns:a16="http://schemas.microsoft.com/office/drawing/2014/main" id="{E0C10D9B-A69A-4E7A-A51C-9AAD60D5EDA4}"/>
              </a:ext>
            </a:extLst>
          </p:cNvPr>
          <p:cNvGrpSpPr/>
          <p:nvPr/>
        </p:nvGrpSpPr>
        <p:grpSpPr>
          <a:xfrm>
            <a:off x="5173794" y="3772727"/>
            <a:ext cx="1039709" cy="941738"/>
            <a:chOff x="5149785" y="1327602"/>
            <a:chExt cx="1039709" cy="941738"/>
          </a:xfrm>
        </p:grpSpPr>
        <p:pic>
          <p:nvPicPr>
            <p:cNvPr id="431" name="图片 430">
              <a:extLst>
                <a:ext uri="{FF2B5EF4-FFF2-40B4-BE49-F238E27FC236}">
                  <a16:creationId xmlns:a16="http://schemas.microsoft.com/office/drawing/2014/main" id="{6BC96276-4DF1-4ADC-BDB0-EDD177FFF8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149785" y="1327602"/>
              <a:ext cx="1039709" cy="941738"/>
            </a:xfrm>
            <a:prstGeom prst="rect">
              <a:avLst/>
            </a:prstGeom>
          </p:spPr>
        </p:pic>
        <p:sp>
          <p:nvSpPr>
            <p:cNvPr id="432" name="文本框 431">
              <a:extLst>
                <a:ext uri="{FF2B5EF4-FFF2-40B4-BE49-F238E27FC236}">
                  <a16:creationId xmlns:a16="http://schemas.microsoft.com/office/drawing/2014/main" id="{5E13705F-B998-4058-87B8-5CEC34F81974}"/>
                </a:ext>
              </a:extLst>
            </p:cNvPr>
            <p:cNvSpPr txBox="1"/>
            <p:nvPr/>
          </p:nvSpPr>
          <p:spPr>
            <a:xfrm rot="199482">
              <a:off x="5340812" y="1542161"/>
              <a:ext cx="7475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latin typeface="+mj-ea"/>
                  <a:ea typeface="+mj-ea"/>
                  <a:cs typeface="阿里巴巴普惠体 2.0 65 Medium" panose="00020600040101010101" pitchFamily="18" charset="-122"/>
                </a:rPr>
                <a:t>构思</a:t>
              </a:r>
              <a:r>
                <a:rPr lang="en-US" altLang="zh-CN" sz="1400" dirty="0">
                  <a:latin typeface="+mj-ea"/>
                  <a:ea typeface="+mj-ea"/>
                  <a:cs typeface="阿里巴巴普惠体 2.0 65 Medium" panose="00020600040101010101" pitchFamily="18" charset="-122"/>
                </a:rPr>
                <a:t>3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433" name="组合 432">
            <a:extLst>
              <a:ext uri="{FF2B5EF4-FFF2-40B4-BE49-F238E27FC236}">
                <a16:creationId xmlns:a16="http://schemas.microsoft.com/office/drawing/2014/main" id="{D85230D9-E241-4B18-B47B-42DA1C75947E}"/>
              </a:ext>
            </a:extLst>
          </p:cNvPr>
          <p:cNvGrpSpPr/>
          <p:nvPr/>
        </p:nvGrpSpPr>
        <p:grpSpPr>
          <a:xfrm>
            <a:off x="8449849" y="3772727"/>
            <a:ext cx="1039709" cy="941738"/>
            <a:chOff x="5149785" y="1327602"/>
            <a:chExt cx="1039709" cy="941738"/>
          </a:xfrm>
        </p:grpSpPr>
        <p:pic>
          <p:nvPicPr>
            <p:cNvPr id="434" name="图片 433">
              <a:extLst>
                <a:ext uri="{FF2B5EF4-FFF2-40B4-BE49-F238E27FC236}">
                  <a16:creationId xmlns:a16="http://schemas.microsoft.com/office/drawing/2014/main" id="{57080CFC-584B-4DA9-91F2-60EDD5DDA0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149785" y="1327602"/>
              <a:ext cx="1039709" cy="941738"/>
            </a:xfrm>
            <a:prstGeom prst="rect">
              <a:avLst/>
            </a:prstGeom>
          </p:spPr>
        </p:pic>
        <p:sp>
          <p:nvSpPr>
            <p:cNvPr id="438" name="文本框 437">
              <a:extLst>
                <a:ext uri="{FF2B5EF4-FFF2-40B4-BE49-F238E27FC236}">
                  <a16:creationId xmlns:a16="http://schemas.microsoft.com/office/drawing/2014/main" id="{99F55848-FF25-4602-98C5-1725A0A5FCAA}"/>
                </a:ext>
              </a:extLst>
            </p:cNvPr>
            <p:cNvSpPr txBox="1"/>
            <p:nvPr/>
          </p:nvSpPr>
          <p:spPr>
            <a:xfrm rot="199482">
              <a:off x="5340812" y="1542161"/>
              <a:ext cx="7475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latin typeface="+mj-ea"/>
                  <a:ea typeface="+mj-ea"/>
                  <a:cs typeface="阿里巴巴普惠体 2.0 65 Medium" panose="00020600040101010101" pitchFamily="18" charset="-122"/>
                </a:rPr>
                <a:t>构思</a:t>
              </a:r>
              <a:r>
                <a:rPr lang="en-US" altLang="zh-CN" sz="1400" dirty="0">
                  <a:latin typeface="+mj-ea"/>
                  <a:ea typeface="+mj-ea"/>
                  <a:cs typeface="阿里巴巴普惠体 2.0 65 Medium" panose="00020600040101010101" pitchFamily="18" charset="-122"/>
                </a:rPr>
                <a:t>4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6024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任意多边形: 形状 419">
            <a:extLst>
              <a:ext uri="{FF2B5EF4-FFF2-40B4-BE49-F238E27FC236}">
                <a16:creationId xmlns:a16="http://schemas.microsoft.com/office/drawing/2014/main" id="{796A64AA-6FAB-4605-B741-9C7D78558268}"/>
              </a:ext>
            </a:extLst>
          </p:cNvPr>
          <p:cNvSpPr/>
          <p:nvPr/>
        </p:nvSpPr>
        <p:spPr>
          <a:xfrm rot="569093">
            <a:off x="8426909" y="907044"/>
            <a:ext cx="2555154" cy="5697774"/>
          </a:xfrm>
          <a:custGeom>
            <a:avLst/>
            <a:gdLst>
              <a:gd name="connsiteX0" fmla="*/ 0 w 2010581"/>
              <a:gd name="connsiteY0" fmla="*/ 335911 h 5615082"/>
              <a:gd name="connsiteX1" fmla="*/ 2010581 w 2010581"/>
              <a:gd name="connsiteY1" fmla="*/ 0 h 5615082"/>
              <a:gd name="connsiteX2" fmla="*/ 2010580 w 2010581"/>
              <a:gd name="connsiteY2" fmla="*/ 5279171 h 5615082"/>
              <a:gd name="connsiteX3" fmla="*/ 1 w 2010581"/>
              <a:gd name="connsiteY3" fmla="*/ 5615082 h 5615082"/>
              <a:gd name="connsiteX4" fmla="*/ 0 w 2010581"/>
              <a:gd name="connsiteY4" fmla="*/ 335911 h 5615082"/>
              <a:gd name="connsiteX0" fmla="*/ 8005 w 2010580"/>
              <a:gd name="connsiteY0" fmla="*/ 396038 h 5615082"/>
              <a:gd name="connsiteX1" fmla="*/ 2010580 w 2010580"/>
              <a:gd name="connsiteY1" fmla="*/ 0 h 5615082"/>
              <a:gd name="connsiteX2" fmla="*/ 2010579 w 2010580"/>
              <a:gd name="connsiteY2" fmla="*/ 5279171 h 5615082"/>
              <a:gd name="connsiteX3" fmla="*/ 0 w 2010580"/>
              <a:gd name="connsiteY3" fmla="*/ 5615082 h 5615082"/>
              <a:gd name="connsiteX4" fmla="*/ 8005 w 2010580"/>
              <a:gd name="connsiteY4" fmla="*/ 396038 h 5615082"/>
              <a:gd name="connsiteX0" fmla="*/ 8005 w 2024547"/>
              <a:gd name="connsiteY0" fmla="*/ 429868 h 5648912"/>
              <a:gd name="connsiteX1" fmla="*/ 2024547 w 2024547"/>
              <a:gd name="connsiteY1" fmla="*/ 0 h 5648912"/>
              <a:gd name="connsiteX2" fmla="*/ 2010579 w 2024547"/>
              <a:gd name="connsiteY2" fmla="*/ 5313001 h 5648912"/>
              <a:gd name="connsiteX3" fmla="*/ 0 w 2024547"/>
              <a:gd name="connsiteY3" fmla="*/ 5648912 h 5648912"/>
              <a:gd name="connsiteX4" fmla="*/ 8005 w 2024547"/>
              <a:gd name="connsiteY4" fmla="*/ 429868 h 5648912"/>
              <a:gd name="connsiteX0" fmla="*/ 19970 w 2036512"/>
              <a:gd name="connsiteY0" fmla="*/ 429868 h 5697774"/>
              <a:gd name="connsiteX1" fmla="*/ 2036512 w 2036512"/>
              <a:gd name="connsiteY1" fmla="*/ 0 h 5697774"/>
              <a:gd name="connsiteX2" fmla="*/ 2022544 w 2036512"/>
              <a:gd name="connsiteY2" fmla="*/ 5313001 h 5697774"/>
              <a:gd name="connsiteX3" fmla="*/ 0 w 2036512"/>
              <a:gd name="connsiteY3" fmla="*/ 5697774 h 5697774"/>
              <a:gd name="connsiteX4" fmla="*/ 19970 w 2036512"/>
              <a:gd name="connsiteY4" fmla="*/ 429868 h 5697774"/>
              <a:gd name="connsiteX0" fmla="*/ 19970 w 2036512"/>
              <a:gd name="connsiteY0" fmla="*/ 429868 h 5697774"/>
              <a:gd name="connsiteX1" fmla="*/ 2036512 w 2036512"/>
              <a:gd name="connsiteY1" fmla="*/ 0 h 5697774"/>
              <a:gd name="connsiteX2" fmla="*/ 2017540 w 2036512"/>
              <a:gd name="connsiteY2" fmla="*/ 5275422 h 5697774"/>
              <a:gd name="connsiteX3" fmla="*/ 0 w 2036512"/>
              <a:gd name="connsiteY3" fmla="*/ 5697774 h 5697774"/>
              <a:gd name="connsiteX4" fmla="*/ 19970 w 2036512"/>
              <a:gd name="connsiteY4" fmla="*/ 429868 h 569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6512" h="5697774">
                <a:moveTo>
                  <a:pt x="19970" y="429868"/>
                </a:moveTo>
                <a:lnTo>
                  <a:pt x="2036512" y="0"/>
                </a:lnTo>
                <a:cubicBezTo>
                  <a:pt x="2036512" y="1759724"/>
                  <a:pt x="2017540" y="3515698"/>
                  <a:pt x="2017540" y="5275422"/>
                </a:cubicBezTo>
                <a:lnTo>
                  <a:pt x="0" y="5697774"/>
                </a:lnTo>
                <a:cubicBezTo>
                  <a:pt x="2668" y="3958093"/>
                  <a:pt x="17302" y="2169549"/>
                  <a:pt x="19970" y="429868"/>
                </a:cubicBezTo>
                <a:close/>
              </a:path>
            </a:pathLst>
          </a:cu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B820CB3-783A-4CC5-ADDD-5EDE5CAFD85C}"/>
              </a:ext>
            </a:extLst>
          </p:cNvPr>
          <p:cNvGrpSpPr/>
          <p:nvPr/>
        </p:nvGrpSpPr>
        <p:grpSpPr>
          <a:xfrm>
            <a:off x="7648370" y="1298886"/>
            <a:ext cx="1948381" cy="5069902"/>
            <a:chOff x="4154100" y="1215386"/>
            <a:chExt cx="1948381" cy="5069902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11F9F13-AD59-44EF-B86B-9414606B82E1}"/>
                </a:ext>
              </a:extLst>
            </p:cNvPr>
            <p:cNvSpPr/>
            <p:nvPr/>
          </p:nvSpPr>
          <p:spPr>
            <a:xfrm>
              <a:off x="4212295" y="1226300"/>
              <a:ext cx="1890186" cy="5058988"/>
            </a:xfrm>
            <a:custGeom>
              <a:avLst/>
              <a:gdLst/>
              <a:ahLst/>
              <a:cxnLst/>
              <a:rect l="0" t="0" r="0" b="0"/>
              <a:pathLst>
                <a:path w="1890186" h="5058988">
                  <a:moveTo>
                    <a:pt x="937703" y="41852"/>
                  </a:moveTo>
                  <a:cubicBezTo>
                    <a:pt x="817098" y="133840"/>
                    <a:pt x="757177" y="208279"/>
                    <a:pt x="730946" y="298700"/>
                  </a:cubicBezTo>
                  <a:cubicBezTo>
                    <a:pt x="692386" y="431623"/>
                    <a:pt x="687374" y="530154"/>
                    <a:pt x="716225" y="588120"/>
                  </a:cubicBezTo>
                  <a:lnTo>
                    <a:pt x="740299" y="636491"/>
                  </a:lnTo>
                  <a:lnTo>
                    <a:pt x="688270" y="677020"/>
                  </a:lnTo>
                  <a:cubicBezTo>
                    <a:pt x="636486" y="717358"/>
                    <a:pt x="609600" y="777963"/>
                    <a:pt x="609600" y="854351"/>
                  </a:cubicBezTo>
                  <a:cubicBezTo>
                    <a:pt x="609600" y="874600"/>
                    <a:pt x="592967" y="895894"/>
                    <a:pt x="557200" y="921434"/>
                  </a:cubicBezTo>
                  <a:cubicBezTo>
                    <a:pt x="481673" y="975364"/>
                    <a:pt x="464077" y="1041010"/>
                    <a:pt x="475487" y="1226291"/>
                  </a:cubicBezTo>
                  <a:cubicBezTo>
                    <a:pt x="483152" y="1350761"/>
                    <a:pt x="480837" y="1380314"/>
                    <a:pt x="457014" y="1462170"/>
                  </a:cubicBezTo>
                  <a:cubicBezTo>
                    <a:pt x="437068" y="1530703"/>
                    <a:pt x="430108" y="1587700"/>
                    <a:pt x="431010" y="1675121"/>
                  </a:cubicBezTo>
                  <a:cubicBezTo>
                    <a:pt x="431688" y="1740775"/>
                    <a:pt x="429285" y="1797448"/>
                    <a:pt x="425671" y="1801062"/>
                  </a:cubicBezTo>
                  <a:cubicBezTo>
                    <a:pt x="414285" y="1812448"/>
                    <a:pt x="418539" y="1880221"/>
                    <a:pt x="432247" y="1905835"/>
                  </a:cubicBezTo>
                  <a:cubicBezTo>
                    <a:pt x="439478" y="1919346"/>
                    <a:pt x="456514" y="1930400"/>
                    <a:pt x="470105" y="1930400"/>
                  </a:cubicBezTo>
                  <a:cubicBezTo>
                    <a:pt x="486843" y="1930400"/>
                    <a:pt x="495275" y="1939620"/>
                    <a:pt x="496238" y="1958975"/>
                  </a:cubicBezTo>
                  <a:cubicBezTo>
                    <a:pt x="497021" y="1974691"/>
                    <a:pt x="503108" y="2000024"/>
                    <a:pt x="509765" y="2015270"/>
                  </a:cubicBezTo>
                  <a:cubicBezTo>
                    <a:pt x="518932" y="2036264"/>
                    <a:pt x="514324" y="2059375"/>
                    <a:pt x="490776" y="2110520"/>
                  </a:cubicBezTo>
                  <a:cubicBezTo>
                    <a:pt x="408189" y="2289889"/>
                    <a:pt x="350861" y="2544989"/>
                    <a:pt x="373166" y="2633861"/>
                  </a:cubicBezTo>
                  <a:cubicBezTo>
                    <a:pt x="380669" y="2663752"/>
                    <a:pt x="386128" y="2666391"/>
                    <a:pt x="428867" y="2660790"/>
                  </a:cubicBezTo>
                  <a:cubicBezTo>
                    <a:pt x="454928" y="2657374"/>
                    <a:pt x="500533" y="2660978"/>
                    <a:pt x="530212" y="2668800"/>
                  </a:cubicBezTo>
                  <a:cubicBezTo>
                    <a:pt x="577370" y="2681226"/>
                    <a:pt x="586018" y="2689172"/>
                    <a:pt x="598793" y="2731810"/>
                  </a:cubicBezTo>
                  <a:cubicBezTo>
                    <a:pt x="606833" y="2758645"/>
                    <a:pt x="623984" y="2791950"/>
                    <a:pt x="636906" y="2805820"/>
                  </a:cubicBezTo>
                  <a:cubicBezTo>
                    <a:pt x="649828" y="2819690"/>
                    <a:pt x="660400" y="2839423"/>
                    <a:pt x="660400" y="2849671"/>
                  </a:cubicBezTo>
                  <a:cubicBezTo>
                    <a:pt x="660400" y="2859919"/>
                    <a:pt x="634318" y="2941597"/>
                    <a:pt x="602439" y="3031177"/>
                  </a:cubicBezTo>
                  <a:cubicBezTo>
                    <a:pt x="544997" y="3192594"/>
                    <a:pt x="343548" y="3801657"/>
                    <a:pt x="311237" y="3911600"/>
                  </a:cubicBezTo>
                  <a:cubicBezTo>
                    <a:pt x="261549" y="4080673"/>
                    <a:pt x="235888" y="4241674"/>
                    <a:pt x="252934" y="4277403"/>
                  </a:cubicBezTo>
                  <a:cubicBezTo>
                    <a:pt x="260131" y="4292488"/>
                    <a:pt x="189608" y="4444685"/>
                    <a:pt x="157622" y="4483100"/>
                  </a:cubicBezTo>
                  <a:cubicBezTo>
                    <a:pt x="148898" y="4493578"/>
                    <a:pt x="138866" y="4546739"/>
                    <a:pt x="135329" y="4601236"/>
                  </a:cubicBezTo>
                  <a:cubicBezTo>
                    <a:pt x="129407" y="4692482"/>
                    <a:pt x="123799" y="4708825"/>
                    <a:pt x="64449" y="4807787"/>
                  </a:cubicBezTo>
                  <a:cubicBezTo>
                    <a:pt x="13248" y="4893162"/>
                    <a:pt x="0" y="4926644"/>
                    <a:pt x="0" y="4970671"/>
                  </a:cubicBezTo>
                  <a:cubicBezTo>
                    <a:pt x="0" y="5056390"/>
                    <a:pt x="7976" y="5058987"/>
                    <a:pt x="231512" y="5046042"/>
                  </a:cubicBezTo>
                  <a:cubicBezTo>
                    <a:pt x="338178" y="5039865"/>
                    <a:pt x="441867" y="5030115"/>
                    <a:pt x="461933" y="5024375"/>
                  </a:cubicBezTo>
                  <a:lnTo>
                    <a:pt x="498415" y="5013939"/>
                  </a:lnTo>
                  <a:lnTo>
                    <a:pt x="486057" y="4904094"/>
                  </a:lnTo>
                  <a:cubicBezTo>
                    <a:pt x="474396" y="4800440"/>
                    <a:pt x="475738" y="4787816"/>
                    <a:pt x="509877" y="4680072"/>
                  </a:cubicBezTo>
                  <a:cubicBezTo>
                    <a:pt x="549985" y="4553489"/>
                    <a:pt x="544920" y="4492396"/>
                    <a:pt x="493197" y="4478870"/>
                  </a:cubicBezTo>
                  <a:cubicBezTo>
                    <a:pt x="470114" y="4472834"/>
                    <a:pt x="467921" y="4465882"/>
                    <a:pt x="475817" y="4423790"/>
                  </a:cubicBezTo>
                  <a:cubicBezTo>
                    <a:pt x="490137" y="4347461"/>
                    <a:pt x="503902" y="4330700"/>
                    <a:pt x="552272" y="4330700"/>
                  </a:cubicBezTo>
                  <a:cubicBezTo>
                    <a:pt x="576130" y="4330700"/>
                    <a:pt x="624353" y="4324544"/>
                    <a:pt x="659435" y="4317021"/>
                  </a:cubicBezTo>
                  <a:lnTo>
                    <a:pt x="723220" y="4303341"/>
                  </a:lnTo>
                  <a:lnTo>
                    <a:pt x="807480" y="4015396"/>
                  </a:lnTo>
                  <a:cubicBezTo>
                    <a:pt x="900145" y="3698727"/>
                    <a:pt x="928276" y="3611778"/>
                    <a:pt x="1077327" y="3181350"/>
                  </a:cubicBezTo>
                  <a:cubicBezTo>
                    <a:pt x="1132959" y="3020695"/>
                    <a:pt x="1191201" y="2852102"/>
                    <a:pt x="1206754" y="2806700"/>
                  </a:cubicBezTo>
                  <a:cubicBezTo>
                    <a:pt x="1250080" y="2680220"/>
                    <a:pt x="1265789" y="2692175"/>
                    <a:pt x="1268492" y="2853687"/>
                  </a:cubicBezTo>
                  <a:cubicBezTo>
                    <a:pt x="1269754" y="2929127"/>
                    <a:pt x="1279133" y="3045142"/>
                    <a:pt x="1289332" y="3111500"/>
                  </a:cubicBezTo>
                  <a:cubicBezTo>
                    <a:pt x="1299532" y="3177858"/>
                    <a:pt x="1313986" y="3392170"/>
                    <a:pt x="1321454" y="3587750"/>
                  </a:cubicBezTo>
                  <a:cubicBezTo>
                    <a:pt x="1337277" y="4002166"/>
                    <a:pt x="1352008" y="4200965"/>
                    <a:pt x="1372595" y="4277892"/>
                  </a:cubicBezTo>
                  <a:cubicBezTo>
                    <a:pt x="1385861" y="4327465"/>
                    <a:pt x="1384632" y="4336711"/>
                    <a:pt x="1360426" y="4369453"/>
                  </a:cubicBezTo>
                  <a:cubicBezTo>
                    <a:pt x="1345617" y="4389483"/>
                    <a:pt x="1333500" y="4420390"/>
                    <a:pt x="1333500" y="4438136"/>
                  </a:cubicBezTo>
                  <a:cubicBezTo>
                    <a:pt x="1333500" y="4455881"/>
                    <a:pt x="1321342" y="4482558"/>
                    <a:pt x="1306483" y="4497417"/>
                  </a:cubicBezTo>
                  <a:cubicBezTo>
                    <a:pt x="1265358" y="4538542"/>
                    <a:pt x="1270744" y="4632672"/>
                    <a:pt x="1320453" y="4741595"/>
                  </a:cubicBezTo>
                  <a:cubicBezTo>
                    <a:pt x="1356685" y="4820986"/>
                    <a:pt x="1359446" y="4836063"/>
                    <a:pt x="1351860" y="4913049"/>
                  </a:cubicBezTo>
                  <a:cubicBezTo>
                    <a:pt x="1340022" y="5033188"/>
                    <a:pt x="1339980" y="5033165"/>
                    <a:pt x="1599358" y="5046335"/>
                  </a:cubicBezTo>
                  <a:cubicBezTo>
                    <a:pt x="1789885" y="5056010"/>
                    <a:pt x="1813951" y="5054935"/>
                    <a:pt x="1832982" y="5035903"/>
                  </a:cubicBezTo>
                  <a:cubicBezTo>
                    <a:pt x="1873527" y="4995359"/>
                    <a:pt x="1850811" y="4905231"/>
                    <a:pt x="1776354" y="4811222"/>
                  </a:cubicBezTo>
                  <a:cubicBezTo>
                    <a:pt x="1710970" y="4728668"/>
                    <a:pt x="1689384" y="4665697"/>
                    <a:pt x="1696008" y="4576834"/>
                  </a:cubicBezTo>
                  <a:cubicBezTo>
                    <a:pt x="1701611" y="4501647"/>
                    <a:pt x="1700148" y="4497043"/>
                    <a:pt x="1651037" y="4435362"/>
                  </a:cubicBezTo>
                  <a:cubicBezTo>
                    <a:pt x="1608383" y="4381791"/>
                    <a:pt x="1601536" y="4365296"/>
                    <a:pt x="1608174" y="4332103"/>
                  </a:cubicBezTo>
                  <a:cubicBezTo>
                    <a:pt x="1615032" y="4297817"/>
                    <a:pt x="1621419" y="4292600"/>
                    <a:pt x="1656543" y="4292600"/>
                  </a:cubicBezTo>
                  <a:cubicBezTo>
                    <a:pt x="1680076" y="4292600"/>
                    <a:pt x="1708969" y="4281459"/>
                    <a:pt x="1725588" y="4265976"/>
                  </a:cubicBezTo>
                  <a:lnTo>
                    <a:pt x="1754165" y="4239352"/>
                  </a:lnTo>
                  <a:lnTo>
                    <a:pt x="1733550" y="2656222"/>
                  </a:lnTo>
                  <a:lnTo>
                    <a:pt x="1793842" y="2654488"/>
                  </a:lnTo>
                  <a:cubicBezTo>
                    <a:pt x="1845585" y="2652999"/>
                    <a:pt x="1854681" y="2648812"/>
                    <a:pt x="1857995" y="2624952"/>
                  </a:cubicBezTo>
                  <a:cubicBezTo>
                    <a:pt x="1866074" y="2566778"/>
                    <a:pt x="1868570" y="2073886"/>
                    <a:pt x="1861056" y="2020444"/>
                  </a:cubicBezTo>
                  <a:cubicBezTo>
                    <a:pt x="1856448" y="1987664"/>
                    <a:pt x="1858660" y="1958960"/>
                    <a:pt x="1866391" y="1951229"/>
                  </a:cubicBezTo>
                  <a:cubicBezTo>
                    <a:pt x="1890185" y="1927435"/>
                    <a:pt x="1882268" y="1822451"/>
                    <a:pt x="1854806" y="1797598"/>
                  </a:cubicBezTo>
                  <a:cubicBezTo>
                    <a:pt x="1810324" y="1757343"/>
                    <a:pt x="1782983" y="1608476"/>
                    <a:pt x="1757962" y="1270299"/>
                  </a:cubicBezTo>
                  <a:cubicBezTo>
                    <a:pt x="1748658" y="1144553"/>
                    <a:pt x="1705290" y="1017686"/>
                    <a:pt x="1658268" y="978662"/>
                  </a:cubicBezTo>
                  <a:cubicBezTo>
                    <a:pt x="1631645" y="956566"/>
                    <a:pt x="1562100" y="833767"/>
                    <a:pt x="1562100" y="808852"/>
                  </a:cubicBezTo>
                  <a:cubicBezTo>
                    <a:pt x="1562100" y="797903"/>
                    <a:pt x="1584929" y="762567"/>
                    <a:pt x="1612832" y="730328"/>
                  </a:cubicBezTo>
                  <a:cubicBezTo>
                    <a:pt x="1640735" y="698089"/>
                    <a:pt x="1667174" y="657331"/>
                    <a:pt x="1671585" y="639755"/>
                  </a:cubicBezTo>
                  <a:cubicBezTo>
                    <a:pt x="1688447" y="572574"/>
                    <a:pt x="1659158" y="467438"/>
                    <a:pt x="1549946" y="203108"/>
                  </a:cubicBezTo>
                  <a:cubicBezTo>
                    <a:pt x="1531167" y="157655"/>
                    <a:pt x="1499072" y="102684"/>
                    <a:pt x="1478626" y="80952"/>
                  </a:cubicBezTo>
                  <a:cubicBezTo>
                    <a:pt x="1412352" y="10509"/>
                    <a:pt x="1372645" y="0"/>
                    <a:pt x="1172750" y="0"/>
                  </a:cubicBezTo>
                  <a:lnTo>
                    <a:pt x="992575" y="0"/>
                  </a:lnTo>
                  <a:close/>
                </a:path>
              </a:pathLst>
            </a:custGeom>
            <a:gradFill>
              <a:gsLst>
                <a:gs pos="24000">
                  <a:srgbClr val="48E199"/>
                </a:gs>
                <a:gs pos="76000">
                  <a:srgbClr val="FFC000"/>
                </a:gs>
                <a:gs pos="42000">
                  <a:srgbClr val="FF3250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 descr="卡通人物&#10;&#10;描述已自动生成">
              <a:extLst>
                <a:ext uri="{FF2B5EF4-FFF2-40B4-BE49-F238E27FC236}">
                  <a16:creationId xmlns:a16="http://schemas.microsoft.com/office/drawing/2014/main" id="{D308DF86-C2C0-4C70-BA86-C39314A08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4100" y="1215386"/>
              <a:ext cx="1885569" cy="5060102"/>
            </a:xfrm>
            <a:prstGeom prst="rect">
              <a:avLst/>
            </a:prstGeom>
          </p:spPr>
        </p:pic>
      </p:grpSp>
      <p:sp>
        <p:nvSpPr>
          <p:cNvPr id="419" name="任意多边形: 形状 418">
            <a:extLst>
              <a:ext uri="{FF2B5EF4-FFF2-40B4-BE49-F238E27FC236}">
                <a16:creationId xmlns:a16="http://schemas.microsoft.com/office/drawing/2014/main" id="{B81F6CA5-8E3A-45FC-8FA6-705C0D951C34}"/>
              </a:ext>
            </a:extLst>
          </p:cNvPr>
          <p:cNvSpPr/>
          <p:nvPr/>
        </p:nvSpPr>
        <p:spPr>
          <a:xfrm rot="569093">
            <a:off x="5654894" y="906334"/>
            <a:ext cx="2555154" cy="5697774"/>
          </a:xfrm>
          <a:custGeom>
            <a:avLst/>
            <a:gdLst>
              <a:gd name="connsiteX0" fmla="*/ 0 w 2010581"/>
              <a:gd name="connsiteY0" fmla="*/ 335911 h 5615082"/>
              <a:gd name="connsiteX1" fmla="*/ 2010581 w 2010581"/>
              <a:gd name="connsiteY1" fmla="*/ 0 h 5615082"/>
              <a:gd name="connsiteX2" fmla="*/ 2010580 w 2010581"/>
              <a:gd name="connsiteY2" fmla="*/ 5279171 h 5615082"/>
              <a:gd name="connsiteX3" fmla="*/ 1 w 2010581"/>
              <a:gd name="connsiteY3" fmla="*/ 5615082 h 5615082"/>
              <a:gd name="connsiteX4" fmla="*/ 0 w 2010581"/>
              <a:gd name="connsiteY4" fmla="*/ 335911 h 5615082"/>
              <a:gd name="connsiteX0" fmla="*/ 8005 w 2010580"/>
              <a:gd name="connsiteY0" fmla="*/ 396038 h 5615082"/>
              <a:gd name="connsiteX1" fmla="*/ 2010580 w 2010580"/>
              <a:gd name="connsiteY1" fmla="*/ 0 h 5615082"/>
              <a:gd name="connsiteX2" fmla="*/ 2010579 w 2010580"/>
              <a:gd name="connsiteY2" fmla="*/ 5279171 h 5615082"/>
              <a:gd name="connsiteX3" fmla="*/ 0 w 2010580"/>
              <a:gd name="connsiteY3" fmla="*/ 5615082 h 5615082"/>
              <a:gd name="connsiteX4" fmla="*/ 8005 w 2010580"/>
              <a:gd name="connsiteY4" fmla="*/ 396038 h 5615082"/>
              <a:gd name="connsiteX0" fmla="*/ 8005 w 2024547"/>
              <a:gd name="connsiteY0" fmla="*/ 429868 h 5648912"/>
              <a:gd name="connsiteX1" fmla="*/ 2024547 w 2024547"/>
              <a:gd name="connsiteY1" fmla="*/ 0 h 5648912"/>
              <a:gd name="connsiteX2" fmla="*/ 2010579 w 2024547"/>
              <a:gd name="connsiteY2" fmla="*/ 5313001 h 5648912"/>
              <a:gd name="connsiteX3" fmla="*/ 0 w 2024547"/>
              <a:gd name="connsiteY3" fmla="*/ 5648912 h 5648912"/>
              <a:gd name="connsiteX4" fmla="*/ 8005 w 2024547"/>
              <a:gd name="connsiteY4" fmla="*/ 429868 h 5648912"/>
              <a:gd name="connsiteX0" fmla="*/ 19970 w 2036512"/>
              <a:gd name="connsiteY0" fmla="*/ 429868 h 5697774"/>
              <a:gd name="connsiteX1" fmla="*/ 2036512 w 2036512"/>
              <a:gd name="connsiteY1" fmla="*/ 0 h 5697774"/>
              <a:gd name="connsiteX2" fmla="*/ 2022544 w 2036512"/>
              <a:gd name="connsiteY2" fmla="*/ 5313001 h 5697774"/>
              <a:gd name="connsiteX3" fmla="*/ 0 w 2036512"/>
              <a:gd name="connsiteY3" fmla="*/ 5697774 h 5697774"/>
              <a:gd name="connsiteX4" fmla="*/ 19970 w 2036512"/>
              <a:gd name="connsiteY4" fmla="*/ 429868 h 5697774"/>
              <a:gd name="connsiteX0" fmla="*/ 19970 w 2036512"/>
              <a:gd name="connsiteY0" fmla="*/ 429868 h 5697774"/>
              <a:gd name="connsiteX1" fmla="*/ 2036512 w 2036512"/>
              <a:gd name="connsiteY1" fmla="*/ 0 h 5697774"/>
              <a:gd name="connsiteX2" fmla="*/ 2017540 w 2036512"/>
              <a:gd name="connsiteY2" fmla="*/ 5275422 h 5697774"/>
              <a:gd name="connsiteX3" fmla="*/ 0 w 2036512"/>
              <a:gd name="connsiteY3" fmla="*/ 5697774 h 5697774"/>
              <a:gd name="connsiteX4" fmla="*/ 19970 w 2036512"/>
              <a:gd name="connsiteY4" fmla="*/ 429868 h 569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6512" h="5697774">
                <a:moveTo>
                  <a:pt x="19970" y="429868"/>
                </a:moveTo>
                <a:lnTo>
                  <a:pt x="2036512" y="0"/>
                </a:lnTo>
                <a:cubicBezTo>
                  <a:pt x="2036512" y="1759724"/>
                  <a:pt x="2017540" y="3515698"/>
                  <a:pt x="2017540" y="5275422"/>
                </a:cubicBezTo>
                <a:lnTo>
                  <a:pt x="0" y="5697774"/>
                </a:lnTo>
                <a:cubicBezTo>
                  <a:pt x="2668" y="3958093"/>
                  <a:pt x="17302" y="2169549"/>
                  <a:pt x="19970" y="429868"/>
                </a:cubicBezTo>
                <a:close/>
              </a:path>
            </a:pathLst>
          </a:cu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CDCC3C93-B337-418A-B8A1-538822FFB7D0}"/>
              </a:ext>
            </a:extLst>
          </p:cNvPr>
          <p:cNvGrpSpPr/>
          <p:nvPr/>
        </p:nvGrpSpPr>
        <p:grpSpPr>
          <a:xfrm>
            <a:off x="4826443" y="1352087"/>
            <a:ext cx="1975630" cy="5084403"/>
            <a:chOff x="6388715" y="1208935"/>
            <a:chExt cx="1975630" cy="5084403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4FFE349-8693-4A76-B69E-191C359D5E98}"/>
                </a:ext>
              </a:extLst>
            </p:cNvPr>
            <p:cNvSpPr/>
            <p:nvPr/>
          </p:nvSpPr>
          <p:spPr>
            <a:xfrm>
              <a:off x="6451056" y="1208935"/>
              <a:ext cx="1913289" cy="5084403"/>
            </a:xfrm>
            <a:custGeom>
              <a:avLst/>
              <a:gdLst/>
              <a:ahLst/>
              <a:cxnLst/>
              <a:rect l="0" t="0" r="0" b="0"/>
              <a:pathLst>
                <a:path w="1913289" h="5084403">
                  <a:moveTo>
                    <a:pt x="1000163" y="25470"/>
                  </a:moveTo>
                  <a:cubicBezTo>
                    <a:pt x="915517" y="84366"/>
                    <a:pt x="862074" y="134447"/>
                    <a:pt x="845196" y="170687"/>
                  </a:cubicBezTo>
                  <a:cubicBezTo>
                    <a:pt x="821622" y="221310"/>
                    <a:pt x="823807" y="484354"/>
                    <a:pt x="847869" y="492375"/>
                  </a:cubicBezTo>
                  <a:cubicBezTo>
                    <a:pt x="856521" y="495259"/>
                    <a:pt x="863600" y="517405"/>
                    <a:pt x="863600" y="541588"/>
                  </a:cubicBezTo>
                  <a:cubicBezTo>
                    <a:pt x="863600" y="589502"/>
                    <a:pt x="912980" y="652483"/>
                    <a:pt x="942398" y="642090"/>
                  </a:cubicBezTo>
                  <a:cubicBezTo>
                    <a:pt x="962432" y="635012"/>
                    <a:pt x="1032514" y="733945"/>
                    <a:pt x="1023713" y="756881"/>
                  </a:cubicBezTo>
                  <a:cubicBezTo>
                    <a:pt x="1018882" y="769469"/>
                    <a:pt x="1006593" y="770257"/>
                    <a:pt x="970501" y="760292"/>
                  </a:cubicBezTo>
                  <a:cubicBezTo>
                    <a:pt x="930208" y="749166"/>
                    <a:pt x="918421" y="751142"/>
                    <a:pt x="887152" y="774260"/>
                  </a:cubicBezTo>
                  <a:cubicBezTo>
                    <a:pt x="867121" y="789070"/>
                    <a:pt x="820050" y="807348"/>
                    <a:pt x="782549" y="814880"/>
                  </a:cubicBezTo>
                  <a:cubicBezTo>
                    <a:pt x="745048" y="822411"/>
                    <a:pt x="680792" y="841344"/>
                    <a:pt x="639758" y="856954"/>
                  </a:cubicBezTo>
                  <a:cubicBezTo>
                    <a:pt x="576215" y="881126"/>
                    <a:pt x="560023" y="894176"/>
                    <a:pt x="530577" y="944944"/>
                  </a:cubicBezTo>
                  <a:cubicBezTo>
                    <a:pt x="475690" y="1039578"/>
                    <a:pt x="464175" y="1094176"/>
                    <a:pt x="474502" y="1210826"/>
                  </a:cubicBezTo>
                  <a:cubicBezTo>
                    <a:pt x="481338" y="1288048"/>
                    <a:pt x="478391" y="1339058"/>
                    <a:pt x="462999" y="1409902"/>
                  </a:cubicBezTo>
                  <a:cubicBezTo>
                    <a:pt x="451132" y="1464523"/>
                    <a:pt x="441998" y="1566254"/>
                    <a:pt x="441586" y="1648400"/>
                  </a:cubicBezTo>
                  <a:cubicBezTo>
                    <a:pt x="441191" y="1727186"/>
                    <a:pt x="435970" y="1794675"/>
                    <a:pt x="429984" y="1798374"/>
                  </a:cubicBezTo>
                  <a:cubicBezTo>
                    <a:pt x="393743" y="1820773"/>
                    <a:pt x="440943" y="1930602"/>
                    <a:pt x="486810" y="1930602"/>
                  </a:cubicBezTo>
                  <a:cubicBezTo>
                    <a:pt x="496454" y="1930602"/>
                    <a:pt x="509354" y="1955221"/>
                    <a:pt x="516832" y="1987897"/>
                  </a:cubicBezTo>
                  <a:cubicBezTo>
                    <a:pt x="528627" y="2039442"/>
                    <a:pt x="526409" y="2052507"/>
                    <a:pt x="494738" y="2118072"/>
                  </a:cubicBezTo>
                  <a:cubicBezTo>
                    <a:pt x="414831" y="2283496"/>
                    <a:pt x="365427" y="2441146"/>
                    <a:pt x="363653" y="2536370"/>
                  </a:cubicBezTo>
                  <a:cubicBezTo>
                    <a:pt x="361709" y="2640698"/>
                    <a:pt x="379997" y="2671957"/>
                    <a:pt x="440215" y="2667240"/>
                  </a:cubicBezTo>
                  <a:cubicBezTo>
                    <a:pt x="460034" y="2665688"/>
                    <a:pt x="502942" y="2667902"/>
                    <a:pt x="535566" y="2672160"/>
                  </a:cubicBezTo>
                  <a:cubicBezTo>
                    <a:pt x="588509" y="2679070"/>
                    <a:pt x="595771" y="2683950"/>
                    <a:pt x="603157" y="2717580"/>
                  </a:cubicBezTo>
                  <a:cubicBezTo>
                    <a:pt x="607709" y="2738303"/>
                    <a:pt x="625374" y="2775801"/>
                    <a:pt x="642412" y="2800909"/>
                  </a:cubicBezTo>
                  <a:lnTo>
                    <a:pt x="673392" y="2846560"/>
                  </a:lnTo>
                  <a:lnTo>
                    <a:pt x="646862" y="2918806"/>
                  </a:lnTo>
                  <a:cubicBezTo>
                    <a:pt x="579915" y="3101117"/>
                    <a:pt x="315593" y="3919376"/>
                    <a:pt x="285070" y="4038802"/>
                  </a:cubicBezTo>
                  <a:cubicBezTo>
                    <a:pt x="266325" y="4112144"/>
                    <a:pt x="250066" y="4212157"/>
                    <a:pt x="248939" y="4261052"/>
                  </a:cubicBezTo>
                  <a:cubicBezTo>
                    <a:pt x="247294" y="4332383"/>
                    <a:pt x="239555" y="4363757"/>
                    <a:pt x="209780" y="4419802"/>
                  </a:cubicBezTo>
                  <a:cubicBezTo>
                    <a:pt x="189371" y="4458219"/>
                    <a:pt x="166191" y="4498224"/>
                    <a:pt x="158269" y="4508702"/>
                  </a:cubicBezTo>
                  <a:cubicBezTo>
                    <a:pt x="150348" y="4519180"/>
                    <a:pt x="140608" y="4572055"/>
                    <a:pt x="136625" y="4626204"/>
                  </a:cubicBezTo>
                  <a:cubicBezTo>
                    <a:pt x="130208" y="4713424"/>
                    <a:pt x="124537" y="4730660"/>
                    <a:pt x="86916" y="4777286"/>
                  </a:cubicBezTo>
                  <a:cubicBezTo>
                    <a:pt x="33580" y="4843389"/>
                    <a:pt x="0" y="4928698"/>
                    <a:pt x="0" y="4998095"/>
                  </a:cubicBezTo>
                  <a:cubicBezTo>
                    <a:pt x="0" y="5081908"/>
                    <a:pt x="8089" y="5084402"/>
                    <a:pt x="239681" y="5071988"/>
                  </a:cubicBezTo>
                  <a:cubicBezTo>
                    <a:pt x="496873" y="5058203"/>
                    <a:pt x="499046" y="5056800"/>
                    <a:pt x="495808" y="4906722"/>
                  </a:cubicBezTo>
                  <a:cubicBezTo>
                    <a:pt x="494210" y="4832636"/>
                    <a:pt x="501060" y="4778849"/>
                    <a:pt x="519836" y="4718059"/>
                  </a:cubicBezTo>
                  <a:cubicBezTo>
                    <a:pt x="556769" y="4598485"/>
                    <a:pt x="554502" y="4552142"/>
                    <a:pt x="509674" y="4510266"/>
                  </a:cubicBezTo>
                  <a:cubicBezTo>
                    <a:pt x="474783" y="4477673"/>
                    <a:pt x="473823" y="4473760"/>
                    <a:pt x="486898" y="4417406"/>
                  </a:cubicBezTo>
                  <a:cubicBezTo>
                    <a:pt x="500200" y="4360074"/>
                    <a:pt x="502183" y="4358198"/>
                    <a:pt x="564599" y="4343886"/>
                  </a:cubicBezTo>
                  <a:cubicBezTo>
                    <a:pt x="599827" y="4335809"/>
                    <a:pt x="652479" y="4326629"/>
                    <a:pt x="681603" y="4323487"/>
                  </a:cubicBezTo>
                  <a:lnTo>
                    <a:pt x="734557" y="4317773"/>
                  </a:lnTo>
                  <a:lnTo>
                    <a:pt x="800510" y="4086213"/>
                  </a:lnTo>
                  <a:cubicBezTo>
                    <a:pt x="872593" y="3833130"/>
                    <a:pt x="937390" y="3633551"/>
                    <a:pt x="1085980" y="3206952"/>
                  </a:cubicBezTo>
                  <a:cubicBezTo>
                    <a:pt x="1139504" y="3053282"/>
                    <a:pt x="1201377" y="2873709"/>
                    <a:pt x="1223474" y="2807900"/>
                  </a:cubicBezTo>
                  <a:lnTo>
                    <a:pt x="1263650" y="2688249"/>
                  </a:lnTo>
                  <a:lnTo>
                    <a:pt x="1273376" y="2807900"/>
                  </a:lnTo>
                  <a:cubicBezTo>
                    <a:pt x="1278725" y="2873709"/>
                    <a:pt x="1291806" y="2990417"/>
                    <a:pt x="1302445" y="3067252"/>
                  </a:cubicBezTo>
                  <a:cubicBezTo>
                    <a:pt x="1313083" y="3144087"/>
                    <a:pt x="1327200" y="3318394"/>
                    <a:pt x="1333816" y="3454602"/>
                  </a:cubicBezTo>
                  <a:cubicBezTo>
                    <a:pt x="1357329" y="3938679"/>
                    <a:pt x="1381975" y="4255648"/>
                    <a:pt x="1397564" y="4274432"/>
                  </a:cubicBezTo>
                  <a:cubicBezTo>
                    <a:pt x="1417389" y="4298319"/>
                    <a:pt x="1404729" y="4361520"/>
                    <a:pt x="1371712" y="4403495"/>
                  </a:cubicBezTo>
                  <a:cubicBezTo>
                    <a:pt x="1357680" y="4421333"/>
                    <a:pt x="1346200" y="4449444"/>
                    <a:pt x="1346200" y="4465965"/>
                  </a:cubicBezTo>
                  <a:cubicBezTo>
                    <a:pt x="1346200" y="4482485"/>
                    <a:pt x="1334404" y="4507797"/>
                    <a:pt x="1319988" y="4522214"/>
                  </a:cubicBezTo>
                  <a:cubicBezTo>
                    <a:pt x="1281866" y="4560336"/>
                    <a:pt x="1288280" y="4658479"/>
                    <a:pt x="1335177" y="4754651"/>
                  </a:cubicBezTo>
                  <a:cubicBezTo>
                    <a:pt x="1363953" y="4813661"/>
                    <a:pt x="1370013" y="4840067"/>
                    <a:pt x="1364322" y="4881651"/>
                  </a:cubicBezTo>
                  <a:cubicBezTo>
                    <a:pt x="1355269" y="4947805"/>
                    <a:pt x="1363107" y="5025989"/>
                    <a:pt x="1380539" y="5043421"/>
                  </a:cubicBezTo>
                  <a:cubicBezTo>
                    <a:pt x="1398982" y="5061864"/>
                    <a:pt x="1453698" y="5066875"/>
                    <a:pt x="1638300" y="5067026"/>
                  </a:cubicBezTo>
                  <a:cubicBezTo>
                    <a:pt x="1876361" y="5067220"/>
                    <a:pt x="1866118" y="5068688"/>
                    <a:pt x="1875055" y="5033084"/>
                  </a:cubicBezTo>
                  <a:cubicBezTo>
                    <a:pt x="1887307" y="4984264"/>
                    <a:pt x="1858786" y="4910351"/>
                    <a:pt x="1799206" y="4836525"/>
                  </a:cubicBezTo>
                  <a:cubicBezTo>
                    <a:pt x="1728100" y="4748415"/>
                    <a:pt x="1724277" y="4737380"/>
                    <a:pt x="1721241" y="4611471"/>
                  </a:cubicBezTo>
                  <a:cubicBezTo>
                    <a:pt x="1718946" y="4516293"/>
                    <a:pt x="1715334" y="4501730"/>
                    <a:pt x="1688008" y="4477459"/>
                  </a:cubicBezTo>
                  <a:cubicBezTo>
                    <a:pt x="1653799" y="4447074"/>
                    <a:pt x="1625600" y="4392067"/>
                    <a:pt x="1625600" y="4355719"/>
                  </a:cubicBezTo>
                  <a:cubicBezTo>
                    <a:pt x="1625600" y="4329059"/>
                    <a:pt x="1660953" y="4305502"/>
                    <a:pt x="1700965" y="4305502"/>
                  </a:cubicBezTo>
                  <a:cubicBezTo>
                    <a:pt x="1715394" y="4305502"/>
                    <a:pt x="1739232" y="4293471"/>
                    <a:pt x="1753937" y="4278765"/>
                  </a:cubicBezTo>
                  <a:cubicBezTo>
                    <a:pt x="1780643" y="4252059"/>
                    <a:pt x="1780669" y="4251128"/>
                    <a:pt x="1776238" y="3463379"/>
                  </a:cubicBezTo>
                  <a:lnTo>
                    <a:pt x="1771802" y="2674730"/>
                  </a:lnTo>
                  <a:lnTo>
                    <a:pt x="1818468" y="2655091"/>
                  </a:lnTo>
                  <a:cubicBezTo>
                    <a:pt x="1844134" y="2644289"/>
                    <a:pt x="1872193" y="2634028"/>
                    <a:pt x="1880822" y="2632288"/>
                  </a:cubicBezTo>
                  <a:cubicBezTo>
                    <a:pt x="1903475" y="2627720"/>
                    <a:pt x="1913288" y="2133735"/>
                    <a:pt x="1892796" y="2029575"/>
                  </a:cubicBezTo>
                  <a:cubicBezTo>
                    <a:pt x="1882028" y="1974842"/>
                    <a:pt x="1881613" y="1948909"/>
                    <a:pt x="1891348" y="1939174"/>
                  </a:cubicBezTo>
                  <a:cubicBezTo>
                    <a:pt x="1898857" y="1931665"/>
                    <a:pt x="1905000" y="1898291"/>
                    <a:pt x="1905000" y="1865009"/>
                  </a:cubicBezTo>
                  <a:cubicBezTo>
                    <a:pt x="1905000" y="1819079"/>
                    <a:pt x="1899325" y="1801458"/>
                    <a:pt x="1881451" y="1791892"/>
                  </a:cubicBezTo>
                  <a:cubicBezTo>
                    <a:pt x="1847050" y="1773482"/>
                    <a:pt x="1819439" y="1652750"/>
                    <a:pt x="1791186" y="1397202"/>
                  </a:cubicBezTo>
                  <a:cubicBezTo>
                    <a:pt x="1757869" y="1095855"/>
                    <a:pt x="1738447" y="1024400"/>
                    <a:pt x="1671819" y="958060"/>
                  </a:cubicBezTo>
                  <a:cubicBezTo>
                    <a:pt x="1631679" y="918094"/>
                    <a:pt x="1602735" y="902005"/>
                    <a:pt x="1549400" y="890011"/>
                  </a:cubicBezTo>
                  <a:cubicBezTo>
                    <a:pt x="1503111" y="879601"/>
                    <a:pt x="1470066" y="863241"/>
                    <a:pt x="1451435" y="841508"/>
                  </a:cubicBezTo>
                  <a:lnTo>
                    <a:pt x="1423319" y="808713"/>
                  </a:lnTo>
                  <a:lnTo>
                    <a:pt x="1466331" y="761104"/>
                  </a:lnTo>
                  <a:cubicBezTo>
                    <a:pt x="1498665" y="725314"/>
                    <a:pt x="1512490" y="695109"/>
                    <a:pt x="1522022" y="639424"/>
                  </a:cubicBezTo>
                  <a:cubicBezTo>
                    <a:pt x="1550813" y="471237"/>
                    <a:pt x="1566273" y="399157"/>
                    <a:pt x="1577696" y="379841"/>
                  </a:cubicBezTo>
                  <a:cubicBezTo>
                    <a:pt x="1587423" y="363395"/>
                    <a:pt x="1582479" y="357973"/>
                    <a:pt x="1552246" y="351926"/>
                  </a:cubicBezTo>
                  <a:cubicBezTo>
                    <a:pt x="1521512" y="345779"/>
                    <a:pt x="1512451" y="335465"/>
                    <a:pt x="1502157" y="294909"/>
                  </a:cubicBezTo>
                  <a:cubicBezTo>
                    <a:pt x="1495244" y="267676"/>
                    <a:pt x="1493855" y="237375"/>
                    <a:pt x="1499069" y="227574"/>
                  </a:cubicBezTo>
                  <a:cubicBezTo>
                    <a:pt x="1504284" y="217772"/>
                    <a:pt x="1514911" y="183887"/>
                    <a:pt x="1522685" y="152274"/>
                  </a:cubicBezTo>
                  <a:lnTo>
                    <a:pt x="1536820" y="94795"/>
                  </a:lnTo>
                  <a:lnTo>
                    <a:pt x="1419285" y="47379"/>
                  </a:lnTo>
                  <a:cubicBezTo>
                    <a:pt x="1308891" y="2844"/>
                    <a:pt x="1293648" y="0"/>
                    <a:pt x="1168400" y="580"/>
                  </a:cubicBezTo>
                  <a:cubicBezTo>
                    <a:pt x="1058413" y="1088"/>
                    <a:pt x="1028938" y="5449"/>
                    <a:pt x="1000163" y="25470"/>
                  </a:cubicBezTo>
                  <a:close/>
                </a:path>
              </a:pathLst>
            </a:custGeom>
            <a:gradFill>
              <a:gsLst>
                <a:gs pos="24000">
                  <a:srgbClr val="48E199"/>
                </a:gs>
                <a:gs pos="76000">
                  <a:srgbClr val="FFC000"/>
                </a:gs>
                <a:gs pos="42000">
                  <a:srgbClr val="FF3250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卡通人物&#10;&#10;中度可信度描述已自动生成">
              <a:extLst>
                <a:ext uri="{FF2B5EF4-FFF2-40B4-BE49-F238E27FC236}">
                  <a16:creationId xmlns:a16="http://schemas.microsoft.com/office/drawing/2014/main" id="{710598ED-A6BD-4E96-8365-FAEA33FBE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8715" y="1215386"/>
              <a:ext cx="1903741" cy="5071684"/>
            </a:xfrm>
            <a:prstGeom prst="rect">
              <a:avLst/>
            </a:prstGeom>
          </p:spPr>
        </p:pic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DA185D6B-A930-4592-8946-67945E474A1A}"/>
              </a:ext>
            </a:extLst>
          </p:cNvPr>
          <p:cNvSpPr/>
          <p:nvPr/>
        </p:nvSpPr>
        <p:spPr>
          <a:xfrm rot="569093">
            <a:off x="2852418" y="907045"/>
            <a:ext cx="2555154" cy="5697774"/>
          </a:xfrm>
          <a:custGeom>
            <a:avLst/>
            <a:gdLst>
              <a:gd name="connsiteX0" fmla="*/ 0 w 2010581"/>
              <a:gd name="connsiteY0" fmla="*/ 335911 h 5615082"/>
              <a:gd name="connsiteX1" fmla="*/ 2010581 w 2010581"/>
              <a:gd name="connsiteY1" fmla="*/ 0 h 5615082"/>
              <a:gd name="connsiteX2" fmla="*/ 2010580 w 2010581"/>
              <a:gd name="connsiteY2" fmla="*/ 5279171 h 5615082"/>
              <a:gd name="connsiteX3" fmla="*/ 1 w 2010581"/>
              <a:gd name="connsiteY3" fmla="*/ 5615082 h 5615082"/>
              <a:gd name="connsiteX4" fmla="*/ 0 w 2010581"/>
              <a:gd name="connsiteY4" fmla="*/ 335911 h 5615082"/>
              <a:gd name="connsiteX0" fmla="*/ 8005 w 2010580"/>
              <a:gd name="connsiteY0" fmla="*/ 396038 h 5615082"/>
              <a:gd name="connsiteX1" fmla="*/ 2010580 w 2010580"/>
              <a:gd name="connsiteY1" fmla="*/ 0 h 5615082"/>
              <a:gd name="connsiteX2" fmla="*/ 2010579 w 2010580"/>
              <a:gd name="connsiteY2" fmla="*/ 5279171 h 5615082"/>
              <a:gd name="connsiteX3" fmla="*/ 0 w 2010580"/>
              <a:gd name="connsiteY3" fmla="*/ 5615082 h 5615082"/>
              <a:gd name="connsiteX4" fmla="*/ 8005 w 2010580"/>
              <a:gd name="connsiteY4" fmla="*/ 396038 h 5615082"/>
              <a:gd name="connsiteX0" fmla="*/ 8005 w 2024547"/>
              <a:gd name="connsiteY0" fmla="*/ 429868 h 5648912"/>
              <a:gd name="connsiteX1" fmla="*/ 2024547 w 2024547"/>
              <a:gd name="connsiteY1" fmla="*/ 0 h 5648912"/>
              <a:gd name="connsiteX2" fmla="*/ 2010579 w 2024547"/>
              <a:gd name="connsiteY2" fmla="*/ 5313001 h 5648912"/>
              <a:gd name="connsiteX3" fmla="*/ 0 w 2024547"/>
              <a:gd name="connsiteY3" fmla="*/ 5648912 h 5648912"/>
              <a:gd name="connsiteX4" fmla="*/ 8005 w 2024547"/>
              <a:gd name="connsiteY4" fmla="*/ 429868 h 5648912"/>
              <a:gd name="connsiteX0" fmla="*/ 19970 w 2036512"/>
              <a:gd name="connsiteY0" fmla="*/ 429868 h 5697774"/>
              <a:gd name="connsiteX1" fmla="*/ 2036512 w 2036512"/>
              <a:gd name="connsiteY1" fmla="*/ 0 h 5697774"/>
              <a:gd name="connsiteX2" fmla="*/ 2022544 w 2036512"/>
              <a:gd name="connsiteY2" fmla="*/ 5313001 h 5697774"/>
              <a:gd name="connsiteX3" fmla="*/ 0 w 2036512"/>
              <a:gd name="connsiteY3" fmla="*/ 5697774 h 5697774"/>
              <a:gd name="connsiteX4" fmla="*/ 19970 w 2036512"/>
              <a:gd name="connsiteY4" fmla="*/ 429868 h 5697774"/>
              <a:gd name="connsiteX0" fmla="*/ 19970 w 2036512"/>
              <a:gd name="connsiteY0" fmla="*/ 429868 h 5697774"/>
              <a:gd name="connsiteX1" fmla="*/ 2036512 w 2036512"/>
              <a:gd name="connsiteY1" fmla="*/ 0 h 5697774"/>
              <a:gd name="connsiteX2" fmla="*/ 2017540 w 2036512"/>
              <a:gd name="connsiteY2" fmla="*/ 5275422 h 5697774"/>
              <a:gd name="connsiteX3" fmla="*/ 0 w 2036512"/>
              <a:gd name="connsiteY3" fmla="*/ 5697774 h 5697774"/>
              <a:gd name="connsiteX4" fmla="*/ 19970 w 2036512"/>
              <a:gd name="connsiteY4" fmla="*/ 429868 h 569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6512" h="5697774">
                <a:moveTo>
                  <a:pt x="19970" y="429868"/>
                </a:moveTo>
                <a:lnTo>
                  <a:pt x="2036512" y="0"/>
                </a:lnTo>
                <a:cubicBezTo>
                  <a:pt x="2036512" y="1759724"/>
                  <a:pt x="2017540" y="3515698"/>
                  <a:pt x="2017540" y="5275422"/>
                </a:cubicBezTo>
                <a:lnTo>
                  <a:pt x="0" y="5697774"/>
                </a:lnTo>
                <a:cubicBezTo>
                  <a:pt x="2668" y="3958093"/>
                  <a:pt x="17302" y="2169549"/>
                  <a:pt x="19970" y="429868"/>
                </a:cubicBezTo>
                <a:close/>
              </a:path>
            </a:pathLst>
          </a:cu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E181256-1520-4F3B-B00C-C937A67B3208}"/>
              </a:ext>
            </a:extLst>
          </p:cNvPr>
          <p:cNvGrpSpPr/>
          <p:nvPr/>
        </p:nvGrpSpPr>
        <p:grpSpPr>
          <a:xfrm>
            <a:off x="2249734" y="1371974"/>
            <a:ext cx="1864125" cy="5070814"/>
            <a:chOff x="2164168" y="1285112"/>
            <a:chExt cx="1864125" cy="5070814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84ED7FE-AC69-42AF-8B54-80CDA78BD800}"/>
                </a:ext>
              </a:extLst>
            </p:cNvPr>
            <p:cNvSpPr/>
            <p:nvPr/>
          </p:nvSpPr>
          <p:spPr>
            <a:xfrm>
              <a:off x="2206984" y="1285112"/>
              <a:ext cx="1821309" cy="5070814"/>
            </a:xfrm>
            <a:custGeom>
              <a:avLst/>
              <a:gdLst/>
              <a:ahLst/>
              <a:cxnLst/>
              <a:rect l="0" t="0" r="0" b="0"/>
              <a:pathLst>
                <a:path w="1821309" h="5070814">
                  <a:moveTo>
                    <a:pt x="749300" y="22397"/>
                  </a:moveTo>
                  <a:cubicBezTo>
                    <a:pt x="710951" y="39319"/>
                    <a:pt x="681150" y="86870"/>
                    <a:pt x="657457" y="168946"/>
                  </a:cubicBezTo>
                  <a:cubicBezTo>
                    <a:pt x="646217" y="207881"/>
                    <a:pt x="648406" y="217051"/>
                    <a:pt x="676090" y="247020"/>
                  </a:cubicBezTo>
                  <a:cubicBezTo>
                    <a:pt x="704523" y="277799"/>
                    <a:pt x="706093" y="285116"/>
                    <a:pt x="692860" y="325212"/>
                  </a:cubicBezTo>
                  <a:cubicBezTo>
                    <a:pt x="669597" y="395698"/>
                    <a:pt x="677535" y="486640"/>
                    <a:pt x="710828" y="531065"/>
                  </a:cubicBezTo>
                  <a:cubicBezTo>
                    <a:pt x="726739" y="552296"/>
                    <a:pt x="740977" y="586586"/>
                    <a:pt x="742469" y="607265"/>
                  </a:cubicBezTo>
                  <a:cubicBezTo>
                    <a:pt x="749125" y="699581"/>
                    <a:pt x="849172" y="873407"/>
                    <a:pt x="881188" y="848282"/>
                  </a:cubicBezTo>
                  <a:cubicBezTo>
                    <a:pt x="885484" y="844911"/>
                    <a:pt x="905060" y="858932"/>
                    <a:pt x="924689" y="879441"/>
                  </a:cubicBezTo>
                  <a:cubicBezTo>
                    <a:pt x="954503" y="910592"/>
                    <a:pt x="958087" y="921008"/>
                    <a:pt x="946467" y="942721"/>
                  </a:cubicBezTo>
                  <a:cubicBezTo>
                    <a:pt x="934011" y="965996"/>
                    <a:pt x="923640" y="968072"/>
                    <a:pt x="847278" y="962581"/>
                  </a:cubicBezTo>
                  <a:cubicBezTo>
                    <a:pt x="696573" y="951743"/>
                    <a:pt x="569058" y="997336"/>
                    <a:pt x="482086" y="1093155"/>
                  </a:cubicBezTo>
                  <a:cubicBezTo>
                    <a:pt x="451725" y="1126603"/>
                    <a:pt x="451103" y="1131400"/>
                    <a:pt x="457247" y="1284583"/>
                  </a:cubicBezTo>
                  <a:cubicBezTo>
                    <a:pt x="471614" y="1642739"/>
                    <a:pt x="514111" y="1844707"/>
                    <a:pt x="584861" y="1891064"/>
                  </a:cubicBezTo>
                  <a:cubicBezTo>
                    <a:pt x="609245" y="1907041"/>
                    <a:pt x="612629" y="1915878"/>
                    <a:pt x="602909" y="1938195"/>
                  </a:cubicBezTo>
                  <a:cubicBezTo>
                    <a:pt x="589214" y="1969640"/>
                    <a:pt x="539750" y="2292963"/>
                    <a:pt x="539750" y="2351039"/>
                  </a:cubicBezTo>
                  <a:cubicBezTo>
                    <a:pt x="539750" y="2372255"/>
                    <a:pt x="545247" y="2393011"/>
                    <a:pt x="551965" y="2397163"/>
                  </a:cubicBezTo>
                  <a:cubicBezTo>
                    <a:pt x="559192" y="2401630"/>
                    <a:pt x="556185" y="2416196"/>
                    <a:pt x="544600" y="2432838"/>
                  </a:cubicBezTo>
                  <a:cubicBezTo>
                    <a:pt x="530973" y="2452411"/>
                    <a:pt x="521745" y="2513095"/>
                    <a:pt x="514251" y="2632413"/>
                  </a:cubicBezTo>
                  <a:cubicBezTo>
                    <a:pt x="508329" y="2726711"/>
                    <a:pt x="483638" y="2921021"/>
                    <a:pt x="459383" y="3064213"/>
                  </a:cubicBezTo>
                  <a:cubicBezTo>
                    <a:pt x="339386" y="3772636"/>
                    <a:pt x="266926" y="4478331"/>
                    <a:pt x="311364" y="4505795"/>
                  </a:cubicBezTo>
                  <a:cubicBezTo>
                    <a:pt x="334226" y="4519925"/>
                    <a:pt x="325052" y="4581352"/>
                    <a:pt x="297512" y="4598551"/>
                  </a:cubicBezTo>
                  <a:cubicBezTo>
                    <a:pt x="283027" y="4607598"/>
                    <a:pt x="263029" y="4634494"/>
                    <a:pt x="253074" y="4658320"/>
                  </a:cubicBezTo>
                  <a:cubicBezTo>
                    <a:pt x="238677" y="4692778"/>
                    <a:pt x="210938" y="4715386"/>
                    <a:pt x="117487" y="4768828"/>
                  </a:cubicBezTo>
                  <a:lnTo>
                    <a:pt x="0" y="4836016"/>
                  </a:lnTo>
                  <a:lnTo>
                    <a:pt x="0" y="4924668"/>
                  </a:lnTo>
                  <a:cubicBezTo>
                    <a:pt x="0" y="5010494"/>
                    <a:pt x="1215" y="5013925"/>
                    <a:pt x="38100" y="5032267"/>
                  </a:cubicBezTo>
                  <a:cubicBezTo>
                    <a:pt x="61467" y="5043886"/>
                    <a:pt x="113032" y="5051318"/>
                    <a:pt x="171450" y="5051487"/>
                  </a:cubicBezTo>
                  <a:cubicBezTo>
                    <a:pt x="259081" y="5051741"/>
                    <a:pt x="277366" y="5046799"/>
                    <a:pt x="400050" y="4989697"/>
                  </a:cubicBezTo>
                  <a:cubicBezTo>
                    <a:pt x="473393" y="4955562"/>
                    <a:pt x="546259" y="4921814"/>
                    <a:pt x="561975" y="4914704"/>
                  </a:cubicBezTo>
                  <a:cubicBezTo>
                    <a:pt x="584319" y="4904595"/>
                    <a:pt x="590550" y="4891265"/>
                    <a:pt x="590550" y="4853570"/>
                  </a:cubicBezTo>
                  <a:cubicBezTo>
                    <a:pt x="590550" y="4788537"/>
                    <a:pt x="565827" y="4677113"/>
                    <a:pt x="551398" y="4677113"/>
                  </a:cubicBezTo>
                  <a:cubicBezTo>
                    <a:pt x="544991" y="4677113"/>
                    <a:pt x="539750" y="4649791"/>
                    <a:pt x="539750" y="4616397"/>
                  </a:cubicBezTo>
                  <a:cubicBezTo>
                    <a:pt x="539750" y="4561184"/>
                    <a:pt x="543059" y="4554433"/>
                    <a:pt x="576263" y="4541900"/>
                  </a:cubicBezTo>
                  <a:cubicBezTo>
                    <a:pt x="607348" y="4530166"/>
                    <a:pt x="611876" y="4522674"/>
                    <a:pt x="606728" y="4491490"/>
                  </a:cubicBezTo>
                  <a:cubicBezTo>
                    <a:pt x="587981" y="4377951"/>
                    <a:pt x="887130" y="3243532"/>
                    <a:pt x="998035" y="3007592"/>
                  </a:cubicBezTo>
                  <a:cubicBezTo>
                    <a:pt x="1023564" y="2953282"/>
                    <a:pt x="1068025" y="2899156"/>
                    <a:pt x="1054515" y="2938833"/>
                  </a:cubicBezTo>
                  <a:cubicBezTo>
                    <a:pt x="1051252" y="2948419"/>
                    <a:pt x="1053598" y="2993411"/>
                    <a:pt x="1059730" y="3038813"/>
                  </a:cubicBezTo>
                  <a:cubicBezTo>
                    <a:pt x="1094131" y="3293517"/>
                    <a:pt x="1163734" y="3843365"/>
                    <a:pt x="1180304" y="3991313"/>
                  </a:cubicBezTo>
                  <a:cubicBezTo>
                    <a:pt x="1222562" y="4368623"/>
                    <a:pt x="1239006" y="4489696"/>
                    <a:pt x="1251050" y="4512199"/>
                  </a:cubicBezTo>
                  <a:cubicBezTo>
                    <a:pt x="1267516" y="4542967"/>
                    <a:pt x="1255096" y="4674636"/>
                    <a:pt x="1231900" y="4715213"/>
                  </a:cubicBezTo>
                  <a:cubicBezTo>
                    <a:pt x="1221018" y="4734249"/>
                    <a:pt x="1216113" y="4766368"/>
                    <a:pt x="1219650" y="4795423"/>
                  </a:cubicBezTo>
                  <a:cubicBezTo>
                    <a:pt x="1222895" y="4822076"/>
                    <a:pt x="1219518" y="4855153"/>
                    <a:pt x="1212146" y="4868928"/>
                  </a:cubicBezTo>
                  <a:cubicBezTo>
                    <a:pt x="1188528" y="4913059"/>
                    <a:pt x="1211136" y="4944345"/>
                    <a:pt x="1295002" y="4983591"/>
                  </a:cubicBezTo>
                  <a:cubicBezTo>
                    <a:pt x="1406740" y="5035880"/>
                    <a:pt x="1536954" y="5070813"/>
                    <a:pt x="1620122" y="5070813"/>
                  </a:cubicBezTo>
                  <a:cubicBezTo>
                    <a:pt x="1691102" y="5070813"/>
                    <a:pt x="1803183" y="5040913"/>
                    <a:pt x="1817196" y="5018239"/>
                  </a:cubicBezTo>
                  <a:cubicBezTo>
                    <a:pt x="1821308" y="5011586"/>
                    <a:pt x="1820646" y="4976867"/>
                    <a:pt x="1815725" y="4941085"/>
                  </a:cubicBezTo>
                  <a:cubicBezTo>
                    <a:pt x="1808280" y="4886954"/>
                    <a:pt x="1796896" y="4865733"/>
                    <a:pt x="1747939" y="4814721"/>
                  </a:cubicBezTo>
                  <a:cubicBezTo>
                    <a:pt x="1715577" y="4781003"/>
                    <a:pt x="1687263" y="4756249"/>
                    <a:pt x="1685018" y="4759714"/>
                  </a:cubicBezTo>
                  <a:cubicBezTo>
                    <a:pt x="1682773" y="4763178"/>
                    <a:pt x="1672606" y="4757683"/>
                    <a:pt x="1662425" y="4747503"/>
                  </a:cubicBezTo>
                  <a:cubicBezTo>
                    <a:pt x="1652245" y="4737322"/>
                    <a:pt x="1635508" y="4732218"/>
                    <a:pt x="1625232" y="4736161"/>
                  </a:cubicBezTo>
                  <a:cubicBezTo>
                    <a:pt x="1612432" y="4741073"/>
                    <a:pt x="1606550" y="4734906"/>
                    <a:pt x="1606550" y="4716572"/>
                  </a:cubicBezTo>
                  <a:cubicBezTo>
                    <a:pt x="1606550" y="4697425"/>
                    <a:pt x="1596616" y="4687962"/>
                    <a:pt x="1571625" y="4683306"/>
                  </a:cubicBezTo>
                  <a:cubicBezTo>
                    <a:pt x="1535702" y="4676613"/>
                    <a:pt x="1500074" y="4630110"/>
                    <a:pt x="1482563" y="4567063"/>
                  </a:cubicBezTo>
                  <a:cubicBezTo>
                    <a:pt x="1473797" y="4535499"/>
                    <a:pt x="1476133" y="4533078"/>
                    <a:pt x="1519228" y="4529083"/>
                  </a:cubicBezTo>
                  <a:cubicBezTo>
                    <a:pt x="1596618" y="4521907"/>
                    <a:pt x="1597918" y="4515033"/>
                    <a:pt x="1569679" y="4262366"/>
                  </a:cubicBezTo>
                  <a:cubicBezTo>
                    <a:pt x="1524047" y="3854061"/>
                    <a:pt x="1524367" y="3208455"/>
                    <a:pt x="1570483" y="2642233"/>
                  </a:cubicBezTo>
                  <a:cubicBezTo>
                    <a:pt x="1582828" y="2490660"/>
                    <a:pt x="1587763" y="2466926"/>
                    <a:pt x="1608286" y="2460412"/>
                  </a:cubicBezTo>
                  <a:cubicBezTo>
                    <a:pt x="1621269" y="2456291"/>
                    <a:pt x="1635578" y="2438228"/>
                    <a:pt x="1640085" y="2420272"/>
                  </a:cubicBezTo>
                  <a:cubicBezTo>
                    <a:pt x="1650637" y="2378228"/>
                    <a:pt x="1625150" y="2135192"/>
                    <a:pt x="1602399" y="2060913"/>
                  </a:cubicBezTo>
                  <a:cubicBezTo>
                    <a:pt x="1578375" y="1982478"/>
                    <a:pt x="1577072" y="1946613"/>
                    <a:pt x="1598245" y="1946613"/>
                  </a:cubicBezTo>
                  <a:cubicBezTo>
                    <a:pt x="1658769" y="1946613"/>
                    <a:pt x="1732798" y="1829074"/>
                    <a:pt x="1742977" y="1716813"/>
                  </a:cubicBezTo>
                  <a:cubicBezTo>
                    <a:pt x="1748702" y="1653678"/>
                    <a:pt x="1742423" y="1623817"/>
                    <a:pt x="1696051" y="1493644"/>
                  </a:cubicBezTo>
                  <a:cubicBezTo>
                    <a:pt x="1598581" y="1220033"/>
                    <a:pt x="1564904" y="1153132"/>
                    <a:pt x="1503092" y="1110323"/>
                  </a:cubicBezTo>
                  <a:cubicBezTo>
                    <a:pt x="1456294" y="1077913"/>
                    <a:pt x="1374579" y="1041388"/>
                    <a:pt x="1257300" y="1000462"/>
                  </a:cubicBezTo>
                  <a:cubicBezTo>
                    <a:pt x="1232502" y="991808"/>
                    <a:pt x="1232473" y="991252"/>
                    <a:pt x="1256085" y="976981"/>
                  </a:cubicBezTo>
                  <a:cubicBezTo>
                    <a:pt x="1269387" y="968941"/>
                    <a:pt x="1302019" y="949113"/>
                    <a:pt x="1328601" y="932919"/>
                  </a:cubicBezTo>
                  <a:cubicBezTo>
                    <a:pt x="1361406" y="912934"/>
                    <a:pt x="1387715" y="881436"/>
                    <a:pt x="1410499" y="834866"/>
                  </a:cubicBezTo>
                  <a:cubicBezTo>
                    <a:pt x="1440269" y="774019"/>
                    <a:pt x="1442709" y="759390"/>
                    <a:pt x="1432063" y="705560"/>
                  </a:cubicBezTo>
                  <a:cubicBezTo>
                    <a:pt x="1425460" y="672177"/>
                    <a:pt x="1415454" y="606242"/>
                    <a:pt x="1409826" y="559038"/>
                  </a:cubicBezTo>
                  <a:cubicBezTo>
                    <a:pt x="1401283" y="487375"/>
                    <a:pt x="1403048" y="469397"/>
                    <a:pt x="1420522" y="450088"/>
                  </a:cubicBezTo>
                  <a:cubicBezTo>
                    <a:pt x="1432033" y="437369"/>
                    <a:pt x="1438566" y="415983"/>
                    <a:pt x="1435041" y="402563"/>
                  </a:cubicBezTo>
                  <a:cubicBezTo>
                    <a:pt x="1423810" y="359802"/>
                    <a:pt x="1381845" y="244475"/>
                    <a:pt x="1375041" y="237670"/>
                  </a:cubicBezTo>
                  <a:cubicBezTo>
                    <a:pt x="1371434" y="234064"/>
                    <a:pt x="1371259" y="206480"/>
                    <a:pt x="1374653" y="176373"/>
                  </a:cubicBezTo>
                  <a:cubicBezTo>
                    <a:pt x="1381835" y="112649"/>
                    <a:pt x="1363541" y="98176"/>
                    <a:pt x="1302644" y="119404"/>
                  </a:cubicBezTo>
                  <a:cubicBezTo>
                    <a:pt x="1269687" y="130893"/>
                    <a:pt x="1258823" y="128124"/>
                    <a:pt x="1219655" y="98249"/>
                  </a:cubicBezTo>
                  <a:cubicBezTo>
                    <a:pt x="1192255" y="77350"/>
                    <a:pt x="1152296" y="61362"/>
                    <a:pt x="1117722" y="57465"/>
                  </a:cubicBezTo>
                  <a:cubicBezTo>
                    <a:pt x="1086446" y="53940"/>
                    <a:pt x="1054350" y="43216"/>
                    <a:pt x="1046398" y="33634"/>
                  </a:cubicBezTo>
                  <a:cubicBezTo>
                    <a:pt x="1025563" y="8529"/>
                    <a:pt x="800057" y="0"/>
                    <a:pt x="749300" y="22397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rgbClr val="48E199"/>
                </a:gs>
                <a:gs pos="76000">
                  <a:srgbClr val="FFC000"/>
                </a:gs>
                <a:gs pos="42000">
                  <a:srgbClr val="FF325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3" name="图片 62" descr="卡通人物&#10;&#10;描述已自动生成">
              <a:extLst>
                <a:ext uri="{FF2B5EF4-FFF2-40B4-BE49-F238E27FC236}">
                  <a16:creationId xmlns:a16="http://schemas.microsoft.com/office/drawing/2014/main" id="{1300FE81-B5E8-4106-A135-C28F5FAE7F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4168" y="1290468"/>
              <a:ext cx="1817361" cy="5060102"/>
            </a:xfrm>
            <a:prstGeom prst="rect">
              <a:avLst/>
            </a:prstGeom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4DE0E7DC-8B9D-4FE9-BAA5-BD25795E9F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5403" y="1039700"/>
            <a:ext cx="2914141" cy="5212532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B79BE020-724B-4BC1-8E3D-D7E5DF5FD841}"/>
              </a:ext>
            </a:extLst>
          </p:cNvPr>
          <p:cNvGrpSpPr/>
          <p:nvPr/>
        </p:nvGrpSpPr>
        <p:grpSpPr>
          <a:xfrm>
            <a:off x="4391092" y="1355308"/>
            <a:ext cx="1072304" cy="2801347"/>
            <a:chOff x="3971059" y="1109671"/>
            <a:chExt cx="1072304" cy="2801347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8897C17-0565-48F4-AD4D-8DEEE03F279F}"/>
                </a:ext>
              </a:extLst>
            </p:cNvPr>
            <p:cNvSpPr/>
            <p:nvPr/>
          </p:nvSpPr>
          <p:spPr>
            <a:xfrm>
              <a:off x="4146642" y="3730020"/>
              <a:ext cx="180998" cy="180998"/>
            </a:xfrm>
            <a:prstGeom prst="ellipse">
              <a:avLst/>
            </a:prstGeom>
            <a:gradFill flip="none" rotWithShape="1">
              <a:gsLst>
                <a:gs pos="69000">
                  <a:srgbClr val="48E199"/>
                </a:gs>
                <a:gs pos="20000">
                  <a:srgbClr val="FFC000"/>
                </a:gs>
                <a:gs pos="42000">
                  <a:srgbClr val="FF3250"/>
                </a:gs>
              </a:gsLst>
              <a:lin ang="27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500">
                <a:latin typeface="+mj-ea"/>
                <a:ea typeface="+mj-ea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41B8890-E407-4BDF-B0E7-6F480C603711}"/>
                </a:ext>
              </a:extLst>
            </p:cNvPr>
            <p:cNvGrpSpPr/>
            <p:nvPr/>
          </p:nvGrpSpPr>
          <p:grpSpPr>
            <a:xfrm>
              <a:off x="3971059" y="1109671"/>
              <a:ext cx="1072304" cy="2404946"/>
              <a:chOff x="3929351" y="1130300"/>
              <a:chExt cx="1072304" cy="2404946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292B2274-B387-4546-82FB-A7C3E4C62930}"/>
                  </a:ext>
                </a:extLst>
              </p:cNvPr>
              <p:cNvSpPr txBox="1"/>
              <p:nvPr/>
            </p:nvSpPr>
            <p:spPr>
              <a:xfrm>
                <a:off x="4239908" y="1130300"/>
                <a:ext cx="761747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ln w="63500">
                      <a:solidFill>
                        <a:srgbClr val="000000"/>
                      </a:solidFill>
                    </a:ln>
                    <a:latin typeface="+mj-ea"/>
                    <a:ea typeface="+mj-ea"/>
                  </a:rPr>
                  <a:t>美</a:t>
                </a:r>
                <a:endParaRPr lang="en-US" altLang="zh-CN" sz="4500" dirty="0">
                  <a:ln w="63500">
                    <a:solidFill>
                      <a:srgbClr val="000000"/>
                    </a:solidFill>
                  </a:ln>
                  <a:latin typeface="+mj-ea"/>
                  <a:ea typeface="+mj-ea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34E2210F-34E3-40F4-9740-B18F24624CCD}"/>
                  </a:ext>
                </a:extLst>
              </p:cNvPr>
              <p:cNvSpPr txBox="1"/>
              <p:nvPr/>
            </p:nvSpPr>
            <p:spPr>
              <a:xfrm>
                <a:off x="4070381" y="1944011"/>
                <a:ext cx="761747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ln w="63500">
                      <a:solidFill>
                        <a:srgbClr val="000000"/>
                      </a:solidFill>
                    </a:ln>
                    <a:latin typeface="+mj-ea"/>
                    <a:ea typeface="+mj-ea"/>
                  </a:rPr>
                  <a:t>美</a:t>
                </a:r>
                <a:endParaRPr lang="en-US" altLang="zh-CN" sz="4500" dirty="0">
                  <a:ln w="63500">
                    <a:solidFill>
                      <a:srgbClr val="000000"/>
                    </a:solidFill>
                  </a:ln>
                  <a:latin typeface="+mj-ea"/>
                  <a:ea typeface="+mj-ea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57A96664-844A-4C54-9B53-277203F377BB}"/>
                  </a:ext>
                </a:extLst>
              </p:cNvPr>
              <p:cNvSpPr txBox="1"/>
              <p:nvPr/>
            </p:nvSpPr>
            <p:spPr>
              <a:xfrm>
                <a:off x="4238433" y="1130300"/>
                <a:ext cx="761747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solidFill>
                      <a:schemeClr val="bg1"/>
                    </a:solidFill>
                    <a:latin typeface="+mj-ea"/>
                    <a:ea typeface="+mj-ea"/>
                  </a:rPr>
                  <a:t>美</a:t>
                </a:r>
                <a:endParaRPr lang="en-US" altLang="zh-CN" sz="45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D91513A5-CDC9-4281-8770-3E23A58B05D2}"/>
                  </a:ext>
                </a:extLst>
              </p:cNvPr>
              <p:cNvSpPr txBox="1"/>
              <p:nvPr/>
            </p:nvSpPr>
            <p:spPr>
              <a:xfrm>
                <a:off x="4068906" y="1944011"/>
                <a:ext cx="761747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solidFill>
                      <a:schemeClr val="bg1"/>
                    </a:solidFill>
                    <a:latin typeface="+mj-ea"/>
                    <a:ea typeface="+mj-ea"/>
                  </a:rPr>
                  <a:t>美</a:t>
                </a:r>
                <a:endParaRPr lang="en-US" altLang="zh-CN" sz="45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70B00905-F734-437F-93AD-DAC01C2515B6}"/>
                  </a:ext>
                </a:extLst>
              </p:cNvPr>
              <p:cNvGrpSpPr/>
              <p:nvPr/>
            </p:nvGrpSpPr>
            <p:grpSpPr>
              <a:xfrm>
                <a:off x="3929351" y="2742961"/>
                <a:ext cx="770842" cy="792285"/>
                <a:chOff x="4081751" y="2746619"/>
                <a:chExt cx="770842" cy="792285"/>
              </a:xfrm>
            </p:grpSpPr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E813DF74-D56F-4780-969C-BE48B013871C}"/>
                    </a:ext>
                  </a:extLst>
                </p:cNvPr>
                <p:cNvSpPr txBox="1"/>
                <p:nvPr/>
              </p:nvSpPr>
              <p:spPr>
                <a:xfrm>
                  <a:off x="4090846" y="2754074"/>
                  <a:ext cx="761747" cy="7848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500" dirty="0">
                      <a:ln w="63500">
                        <a:solidFill>
                          <a:srgbClr val="000000"/>
                        </a:solidFill>
                      </a:ln>
                      <a:latin typeface="+mj-ea"/>
                      <a:ea typeface="+mj-ea"/>
                    </a:rPr>
                    <a:t>子</a:t>
                  </a:r>
                  <a:endParaRPr lang="en-US" altLang="zh-CN" sz="4500" dirty="0">
                    <a:ln w="63500">
                      <a:solidFill>
                        <a:srgbClr val="000000"/>
                      </a:solidFill>
                    </a:ln>
                    <a:latin typeface="+mj-ea"/>
                    <a:ea typeface="+mj-ea"/>
                  </a:endParaRPr>
                </a:p>
              </p:txBody>
            </p:sp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9A6B9290-B66B-4E3A-BBA1-0CD4070AA4E3}"/>
                    </a:ext>
                  </a:extLst>
                </p:cNvPr>
                <p:cNvSpPr txBox="1"/>
                <p:nvPr/>
              </p:nvSpPr>
              <p:spPr>
                <a:xfrm>
                  <a:off x="4081751" y="2746619"/>
                  <a:ext cx="761747" cy="7848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5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子</a:t>
                  </a:r>
                  <a:endParaRPr lang="en-US" altLang="zh-CN" sz="45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74BFAAC9-5401-4DE4-BF9B-3865F80BAF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5179" y="1099206"/>
            <a:ext cx="2914141" cy="5212532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DF3DF43A-5BA0-44C5-8B6B-56A6409B4839}"/>
              </a:ext>
            </a:extLst>
          </p:cNvPr>
          <p:cNvGrpSpPr/>
          <p:nvPr/>
        </p:nvGrpSpPr>
        <p:grpSpPr>
          <a:xfrm>
            <a:off x="7322455" y="1338269"/>
            <a:ext cx="1072304" cy="2801347"/>
            <a:chOff x="3971059" y="1109671"/>
            <a:chExt cx="1072304" cy="2801347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3B900F12-F144-4FE0-8CD3-3FB91A4CFEC2}"/>
                </a:ext>
              </a:extLst>
            </p:cNvPr>
            <p:cNvSpPr/>
            <p:nvPr/>
          </p:nvSpPr>
          <p:spPr>
            <a:xfrm>
              <a:off x="4146642" y="3730020"/>
              <a:ext cx="180998" cy="180998"/>
            </a:xfrm>
            <a:prstGeom prst="ellipse">
              <a:avLst/>
            </a:prstGeom>
            <a:gradFill flip="none" rotWithShape="1">
              <a:gsLst>
                <a:gs pos="69000">
                  <a:srgbClr val="48E199"/>
                </a:gs>
                <a:gs pos="20000">
                  <a:srgbClr val="FFC000"/>
                </a:gs>
                <a:gs pos="42000">
                  <a:srgbClr val="FF3250"/>
                </a:gs>
              </a:gsLst>
              <a:lin ang="27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500">
                <a:latin typeface="+mj-ea"/>
                <a:ea typeface="+mj-ea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0B98470C-394D-40B9-8CCA-BFD3177F155F}"/>
                </a:ext>
              </a:extLst>
            </p:cNvPr>
            <p:cNvGrpSpPr/>
            <p:nvPr/>
          </p:nvGrpSpPr>
          <p:grpSpPr>
            <a:xfrm>
              <a:off x="3971059" y="1109671"/>
              <a:ext cx="1072304" cy="2404946"/>
              <a:chOff x="3929351" y="1130300"/>
              <a:chExt cx="1072304" cy="2404946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6189808C-4A48-4A1B-B3E6-2E55764CB5F2}"/>
                  </a:ext>
                </a:extLst>
              </p:cNvPr>
              <p:cNvSpPr txBox="1"/>
              <p:nvPr/>
            </p:nvSpPr>
            <p:spPr>
              <a:xfrm>
                <a:off x="4239908" y="1130300"/>
                <a:ext cx="761747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ln w="63500">
                      <a:solidFill>
                        <a:srgbClr val="000000"/>
                      </a:solidFill>
                    </a:ln>
                    <a:latin typeface="+mj-ea"/>
                    <a:ea typeface="+mj-ea"/>
                  </a:rPr>
                  <a:t>莉</a:t>
                </a:r>
                <a:endParaRPr lang="en-US" altLang="zh-CN" sz="4500" dirty="0">
                  <a:ln w="63500">
                    <a:solidFill>
                      <a:srgbClr val="000000"/>
                    </a:solidFill>
                  </a:ln>
                  <a:latin typeface="+mj-ea"/>
                  <a:ea typeface="+mj-ea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070C629E-D54E-47A0-BC9C-AC2D1D354B2B}"/>
                  </a:ext>
                </a:extLst>
              </p:cNvPr>
              <p:cNvSpPr txBox="1"/>
              <p:nvPr/>
            </p:nvSpPr>
            <p:spPr>
              <a:xfrm>
                <a:off x="4070381" y="1944011"/>
                <a:ext cx="761747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ln w="63500">
                      <a:solidFill>
                        <a:srgbClr val="000000"/>
                      </a:solidFill>
                    </a:ln>
                    <a:latin typeface="+mj-ea"/>
                    <a:ea typeface="+mj-ea"/>
                  </a:rPr>
                  <a:t>莉</a:t>
                </a:r>
                <a:endParaRPr lang="en-US" altLang="zh-CN" sz="4500" dirty="0">
                  <a:ln w="63500">
                    <a:solidFill>
                      <a:srgbClr val="000000"/>
                    </a:solidFill>
                  </a:ln>
                  <a:latin typeface="+mj-ea"/>
                  <a:ea typeface="+mj-ea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56AEA7D0-8E81-4B30-9480-C07D9E5E3B88}"/>
                  </a:ext>
                </a:extLst>
              </p:cNvPr>
              <p:cNvSpPr txBox="1"/>
              <p:nvPr/>
            </p:nvSpPr>
            <p:spPr>
              <a:xfrm>
                <a:off x="4236658" y="1130300"/>
                <a:ext cx="761747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solidFill>
                      <a:schemeClr val="bg1"/>
                    </a:solidFill>
                    <a:latin typeface="+mj-ea"/>
                    <a:ea typeface="+mj-ea"/>
                  </a:rPr>
                  <a:t>莉</a:t>
                </a:r>
                <a:endParaRPr lang="en-US" altLang="zh-CN" sz="45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8DB54F77-918E-45C7-9557-B13BAA86297B}"/>
                  </a:ext>
                </a:extLst>
              </p:cNvPr>
              <p:cNvSpPr txBox="1"/>
              <p:nvPr/>
            </p:nvSpPr>
            <p:spPr>
              <a:xfrm>
                <a:off x="4068606" y="1944011"/>
                <a:ext cx="761747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solidFill>
                      <a:schemeClr val="bg1"/>
                    </a:solidFill>
                    <a:latin typeface="+mj-ea"/>
                    <a:ea typeface="+mj-ea"/>
                  </a:rPr>
                  <a:t>莉</a:t>
                </a:r>
                <a:endParaRPr lang="en-US" altLang="zh-CN" sz="45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4607C4A1-0EE1-471D-98AC-4484448FEBC7}"/>
                  </a:ext>
                </a:extLst>
              </p:cNvPr>
              <p:cNvGrpSpPr/>
              <p:nvPr/>
            </p:nvGrpSpPr>
            <p:grpSpPr>
              <a:xfrm>
                <a:off x="3929351" y="2742961"/>
                <a:ext cx="770842" cy="792285"/>
                <a:chOff x="4081751" y="2746619"/>
                <a:chExt cx="770842" cy="792285"/>
              </a:xfrm>
            </p:grpSpPr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id="{EE58F118-6196-49F8-B503-5691D83B313E}"/>
                    </a:ext>
                  </a:extLst>
                </p:cNvPr>
                <p:cNvSpPr txBox="1"/>
                <p:nvPr/>
              </p:nvSpPr>
              <p:spPr>
                <a:xfrm>
                  <a:off x="4090846" y="2754074"/>
                  <a:ext cx="761747" cy="7848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500" dirty="0">
                      <a:ln w="63500">
                        <a:solidFill>
                          <a:srgbClr val="000000"/>
                        </a:solidFill>
                      </a:ln>
                      <a:latin typeface="+mj-ea"/>
                      <a:ea typeface="+mj-ea"/>
                    </a:rPr>
                    <a:t>子</a:t>
                  </a:r>
                  <a:endParaRPr lang="en-US" altLang="zh-CN" sz="4500" dirty="0">
                    <a:ln w="63500">
                      <a:solidFill>
                        <a:srgbClr val="000000"/>
                      </a:solidFill>
                    </a:ln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id="{9DEEC25A-1C3E-4832-85B9-1516F3FC657D}"/>
                    </a:ext>
                  </a:extLst>
                </p:cNvPr>
                <p:cNvSpPr txBox="1"/>
                <p:nvPr/>
              </p:nvSpPr>
              <p:spPr>
                <a:xfrm>
                  <a:off x="4081751" y="2746619"/>
                  <a:ext cx="761747" cy="7848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5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子</a:t>
                  </a:r>
                  <a:endParaRPr lang="en-US" altLang="zh-CN" sz="45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BC2DBBC0-2C44-4FAE-84AC-5525788BE44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91316" y="1099206"/>
            <a:ext cx="2914141" cy="5212532"/>
          </a:xfrm>
          <a:prstGeom prst="rect">
            <a:avLst/>
          </a:prstGeom>
        </p:spPr>
      </p:pic>
      <p:grpSp>
        <p:nvGrpSpPr>
          <p:cNvPr id="421" name="组合 420">
            <a:extLst>
              <a:ext uri="{FF2B5EF4-FFF2-40B4-BE49-F238E27FC236}">
                <a16:creationId xmlns:a16="http://schemas.microsoft.com/office/drawing/2014/main" id="{E1D6A46D-6EF2-47CB-B2E3-6528E95ED4BB}"/>
              </a:ext>
            </a:extLst>
          </p:cNvPr>
          <p:cNvGrpSpPr/>
          <p:nvPr/>
        </p:nvGrpSpPr>
        <p:grpSpPr>
          <a:xfrm>
            <a:off x="10039925" y="1338269"/>
            <a:ext cx="1072304" cy="2801347"/>
            <a:chOff x="3971059" y="1109671"/>
            <a:chExt cx="1072304" cy="2801347"/>
          </a:xfrm>
        </p:grpSpPr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83EE66E2-D582-4138-83B7-DDEAB84A56C9}"/>
                </a:ext>
              </a:extLst>
            </p:cNvPr>
            <p:cNvSpPr/>
            <p:nvPr/>
          </p:nvSpPr>
          <p:spPr>
            <a:xfrm>
              <a:off x="4146642" y="3730020"/>
              <a:ext cx="180998" cy="180998"/>
            </a:xfrm>
            <a:prstGeom prst="ellipse">
              <a:avLst/>
            </a:prstGeom>
            <a:gradFill flip="none" rotWithShape="1">
              <a:gsLst>
                <a:gs pos="69000">
                  <a:srgbClr val="48E199"/>
                </a:gs>
                <a:gs pos="20000">
                  <a:srgbClr val="FFC000"/>
                </a:gs>
                <a:gs pos="42000">
                  <a:srgbClr val="FF3250"/>
                </a:gs>
              </a:gsLst>
              <a:lin ang="27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500">
                <a:latin typeface="+mj-ea"/>
                <a:ea typeface="+mj-ea"/>
              </a:endParaRPr>
            </a:p>
          </p:txBody>
        </p:sp>
        <p:grpSp>
          <p:nvGrpSpPr>
            <p:cNvPr id="423" name="组合 422">
              <a:extLst>
                <a:ext uri="{FF2B5EF4-FFF2-40B4-BE49-F238E27FC236}">
                  <a16:creationId xmlns:a16="http://schemas.microsoft.com/office/drawing/2014/main" id="{2FB6BC1E-DA42-4241-B68D-2D6A888C8A40}"/>
                </a:ext>
              </a:extLst>
            </p:cNvPr>
            <p:cNvGrpSpPr/>
            <p:nvPr/>
          </p:nvGrpSpPr>
          <p:grpSpPr>
            <a:xfrm>
              <a:off x="3971059" y="1109671"/>
              <a:ext cx="1072304" cy="2404946"/>
              <a:chOff x="3929351" y="1130300"/>
              <a:chExt cx="1072304" cy="2404946"/>
            </a:xfrm>
          </p:grpSpPr>
          <p:sp>
            <p:nvSpPr>
              <p:cNvPr id="424" name="文本框 423">
                <a:extLst>
                  <a:ext uri="{FF2B5EF4-FFF2-40B4-BE49-F238E27FC236}">
                    <a16:creationId xmlns:a16="http://schemas.microsoft.com/office/drawing/2014/main" id="{8F76D40C-3772-46D2-BCEF-EDF4DAEE5358}"/>
                  </a:ext>
                </a:extLst>
              </p:cNvPr>
              <p:cNvSpPr txBox="1"/>
              <p:nvPr/>
            </p:nvSpPr>
            <p:spPr>
              <a:xfrm>
                <a:off x="4239908" y="1130300"/>
                <a:ext cx="761747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ln w="63500">
                      <a:solidFill>
                        <a:srgbClr val="000000"/>
                      </a:solidFill>
                    </a:ln>
                    <a:latin typeface="+mj-ea"/>
                    <a:ea typeface="+mj-ea"/>
                  </a:rPr>
                  <a:t>花</a:t>
                </a:r>
                <a:endParaRPr lang="en-US" altLang="zh-CN" sz="4500" dirty="0">
                  <a:ln w="63500">
                    <a:solidFill>
                      <a:srgbClr val="000000"/>
                    </a:solidFill>
                  </a:ln>
                  <a:latin typeface="+mj-ea"/>
                  <a:ea typeface="+mj-ea"/>
                </a:endParaRPr>
              </a:p>
            </p:txBody>
          </p:sp>
          <p:sp>
            <p:nvSpPr>
              <p:cNvPr id="425" name="文本框 424">
                <a:extLst>
                  <a:ext uri="{FF2B5EF4-FFF2-40B4-BE49-F238E27FC236}">
                    <a16:creationId xmlns:a16="http://schemas.microsoft.com/office/drawing/2014/main" id="{A301AD9E-E255-4721-AD51-C8921C29314C}"/>
                  </a:ext>
                </a:extLst>
              </p:cNvPr>
              <p:cNvSpPr txBox="1"/>
              <p:nvPr/>
            </p:nvSpPr>
            <p:spPr>
              <a:xfrm>
                <a:off x="4070381" y="1944011"/>
                <a:ext cx="761747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ln w="63500">
                      <a:solidFill>
                        <a:srgbClr val="000000"/>
                      </a:solidFill>
                    </a:ln>
                    <a:latin typeface="+mj-ea"/>
                    <a:ea typeface="+mj-ea"/>
                  </a:rPr>
                  <a:t>花</a:t>
                </a:r>
                <a:endParaRPr lang="en-US" altLang="zh-CN" sz="4500" dirty="0">
                  <a:ln w="63500">
                    <a:solidFill>
                      <a:srgbClr val="000000"/>
                    </a:solidFill>
                  </a:ln>
                  <a:latin typeface="+mj-ea"/>
                  <a:ea typeface="+mj-ea"/>
                </a:endParaRPr>
              </a:p>
            </p:txBody>
          </p:sp>
          <p:sp>
            <p:nvSpPr>
              <p:cNvPr id="427" name="文本框 426">
                <a:extLst>
                  <a:ext uri="{FF2B5EF4-FFF2-40B4-BE49-F238E27FC236}">
                    <a16:creationId xmlns:a16="http://schemas.microsoft.com/office/drawing/2014/main" id="{3DA12C64-A307-4ED5-9FE1-0C075483276F}"/>
                  </a:ext>
                </a:extLst>
              </p:cNvPr>
              <p:cNvSpPr txBox="1"/>
              <p:nvPr/>
            </p:nvSpPr>
            <p:spPr>
              <a:xfrm>
                <a:off x="4231842" y="1130300"/>
                <a:ext cx="761747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solidFill>
                      <a:schemeClr val="bg1"/>
                    </a:solidFill>
                    <a:latin typeface="+mj-ea"/>
                    <a:ea typeface="+mj-ea"/>
                  </a:rPr>
                  <a:t>花</a:t>
                </a:r>
                <a:endParaRPr lang="en-US" altLang="zh-CN" sz="45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31" name="文本框 430">
                <a:extLst>
                  <a:ext uri="{FF2B5EF4-FFF2-40B4-BE49-F238E27FC236}">
                    <a16:creationId xmlns:a16="http://schemas.microsoft.com/office/drawing/2014/main" id="{96BA1F12-F10B-4A71-87A5-04CBC478FA12}"/>
                  </a:ext>
                </a:extLst>
              </p:cNvPr>
              <p:cNvSpPr txBox="1"/>
              <p:nvPr/>
            </p:nvSpPr>
            <p:spPr>
              <a:xfrm>
                <a:off x="4068691" y="1944011"/>
                <a:ext cx="761747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solidFill>
                      <a:schemeClr val="bg1"/>
                    </a:solidFill>
                    <a:latin typeface="+mj-ea"/>
                    <a:ea typeface="+mj-ea"/>
                  </a:rPr>
                  <a:t>花</a:t>
                </a:r>
                <a:endParaRPr lang="en-US" altLang="zh-CN" sz="45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432" name="组合 431">
                <a:extLst>
                  <a:ext uri="{FF2B5EF4-FFF2-40B4-BE49-F238E27FC236}">
                    <a16:creationId xmlns:a16="http://schemas.microsoft.com/office/drawing/2014/main" id="{6874FE4D-B02C-4F00-AF14-82ACCF429748}"/>
                  </a:ext>
                </a:extLst>
              </p:cNvPr>
              <p:cNvGrpSpPr/>
              <p:nvPr/>
            </p:nvGrpSpPr>
            <p:grpSpPr>
              <a:xfrm>
                <a:off x="3929351" y="2742961"/>
                <a:ext cx="770842" cy="792285"/>
                <a:chOff x="4081751" y="2746619"/>
                <a:chExt cx="770842" cy="792285"/>
              </a:xfrm>
            </p:grpSpPr>
            <p:sp>
              <p:nvSpPr>
                <p:cNvPr id="433" name="文本框 432">
                  <a:extLst>
                    <a:ext uri="{FF2B5EF4-FFF2-40B4-BE49-F238E27FC236}">
                      <a16:creationId xmlns:a16="http://schemas.microsoft.com/office/drawing/2014/main" id="{37AB601D-5F3F-4DA7-AF24-DAE74CC77797}"/>
                    </a:ext>
                  </a:extLst>
                </p:cNvPr>
                <p:cNvSpPr txBox="1"/>
                <p:nvPr/>
              </p:nvSpPr>
              <p:spPr>
                <a:xfrm>
                  <a:off x="4090846" y="2754074"/>
                  <a:ext cx="761747" cy="7848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500" dirty="0">
                      <a:ln w="63500">
                        <a:solidFill>
                          <a:srgbClr val="000000"/>
                        </a:solidFill>
                      </a:ln>
                      <a:latin typeface="+mj-ea"/>
                      <a:ea typeface="+mj-ea"/>
                    </a:rPr>
                    <a:t>子</a:t>
                  </a:r>
                  <a:endParaRPr lang="en-US" altLang="zh-CN" sz="4500" dirty="0">
                    <a:ln w="63500">
                      <a:solidFill>
                        <a:srgbClr val="000000"/>
                      </a:solidFill>
                    </a:ln>
                    <a:latin typeface="+mj-ea"/>
                    <a:ea typeface="+mj-ea"/>
                  </a:endParaRPr>
                </a:p>
              </p:txBody>
            </p:sp>
            <p:sp>
              <p:nvSpPr>
                <p:cNvPr id="434" name="文本框 433">
                  <a:extLst>
                    <a:ext uri="{FF2B5EF4-FFF2-40B4-BE49-F238E27FC236}">
                      <a16:creationId xmlns:a16="http://schemas.microsoft.com/office/drawing/2014/main" id="{542E131F-47F7-46E8-80F2-FE740D1B8974}"/>
                    </a:ext>
                  </a:extLst>
                </p:cNvPr>
                <p:cNvSpPr txBox="1"/>
                <p:nvPr/>
              </p:nvSpPr>
              <p:spPr>
                <a:xfrm>
                  <a:off x="4081751" y="2746619"/>
                  <a:ext cx="761747" cy="7848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5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子</a:t>
                  </a:r>
                  <a:endParaRPr lang="en-US" altLang="zh-CN" sz="45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  <p:grpSp>
        <p:nvGrpSpPr>
          <p:cNvPr id="418" name="组合 417">
            <a:extLst>
              <a:ext uri="{FF2B5EF4-FFF2-40B4-BE49-F238E27FC236}">
                <a16:creationId xmlns:a16="http://schemas.microsoft.com/office/drawing/2014/main" id="{E2FD9043-25AD-45A8-A11C-FBFCD518969A}"/>
              </a:ext>
            </a:extLst>
          </p:cNvPr>
          <p:cNvGrpSpPr/>
          <p:nvPr/>
        </p:nvGrpSpPr>
        <p:grpSpPr>
          <a:xfrm>
            <a:off x="436360" y="234595"/>
            <a:ext cx="4288353" cy="707886"/>
            <a:chOff x="482600" y="166231"/>
            <a:chExt cx="4288353" cy="707886"/>
          </a:xfrm>
        </p:grpSpPr>
        <p:sp>
          <p:nvSpPr>
            <p:cNvPr id="435" name="文本框 434">
              <a:extLst>
                <a:ext uri="{FF2B5EF4-FFF2-40B4-BE49-F238E27FC236}">
                  <a16:creationId xmlns:a16="http://schemas.microsoft.com/office/drawing/2014/main" id="{5D825913-9EA2-46ED-BA46-6CBA87C98A74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52400">
                    <a:solidFill>
                      <a:srgbClr val="000000"/>
                    </a:solidFill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52400">
                  <a:solidFill>
                    <a:srgbClr val="000000"/>
                  </a:solidFill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36" name="文本框 435">
              <a:extLst>
                <a:ext uri="{FF2B5EF4-FFF2-40B4-BE49-F238E27FC236}">
                  <a16:creationId xmlns:a16="http://schemas.microsoft.com/office/drawing/2014/main" id="{6F96652B-AB71-4F2A-A92B-81FE010A8272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01600">
                    <a:solidFill>
                      <a:srgbClr val="FFFFFF"/>
                    </a:solidFill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01600">
                  <a:solidFill>
                    <a:srgbClr val="FFFFFF"/>
                  </a:solidFill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37" name="文本框 436">
              <a:extLst>
                <a:ext uri="{FF2B5EF4-FFF2-40B4-BE49-F238E27FC236}">
                  <a16:creationId xmlns:a16="http://schemas.microsoft.com/office/drawing/2014/main" id="{BDD8C0D7-BE0F-4434-AB29-6A4F85A84BF2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9050">
                    <a:noFill/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9050">
                  <a:noFill/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FB39AF28-672E-440D-AA52-EC39858D28F8}"/>
              </a:ext>
            </a:extLst>
          </p:cNvPr>
          <p:cNvSpPr/>
          <p:nvPr/>
        </p:nvSpPr>
        <p:spPr>
          <a:xfrm rot="569093">
            <a:off x="253894" y="894467"/>
            <a:ext cx="2402878" cy="5537268"/>
          </a:xfrm>
          <a:custGeom>
            <a:avLst/>
            <a:gdLst>
              <a:gd name="connsiteX0" fmla="*/ 0 w 2402878"/>
              <a:gd name="connsiteY0" fmla="*/ 401452 h 5537268"/>
              <a:gd name="connsiteX1" fmla="*/ 2402878 w 2402878"/>
              <a:gd name="connsiteY1" fmla="*/ 0 h 5537268"/>
              <a:gd name="connsiteX2" fmla="*/ 2402877 w 2402878"/>
              <a:gd name="connsiteY2" fmla="*/ 5279171 h 5537268"/>
              <a:gd name="connsiteX3" fmla="*/ 858048 w 2402878"/>
              <a:gd name="connsiteY3" fmla="*/ 5537268 h 5537268"/>
              <a:gd name="connsiteX4" fmla="*/ 0 w 2402878"/>
              <a:gd name="connsiteY4" fmla="*/ 401452 h 553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2878" h="5537268">
                <a:moveTo>
                  <a:pt x="0" y="401452"/>
                </a:moveTo>
                <a:lnTo>
                  <a:pt x="2402878" y="0"/>
                </a:lnTo>
                <a:lnTo>
                  <a:pt x="2402877" y="5279171"/>
                </a:lnTo>
                <a:lnTo>
                  <a:pt x="858048" y="5537268"/>
                </a:lnTo>
                <a:lnTo>
                  <a:pt x="0" y="401452"/>
                </a:lnTo>
                <a:close/>
              </a:path>
            </a:pathLst>
          </a:cu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70060DA2-FEF8-4CE9-98E3-90F1C0DDCB5D}"/>
              </a:ext>
            </a:extLst>
          </p:cNvPr>
          <p:cNvGrpSpPr/>
          <p:nvPr/>
        </p:nvGrpSpPr>
        <p:grpSpPr>
          <a:xfrm>
            <a:off x="989742" y="2719580"/>
            <a:ext cx="1631979" cy="376676"/>
            <a:chOff x="685234" y="2635576"/>
            <a:chExt cx="2529984" cy="600894"/>
          </a:xfrm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0425DBD-6DB2-4461-9C2A-E93D32EC7988}"/>
                </a:ext>
              </a:extLst>
            </p:cNvPr>
            <p:cNvSpPr/>
            <p:nvPr/>
          </p:nvSpPr>
          <p:spPr>
            <a:xfrm>
              <a:off x="685234" y="2680210"/>
              <a:ext cx="2529984" cy="556260"/>
            </a:xfrm>
            <a:custGeom>
              <a:avLst/>
              <a:gdLst>
                <a:gd name="connsiteX0" fmla="*/ 152544 w 2529984"/>
                <a:gd name="connsiteY0" fmla="*/ 53340 h 556260"/>
                <a:gd name="connsiteX1" fmla="*/ 152544 w 2529984"/>
                <a:gd name="connsiteY1" fmla="*/ 53340 h 556260"/>
                <a:gd name="connsiteX2" fmla="*/ 45864 w 2529984"/>
                <a:gd name="connsiteY2" fmla="*/ 403860 h 556260"/>
                <a:gd name="connsiteX3" fmla="*/ 23004 w 2529984"/>
                <a:gd name="connsiteY3" fmla="*/ 487680 h 556260"/>
                <a:gd name="connsiteX4" fmla="*/ 144 w 2529984"/>
                <a:gd name="connsiteY4" fmla="*/ 556260 h 556260"/>
                <a:gd name="connsiteX5" fmla="*/ 2377584 w 2529984"/>
                <a:gd name="connsiteY5" fmla="*/ 495300 h 556260"/>
                <a:gd name="connsiteX6" fmla="*/ 2529984 w 2529984"/>
                <a:gd name="connsiteY6" fmla="*/ 0 h 556260"/>
                <a:gd name="connsiteX7" fmla="*/ 152544 w 2529984"/>
                <a:gd name="connsiteY7" fmla="*/ 53340 h 55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9984" h="556260">
                  <a:moveTo>
                    <a:pt x="152544" y="53340"/>
                  </a:moveTo>
                  <a:lnTo>
                    <a:pt x="152544" y="53340"/>
                  </a:lnTo>
                  <a:cubicBezTo>
                    <a:pt x="116984" y="170180"/>
                    <a:pt x="80770" y="286823"/>
                    <a:pt x="45864" y="403860"/>
                  </a:cubicBezTo>
                  <a:cubicBezTo>
                    <a:pt x="37587" y="431612"/>
                    <a:pt x="32643" y="460371"/>
                    <a:pt x="23004" y="487680"/>
                  </a:cubicBezTo>
                  <a:cubicBezTo>
                    <a:pt x="-3264" y="562105"/>
                    <a:pt x="144" y="506572"/>
                    <a:pt x="144" y="556260"/>
                  </a:cubicBezTo>
                  <a:lnTo>
                    <a:pt x="2377584" y="495300"/>
                  </a:lnTo>
                  <a:lnTo>
                    <a:pt x="2529984" y="0"/>
                  </a:lnTo>
                  <a:lnTo>
                    <a:pt x="152544" y="53340"/>
                  </a:lnTo>
                  <a:close/>
                </a:path>
              </a:pathLst>
            </a:custGeom>
            <a:gradFill>
              <a:gsLst>
                <a:gs pos="69000">
                  <a:srgbClr val="48E199"/>
                </a:gs>
                <a:gs pos="20000">
                  <a:srgbClr val="FFC000"/>
                </a:gs>
                <a:gs pos="42000">
                  <a:srgbClr val="FF3250"/>
                </a:gs>
              </a:gsLst>
              <a:lin ang="4800000" scaled="0"/>
            </a:gra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8E199"/>
                </a:solidFill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9D5281FC-E972-40AA-A17F-10E994F91F2E}"/>
                </a:ext>
              </a:extLst>
            </p:cNvPr>
            <p:cNvSpPr txBox="1"/>
            <p:nvPr/>
          </p:nvSpPr>
          <p:spPr>
            <a:xfrm>
              <a:off x="1056759" y="2635576"/>
              <a:ext cx="2034474" cy="540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 输入标题</a:t>
              </a:r>
            </a:p>
          </p:txBody>
        </p:sp>
      </p:grpSp>
      <p:grpSp>
        <p:nvGrpSpPr>
          <p:cNvPr id="90" name="Group 4">
            <a:extLst>
              <a:ext uri="{FF2B5EF4-FFF2-40B4-BE49-F238E27FC236}">
                <a16:creationId xmlns:a16="http://schemas.microsoft.com/office/drawing/2014/main" id="{75108E59-611A-43CC-87D4-243D1067978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9586" y="1167566"/>
            <a:ext cx="2159053" cy="1386776"/>
            <a:chOff x="6231" y="454"/>
            <a:chExt cx="886" cy="695"/>
          </a:xfrm>
        </p:grpSpPr>
        <p:sp>
          <p:nvSpPr>
            <p:cNvPr id="95" name="AutoShape 3">
              <a:extLst>
                <a:ext uri="{FF2B5EF4-FFF2-40B4-BE49-F238E27FC236}">
                  <a16:creationId xmlns:a16="http://schemas.microsoft.com/office/drawing/2014/main" id="{61BBBF37-B10D-490E-B735-18F83D0EDE95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233" y="454"/>
              <a:ext cx="883" cy="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grpSp>
          <p:nvGrpSpPr>
            <p:cNvPr id="96" name="Group 205">
              <a:extLst>
                <a:ext uri="{FF2B5EF4-FFF2-40B4-BE49-F238E27FC236}">
                  <a16:creationId xmlns:a16="http://schemas.microsoft.com/office/drawing/2014/main" id="{C3C46873-EEDC-4FC0-9CA1-0078B25F4C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31" y="517"/>
              <a:ext cx="886" cy="404"/>
              <a:chOff x="6231" y="517"/>
              <a:chExt cx="886" cy="404"/>
            </a:xfrm>
          </p:grpSpPr>
          <p:sp>
            <p:nvSpPr>
              <p:cNvPr id="217" name="Oval 5">
                <a:extLst>
                  <a:ext uri="{FF2B5EF4-FFF2-40B4-BE49-F238E27FC236}">
                    <a16:creationId xmlns:a16="http://schemas.microsoft.com/office/drawing/2014/main" id="{222D46D1-7878-4E14-B080-2249B914E0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5" y="51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18" name="Oval 6">
                <a:extLst>
                  <a:ext uri="{FF2B5EF4-FFF2-40B4-BE49-F238E27FC236}">
                    <a16:creationId xmlns:a16="http://schemas.microsoft.com/office/drawing/2014/main" id="{A360E91D-A185-48D4-9FB4-91F7BA55FE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6" y="51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19" name="Oval 7">
                <a:extLst>
                  <a:ext uri="{FF2B5EF4-FFF2-40B4-BE49-F238E27FC236}">
                    <a16:creationId xmlns:a16="http://schemas.microsoft.com/office/drawing/2014/main" id="{F7B02CE6-6FD9-431B-A44D-393BC88CB1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4" y="517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20" name="Oval 8">
                <a:extLst>
                  <a:ext uri="{FF2B5EF4-FFF2-40B4-BE49-F238E27FC236}">
                    <a16:creationId xmlns:a16="http://schemas.microsoft.com/office/drawing/2014/main" id="{C19FAA18-0EA0-41A4-A89D-EA28A9DE73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4" y="51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21" name="Oval 9">
                <a:extLst>
                  <a:ext uri="{FF2B5EF4-FFF2-40B4-BE49-F238E27FC236}">
                    <a16:creationId xmlns:a16="http://schemas.microsoft.com/office/drawing/2014/main" id="{42BBEC24-9038-46E7-A9F1-E2D095ACDB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2" y="517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22" name="Oval 10">
                <a:extLst>
                  <a:ext uri="{FF2B5EF4-FFF2-40B4-BE49-F238E27FC236}">
                    <a16:creationId xmlns:a16="http://schemas.microsoft.com/office/drawing/2014/main" id="{CAAD1192-8F28-44A3-B819-270FB746E0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2" y="51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23" name="Oval 11">
                <a:extLst>
                  <a:ext uri="{FF2B5EF4-FFF2-40B4-BE49-F238E27FC236}">
                    <a16:creationId xmlns:a16="http://schemas.microsoft.com/office/drawing/2014/main" id="{49860783-75E5-43F3-B3FF-82DB9A89E8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1" y="51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24" name="Oval 12">
                <a:extLst>
                  <a:ext uri="{FF2B5EF4-FFF2-40B4-BE49-F238E27FC236}">
                    <a16:creationId xmlns:a16="http://schemas.microsoft.com/office/drawing/2014/main" id="{C569A344-9610-4406-A1C5-F76DBED8BD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1" y="51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25" name="Oval 13">
                <a:extLst>
                  <a:ext uri="{FF2B5EF4-FFF2-40B4-BE49-F238E27FC236}">
                    <a16:creationId xmlns:a16="http://schemas.microsoft.com/office/drawing/2014/main" id="{A6E21FC3-C141-4073-BB72-B4D44AC36E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1" y="51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id="{F150B87B-F113-4A81-AF4B-08590CC8B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8" y="55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id="{21C78354-ED26-435A-AC46-07872F8318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8" y="556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id="{0D7DDFFB-6EE9-45A8-A4AF-C90EA0BB53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6" y="556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29" name="Oval 17">
                <a:extLst>
                  <a:ext uri="{FF2B5EF4-FFF2-40B4-BE49-F238E27FC236}">
                    <a16:creationId xmlns:a16="http://schemas.microsoft.com/office/drawing/2014/main" id="{E01DE1A2-5B26-4349-9044-64904DB980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4" y="556"/>
                <a:ext cx="4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30" name="Oval 18">
                <a:extLst>
                  <a:ext uri="{FF2B5EF4-FFF2-40B4-BE49-F238E27FC236}">
                    <a16:creationId xmlns:a16="http://schemas.microsoft.com/office/drawing/2014/main" id="{4E268CAB-23E3-496C-A9DD-8F4687B2BB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3" y="556"/>
                <a:ext cx="5" cy="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31" name="Oval 19">
                <a:extLst>
                  <a:ext uri="{FF2B5EF4-FFF2-40B4-BE49-F238E27FC236}">
                    <a16:creationId xmlns:a16="http://schemas.microsoft.com/office/drawing/2014/main" id="{9D5FB9BD-D9E3-4662-A188-0E9B85A22A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3" y="554"/>
                <a:ext cx="4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32" name="Oval 20">
                <a:extLst>
                  <a:ext uri="{FF2B5EF4-FFF2-40B4-BE49-F238E27FC236}">
                    <a16:creationId xmlns:a16="http://schemas.microsoft.com/office/drawing/2014/main" id="{44A35C82-C3E8-44A5-BDB5-2BA8F90AD1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1" y="554"/>
                <a:ext cx="6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33" name="Oval 21">
                <a:extLst>
                  <a:ext uri="{FF2B5EF4-FFF2-40B4-BE49-F238E27FC236}">
                    <a16:creationId xmlns:a16="http://schemas.microsoft.com/office/drawing/2014/main" id="{8B85A97B-6E9C-43D3-8F7F-E8EB445BF8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1" y="554"/>
                <a:ext cx="6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34" name="Oval 22">
                <a:extLst>
                  <a:ext uri="{FF2B5EF4-FFF2-40B4-BE49-F238E27FC236}">
                    <a16:creationId xmlns:a16="http://schemas.microsoft.com/office/drawing/2014/main" id="{6BA8B1DD-CC78-4649-A58A-576BA73706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9" y="554"/>
                <a:ext cx="6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35" name="Oval 23">
                <a:extLst>
                  <a:ext uri="{FF2B5EF4-FFF2-40B4-BE49-F238E27FC236}">
                    <a16:creationId xmlns:a16="http://schemas.microsoft.com/office/drawing/2014/main" id="{15FB5065-6F67-4D94-ABEE-89E515E544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0" y="554"/>
                <a:ext cx="5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36" name="Oval 24">
                <a:extLst>
                  <a:ext uri="{FF2B5EF4-FFF2-40B4-BE49-F238E27FC236}">
                    <a16:creationId xmlns:a16="http://schemas.microsoft.com/office/drawing/2014/main" id="{74999D98-D886-470F-91E5-3168420A97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0" y="556"/>
                <a:ext cx="3" cy="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37" name="Oval 25">
                <a:extLst>
                  <a:ext uri="{FF2B5EF4-FFF2-40B4-BE49-F238E27FC236}">
                    <a16:creationId xmlns:a16="http://schemas.microsoft.com/office/drawing/2014/main" id="{4302323C-7E3D-4A63-86C9-B6B38F7A08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0" y="556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38" name="Oval 26">
                <a:extLst>
                  <a:ext uri="{FF2B5EF4-FFF2-40B4-BE49-F238E27FC236}">
                    <a16:creationId xmlns:a16="http://schemas.microsoft.com/office/drawing/2014/main" id="{D423CDE6-185C-425E-9AE8-73754AB95F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" y="556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39" name="Oval 27">
                <a:extLst>
                  <a:ext uri="{FF2B5EF4-FFF2-40B4-BE49-F238E27FC236}">
                    <a16:creationId xmlns:a16="http://schemas.microsoft.com/office/drawing/2014/main" id="{5DAE461E-80D9-4F42-BAA3-79C727123C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8" y="556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40" name="Oval 28">
                <a:extLst>
                  <a:ext uri="{FF2B5EF4-FFF2-40B4-BE49-F238E27FC236}">
                    <a16:creationId xmlns:a16="http://schemas.microsoft.com/office/drawing/2014/main" id="{9396B4E2-0782-416F-80C0-7FE10AE600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9" y="596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41" name="Oval 29">
                <a:extLst>
                  <a:ext uri="{FF2B5EF4-FFF2-40B4-BE49-F238E27FC236}">
                    <a16:creationId xmlns:a16="http://schemas.microsoft.com/office/drawing/2014/main" id="{1E2D4029-32B7-4C69-857A-F22382D3D3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596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42" name="Oval 30">
                <a:extLst>
                  <a:ext uri="{FF2B5EF4-FFF2-40B4-BE49-F238E27FC236}">
                    <a16:creationId xmlns:a16="http://schemas.microsoft.com/office/drawing/2014/main" id="{7CDD658D-2208-4E21-BAFB-ED8FDCE7A6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5" y="594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43" name="Oval 31">
                <a:extLst>
                  <a:ext uri="{FF2B5EF4-FFF2-40B4-BE49-F238E27FC236}">
                    <a16:creationId xmlns:a16="http://schemas.microsoft.com/office/drawing/2014/main" id="{B6F0193D-7BFC-449D-B028-109778AAE4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3" y="594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44" name="Oval 32">
                <a:extLst>
                  <a:ext uri="{FF2B5EF4-FFF2-40B4-BE49-F238E27FC236}">
                    <a16:creationId xmlns:a16="http://schemas.microsoft.com/office/drawing/2014/main" id="{0FF1443C-7702-4608-AB44-2767A3C51D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2" y="592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45" name="Oval 33">
                <a:extLst>
                  <a:ext uri="{FF2B5EF4-FFF2-40B4-BE49-F238E27FC236}">
                    <a16:creationId xmlns:a16="http://schemas.microsoft.com/office/drawing/2014/main" id="{B8995475-214F-4EB3-B65C-E469E7A7AD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2" y="592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46" name="Oval 34">
                <a:extLst>
                  <a:ext uri="{FF2B5EF4-FFF2-40B4-BE49-F238E27FC236}">
                    <a16:creationId xmlns:a16="http://schemas.microsoft.com/office/drawing/2014/main" id="{137B532C-24FA-4025-87E4-27B05E2222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0" y="592"/>
                <a:ext cx="10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47" name="Oval 35">
                <a:extLst>
                  <a:ext uri="{FF2B5EF4-FFF2-40B4-BE49-F238E27FC236}">
                    <a16:creationId xmlns:a16="http://schemas.microsoft.com/office/drawing/2014/main" id="{C565B685-CB48-434B-9313-F52A5B2B90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8" y="590"/>
                <a:ext cx="12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48" name="Oval 36">
                <a:extLst>
                  <a:ext uri="{FF2B5EF4-FFF2-40B4-BE49-F238E27FC236}">
                    <a16:creationId xmlns:a16="http://schemas.microsoft.com/office/drawing/2014/main" id="{22A2B672-62CF-47E9-A698-8B67B68EF4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" y="590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49" name="Oval 37">
                <a:extLst>
                  <a:ext uri="{FF2B5EF4-FFF2-40B4-BE49-F238E27FC236}">
                    <a16:creationId xmlns:a16="http://schemas.microsoft.com/office/drawing/2014/main" id="{57AD3AF4-5F9C-4AFD-8FC9-85CB43FD1B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7" y="590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50" name="Oval 38">
                <a:extLst>
                  <a:ext uri="{FF2B5EF4-FFF2-40B4-BE49-F238E27FC236}">
                    <a16:creationId xmlns:a16="http://schemas.microsoft.com/office/drawing/2014/main" id="{CAD63FBD-263C-4C18-BFBD-2E2309B541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7" y="592"/>
                <a:ext cx="9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51" name="Oval 39">
                <a:extLst>
                  <a:ext uri="{FF2B5EF4-FFF2-40B4-BE49-F238E27FC236}">
                    <a16:creationId xmlns:a16="http://schemas.microsoft.com/office/drawing/2014/main" id="{874DDA77-92A6-46C5-B644-EF24FB0FB9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7" y="592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52" name="Oval 40">
                <a:extLst>
                  <a:ext uri="{FF2B5EF4-FFF2-40B4-BE49-F238E27FC236}">
                    <a16:creationId xmlns:a16="http://schemas.microsoft.com/office/drawing/2014/main" id="{2CD85529-2010-4A85-93E9-8DAC5AD87C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7" y="592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53" name="Oval 41">
                <a:extLst>
                  <a:ext uri="{FF2B5EF4-FFF2-40B4-BE49-F238E27FC236}">
                    <a16:creationId xmlns:a16="http://schemas.microsoft.com/office/drawing/2014/main" id="{5FAF54B9-EC3E-4927-9422-410091220F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7" y="594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54" name="Oval 42">
                <a:extLst>
                  <a:ext uri="{FF2B5EF4-FFF2-40B4-BE49-F238E27FC236}">
                    <a16:creationId xmlns:a16="http://schemas.microsoft.com/office/drawing/2014/main" id="{0F69134A-C5D5-4F8B-9ECB-99C7CFC3F0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7" y="594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55" name="Oval 43">
                <a:extLst>
                  <a:ext uri="{FF2B5EF4-FFF2-40B4-BE49-F238E27FC236}">
                    <a16:creationId xmlns:a16="http://schemas.microsoft.com/office/drawing/2014/main" id="{46A95FE0-8CEC-44C7-9772-6C7A3B4199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7" y="596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56" name="Oval 44">
                <a:extLst>
                  <a:ext uri="{FF2B5EF4-FFF2-40B4-BE49-F238E27FC236}">
                    <a16:creationId xmlns:a16="http://schemas.microsoft.com/office/drawing/2014/main" id="{E3255F8F-295D-44F6-9223-0A0EA1D83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8" y="596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57" name="Oval 45">
                <a:extLst>
                  <a:ext uri="{FF2B5EF4-FFF2-40B4-BE49-F238E27FC236}">
                    <a16:creationId xmlns:a16="http://schemas.microsoft.com/office/drawing/2014/main" id="{A7B12BE3-9D3E-4DCC-B6FF-6311E4EC74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636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58" name="Oval 46">
                <a:extLst>
                  <a:ext uri="{FF2B5EF4-FFF2-40B4-BE49-F238E27FC236}">
                    <a16:creationId xmlns:a16="http://schemas.microsoft.com/office/drawing/2014/main" id="{01F8D8F2-0DE5-4A24-B16F-D3DD068219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8" y="634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59" name="Oval 47">
                <a:extLst>
                  <a:ext uri="{FF2B5EF4-FFF2-40B4-BE49-F238E27FC236}">
                    <a16:creationId xmlns:a16="http://schemas.microsoft.com/office/drawing/2014/main" id="{7F8DA3DE-F265-41CE-BAEB-A9428F96F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6" y="634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60" name="Oval 48">
                <a:extLst>
                  <a:ext uri="{FF2B5EF4-FFF2-40B4-BE49-F238E27FC236}">
                    <a16:creationId xmlns:a16="http://schemas.microsoft.com/office/drawing/2014/main" id="{C508F3DB-CBA3-44A5-9197-8D41301AF3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4" y="632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61" name="Oval 49">
                <a:extLst>
                  <a:ext uri="{FF2B5EF4-FFF2-40B4-BE49-F238E27FC236}">
                    <a16:creationId xmlns:a16="http://schemas.microsoft.com/office/drawing/2014/main" id="{4935E5D4-D2A1-43A3-846A-37637902B1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2" y="630"/>
                <a:ext cx="10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62" name="Oval 50">
                <a:extLst>
                  <a:ext uri="{FF2B5EF4-FFF2-40B4-BE49-F238E27FC236}">
                    <a16:creationId xmlns:a16="http://schemas.microsoft.com/office/drawing/2014/main" id="{6FC50652-DED6-4EF4-BF0D-B281A65AB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1" y="628"/>
                <a:ext cx="11" cy="1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63" name="Oval 51">
                <a:extLst>
                  <a:ext uri="{FF2B5EF4-FFF2-40B4-BE49-F238E27FC236}">
                    <a16:creationId xmlns:a16="http://schemas.microsoft.com/office/drawing/2014/main" id="{E04F12B9-10E9-40C1-987B-0344BC1D8E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9" y="628"/>
                <a:ext cx="13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64" name="Oval 52">
                <a:extLst>
                  <a:ext uri="{FF2B5EF4-FFF2-40B4-BE49-F238E27FC236}">
                    <a16:creationId xmlns:a16="http://schemas.microsoft.com/office/drawing/2014/main" id="{7CA3335A-2335-4C0A-95ED-986FAFBE95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7" y="626"/>
                <a:ext cx="15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65" name="Oval 53">
                <a:extLst>
                  <a:ext uri="{FF2B5EF4-FFF2-40B4-BE49-F238E27FC236}">
                    <a16:creationId xmlns:a16="http://schemas.microsoft.com/office/drawing/2014/main" id="{0FCB70AE-AC0C-472B-BC6B-C4EA22C5FA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15" y="626"/>
                <a:ext cx="17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66" name="Oval 54">
                <a:extLst>
                  <a:ext uri="{FF2B5EF4-FFF2-40B4-BE49-F238E27FC236}">
                    <a16:creationId xmlns:a16="http://schemas.microsoft.com/office/drawing/2014/main" id="{358FBB6D-A645-4FB3-8D63-C9246E29CF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5" y="626"/>
                <a:ext cx="18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67" name="Oval 55">
                <a:extLst>
                  <a:ext uri="{FF2B5EF4-FFF2-40B4-BE49-F238E27FC236}">
                    <a16:creationId xmlns:a16="http://schemas.microsoft.com/office/drawing/2014/main" id="{CE0692C4-4F0B-4510-9AA6-FBBAD36666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4" y="626"/>
                <a:ext cx="17" cy="1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68" name="Oval 56">
                <a:extLst>
                  <a:ext uri="{FF2B5EF4-FFF2-40B4-BE49-F238E27FC236}">
                    <a16:creationId xmlns:a16="http://schemas.microsoft.com/office/drawing/2014/main" id="{CA93EA62-9AA8-4AC5-B858-542DAC345F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4" y="628"/>
                <a:ext cx="17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69" name="Oval 57">
                <a:extLst>
                  <a:ext uri="{FF2B5EF4-FFF2-40B4-BE49-F238E27FC236}">
                    <a16:creationId xmlns:a16="http://schemas.microsoft.com/office/drawing/2014/main" id="{4083ECCE-4078-48A2-A6BF-5445EF47C6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4" y="628"/>
                <a:ext cx="15" cy="1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70" name="Oval 58">
                <a:extLst>
                  <a:ext uri="{FF2B5EF4-FFF2-40B4-BE49-F238E27FC236}">
                    <a16:creationId xmlns:a16="http://schemas.microsoft.com/office/drawing/2014/main" id="{9D15142F-688C-40ED-93D3-326F69066E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6" y="630"/>
                <a:ext cx="11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71" name="Oval 59">
                <a:extLst>
                  <a:ext uri="{FF2B5EF4-FFF2-40B4-BE49-F238E27FC236}">
                    <a16:creationId xmlns:a16="http://schemas.microsoft.com/office/drawing/2014/main" id="{2D29DAC1-B343-4857-9FBE-209E0DE61F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6" y="630"/>
                <a:ext cx="8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72" name="Oval 60">
                <a:extLst>
                  <a:ext uri="{FF2B5EF4-FFF2-40B4-BE49-F238E27FC236}">
                    <a16:creationId xmlns:a16="http://schemas.microsoft.com/office/drawing/2014/main" id="{95468C56-9ADC-4744-A8B7-061C8E2BBF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" y="632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73" name="Oval 61">
                <a:extLst>
                  <a:ext uri="{FF2B5EF4-FFF2-40B4-BE49-F238E27FC236}">
                    <a16:creationId xmlns:a16="http://schemas.microsoft.com/office/drawing/2014/main" id="{6DB95FBB-0934-43F7-9360-D682A76FE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6" y="634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74" name="Oval 62">
                <a:extLst>
                  <a:ext uri="{FF2B5EF4-FFF2-40B4-BE49-F238E27FC236}">
                    <a16:creationId xmlns:a16="http://schemas.microsoft.com/office/drawing/2014/main" id="{D72DB547-5A30-489F-B576-0A1A1BDE43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7" y="634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75" name="Oval 63">
                <a:extLst>
                  <a:ext uri="{FF2B5EF4-FFF2-40B4-BE49-F238E27FC236}">
                    <a16:creationId xmlns:a16="http://schemas.microsoft.com/office/drawing/2014/main" id="{DF265EEA-5A63-442D-BE1C-48DA37C44D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636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76" name="Oval 64">
                <a:extLst>
                  <a:ext uri="{FF2B5EF4-FFF2-40B4-BE49-F238E27FC236}">
                    <a16:creationId xmlns:a16="http://schemas.microsoft.com/office/drawing/2014/main" id="{2880C1FC-956E-409D-908F-1076BBDF24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" y="674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77" name="Oval 65">
                <a:extLst>
                  <a:ext uri="{FF2B5EF4-FFF2-40B4-BE49-F238E27FC236}">
                    <a16:creationId xmlns:a16="http://schemas.microsoft.com/office/drawing/2014/main" id="{F740503F-8F7C-4E09-9FFB-E6FC6E6335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9" y="674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78" name="Oval 66">
                <a:extLst>
                  <a:ext uri="{FF2B5EF4-FFF2-40B4-BE49-F238E27FC236}">
                    <a16:creationId xmlns:a16="http://schemas.microsoft.com/office/drawing/2014/main" id="{BDEB05FC-4E57-4AA4-BB59-9A66A31CC1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7" y="672"/>
                <a:ext cx="4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79" name="Oval 67">
                <a:extLst>
                  <a:ext uri="{FF2B5EF4-FFF2-40B4-BE49-F238E27FC236}">
                    <a16:creationId xmlns:a16="http://schemas.microsoft.com/office/drawing/2014/main" id="{BD072C7C-824A-449C-A691-2E11EA2E8D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3" y="670"/>
                <a:ext cx="10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80" name="Oval 68">
                <a:extLst>
                  <a:ext uri="{FF2B5EF4-FFF2-40B4-BE49-F238E27FC236}">
                    <a16:creationId xmlns:a16="http://schemas.microsoft.com/office/drawing/2014/main" id="{048F15FD-D300-4E0A-A551-0C828BCE25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1" y="669"/>
                <a:ext cx="12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81" name="Oval 69">
                <a:extLst>
                  <a:ext uri="{FF2B5EF4-FFF2-40B4-BE49-F238E27FC236}">
                    <a16:creationId xmlns:a16="http://schemas.microsoft.com/office/drawing/2014/main" id="{3A34C139-F30B-41DC-AEA3-38D25160FE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0" y="667"/>
                <a:ext cx="15" cy="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82" name="Oval 70">
                <a:extLst>
                  <a:ext uri="{FF2B5EF4-FFF2-40B4-BE49-F238E27FC236}">
                    <a16:creationId xmlns:a16="http://schemas.microsoft.com/office/drawing/2014/main" id="{61B158E5-38A7-4F05-AA7F-B544E2283A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6" y="665"/>
                <a:ext cx="19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83" name="Oval 71">
                <a:extLst>
                  <a:ext uri="{FF2B5EF4-FFF2-40B4-BE49-F238E27FC236}">
                    <a16:creationId xmlns:a16="http://schemas.microsoft.com/office/drawing/2014/main" id="{DF82307A-92D3-4C12-8D49-24451DBC39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54" y="665"/>
                <a:ext cx="23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84" name="Oval 72">
                <a:extLst>
                  <a:ext uri="{FF2B5EF4-FFF2-40B4-BE49-F238E27FC236}">
                    <a16:creationId xmlns:a16="http://schemas.microsoft.com/office/drawing/2014/main" id="{6112F27E-FBA9-4B6F-829A-20B0FB3536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2" y="663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85" name="Oval 73">
                <a:extLst>
                  <a:ext uri="{FF2B5EF4-FFF2-40B4-BE49-F238E27FC236}">
                    <a16:creationId xmlns:a16="http://schemas.microsoft.com/office/drawing/2014/main" id="{7355D5F4-11FE-429F-9B65-FB4E92BF35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1" y="663"/>
                <a:ext cx="26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86" name="Oval 74">
                <a:extLst>
                  <a:ext uri="{FF2B5EF4-FFF2-40B4-BE49-F238E27FC236}">
                    <a16:creationId xmlns:a16="http://schemas.microsoft.com/office/drawing/2014/main" id="{0AD182EF-DA48-43D5-9306-B2CFD5A845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1" y="661"/>
                <a:ext cx="25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87" name="Oval 75">
                <a:extLst>
                  <a:ext uri="{FF2B5EF4-FFF2-40B4-BE49-F238E27FC236}">
                    <a16:creationId xmlns:a16="http://schemas.microsoft.com/office/drawing/2014/main" id="{66144DBC-BE68-4C32-BF13-6519515B8D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9" y="663"/>
                <a:ext cx="27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88" name="Oval 76">
                <a:extLst>
                  <a:ext uri="{FF2B5EF4-FFF2-40B4-BE49-F238E27FC236}">
                    <a16:creationId xmlns:a16="http://schemas.microsoft.com/office/drawing/2014/main" id="{DB09D343-C9B0-45A7-9657-AE17B77AB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1" y="663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89" name="Oval 77">
                <a:extLst>
                  <a:ext uri="{FF2B5EF4-FFF2-40B4-BE49-F238E27FC236}">
                    <a16:creationId xmlns:a16="http://schemas.microsoft.com/office/drawing/2014/main" id="{7AF4677D-F6A2-447E-A54D-89D4248FA7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1" y="665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90" name="Oval 78">
                <a:extLst>
                  <a:ext uri="{FF2B5EF4-FFF2-40B4-BE49-F238E27FC236}">
                    <a16:creationId xmlns:a16="http://schemas.microsoft.com/office/drawing/2014/main" id="{D70EA174-0E3D-490B-AC11-F844BA46E9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1" y="667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91" name="Oval 79">
                <a:extLst>
                  <a:ext uri="{FF2B5EF4-FFF2-40B4-BE49-F238E27FC236}">
                    <a16:creationId xmlns:a16="http://schemas.microsoft.com/office/drawing/2014/main" id="{121BD0AD-BC58-4049-B3D2-291BD82A59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3" y="669"/>
                <a:ext cx="14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92" name="Oval 80">
                <a:extLst>
                  <a:ext uri="{FF2B5EF4-FFF2-40B4-BE49-F238E27FC236}">
                    <a16:creationId xmlns:a16="http://schemas.microsoft.com/office/drawing/2014/main" id="{202AA4DC-44DA-4188-9DE3-49FAD3EFBB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3" y="670"/>
                <a:ext cx="12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93" name="Oval 81">
                <a:extLst>
                  <a:ext uri="{FF2B5EF4-FFF2-40B4-BE49-F238E27FC236}">
                    <a16:creationId xmlns:a16="http://schemas.microsoft.com/office/drawing/2014/main" id="{1B421FD9-3EBC-4892-AC29-7D63D9385C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6" y="672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94" name="Oval 82">
                <a:extLst>
                  <a:ext uri="{FF2B5EF4-FFF2-40B4-BE49-F238E27FC236}">
                    <a16:creationId xmlns:a16="http://schemas.microsoft.com/office/drawing/2014/main" id="{299275C0-600A-4375-BDFF-BC34CC6BFC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6" y="672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95" name="Oval 83">
                <a:extLst>
                  <a:ext uri="{FF2B5EF4-FFF2-40B4-BE49-F238E27FC236}">
                    <a16:creationId xmlns:a16="http://schemas.microsoft.com/office/drawing/2014/main" id="{0AD66E97-F8F7-4CCC-8AE2-AA64502F07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674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96" name="Oval 84">
                <a:extLst>
                  <a:ext uri="{FF2B5EF4-FFF2-40B4-BE49-F238E27FC236}">
                    <a16:creationId xmlns:a16="http://schemas.microsoft.com/office/drawing/2014/main" id="{2A5CCC11-0F2C-4B0E-90AE-032F3B789E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674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97" name="Oval 85">
                <a:extLst>
                  <a:ext uri="{FF2B5EF4-FFF2-40B4-BE49-F238E27FC236}">
                    <a16:creationId xmlns:a16="http://schemas.microsoft.com/office/drawing/2014/main" id="{207A1238-978F-4D46-9748-D6959B5C92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1" y="714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98" name="Oval 86">
                <a:extLst>
                  <a:ext uri="{FF2B5EF4-FFF2-40B4-BE49-F238E27FC236}">
                    <a16:creationId xmlns:a16="http://schemas.microsoft.com/office/drawing/2014/main" id="{CF704622-B9C1-45C5-B7E9-9A969456EA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9" y="713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299" name="Oval 87">
                <a:extLst>
                  <a:ext uri="{FF2B5EF4-FFF2-40B4-BE49-F238E27FC236}">
                    <a16:creationId xmlns:a16="http://schemas.microsoft.com/office/drawing/2014/main" id="{E96CECEB-AD78-431A-8DFD-71BCFE563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8" y="713"/>
                <a:ext cx="3" cy="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00" name="Oval 88">
                <a:extLst>
                  <a:ext uri="{FF2B5EF4-FFF2-40B4-BE49-F238E27FC236}">
                    <a16:creationId xmlns:a16="http://schemas.microsoft.com/office/drawing/2014/main" id="{4D1BFAE9-C669-442C-B1AE-A0AC6E67C8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6" y="711"/>
                <a:ext cx="7" cy="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01" name="Oval 89">
                <a:extLst>
                  <a:ext uri="{FF2B5EF4-FFF2-40B4-BE49-F238E27FC236}">
                    <a16:creationId xmlns:a16="http://schemas.microsoft.com/office/drawing/2014/main" id="{1F0DA8F3-F1E7-4327-9E63-252F0FB3DC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2" y="709"/>
                <a:ext cx="12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02" name="Oval 90">
                <a:extLst>
                  <a:ext uri="{FF2B5EF4-FFF2-40B4-BE49-F238E27FC236}">
                    <a16:creationId xmlns:a16="http://schemas.microsoft.com/office/drawing/2014/main" id="{34F51A16-D1AB-439A-88A3-043EED57E4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0" y="707"/>
                <a:ext cx="16" cy="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03" name="Oval 91">
                <a:extLst>
                  <a:ext uri="{FF2B5EF4-FFF2-40B4-BE49-F238E27FC236}">
                    <a16:creationId xmlns:a16="http://schemas.microsoft.com/office/drawing/2014/main" id="{24F953AA-B5FD-4E6B-90BC-B437BE48C7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7" y="705"/>
                <a:ext cx="21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04" name="Oval 92">
                <a:extLst>
                  <a:ext uri="{FF2B5EF4-FFF2-40B4-BE49-F238E27FC236}">
                    <a16:creationId xmlns:a16="http://schemas.microsoft.com/office/drawing/2014/main" id="{D4637B47-1227-4728-B005-4938B0395E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3" y="701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05" name="Oval 93">
                <a:extLst>
                  <a:ext uri="{FF2B5EF4-FFF2-40B4-BE49-F238E27FC236}">
                    <a16:creationId xmlns:a16="http://schemas.microsoft.com/office/drawing/2014/main" id="{D4BD49E9-DAE6-4E0D-B3DB-2033B3B415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1" y="699"/>
                <a:ext cx="29" cy="3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06" name="Oval 94">
                <a:extLst>
                  <a:ext uri="{FF2B5EF4-FFF2-40B4-BE49-F238E27FC236}">
                    <a16:creationId xmlns:a16="http://schemas.microsoft.com/office/drawing/2014/main" id="{35C3B558-56AD-4E0F-80F4-C569039D71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7" y="697"/>
                <a:ext cx="35" cy="3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07" name="Oval 95">
                <a:extLst>
                  <a:ext uri="{FF2B5EF4-FFF2-40B4-BE49-F238E27FC236}">
                    <a16:creationId xmlns:a16="http://schemas.microsoft.com/office/drawing/2014/main" id="{9A960E0B-755F-48F6-9706-FCA9F97E8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6" y="697"/>
                <a:ext cx="36" cy="3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08" name="Oval 96">
                <a:extLst>
                  <a:ext uri="{FF2B5EF4-FFF2-40B4-BE49-F238E27FC236}">
                    <a16:creationId xmlns:a16="http://schemas.microsoft.com/office/drawing/2014/main" id="{AEE304FF-30D6-43D9-9BD4-B095AB9793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6" y="695"/>
                <a:ext cx="36" cy="3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09" name="Oval 97">
                <a:extLst>
                  <a:ext uri="{FF2B5EF4-FFF2-40B4-BE49-F238E27FC236}">
                    <a16:creationId xmlns:a16="http://schemas.microsoft.com/office/drawing/2014/main" id="{43E050CA-3D93-4E9E-BF99-12A18913F0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6" y="697"/>
                <a:ext cx="34" cy="3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10" name="Oval 98">
                <a:extLst>
                  <a:ext uri="{FF2B5EF4-FFF2-40B4-BE49-F238E27FC236}">
                    <a16:creationId xmlns:a16="http://schemas.microsoft.com/office/drawing/2014/main" id="{BF8B8E07-F4B8-4073-831B-E8E550DB85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6" y="699"/>
                <a:ext cx="33" cy="3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11" name="Oval 99">
                <a:extLst>
                  <a:ext uri="{FF2B5EF4-FFF2-40B4-BE49-F238E27FC236}">
                    <a16:creationId xmlns:a16="http://schemas.microsoft.com/office/drawing/2014/main" id="{1D021B28-7BF4-4873-8F31-F04EF61871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8" y="701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12" name="Oval 100">
                <a:extLst>
                  <a:ext uri="{FF2B5EF4-FFF2-40B4-BE49-F238E27FC236}">
                    <a16:creationId xmlns:a16="http://schemas.microsoft.com/office/drawing/2014/main" id="{A88C35AA-1CB0-4636-BC08-F8FCBEA4D8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8" y="703"/>
                <a:ext cx="25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13" name="Oval 101">
                <a:extLst>
                  <a:ext uri="{FF2B5EF4-FFF2-40B4-BE49-F238E27FC236}">
                    <a16:creationId xmlns:a16="http://schemas.microsoft.com/office/drawing/2014/main" id="{915C41DA-5577-45FA-AC76-B51AEEE6E2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0" y="705"/>
                <a:ext cx="19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14" name="Oval 102">
                <a:extLst>
                  <a:ext uri="{FF2B5EF4-FFF2-40B4-BE49-F238E27FC236}">
                    <a16:creationId xmlns:a16="http://schemas.microsoft.com/office/drawing/2014/main" id="{B747DACC-C788-424B-9255-09D92C2A7C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2" y="707"/>
                <a:ext cx="14" cy="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15" name="Oval 103">
                <a:extLst>
                  <a:ext uri="{FF2B5EF4-FFF2-40B4-BE49-F238E27FC236}">
                    <a16:creationId xmlns:a16="http://schemas.microsoft.com/office/drawing/2014/main" id="{57A9132B-5951-45DC-B405-F8C4F33021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4" y="709"/>
                <a:ext cx="10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16" name="Oval 104">
                <a:extLst>
                  <a:ext uri="{FF2B5EF4-FFF2-40B4-BE49-F238E27FC236}">
                    <a16:creationId xmlns:a16="http://schemas.microsoft.com/office/drawing/2014/main" id="{5AFE54EE-470E-4960-BC1A-DE0B8F3404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" y="711"/>
                <a:ext cx="5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17" name="Oval 105">
                <a:extLst>
                  <a:ext uri="{FF2B5EF4-FFF2-40B4-BE49-F238E27FC236}">
                    <a16:creationId xmlns:a16="http://schemas.microsoft.com/office/drawing/2014/main" id="{6968BB5E-331B-4561-81E8-D32C3608BF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713"/>
                <a:ext cx="2" cy="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18" name="Oval 106">
                <a:extLst>
                  <a:ext uri="{FF2B5EF4-FFF2-40B4-BE49-F238E27FC236}">
                    <a16:creationId xmlns:a16="http://schemas.microsoft.com/office/drawing/2014/main" id="{0C4144AB-2038-45AE-927D-FB68BCFD1E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7" y="714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19" name="Oval 107">
                <a:extLst>
                  <a:ext uri="{FF2B5EF4-FFF2-40B4-BE49-F238E27FC236}">
                    <a16:creationId xmlns:a16="http://schemas.microsoft.com/office/drawing/2014/main" id="{850B409A-4554-477E-90A9-0D06AB2BC0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50" y="753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20" name="Oval 108">
                <a:extLst>
                  <a:ext uri="{FF2B5EF4-FFF2-40B4-BE49-F238E27FC236}">
                    <a16:creationId xmlns:a16="http://schemas.microsoft.com/office/drawing/2014/main" id="{FF1CE6C5-7F5F-41A2-BBD8-E376607C4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88" y="753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21" name="Oval 109">
                <a:extLst>
                  <a:ext uri="{FF2B5EF4-FFF2-40B4-BE49-F238E27FC236}">
                    <a16:creationId xmlns:a16="http://schemas.microsoft.com/office/drawing/2014/main" id="{8B5C74AD-89EF-46D1-99A5-61CE98B65E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7" y="751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22" name="Oval 110">
                <a:extLst>
                  <a:ext uri="{FF2B5EF4-FFF2-40B4-BE49-F238E27FC236}">
                    <a16:creationId xmlns:a16="http://schemas.microsoft.com/office/drawing/2014/main" id="{673A12D8-3268-4684-8079-134DF87BD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5" y="749"/>
                <a:ext cx="8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23" name="Oval 111">
                <a:extLst>
                  <a:ext uri="{FF2B5EF4-FFF2-40B4-BE49-F238E27FC236}">
                    <a16:creationId xmlns:a16="http://schemas.microsoft.com/office/drawing/2014/main" id="{509594B9-6E42-4BCE-AF3A-7704F73DDF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1" y="747"/>
                <a:ext cx="14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24" name="Oval 112">
                <a:extLst>
                  <a:ext uri="{FF2B5EF4-FFF2-40B4-BE49-F238E27FC236}">
                    <a16:creationId xmlns:a16="http://schemas.microsoft.com/office/drawing/2014/main" id="{96DEC1A1-2C7B-4E2D-8878-A9C024DF0B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8" y="743"/>
                <a:ext cx="19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25" name="Oval 113">
                <a:extLst>
                  <a:ext uri="{FF2B5EF4-FFF2-40B4-BE49-F238E27FC236}">
                    <a16:creationId xmlns:a16="http://schemas.microsoft.com/office/drawing/2014/main" id="{A83748A1-80D3-4F0F-976E-043FA2754F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4" y="741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26" name="Oval 114">
                <a:extLst>
                  <a:ext uri="{FF2B5EF4-FFF2-40B4-BE49-F238E27FC236}">
                    <a16:creationId xmlns:a16="http://schemas.microsoft.com/office/drawing/2014/main" id="{C47AE5E4-053F-4098-B4B2-38D59B5EB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0" y="737"/>
                <a:ext cx="31" cy="3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27" name="Oval 115">
                <a:extLst>
                  <a:ext uri="{FF2B5EF4-FFF2-40B4-BE49-F238E27FC236}">
                    <a16:creationId xmlns:a16="http://schemas.microsoft.com/office/drawing/2014/main" id="{6689F82F-82B6-4045-989E-5A241B9FFD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6" y="736"/>
                <a:ext cx="37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28" name="Oval 116">
                <a:extLst>
                  <a:ext uri="{FF2B5EF4-FFF2-40B4-BE49-F238E27FC236}">
                    <a16:creationId xmlns:a16="http://schemas.microsoft.com/office/drawing/2014/main" id="{003A7B30-BCA2-4E66-9CA1-9F08DB3D48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5" y="734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29" name="Oval 117">
                <a:extLst>
                  <a:ext uri="{FF2B5EF4-FFF2-40B4-BE49-F238E27FC236}">
                    <a16:creationId xmlns:a16="http://schemas.microsoft.com/office/drawing/2014/main" id="{AEEEFCF7-DDA2-4BEC-9A2C-2E8036BDBE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3" y="734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30" name="Oval 118">
                <a:extLst>
                  <a:ext uri="{FF2B5EF4-FFF2-40B4-BE49-F238E27FC236}">
                    <a16:creationId xmlns:a16="http://schemas.microsoft.com/office/drawing/2014/main" id="{857931E4-62BD-4D6A-9CE0-E40EF69B4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3" y="734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31" name="Oval 119">
                <a:extLst>
                  <a:ext uri="{FF2B5EF4-FFF2-40B4-BE49-F238E27FC236}">
                    <a16:creationId xmlns:a16="http://schemas.microsoft.com/office/drawing/2014/main" id="{EBF1C532-2185-42FD-BA9F-660B143BF4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1" y="734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32" name="Oval 120">
                <a:extLst>
                  <a:ext uri="{FF2B5EF4-FFF2-40B4-BE49-F238E27FC236}">
                    <a16:creationId xmlns:a16="http://schemas.microsoft.com/office/drawing/2014/main" id="{40B6D7F6-A7CD-4B4C-98C7-D8FADB8258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1" y="734"/>
                <a:ext cx="41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33" name="Oval 121">
                <a:extLst>
                  <a:ext uri="{FF2B5EF4-FFF2-40B4-BE49-F238E27FC236}">
                    <a16:creationId xmlns:a16="http://schemas.microsoft.com/office/drawing/2014/main" id="{E3B0B0A7-79C8-4E40-9957-D03B8FC072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3" y="736"/>
                <a:ext cx="35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34" name="Oval 122">
                <a:extLst>
                  <a:ext uri="{FF2B5EF4-FFF2-40B4-BE49-F238E27FC236}">
                    <a16:creationId xmlns:a16="http://schemas.microsoft.com/office/drawing/2014/main" id="{3303703A-A50A-42FC-B003-3D67E7AC28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6" y="739"/>
                <a:ext cx="28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35" name="Oval 123">
                <a:extLst>
                  <a:ext uri="{FF2B5EF4-FFF2-40B4-BE49-F238E27FC236}">
                    <a16:creationId xmlns:a16="http://schemas.microsoft.com/office/drawing/2014/main" id="{34B1F05C-6588-453B-ABED-667C4778EC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8" y="741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36" name="Oval 124">
                <a:extLst>
                  <a:ext uri="{FF2B5EF4-FFF2-40B4-BE49-F238E27FC236}">
                    <a16:creationId xmlns:a16="http://schemas.microsoft.com/office/drawing/2014/main" id="{34F98D4F-AD10-4758-BE21-79DC471FB5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0" y="745"/>
                <a:ext cx="19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37" name="Oval 125">
                <a:extLst>
                  <a:ext uri="{FF2B5EF4-FFF2-40B4-BE49-F238E27FC236}">
                    <a16:creationId xmlns:a16="http://schemas.microsoft.com/office/drawing/2014/main" id="{157941BF-F82F-41BD-B143-970EDDB1FC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2" y="747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38" name="Oval 126">
                <a:extLst>
                  <a:ext uri="{FF2B5EF4-FFF2-40B4-BE49-F238E27FC236}">
                    <a16:creationId xmlns:a16="http://schemas.microsoft.com/office/drawing/2014/main" id="{5EB7A07E-19E1-471A-90AA-79C1A377B6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4" y="749"/>
                <a:ext cx="7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39" name="Oval 127">
                <a:extLst>
                  <a:ext uri="{FF2B5EF4-FFF2-40B4-BE49-F238E27FC236}">
                    <a16:creationId xmlns:a16="http://schemas.microsoft.com/office/drawing/2014/main" id="{3FC0B461-63D7-4C5F-AF3D-8BB09B8DA6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751"/>
                <a:ext cx="4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40" name="Oval 128">
                <a:extLst>
                  <a:ext uri="{FF2B5EF4-FFF2-40B4-BE49-F238E27FC236}">
                    <a16:creationId xmlns:a16="http://schemas.microsoft.com/office/drawing/2014/main" id="{54C6EBB2-C104-4B65-AE7A-B92CF0A1A4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753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41" name="Oval 129">
                <a:extLst>
                  <a:ext uri="{FF2B5EF4-FFF2-40B4-BE49-F238E27FC236}">
                    <a16:creationId xmlns:a16="http://schemas.microsoft.com/office/drawing/2014/main" id="{19101B19-3642-445F-B36E-A1659C4D0B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6" y="753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42" name="Oval 130">
                <a:extLst>
                  <a:ext uri="{FF2B5EF4-FFF2-40B4-BE49-F238E27FC236}">
                    <a16:creationId xmlns:a16="http://schemas.microsoft.com/office/drawing/2014/main" id="{1E6B9B98-581C-44AE-9466-082EC55612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1" y="793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43" name="Oval 131">
                <a:extLst>
                  <a:ext uri="{FF2B5EF4-FFF2-40B4-BE49-F238E27FC236}">
                    <a16:creationId xmlns:a16="http://schemas.microsoft.com/office/drawing/2014/main" id="{996A7C27-3EC5-47CA-9725-AAD4A50EE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9" y="791"/>
                <a:ext cx="2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44" name="Oval 132">
                <a:extLst>
                  <a:ext uri="{FF2B5EF4-FFF2-40B4-BE49-F238E27FC236}">
                    <a16:creationId xmlns:a16="http://schemas.microsoft.com/office/drawing/2014/main" id="{D44AC171-090C-484D-8644-71EFC783C0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6" y="789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45" name="Oval 133">
                <a:extLst>
                  <a:ext uri="{FF2B5EF4-FFF2-40B4-BE49-F238E27FC236}">
                    <a16:creationId xmlns:a16="http://schemas.microsoft.com/office/drawing/2014/main" id="{56E57210-F2DE-45AA-9AD0-9E1BFB5695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4" y="787"/>
                <a:ext cx="11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46" name="Oval 134">
                <a:extLst>
                  <a:ext uri="{FF2B5EF4-FFF2-40B4-BE49-F238E27FC236}">
                    <a16:creationId xmlns:a16="http://schemas.microsoft.com/office/drawing/2014/main" id="{5D33D463-8E46-47D9-A9C0-06DBBDA07E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0" y="785"/>
                <a:ext cx="15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47" name="Oval 135">
                <a:extLst>
                  <a:ext uri="{FF2B5EF4-FFF2-40B4-BE49-F238E27FC236}">
                    <a16:creationId xmlns:a16="http://schemas.microsoft.com/office/drawing/2014/main" id="{4190257D-5EE2-4594-912E-81DEF83CEC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6" y="781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48" name="Oval 136">
                <a:extLst>
                  <a:ext uri="{FF2B5EF4-FFF2-40B4-BE49-F238E27FC236}">
                    <a16:creationId xmlns:a16="http://schemas.microsoft.com/office/drawing/2014/main" id="{EB3DEA0A-F3F4-4A96-B95E-BC375A52B2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3" y="780"/>
                <a:ext cx="28" cy="2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49" name="Oval 137">
                <a:extLst>
                  <a:ext uri="{FF2B5EF4-FFF2-40B4-BE49-F238E27FC236}">
                    <a16:creationId xmlns:a16="http://schemas.microsoft.com/office/drawing/2014/main" id="{DB5EA861-4448-45AD-B620-E357B2362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9" y="776"/>
                <a:ext cx="35" cy="3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50" name="Oval 138">
                <a:extLst>
                  <a:ext uri="{FF2B5EF4-FFF2-40B4-BE49-F238E27FC236}">
                    <a16:creationId xmlns:a16="http://schemas.microsoft.com/office/drawing/2014/main" id="{AA4BCC90-F13C-4685-BED2-99B47C6F4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5" y="772"/>
                <a:ext cx="41" cy="4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51" name="Oval 139">
                <a:extLst>
                  <a:ext uri="{FF2B5EF4-FFF2-40B4-BE49-F238E27FC236}">
                    <a16:creationId xmlns:a16="http://schemas.microsoft.com/office/drawing/2014/main" id="{5CE70529-D96A-4212-96C2-0131B46C2E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4" y="772"/>
                <a:ext cx="42" cy="4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52" name="Oval 140">
                <a:extLst>
                  <a:ext uri="{FF2B5EF4-FFF2-40B4-BE49-F238E27FC236}">
                    <a16:creationId xmlns:a16="http://schemas.microsoft.com/office/drawing/2014/main" id="{2B1C65A8-4BE7-41B3-A0B4-9B6A42860A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4" y="772"/>
                <a:ext cx="40" cy="4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53" name="Oval 141">
                <a:extLst>
                  <a:ext uri="{FF2B5EF4-FFF2-40B4-BE49-F238E27FC236}">
                    <a16:creationId xmlns:a16="http://schemas.microsoft.com/office/drawing/2014/main" id="{87DFFDB2-6097-47FC-9A2F-1103BC04A2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4" y="772"/>
                <a:ext cx="40" cy="4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54" name="Oval 142">
                <a:extLst>
                  <a:ext uri="{FF2B5EF4-FFF2-40B4-BE49-F238E27FC236}">
                    <a16:creationId xmlns:a16="http://schemas.microsoft.com/office/drawing/2014/main" id="{1C132ADD-2FA4-48F8-A7F7-60FCEEDA2B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2" y="772"/>
                <a:ext cx="40" cy="4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55" name="Oval 143">
                <a:extLst>
                  <a:ext uri="{FF2B5EF4-FFF2-40B4-BE49-F238E27FC236}">
                    <a16:creationId xmlns:a16="http://schemas.microsoft.com/office/drawing/2014/main" id="{BCB7185F-ADF7-4141-A1A9-2C9DB29D0C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2" y="772"/>
                <a:ext cx="40" cy="4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56" name="Oval 144">
                <a:extLst>
                  <a:ext uri="{FF2B5EF4-FFF2-40B4-BE49-F238E27FC236}">
                    <a16:creationId xmlns:a16="http://schemas.microsoft.com/office/drawing/2014/main" id="{3F2242F1-56E2-4AB2-93A9-A75C9AD786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1" y="772"/>
                <a:ext cx="42" cy="4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57" name="Oval 145">
                <a:extLst>
                  <a:ext uri="{FF2B5EF4-FFF2-40B4-BE49-F238E27FC236}">
                    <a16:creationId xmlns:a16="http://schemas.microsoft.com/office/drawing/2014/main" id="{3CFFCA1A-7A15-4259-AE1B-133EC16EA6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5" y="776"/>
                <a:ext cx="32" cy="3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58" name="Oval 146">
                <a:extLst>
                  <a:ext uri="{FF2B5EF4-FFF2-40B4-BE49-F238E27FC236}">
                    <a16:creationId xmlns:a16="http://schemas.microsoft.com/office/drawing/2014/main" id="{4C7C5899-9D4C-4097-B711-E982DA2F8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7" y="780"/>
                <a:ext cx="26" cy="2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59" name="Oval 147">
                <a:extLst>
                  <a:ext uri="{FF2B5EF4-FFF2-40B4-BE49-F238E27FC236}">
                    <a16:creationId xmlns:a16="http://schemas.microsoft.com/office/drawing/2014/main" id="{F85FD7C2-01D1-4AFB-9789-2D69879222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89" y="783"/>
                <a:ext cx="21" cy="2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60" name="Oval 148">
                <a:extLst>
                  <a:ext uri="{FF2B5EF4-FFF2-40B4-BE49-F238E27FC236}">
                    <a16:creationId xmlns:a16="http://schemas.microsoft.com/office/drawing/2014/main" id="{F1475816-2F1D-4D77-BBAE-4864D3006A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3" y="785"/>
                <a:ext cx="13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61" name="Oval 149">
                <a:extLst>
                  <a:ext uri="{FF2B5EF4-FFF2-40B4-BE49-F238E27FC236}">
                    <a16:creationId xmlns:a16="http://schemas.microsoft.com/office/drawing/2014/main" id="{FD92982C-BD8F-4BC5-99AE-CA9F30A70D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3" y="789"/>
                <a:ext cx="9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62" name="Oval 150">
                <a:extLst>
                  <a:ext uri="{FF2B5EF4-FFF2-40B4-BE49-F238E27FC236}">
                    <a16:creationId xmlns:a16="http://schemas.microsoft.com/office/drawing/2014/main" id="{FD9732EA-60B2-4DD6-95C0-3A7CDE3F7D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5" y="791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63" name="Oval 151">
                <a:extLst>
                  <a:ext uri="{FF2B5EF4-FFF2-40B4-BE49-F238E27FC236}">
                    <a16:creationId xmlns:a16="http://schemas.microsoft.com/office/drawing/2014/main" id="{D33B1CF3-D710-4185-99FE-9B1E27388D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5" y="791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64" name="Oval 152">
                <a:extLst>
                  <a:ext uri="{FF2B5EF4-FFF2-40B4-BE49-F238E27FC236}">
                    <a16:creationId xmlns:a16="http://schemas.microsoft.com/office/drawing/2014/main" id="{CC94FB4F-ED00-4188-8A62-247F8F280A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95" y="793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65" name="Oval 153">
                <a:extLst>
                  <a:ext uri="{FF2B5EF4-FFF2-40B4-BE49-F238E27FC236}">
                    <a16:creationId xmlns:a16="http://schemas.microsoft.com/office/drawing/2014/main" id="{245202B4-1D25-4357-A75D-0CC7E9A840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50" y="831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66" name="Oval 154">
                <a:extLst>
                  <a:ext uri="{FF2B5EF4-FFF2-40B4-BE49-F238E27FC236}">
                    <a16:creationId xmlns:a16="http://schemas.microsoft.com/office/drawing/2014/main" id="{831B31A7-CE62-4911-B20A-1F94BF988C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88" y="831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67" name="Oval 155">
                <a:extLst>
                  <a:ext uri="{FF2B5EF4-FFF2-40B4-BE49-F238E27FC236}">
                    <a16:creationId xmlns:a16="http://schemas.microsoft.com/office/drawing/2014/main" id="{FAC0BE9A-3CCF-4CC2-93EA-5A010663F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7" y="829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68" name="Oval 156">
                <a:extLst>
                  <a:ext uri="{FF2B5EF4-FFF2-40B4-BE49-F238E27FC236}">
                    <a16:creationId xmlns:a16="http://schemas.microsoft.com/office/drawing/2014/main" id="{F82DDDFE-CA74-4576-8273-AA4C3D1093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3" y="827"/>
                <a:ext cx="11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69" name="Oval 157">
                <a:extLst>
                  <a:ext uri="{FF2B5EF4-FFF2-40B4-BE49-F238E27FC236}">
                    <a16:creationId xmlns:a16="http://schemas.microsoft.com/office/drawing/2014/main" id="{CE48CC98-328B-434C-BB7F-9C4408C2DC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9" y="824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70" name="Oval 158">
                <a:extLst>
                  <a:ext uri="{FF2B5EF4-FFF2-40B4-BE49-F238E27FC236}">
                    <a16:creationId xmlns:a16="http://schemas.microsoft.com/office/drawing/2014/main" id="{7008B586-4D47-4B00-A529-C23FC522E9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6" y="822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71" name="Oval 159">
                <a:extLst>
                  <a:ext uri="{FF2B5EF4-FFF2-40B4-BE49-F238E27FC236}">
                    <a16:creationId xmlns:a16="http://schemas.microsoft.com/office/drawing/2014/main" id="{9A33F97B-952E-448B-BCF2-B156DC8157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2" y="818"/>
                <a:ext cx="29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72" name="Oval 160">
                <a:extLst>
                  <a:ext uri="{FF2B5EF4-FFF2-40B4-BE49-F238E27FC236}">
                    <a16:creationId xmlns:a16="http://schemas.microsoft.com/office/drawing/2014/main" id="{9901C0FA-2539-4D01-91E4-FF3494B11E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8" y="814"/>
                <a:ext cx="37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73" name="Oval 161">
                <a:extLst>
                  <a:ext uri="{FF2B5EF4-FFF2-40B4-BE49-F238E27FC236}">
                    <a16:creationId xmlns:a16="http://schemas.microsoft.com/office/drawing/2014/main" id="{521541A7-4653-44F2-BA21-644B798CA7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5" y="812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74" name="Oval 162">
                <a:extLst>
                  <a:ext uri="{FF2B5EF4-FFF2-40B4-BE49-F238E27FC236}">
                    <a16:creationId xmlns:a16="http://schemas.microsoft.com/office/drawing/2014/main" id="{DE743436-5204-450E-A531-63D70EB385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5" y="812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75" name="Oval 163">
                <a:extLst>
                  <a:ext uri="{FF2B5EF4-FFF2-40B4-BE49-F238E27FC236}">
                    <a16:creationId xmlns:a16="http://schemas.microsoft.com/office/drawing/2014/main" id="{83FCB823-D4E4-4107-AD36-83CF2F22A3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3" y="812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76" name="Oval 164">
                <a:extLst>
                  <a:ext uri="{FF2B5EF4-FFF2-40B4-BE49-F238E27FC236}">
                    <a16:creationId xmlns:a16="http://schemas.microsoft.com/office/drawing/2014/main" id="{6992E08D-797D-4621-BA40-9F48F28CF6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3" y="812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77" name="Oval 165">
                <a:extLst>
                  <a:ext uri="{FF2B5EF4-FFF2-40B4-BE49-F238E27FC236}">
                    <a16:creationId xmlns:a16="http://schemas.microsoft.com/office/drawing/2014/main" id="{B37440D0-BC1E-4F42-93CE-BB4DF0D4F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1" y="812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78" name="Oval 166">
                <a:extLst>
                  <a:ext uri="{FF2B5EF4-FFF2-40B4-BE49-F238E27FC236}">
                    <a16:creationId xmlns:a16="http://schemas.microsoft.com/office/drawing/2014/main" id="{7528ABE1-04B1-458A-ABFF-EEAD5B24FE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1" y="812"/>
                <a:ext cx="41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79" name="Oval 167">
                <a:extLst>
                  <a:ext uri="{FF2B5EF4-FFF2-40B4-BE49-F238E27FC236}">
                    <a16:creationId xmlns:a16="http://schemas.microsoft.com/office/drawing/2014/main" id="{7AD995F5-E688-414A-85A1-DFF31ACADD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2" y="812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80" name="Oval 168">
                <a:extLst>
                  <a:ext uri="{FF2B5EF4-FFF2-40B4-BE49-F238E27FC236}">
                    <a16:creationId xmlns:a16="http://schemas.microsoft.com/office/drawing/2014/main" id="{E40E7539-78BD-4C03-B6E6-C54510CC7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4" y="816"/>
                <a:ext cx="34" cy="3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81" name="Oval 169">
                <a:extLst>
                  <a:ext uri="{FF2B5EF4-FFF2-40B4-BE49-F238E27FC236}">
                    <a16:creationId xmlns:a16="http://schemas.microsoft.com/office/drawing/2014/main" id="{7D8CF621-ED82-403D-9C51-911E99C42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6" y="818"/>
                <a:ext cx="28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82" name="Oval 170">
                <a:extLst>
                  <a:ext uri="{FF2B5EF4-FFF2-40B4-BE49-F238E27FC236}">
                    <a16:creationId xmlns:a16="http://schemas.microsoft.com/office/drawing/2014/main" id="{EDA2DA73-7F4A-4BF9-9E38-2826AA84DC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0" y="822"/>
                <a:ext cx="19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83" name="Oval 171">
                <a:extLst>
                  <a:ext uri="{FF2B5EF4-FFF2-40B4-BE49-F238E27FC236}">
                    <a16:creationId xmlns:a16="http://schemas.microsoft.com/office/drawing/2014/main" id="{C28DB58E-597B-4418-B6C4-281B973CED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2" y="826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84" name="Oval 172">
                <a:extLst>
                  <a:ext uri="{FF2B5EF4-FFF2-40B4-BE49-F238E27FC236}">
                    <a16:creationId xmlns:a16="http://schemas.microsoft.com/office/drawing/2014/main" id="{AE70B90A-3209-4630-A79A-9E06B6A1B9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4" y="827"/>
                <a:ext cx="9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85" name="Oval 173">
                <a:extLst>
                  <a:ext uri="{FF2B5EF4-FFF2-40B4-BE49-F238E27FC236}">
                    <a16:creationId xmlns:a16="http://schemas.microsoft.com/office/drawing/2014/main" id="{734445D2-8E27-4A11-86A9-BC4420D84A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4" y="829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86" name="Oval 174">
                <a:extLst>
                  <a:ext uri="{FF2B5EF4-FFF2-40B4-BE49-F238E27FC236}">
                    <a16:creationId xmlns:a16="http://schemas.microsoft.com/office/drawing/2014/main" id="{80E97B71-F650-42D0-87D4-224CC5D0C8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831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87" name="Oval 175">
                <a:extLst>
                  <a:ext uri="{FF2B5EF4-FFF2-40B4-BE49-F238E27FC236}">
                    <a16:creationId xmlns:a16="http://schemas.microsoft.com/office/drawing/2014/main" id="{F8EE6BD6-2F98-48C4-A686-2ACD65B19B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6" y="831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88" name="Oval 176">
                <a:extLst>
                  <a:ext uri="{FF2B5EF4-FFF2-40B4-BE49-F238E27FC236}">
                    <a16:creationId xmlns:a16="http://schemas.microsoft.com/office/drawing/2014/main" id="{084D7CF2-203D-4A18-89AE-43A8005A96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1" y="871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89" name="Oval 177">
                <a:extLst>
                  <a:ext uri="{FF2B5EF4-FFF2-40B4-BE49-F238E27FC236}">
                    <a16:creationId xmlns:a16="http://schemas.microsoft.com/office/drawing/2014/main" id="{A78FD42A-5FE0-4922-978D-7291868DA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9" y="870"/>
                <a:ext cx="2" cy="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90" name="Oval 178">
                <a:extLst>
                  <a:ext uri="{FF2B5EF4-FFF2-40B4-BE49-F238E27FC236}">
                    <a16:creationId xmlns:a16="http://schemas.microsoft.com/office/drawing/2014/main" id="{B63A9E2F-488E-44D8-9822-6ED5EB31A4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6" y="868"/>
                <a:ext cx="7" cy="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91" name="Oval 179">
                <a:extLst>
                  <a:ext uri="{FF2B5EF4-FFF2-40B4-BE49-F238E27FC236}">
                    <a16:creationId xmlns:a16="http://schemas.microsoft.com/office/drawing/2014/main" id="{9425FC17-83CC-46C3-8533-C05A1A7195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4" y="866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92" name="Oval 180">
                <a:extLst>
                  <a:ext uri="{FF2B5EF4-FFF2-40B4-BE49-F238E27FC236}">
                    <a16:creationId xmlns:a16="http://schemas.microsoft.com/office/drawing/2014/main" id="{AC105A2D-21E1-4EBF-A04B-194A009303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0" y="864"/>
                <a:ext cx="15" cy="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93" name="Oval 181">
                <a:extLst>
                  <a:ext uri="{FF2B5EF4-FFF2-40B4-BE49-F238E27FC236}">
                    <a16:creationId xmlns:a16="http://schemas.microsoft.com/office/drawing/2014/main" id="{13D88475-928B-4F8A-802E-ED29F14C10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6" y="860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94" name="Oval 182">
                <a:extLst>
                  <a:ext uri="{FF2B5EF4-FFF2-40B4-BE49-F238E27FC236}">
                    <a16:creationId xmlns:a16="http://schemas.microsoft.com/office/drawing/2014/main" id="{CD4DBA43-9BFA-4AED-8DD7-661A6EB35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3" y="858"/>
                <a:ext cx="28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95" name="Oval 183">
                <a:extLst>
                  <a:ext uri="{FF2B5EF4-FFF2-40B4-BE49-F238E27FC236}">
                    <a16:creationId xmlns:a16="http://schemas.microsoft.com/office/drawing/2014/main" id="{333C50C2-BEDC-49AF-AAC7-3EEDEB129E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9" y="854"/>
                <a:ext cx="35" cy="3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96" name="Oval 184">
                <a:extLst>
                  <a:ext uri="{FF2B5EF4-FFF2-40B4-BE49-F238E27FC236}">
                    <a16:creationId xmlns:a16="http://schemas.microsoft.com/office/drawing/2014/main" id="{23166005-2863-4FAF-A0AB-84B79BF7EB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5" y="852"/>
                <a:ext cx="41" cy="4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97" name="Oval 185">
                <a:extLst>
                  <a:ext uri="{FF2B5EF4-FFF2-40B4-BE49-F238E27FC236}">
                    <a16:creationId xmlns:a16="http://schemas.microsoft.com/office/drawing/2014/main" id="{E137DD30-C9AD-4765-A796-CEE315E57A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4" y="852"/>
                <a:ext cx="42" cy="4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98" name="Oval 186">
                <a:extLst>
                  <a:ext uri="{FF2B5EF4-FFF2-40B4-BE49-F238E27FC236}">
                    <a16:creationId xmlns:a16="http://schemas.microsoft.com/office/drawing/2014/main" id="{700E6BF2-BD01-4BF0-A7D8-87FB431AE5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4" y="852"/>
                <a:ext cx="40" cy="4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399" name="Oval 187">
                <a:extLst>
                  <a:ext uri="{FF2B5EF4-FFF2-40B4-BE49-F238E27FC236}">
                    <a16:creationId xmlns:a16="http://schemas.microsoft.com/office/drawing/2014/main" id="{82AB645C-7FCC-427F-BF22-FFB0BEEBA8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4" y="852"/>
                <a:ext cx="40" cy="4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400" name="Oval 188">
                <a:extLst>
                  <a:ext uri="{FF2B5EF4-FFF2-40B4-BE49-F238E27FC236}">
                    <a16:creationId xmlns:a16="http://schemas.microsoft.com/office/drawing/2014/main" id="{76A2D9F5-6249-4CE2-8EE7-0CADFFB41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2" y="852"/>
                <a:ext cx="40" cy="4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401" name="Oval 189">
                <a:extLst>
                  <a:ext uri="{FF2B5EF4-FFF2-40B4-BE49-F238E27FC236}">
                    <a16:creationId xmlns:a16="http://schemas.microsoft.com/office/drawing/2014/main" id="{4C73712A-D619-40E6-9E32-19E478FCE6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2" y="852"/>
                <a:ext cx="40" cy="4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402" name="Oval 190">
                <a:extLst>
                  <a:ext uri="{FF2B5EF4-FFF2-40B4-BE49-F238E27FC236}">
                    <a16:creationId xmlns:a16="http://schemas.microsoft.com/office/drawing/2014/main" id="{142AFD20-B1EC-4C88-B30D-5D458D0C39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1" y="852"/>
                <a:ext cx="42" cy="4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403" name="Oval 191">
                <a:extLst>
                  <a:ext uri="{FF2B5EF4-FFF2-40B4-BE49-F238E27FC236}">
                    <a16:creationId xmlns:a16="http://schemas.microsoft.com/office/drawing/2014/main" id="{F3715BBC-3D4C-4481-897A-0D4FC6307E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5" y="856"/>
                <a:ext cx="32" cy="3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404" name="Oval 192">
                <a:extLst>
                  <a:ext uri="{FF2B5EF4-FFF2-40B4-BE49-F238E27FC236}">
                    <a16:creationId xmlns:a16="http://schemas.microsoft.com/office/drawing/2014/main" id="{ECF9EDF3-33D1-4A99-A2B2-7DB24CA01A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7" y="858"/>
                <a:ext cx="26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405" name="Oval 193">
                <a:extLst>
                  <a:ext uri="{FF2B5EF4-FFF2-40B4-BE49-F238E27FC236}">
                    <a16:creationId xmlns:a16="http://schemas.microsoft.com/office/drawing/2014/main" id="{77466525-5E02-4850-9D5D-C48DE5DF48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89" y="862"/>
                <a:ext cx="21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406" name="Oval 194">
                <a:extLst>
                  <a:ext uri="{FF2B5EF4-FFF2-40B4-BE49-F238E27FC236}">
                    <a16:creationId xmlns:a16="http://schemas.microsoft.com/office/drawing/2014/main" id="{1DF42D63-B037-48E3-B0F3-3D8054D419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3" y="864"/>
                <a:ext cx="13" cy="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407" name="Oval 195">
                <a:extLst>
                  <a:ext uri="{FF2B5EF4-FFF2-40B4-BE49-F238E27FC236}">
                    <a16:creationId xmlns:a16="http://schemas.microsoft.com/office/drawing/2014/main" id="{69A9F4FA-A892-4059-B71F-4CBCFF2B0D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3" y="868"/>
                <a:ext cx="9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408" name="Oval 196">
                <a:extLst>
                  <a:ext uri="{FF2B5EF4-FFF2-40B4-BE49-F238E27FC236}">
                    <a16:creationId xmlns:a16="http://schemas.microsoft.com/office/drawing/2014/main" id="{AACB4308-6E53-4349-A6E8-B67588C4D6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5" y="870"/>
                <a:ext cx="6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409" name="Oval 197">
                <a:extLst>
                  <a:ext uri="{FF2B5EF4-FFF2-40B4-BE49-F238E27FC236}">
                    <a16:creationId xmlns:a16="http://schemas.microsoft.com/office/drawing/2014/main" id="{07680F3E-D927-430C-9A12-81BB5B6448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5" y="871"/>
                <a:ext cx="4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410" name="Oval 198">
                <a:extLst>
                  <a:ext uri="{FF2B5EF4-FFF2-40B4-BE49-F238E27FC236}">
                    <a16:creationId xmlns:a16="http://schemas.microsoft.com/office/drawing/2014/main" id="{E1A9E0E1-7B1B-44BE-838E-EBAB3EF9E3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95" y="871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411" name="Oval 199">
                <a:extLst>
                  <a:ext uri="{FF2B5EF4-FFF2-40B4-BE49-F238E27FC236}">
                    <a16:creationId xmlns:a16="http://schemas.microsoft.com/office/drawing/2014/main" id="{43F15C92-7766-4C90-B71C-773C935826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50" y="912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412" name="Oval 200">
                <a:extLst>
                  <a:ext uri="{FF2B5EF4-FFF2-40B4-BE49-F238E27FC236}">
                    <a16:creationId xmlns:a16="http://schemas.microsoft.com/office/drawing/2014/main" id="{9CA70404-2F12-4FB0-9B1C-B7F8D1F98F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88" y="91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413" name="Oval 201">
                <a:extLst>
                  <a:ext uri="{FF2B5EF4-FFF2-40B4-BE49-F238E27FC236}">
                    <a16:creationId xmlns:a16="http://schemas.microsoft.com/office/drawing/2014/main" id="{BADF547C-89A5-4299-AB7F-7F42A77A2D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7" y="908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414" name="Oval 202">
                <a:extLst>
                  <a:ext uri="{FF2B5EF4-FFF2-40B4-BE49-F238E27FC236}">
                    <a16:creationId xmlns:a16="http://schemas.microsoft.com/office/drawing/2014/main" id="{21272A58-8B06-438F-8EC3-B8C27A0415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5" y="906"/>
                <a:ext cx="8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415" name="Oval 203">
                <a:extLst>
                  <a:ext uri="{FF2B5EF4-FFF2-40B4-BE49-F238E27FC236}">
                    <a16:creationId xmlns:a16="http://schemas.microsoft.com/office/drawing/2014/main" id="{BF61ACF7-A4EA-4111-8F1C-5BF47CEFEA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1" y="904"/>
                <a:ext cx="14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sp>
            <p:nvSpPr>
              <p:cNvPr id="416" name="Oval 204">
                <a:extLst>
                  <a:ext uri="{FF2B5EF4-FFF2-40B4-BE49-F238E27FC236}">
                    <a16:creationId xmlns:a16="http://schemas.microsoft.com/office/drawing/2014/main" id="{3EED48C3-301A-4B60-80D6-D8E462B255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8" y="902"/>
                <a:ext cx="19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</p:grpSp>
        <p:sp>
          <p:nvSpPr>
            <p:cNvPr id="97" name="Oval 206">
              <a:extLst>
                <a:ext uri="{FF2B5EF4-FFF2-40B4-BE49-F238E27FC236}">
                  <a16:creationId xmlns:a16="http://schemas.microsoft.com/office/drawing/2014/main" id="{CB956031-DA59-4396-B033-6F85424CEE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4" y="898"/>
              <a:ext cx="25" cy="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98" name="Oval 207">
              <a:extLst>
                <a:ext uri="{FF2B5EF4-FFF2-40B4-BE49-F238E27FC236}">
                  <a16:creationId xmlns:a16="http://schemas.microsoft.com/office/drawing/2014/main" id="{24FAB8DD-2FE8-4AA8-B10C-2A935982CE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0" y="896"/>
              <a:ext cx="31" cy="3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99" name="Oval 208">
              <a:extLst>
                <a:ext uri="{FF2B5EF4-FFF2-40B4-BE49-F238E27FC236}">
                  <a16:creationId xmlns:a16="http://schemas.microsoft.com/office/drawing/2014/main" id="{0B4B56DB-E0A4-4D62-93D0-383DDFFF82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6" y="893"/>
              <a:ext cx="39" cy="3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00" name="Oval 209">
              <a:extLst>
                <a:ext uri="{FF2B5EF4-FFF2-40B4-BE49-F238E27FC236}">
                  <a16:creationId xmlns:a16="http://schemas.microsoft.com/office/drawing/2014/main" id="{4EEB57C4-BB7B-4AC8-AF78-1118C4EF70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5" y="891"/>
              <a:ext cx="40" cy="4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01" name="Oval 210">
              <a:extLst>
                <a:ext uri="{FF2B5EF4-FFF2-40B4-BE49-F238E27FC236}">
                  <a16:creationId xmlns:a16="http://schemas.microsoft.com/office/drawing/2014/main" id="{51968992-1432-4ED4-BEEB-1EBB438513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3" y="891"/>
              <a:ext cx="42" cy="4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02" name="Oval 211">
              <a:extLst>
                <a:ext uri="{FF2B5EF4-FFF2-40B4-BE49-F238E27FC236}">
                  <a16:creationId xmlns:a16="http://schemas.microsoft.com/office/drawing/2014/main" id="{B54BABA7-2796-49BF-A4CD-4BD8647D4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3" y="891"/>
              <a:ext cx="40" cy="4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03" name="Oval 212">
              <a:extLst>
                <a:ext uri="{FF2B5EF4-FFF2-40B4-BE49-F238E27FC236}">
                  <a16:creationId xmlns:a16="http://schemas.microsoft.com/office/drawing/2014/main" id="{5461A4A2-96E9-4DA5-9375-7157F4C9D3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1" y="891"/>
              <a:ext cx="42" cy="4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04" name="Oval 213">
              <a:extLst>
                <a:ext uri="{FF2B5EF4-FFF2-40B4-BE49-F238E27FC236}">
                  <a16:creationId xmlns:a16="http://schemas.microsoft.com/office/drawing/2014/main" id="{44E76B59-9428-4788-827D-EA5382E57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1" y="891"/>
              <a:ext cx="41" cy="4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05" name="Oval 214">
              <a:extLst>
                <a:ext uri="{FF2B5EF4-FFF2-40B4-BE49-F238E27FC236}">
                  <a16:creationId xmlns:a16="http://schemas.microsoft.com/office/drawing/2014/main" id="{6FBB975C-71A2-4E06-9D9A-6B4736B7D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3" y="894"/>
              <a:ext cx="35" cy="3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06" name="Oval 215">
              <a:extLst>
                <a:ext uri="{FF2B5EF4-FFF2-40B4-BE49-F238E27FC236}">
                  <a16:creationId xmlns:a16="http://schemas.microsoft.com/office/drawing/2014/main" id="{E97E01BA-B554-4024-9EE9-EE3911765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6" y="896"/>
              <a:ext cx="28" cy="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07" name="Oval 216">
              <a:extLst>
                <a:ext uri="{FF2B5EF4-FFF2-40B4-BE49-F238E27FC236}">
                  <a16:creationId xmlns:a16="http://schemas.microsoft.com/office/drawing/2014/main" id="{58D0BE75-41DA-482F-87A7-1C267736B5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8" y="900"/>
              <a:ext cx="23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08" name="Oval 217">
              <a:extLst>
                <a:ext uri="{FF2B5EF4-FFF2-40B4-BE49-F238E27FC236}">
                  <a16:creationId xmlns:a16="http://schemas.microsoft.com/office/drawing/2014/main" id="{6BF38098-3300-49B5-8E33-FEB4645CA5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0" y="902"/>
              <a:ext cx="19" cy="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09" name="Oval 218">
              <a:extLst>
                <a:ext uri="{FF2B5EF4-FFF2-40B4-BE49-F238E27FC236}">
                  <a16:creationId xmlns:a16="http://schemas.microsoft.com/office/drawing/2014/main" id="{49FC6776-5303-48CD-BBE8-0CED5C0E24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2" y="904"/>
              <a:ext cx="13" cy="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10" name="Oval 219">
              <a:extLst>
                <a:ext uri="{FF2B5EF4-FFF2-40B4-BE49-F238E27FC236}">
                  <a16:creationId xmlns:a16="http://schemas.microsoft.com/office/drawing/2014/main" id="{C3E8701C-3325-4232-808E-A7B5976AD6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4" y="908"/>
              <a:ext cx="7" cy="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11" name="Oval 220">
              <a:extLst>
                <a:ext uri="{FF2B5EF4-FFF2-40B4-BE49-F238E27FC236}">
                  <a16:creationId xmlns:a16="http://schemas.microsoft.com/office/drawing/2014/main" id="{C19C2778-1631-41E0-B4A6-B1CC8CE46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6" y="910"/>
              <a:ext cx="4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12" name="Oval 221">
              <a:extLst>
                <a:ext uri="{FF2B5EF4-FFF2-40B4-BE49-F238E27FC236}">
                  <a16:creationId xmlns:a16="http://schemas.microsoft.com/office/drawing/2014/main" id="{7616A780-7194-4271-ACE3-22E5C6F8EF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6" y="910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13" name="Oval 222">
              <a:extLst>
                <a:ext uri="{FF2B5EF4-FFF2-40B4-BE49-F238E27FC236}">
                  <a16:creationId xmlns:a16="http://schemas.microsoft.com/office/drawing/2014/main" id="{3FBB1899-4650-4DA4-B0B8-F727A37A34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6" y="912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14" name="Oval 223">
              <a:extLst>
                <a:ext uri="{FF2B5EF4-FFF2-40B4-BE49-F238E27FC236}">
                  <a16:creationId xmlns:a16="http://schemas.microsoft.com/office/drawing/2014/main" id="{AAC44F37-AF86-40BF-A890-19C06CCD85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1" y="950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15" name="Oval 224">
              <a:extLst>
                <a:ext uri="{FF2B5EF4-FFF2-40B4-BE49-F238E27FC236}">
                  <a16:creationId xmlns:a16="http://schemas.microsoft.com/office/drawing/2014/main" id="{EDA0A815-D722-41B3-A03F-55C3AC6CE9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9" y="950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16" name="Oval 225">
              <a:extLst>
                <a:ext uri="{FF2B5EF4-FFF2-40B4-BE49-F238E27FC236}">
                  <a16:creationId xmlns:a16="http://schemas.microsoft.com/office/drawing/2014/main" id="{C80C9DA9-9FC5-4A2D-BA3E-3E7F6E918A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8" y="948"/>
              <a:ext cx="3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17" name="Oval 226">
              <a:extLst>
                <a:ext uri="{FF2B5EF4-FFF2-40B4-BE49-F238E27FC236}">
                  <a16:creationId xmlns:a16="http://schemas.microsoft.com/office/drawing/2014/main" id="{FFE562A6-A004-48E3-BA79-CE1B7C0089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6" y="946"/>
              <a:ext cx="7" cy="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18" name="Oval 227">
              <a:extLst>
                <a:ext uri="{FF2B5EF4-FFF2-40B4-BE49-F238E27FC236}">
                  <a16:creationId xmlns:a16="http://schemas.microsoft.com/office/drawing/2014/main" id="{7C748DC0-8566-4AFB-801B-F3050D6B8D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2" y="944"/>
              <a:ext cx="12" cy="1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19" name="Oval 228">
              <a:extLst>
                <a:ext uri="{FF2B5EF4-FFF2-40B4-BE49-F238E27FC236}">
                  <a16:creationId xmlns:a16="http://schemas.microsoft.com/office/drawing/2014/main" id="{F9E39528-4B0C-4961-88BA-7AA9581645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0" y="942"/>
              <a:ext cx="16" cy="1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20" name="Oval 229">
              <a:extLst>
                <a:ext uri="{FF2B5EF4-FFF2-40B4-BE49-F238E27FC236}">
                  <a16:creationId xmlns:a16="http://schemas.microsoft.com/office/drawing/2014/main" id="{9C767931-C16E-4065-9E3A-DFEC7F2D7D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7" y="940"/>
              <a:ext cx="21" cy="2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21" name="Oval 230">
              <a:extLst>
                <a:ext uri="{FF2B5EF4-FFF2-40B4-BE49-F238E27FC236}">
                  <a16:creationId xmlns:a16="http://schemas.microsoft.com/office/drawing/2014/main" id="{25E35323-5E88-45E2-97C3-A930119367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3" y="938"/>
              <a:ext cx="25" cy="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22" name="Oval 231">
              <a:extLst>
                <a:ext uri="{FF2B5EF4-FFF2-40B4-BE49-F238E27FC236}">
                  <a16:creationId xmlns:a16="http://schemas.microsoft.com/office/drawing/2014/main" id="{520574AA-719F-4349-B867-F0B8C833D0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1" y="937"/>
              <a:ext cx="29" cy="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23" name="Oval 232">
              <a:extLst>
                <a:ext uri="{FF2B5EF4-FFF2-40B4-BE49-F238E27FC236}">
                  <a16:creationId xmlns:a16="http://schemas.microsoft.com/office/drawing/2014/main" id="{0F36B1BB-2B95-4E95-85A6-DBEEB7552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7" y="935"/>
              <a:ext cx="35" cy="3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24" name="Oval 233">
              <a:extLst>
                <a:ext uri="{FF2B5EF4-FFF2-40B4-BE49-F238E27FC236}">
                  <a16:creationId xmlns:a16="http://schemas.microsoft.com/office/drawing/2014/main" id="{13DC818F-7782-4935-9406-0D137A3047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6" y="933"/>
              <a:ext cx="36" cy="3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25" name="Oval 234">
              <a:extLst>
                <a:ext uri="{FF2B5EF4-FFF2-40B4-BE49-F238E27FC236}">
                  <a16:creationId xmlns:a16="http://schemas.microsoft.com/office/drawing/2014/main" id="{18ADFDBE-B11D-4EB7-88C6-64BED641CA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6" y="933"/>
              <a:ext cx="36" cy="3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26" name="Oval 235">
              <a:extLst>
                <a:ext uri="{FF2B5EF4-FFF2-40B4-BE49-F238E27FC236}">
                  <a16:creationId xmlns:a16="http://schemas.microsoft.com/office/drawing/2014/main" id="{7A98C387-7BD2-49D7-8508-F7557C26DF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6" y="933"/>
              <a:ext cx="34" cy="3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27" name="Oval 236">
              <a:extLst>
                <a:ext uri="{FF2B5EF4-FFF2-40B4-BE49-F238E27FC236}">
                  <a16:creationId xmlns:a16="http://schemas.microsoft.com/office/drawing/2014/main" id="{0CA30F51-463D-469C-9607-FA2CCC328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6" y="935"/>
              <a:ext cx="33" cy="3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28" name="Oval 237">
              <a:extLst>
                <a:ext uri="{FF2B5EF4-FFF2-40B4-BE49-F238E27FC236}">
                  <a16:creationId xmlns:a16="http://schemas.microsoft.com/office/drawing/2014/main" id="{C97470F5-31F1-499E-8DEF-5222DFC596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8" y="937"/>
              <a:ext cx="27" cy="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29" name="Oval 238">
              <a:extLst>
                <a:ext uri="{FF2B5EF4-FFF2-40B4-BE49-F238E27FC236}">
                  <a16:creationId xmlns:a16="http://schemas.microsoft.com/office/drawing/2014/main" id="{2FDA67D9-A1DB-44CA-9FD0-35FC4DA9CB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8" y="938"/>
              <a:ext cx="25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30" name="Oval 239">
              <a:extLst>
                <a:ext uri="{FF2B5EF4-FFF2-40B4-BE49-F238E27FC236}">
                  <a16:creationId xmlns:a16="http://schemas.microsoft.com/office/drawing/2014/main" id="{3BE2BF7A-27C6-4FC0-B858-580BCDE4B4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0" y="940"/>
              <a:ext cx="19" cy="2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31" name="Oval 240">
              <a:extLst>
                <a:ext uri="{FF2B5EF4-FFF2-40B4-BE49-F238E27FC236}">
                  <a16:creationId xmlns:a16="http://schemas.microsoft.com/office/drawing/2014/main" id="{06E4C80B-8D2F-4A30-8A7F-DBFB73F5F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2" y="944"/>
              <a:ext cx="14" cy="1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32" name="Oval 241">
              <a:extLst>
                <a:ext uri="{FF2B5EF4-FFF2-40B4-BE49-F238E27FC236}">
                  <a16:creationId xmlns:a16="http://schemas.microsoft.com/office/drawing/2014/main" id="{9D3764A7-09EA-49D6-9027-9743DC1055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4" y="946"/>
              <a:ext cx="10" cy="1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33" name="Oval 242">
              <a:extLst>
                <a:ext uri="{FF2B5EF4-FFF2-40B4-BE49-F238E27FC236}">
                  <a16:creationId xmlns:a16="http://schemas.microsoft.com/office/drawing/2014/main" id="{98AFA5AB-C340-419F-ACA6-574D1B719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" y="948"/>
              <a:ext cx="5" cy="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34" name="Oval 243">
              <a:extLst>
                <a:ext uri="{FF2B5EF4-FFF2-40B4-BE49-F238E27FC236}">
                  <a16:creationId xmlns:a16="http://schemas.microsoft.com/office/drawing/2014/main" id="{935EAD79-01FD-488E-BF21-DD53533749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7" y="950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35" name="Oval 244">
              <a:extLst>
                <a:ext uri="{FF2B5EF4-FFF2-40B4-BE49-F238E27FC236}">
                  <a16:creationId xmlns:a16="http://schemas.microsoft.com/office/drawing/2014/main" id="{C775197D-D2BD-4F7E-9532-3AF464E944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7" y="950"/>
              <a:ext cx="1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36" name="Oval 245">
              <a:extLst>
                <a:ext uri="{FF2B5EF4-FFF2-40B4-BE49-F238E27FC236}">
                  <a16:creationId xmlns:a16="http://schemas.microsoft.com/office/drawing/2014/main" id="{16C3A69C-9A3C-4AF7-9DEE-65D266EF2C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0" y="990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37" name="Oval 246">
              <a:extLst>
                <a:ext uri="{FF2B5EF4-FFF2-40B4-BE49-F238E27FC236}">
                  <a16:creationId xmlns:a16="http://schemas.microsoft.com/office/drawing/2014/main" id="{E2AAB3EC-4DF3-4252-8210-956728EC2D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9" y="988"/>
              <a:ext cx="1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38" name="Oval 247">
              <a:extLst>
                <a:ext uri="{FF2B5EF4-FFF2-40B4-BE49-F238E27FC236}">
                  <a16:creationId xmlns:a16="http://schemas.microsoft.com/office/drawing/2014/main" id="{C38EA996-5102-4801-A925-CDEB333A0E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7" y="988"/>
              <a:ext cx="4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39" name="Oval 248">
              <a:extLst>
                <a:ext uri="{FF2B5EF4-FFF2-40B4-BE49-F238E27FC236}">
                  <a16:creationId xmlns:a16="http://schemas.microsoft.com/office/drawing/2014/main" id="{2845AD4C-3C48-4228-B235-333CF94963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3" y="986"/>
              <a:ext cx="10" cy="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40" name="Oval 249">
              <a:extLst>
                <a:ext uri="{FF2B5EF4-FFF2-40B4-BE49-F238E27FC236}">
                  <a16:creationId xmlns:a16="http://schemas.microsoft.com/office/drawing/2014/main" id="{7E61BF4D-A5F6-466F-84C2-798E8E824B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1" y="984"/>
              <a:ext cx="12" cy="1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41" name="Oval 250">
              <a:extLst>
                <a:ext uri="{FF2B5EF4-FFF2-40B4-BE49-F238E27FC236}">
                  <a16:creationId xmlns:a16="http://schemas.microsoft.com/office/drawing/2014/main" id="{9D1E4F24-3B79-4ED8-A9DC-9413CEFAB3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0" y="983"/>
              <a:ext cx="15" cy="1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42" name="Oval 251">
              <a:extLst>
                <a:ext uri="{FF2B5EF4-FFF2-40B4-BE49-F238E27FC236}">
                  <a16:creationId xmlns:a16="http://schemas.microsoft.com/office/drawing/2014/main" id="{2242B884-F4B0-46E7-B90B-B9AE9D8A7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6" y="981"/>
              <a:ext cx="19" cy="1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43" name="Oval 252">
              <a:extLst>
                <a:ext uri="{FF2B5EF4-FFF2-40B4-BE49-F238E27FC236}">
                  <a16:creationId xmlns:a16="http://schemas.microsoft.com/office/drawing/2014/main" id="{4469404A-993B-477D-88A7-987C95774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4" y="979"/>
              <a:ext cx="23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44" name="Oval 253">
              <a:extLst>
                <a:ext uri="{FF2B5EF4-FFF2-40B4-BE49-F238E27FC236}">
                  <a16:creationId xmlns:a16="http://schemas.microsoft.com/office/drawing/2014/main" id="{C57EDDD4-C2BD-48EA-BF79-3C048FB3E1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2" y="977"/>
              <a:ext cx="25" cy="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A335CD92-0135-4780-B0D9-9614AAB51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1" y="977"/>
              <a:ext cx="26" cy="2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46" name="Oval 255">
              <a:extLst>
                <a:ext uri="{FF2B5EF4-FFF2-40B4-BE49-F238E27FC236}">
                  <a16:creationId xmlns:a16="http://schemas.microsoft.com/office/drawing/2014/main" id="{06282505-8934-4B6A-86A9-106F9D0FF0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1" y="977"/>
              <a:ext cx="25" cy="2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47" name="Oval 256">
              <a:extLst>
                <a:ext uri="{FF2B5EF4-FFF2-40B4-BE49-F238E27FC236}">
                  <a16:creationId xmlns:a16="http://schemas.microsoft.com/office/drawing/2014/main" id="{33B2D1EA-4E5A-4DBB-985C-0199A0DBD7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9" y="977"/>
              <a:ext cx="27" cy="2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48" name="Oval 257">
              <a:extLst>
                <a:ext uri="{FF2B5EF4-FFF2-40B4-BE49-F238E27FC236}">
                  <a16:creationId xmlns:a16="http://schemas.microsoft.com/office/drawing/2014/main" id="{4FBC45DB-C3A4-436F-9072-D0C3B2A6A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9" y="979"/>
              <a:ext cx="25" cy="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49" name="Oval 258">
              <a:extLst>
                <a:ext uri="{FF2B5EF4-FFF2-40B4-BE49-F238E27FC236}">
                  <a16:creationId xmlns:a16="http://schemas.microsoft.com/office/drawing/2014/main" id="{CA2FF494-D3E3-4225-AAD0-BFC17FCA4E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1" y="979"/>
              <a:ext cx="21" cy="2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50" name="Oval 259">
              <a:extLst>
                <a:ext uri="{FF2B5EF4-FFF2-40B4-BE49-F238E27FC236}">
                  <a16:creationId xmlns:a16="http://schemas.microsoft.com/office/drawing/2014/main" id="{4F968BBA-59AC-4799-A205-94B678048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1" y="981"/>
              <a:ext cx="17" cy="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51" name="Oval 260">
              <a:extLst>
                <a:ext uri="{FF2B5EF4-FFF2-40B4-BE49-F238E27FC236}">
                  <a16:creationId xmlns:a16="http://schemas.microsoft.com/office/drawing/2014/main" id="{D3899E7D-C3FF-4180-8931-BA08C68277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3" y="983"/>
              <a:ext cx="14" cy="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52" name="Oval 261">
              <a:extLst>
                <a:ext uri="{FF2B5EF4-FFF2-40B4-BE49-F238E27FC236}">
                  <a16:creationId xmlns:a16="http://schemas.microsoft.com/office/drawing/2014/main" id="{C7D092B8-78A7-450C-89C6-21013653C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3" y="984"/>
              <a:ext cx="12" cy="1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53" name="Oval 262">
              <a:extLst>
                <a:ext uri="{FF2B5EF4-FFF2-40B4-BE49-F238E27FC236}">
                  <a16:creationId xmlns:a16="http://schemas.microsoft.com/office/drawing/2014/main" id="{EC096AB9-E161-4904-A71D-97314AF1E6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6" y="986"/>
              <a:ext cx="5" cy="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54" name="Oval 263">
              <a:extLst>
                <a:ext uri="{FF2B5EF4-FFF2-40B4-BE49-F238E27FC236}">
                  <a16:creationId xmlns:a16="http://schemas.microsoft.com/office/drawing/2014/main" id="{88190445-39B6-4240-A244-B6429D1BA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6" y="988"/>
              <a:ext cx="3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55" name="Oval 264">
              <a:extLst>
                <a:ext uri="{FF2B5EF4-FFF2-40B4-BE49-F238E27FC236}">
                  <a16:creationId xmlns:a16="http://schemas.microsoft.com/office/drawing/2014/main" id="{94EE0007-AD3D-45E3-B34F-F3D4D5D232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6" y="988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56" name="Oval 265">
              <a:extLst>
                <a:ext uri="{FF2B5EF4-FFF2-40B4-BE49-F238E27FC236}">
                  <a16:creationId xmlns:a16="http://schemas.microsoft.com/office/drawing/2014/main" id="{E2E05095-A3EC-41D1-A661-09D1711311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6" y="990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57" name="Oval 266">
              <a:extLst>
                <a:ext uri="{FF2B5EF4-FFF2-40B4-BE49-F238E27FC236}">
                  <a16:creationId xmlns:a16="http://schemas.microsoft.com/office/drawing/2014/main" id="{BCAA7A63-44A8-454F-B112-DCEA9B3C99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9" y="1028"/>
              <a:ext cx="1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58" name="Oval 267">
              <a:extLst>
                <a:ext uri="{FF2B5EF4-FFF2-40B4-BE49-F238E27FC236}">
                  <a16:creationId xmlns:a16="http://schemas.microsoft.com/office/drawing/2014/main" id="{9E0AEFDB-759E-46D6-A15F-BDBCBEF058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8" y="1028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59" name="Oval 268">
              <a:extLst>
                <a:ext uri="{FF2B5EF4-FFF2-40B4-BE49-F238E27FC236}">
                  <a16:creationId xmlns:a16="http://schemas.microsoft.com/office/drawing/2014/main" id="{9AF41FE9-AC08-4110-A7F8-18059E1D6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6" y="1027"/>
              <a:ext cx="4" cy="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60" name="Oval 269">
              <a:extLst>
                <a:ext uri="{FF2B5EF4-FFF2-40B4-BE49-F238E27FC236}">
                  <a16:creationId xmlns:a16="http://schemas.microsoft.com/office/drawing/2014/main" id="{FEA1B4DA-F441-4502-8399-004FFE06B0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" y="1027"/>
              <a:ext cx="8" cy="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61" name="Oval 270">
              <a:extLst>
                <a:ext uri="{FF2B5EF4-FFF2-40B4-BE49-F238E27FC236}">
                  <a16:creationId xmlns:a16="http://schemas.microsoft.com/office/drawing/2014/main" id="{72A9EE18-562F-4A40-AB19-D27FFE206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2" y="1025"/>
              <a:ext cx="10" cy="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62" name="Oval 271">
              <a:extLst>
                <a:ext uri="{FF2B5EF4-FFF2-40B4-BE49-F238E27FC236}">
                  <a16:creationId xmlns:a16="http://schemas.microsoft.com/office/drawing/2014/main" id="{AE399BD8-04DA-45A7-AAA0-6F479BFEF1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1" y="1023"/>
              <a:ext cx="11" cy="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63" name="Oval 272">
              <a:extLst>
                <a:ext uri="{FF2B5EF4-FFF2-40B4-BE49-F238E27FC236}">
                  <a16:creationId xmlns:a16="http://schemas.microsoft.com/office/drawing/2014/main" id="{B4953BB9-5490-4FC2-9D43-D1BFAB60D4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9" y="1023"/>
              <a:ext cx="13" cy="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64" name="Oval 273">
              <a:extLst>
                <a:ext uri="{FF2B5EF4-FFF2-40B4-BE49-F238E27FC236}">
                  <a16:creationId xmlns:a16="http://schemas.microsoft.com/office/drawing/2014/main" id="{6FB60F4C-7C17-46AE-BADC-5EDB9B00C5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7" y="1021"/>
              <a:ext cx="15" cy="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65" name="Oval 274">
              <a:extLst>
                <a:ext uri="{FF2B5EF4-FFF2-40B4-BE49-F238E27FC236}">
                  <a16:creationId xmlns:a16="http://schemas.microsoft.com/office/drawing/2014/main" id="{9D079D73-E490-4C2F-A665-8ED175B7B9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5" y="1021"/>
              <a:ext cx="17" cy="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66" name="Oval 275">
              <a:extLst>
                <a:ext uri="{FF2B5EF4-FFF2-40B4-BE49-F238E27FC236}">
                  <a16:creationId xmlns:a16="http://schemas.microsoft.com/office/drawing/2014/main" id="{8EEBEEC1-A138-4974-B912-AB6C559DEC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4" y="1021"/>
              <a:ext cx="19" cy="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67" name="Oval 276">
              <a:extLst>
                <a:ext uri="{FF2B5EF4-FFF2-40B4-BE49-F238E27FC236}">
                  <a16:creationId xmlns:a16="http://schemas.microsoft.com/office/drawing/2014/main" id="{14CA16FD-1BDF-46EE-89AC-D7405A7DE5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4" y="1021"/>
              <a:ext cx="17" cy="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68" name="Oval 277">
              <a:extLst>
                <a:ext uri="{FF2B5EF4-FFF2-40B4-BE49-F238E27FC236}">
                  <a16:creationId xmlns:a16="http://schemas.microsoft.com/office/drawing/2014/main" id="{883D2DCD-C220-46C9-A057-1F7BBCC08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4" y="1021"/>
              <a:ext cx="17" cy="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69" name="Oval 278">
              <a:extLst>
                <a:ext uri="{FF2B5EF4-FFF2-40B4-BE49-F238E27FC236}">
                  <a16:creationId xmlns:a16="http://schemas.microsoft.com/office/drawing/2014/main" id="{8E81BD0F-3CE6-4E2C-9563-7E44BAFF4E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4" y="1023"/>
              <a:ext cx="15" cy="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70" name="Oval 279">
              <a:extLst>
                <a:ext uri="{FF2B5EF4-FFF2-40B4-BE49-F238E27FC236}">
                  <a16:creationId xmlns:a16="http://schemas.microsoft.com/office/drawing/2014/main" id="{E645DAC0-4F88-4446-8D0C-5349B248E5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6" y="1023"/>
              <a:ext cx="11" cy="1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71" name="Oval 280">
              <a:extLst>
                <a:ext uri="{FF2B5EF4-FFF2-40B4-BE49-F238E27FC236}">
                  <a16:creationId xmlns:a16="http://schemas.microsoft.com/office/drawing/2014/main" id="{D18E8A3F-3CDB-419E-83BD-BEDEA94304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6" y="1025"/>
              <a:ext cx="8" cy="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72" name="Oval 281">
              <a:extLst>
                <a:ext uri="{FF2B5EF4-FFF2-40B4-BE49-F238E27FC236}">
                  <a16:creationId xmlns:a16="http://schemas.microsoft.com/office/drawing/2014/main" id="{1CF60245-7F38-4D06-A78F-C32B1AD74B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" y="1027"/>
              <a:ext cx="6" cy="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73" name="Oval 282">
              <a:extLst>
                <a:ext uri="{FF2B5EF4-FFF2-40B4-BE49-F238E27FC236}">
                  <a16:creationId xmlns:a16="http://schemas.microsoft.com/office/drawing/2014/main" id="{39008BF5-CC7A-4C52-9515-901A14925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" y="1027"/>
              <a:ext cx="4" cy="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74" name="Oval 283">
              <a:extLst>
                <a:ext uri="{FF2B5EF4-FFF2-40B4-BE49-F238E27FC236}">
                  <a16:creationId xmlns:a16="http://schemas.microsoft.com/office/drawing/2014/main" id="{E408FAA2-9FBF-4941-8665-9A1A3F03F4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7" y="1028"/>
              <a:ext cx="1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75" name="Oval 284">
              <a:extLst>
                <a:ext uri="{FF2B5EF4-FFF2-40B4-BE49-F238E27FC236}">
                  <a16:creationId xmlns:a16="http://schemas.microsoft.com/office/drawing/2014/main" id="{2EC099B0-6186-467F-949D-6DB9F2FA0D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7" y="1028"/>
              <a:ext cx="1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76" name="Oval 285">
              <a:extLst>
                <a:ext uri="{FF2B5EF4-FFF2-40B4-BE49-F238E27FC236}">
                  <a16:creationId xmlns:a16="http://schemas.microsoft.com/office/drawing/2014/main" id="{ABFF5DBF-F40D-44A4-B8CF-DDA7994096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9" y="1069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77" name="Oval 286">
              <a:extLst>
                <a:ext uri="{FF2B5EF4-FFF2-40B4-BE49-F238E27FC236}">
                  <a16:creationId xmlns:a16="http://schemas.microsoft.com/office/drawing/2014/main" id="{E67C0797-EAFE-4BFB-A8EE-489CCA5327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7" y="1069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78" name="Oval 287">
              <a:extLst>
                <a:ext uri="{FF2B5EF4-FFF2-40B4-BE49-F238E27FC236}">
                  <a16:creationId xmlns:a16="http://schemas.microsoft.com/office/drawing/2014/main" id="{0C6221CD-9197-434D-94FF-B793526A58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5" y="1067"/>
              <a:ext cx="4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79" name="Oval 288">
              <a:extLst>
                <a:ext uri="{FF2B5EF4-FFF2-40B4-BE49-F238E27FC236}">
                  <a16:creationId xmlns:a16="http://schemas.microsoft.com/office/drawing/2014/main" id="{B5FBBEFE-A523-46A9-9DB5-FF806663B2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3" y="1067"/>
              <a:ext cx="6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80" name="Oval 289">
              <a:extLst>
                <a:ext uri="{FF2B5EF4-FFF2-40B4-BE49-F238E27FC236}">
                  <a16:creationId xmlns:a16="http://schemas.microsoft.com/office/drawing/2014/main" id="{AAD3D0A6-9749-496B-8952-F51400EBC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2" y="1065"/>
              <a:ext cx="7" cy="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81" name="Oval 290">
              <a:extLst>
                <a:ext uri="{FF2B5EF4-FFF2-40B4-BE49-F238E27FC236}">
                  <a16:creationId xmlns:a16="http://schemas.microsoft.com/office/drawing/2014/main" id="{6DC04064-EE5C-469A-991B-557E1DAB6A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0" y="1065"/>
              <a:ext cx="9" cy="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82" name="Oval 291">
              <a:extLst>
                <a:ext uri="{FF2B5EF4-FFF2-40B4-BE49-F238E27FC236}">
                  <a16:creationId xmlns:a16="http://schemas.microsoft.com/office/drawing/2014/main" id="{C83A25D4-0D3F-49C9-80F3-448333B9E4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0" y="1063"/>
              <a:ext cx="10" cy="1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83" name="Oval 292">
              <a:extLst>
                <a:ext uri="{FF2B5EF4-FFF2-40B4-BE49-F238E27FC236}">
                  <a16:creationId xmlns:a16="http://schemas.microsoft.com/office/drawing/2014/main" id="{4CF3FD2A-8929-4482-A86E-F1CF404213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8" y="1063"/>
              <a:ext cx="12" cy="1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84" name="Oval 293">
              <a:extLst>
                <a:ext uri="{FF2B5EF4-FFF2-40B4-BE49-F238E27FC236}">
                  <a16:creationId xmlns:a16="http://schemas.microsoft.com/office/drawing/2014/main" id="{CD06C353-CDA6-4DDE-8BAD-20A884DB3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" y="1063"/>
              <a:ext cx="10" cy="1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85" name="Oval 294">
              <a:extLst>
                <a:ext uri="{FF2B5EF4-FFF2-40B4-BE49-F238E27FC236}">
                  <a16:creationId xmlns:a16="http://schemas.microsoft.com/office/drawing/2014/main" id="{58D4CCE6-6CBF-4C4A-A3F9-C64C0C6024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7" y="1063"/>
              <a:ext cx="11" cy="1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86" name="Oval 295">
              <a:extLst>
                <a:ext uri="{FF2B5EF4-FFF2-40B4-BE49-F238E27FC236}">
                  <a16:creationId xmlns:a16="http://schemas.microsoft.com/office/drawing/2014/main" id="{CF10B0EA-5618-47D9-AC40-6C40CBA12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7" y="1063"/>
              <a:ext cx="9" cy="1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87" name="Oval 296">
              <a:extLst>
                <a:ext uri="{FF2B5EF4-FFF2-40B4-BE49-F238E27FC236}">
                  <a16:creationId xmlns:a16="http://schemas.microsoft.com/office/drawing/2014/main" id="{74262D35-2685-4DC1-8317-4F10839AB6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7" y="1065"/>
              <a:ext cx="8" cy="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88" name="Oval 297">
              <a:extLst>
                <a:ext uri="{FF2B5EF4-FFF2-40B4-BE49-F238E27FC236}">
                  <a16:creationId xmlns:a16="http://schemas.microsoft.com/office/drawing/2014/main" id="{2CECB6E6-720A-4E9F-B08B-4A5A8E7995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7" y="1065"/>
              <a:ext cx="8" cy="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89" name="Oval 298">
              <a:extLst>
                <a:ext uri="{FF2B5EF4-FFF2-40B4-BE49-F238E27FC236}">
                  <a16:creationId xmlns:a16="http://schemas.microsoft.com/office/drawing/2014/main" id="{020B1A15-71C8-41BC-A1CD-ABC4FDBABF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7" y="1067"/>
              <a:ext cx="6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90" name="Oval 299">
              <a:extLst>
                <a:ext uri="{FF2B5EF4-FFF2-40B4-BE49-F238E27FC236}">
                  <a16:creationId xmlns:a16="http://schemas.microsoft.com/office/drawing/2014/main" id="{F550F34A-9E1A-4EEA-83B9-A7A52AD255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7" y="1067"/>
              <a:ext cx="4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91" name="Oval 300">
              <a:extLst>
                <a:ext uri="{FF2B5EF4-FFF2-40B4-BE49-F238E27FC236}">
                  <a16:creationId xmlns:a16="http://schemas.microsoft.com/office/drawing/2014/main" id="{ADDD564F-F380-4EF0-8534-73B215A75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7" y="1069"/>
              <a:ext cx="2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92" name="Oval 301">
              <a:extLst>
                <a:ext uri="{FF2B5EF4-FFF2-40B4-BE49-F238E27FC236}">
                  <a16:creationId xmlns:a16="http://schemas.microsoft.com/office/drawing/2014/main" id="{49375940-4A11-41B3-A9FD-D4ABDB20B8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8" y="1069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93" name="Oval 302">
              <a:extLst>
                <a:ext uri="{FF2B5EF4-FFF2-40B4-BE49-F238E27FC236}">
                  <a16:creationId xmlns:a16="http://schemas.microsoft.com/office/drawing/2014/main" id="{CEECDB8B-2419-4B76-9941-C69E10737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8" y="1109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94" name="Oval 303">
              <a:extLst>
                <a:ext uri="{FF2B5EF4-FFF2-40B4-BE49-F238E27FC236}">
                  <a16:creationId xmlns:a16="http://schemas.microsoft.com/office/drawing/2014/main" id="{D05DB815-6044-42C6-8C76-C88E3C9F49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" y="1107"/>
              <a:ext cx="1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95" name="Oval 304">
              <a:extLst>
                <a:ext uri="{FF2B5EF4-FFF2-40B4-BE49-F238E27FC236}">
                  <a16:creationId xmlns:a16="http://schemas.microsoft.com/office/drawing/2014/main" id="{AE90F2B0-7414-4D76-B6D1-21786EEA7B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6" y="1107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96" name="Oval 305">
              <a:extLst>
                <a:ext uri="{FF2B5EF4-FFF2-40B4-BE49-F238E27FC236}">
                  <a16:creationId xmlns:a16="http://schemas.microsoft.com/office/drawing/2014/main" id="{C15943DA-E8B2-48F1-A226-B239F3C444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4" y="1107"/>
              <a:ext cx="4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97" name="Oval 306">
              <a:extLst>
                <a:ext uri="{FF2B5EF4-FFF2-40B4-BE49-F238E27FC236}">
                  <a16:creationId xmlns:a16="http://schemas.microsoft.com/office/drawing/2014/main" id="{AFEFD3CC-A908-4189-B430-24090AC9B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3" y="1107"/>
              <a:ext cx="5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98" name="Oval 307">
              <a:extLst>
                <a:ext uri="{FF2B5EF4-FFF2-40B4-BE49-F238E27FC236}">
                  <a16:creationId xmlns:a16="http://schemas.microsoft.com/office/drawing/2014/main" id="{DF7510EA-BDE1-4059-9CA8-EFB2F895A0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3" y="1105"/>
              <a:ext cx="4" cy="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199" name="Oval 308">
              <a:extLst>
                <a:ext uri="{FF2B5EF4-FFF2-40B4-BE49-F238E27FC236}">
                  <a16:creationId xmlns:a16="http://schemas.microsoft.com/office/drawing/2014/main" id="{691AFBEE-1AFD-45DC-8B2C-54CD0FB148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1" y="1105"/>
              <a:ext cx="6" cy="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200" name="Oval 309">
              <a:extLst>
                <a:ext uri="{FF2B5EF4-FFF2-40B4-BE49-F238E27FC236}">
                  <a16:creationId xmlns:a16="http://schemas.microsoft.com/office/drawing/2014/main" id="{78330D31-4D88-4E19-A455-6954BEB645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1" y="1105"/>
              <a:ext cx="6" cy="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201" name="Oval 310">
              <a:extLst>
                <a:ext uri="{FF2B5EF4-FFF2-40B4-BE49-F238E27FC236}">
                  <a16:creationId xmlns:a16="http://schemas.microsoft.com/office/drawing/2014/main" id="{2A90B28C-AFD1-4766-AC2C-3CF37D4193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9" y="1105"/>
              <a:ext cx="6" cy="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202" name="Oval 311">
              <a:extLst>
                <a:ext uri="{FF2B5EF4-FFF2-40B4-BE49-F238E27FC236}">
                  <a16:creationId xmlns:a16="http://schemas.microsoft.com/office/drawing/2014/main" id="{E39E7D78-5BB9-4117-B33E-486043EA50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0" y="1105"/>
              <a:ext cx="5" cy="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203" name="Oval 312">
              <a:extLst>
                <a:ext uri="{FF2B5EF4-FFF2-40B4-BE49-F238E27FC236}">
                  <a16:creationId xmlns:a16="http://schemas.microsoft.com/office/drawing/2014/main" id="{836E996D-F362-465A-802D-263FEB462D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0" y="1107"/>
              <a:ext cx="3" cy="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204" name="Oval 313">
              <a:extLst>
                <a:ext uri="{FF2B5EF4-FFF2-40B4-BE49-F238E27FC236}">
                  <a16:creationId xmlns:a16="http://schemas.microsoft.com/office/drawing/2014/main" id="{78857FA1-58FE-49F8-AD75-D7418773B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0" y="1107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205" name="Oval 314">
              <a:extLst>
                <a:ext uri="{FF2B5EF4-FFF2-40B4-BE49-F238E27FC236}">
                  <a16:creationId xmlns:a16="http://schemas.microsoft.com/office/drawing/2014/main" id="{C35E573C-49E9-4601-BD40-AF3515B8B3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0" y="1107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206" name="Oval 315">
              <a:extLst>
                <a:ext uri="{FF2B5EF4-FFF2-40B4-BE49-F238E27FC236}">
                  <a16:creationId xmlns:a16="http://schemas.microsoft.com/office/drawing/2014/main" id="{98146977-9715-4BA5-B90E-1E751149E7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8" y="1107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207" name="Oval 316">
              <a:extLst>
                <a:ext uri="{FF2B5EF4-FFF2-40B4-BE49-F238E27FC236}">
                  <a16:creationId xmlns:a16="http://schemas.microsoft.com/office/drawing/2014/main" id="{2EBACB3E-9C5F-483D-AC07-2C3F1AB60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147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208" name="Oval 317">
              <a:extLst>
                <a:ext uri="{FF2B5EF4-FFF2-40B4-BE49-F238E27FC236}">
                  <a16:creationId xmlns:a16="http://schemas.microsoft.com/office/drawing/2014/main" id="{9557C531-D79C-42E7-B55E-528B54F91C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5" y="1147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209" name="Oval 318">
              <a:extLst>
                <a:ext uri="{FF2B5EF4-FFF2-40B4-BE49-F238E27FC236}">
                  <a16:creationId xmlns:a16="http://schemas.microsoft.com/office/drawing/2014/main" id="{5EF5E090-B192-4413-88E1-34A090DB37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6" y="1147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210" name="Oval 319">
              <a:extLst>
                <a:ext uri="{FF2B5EF4-FFF2-40B4-BE49-F238E27FC236}">
                  <a16:creationId xmlns:a16="http://schemas.microsoft.com/office/drawing/2014/main" id="{4BD4069B-84FB-45F7-8612-1DDB48DD8C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4" y="1147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211" name="Oval 320">
              <a:extLst>
                <a:ext uri="{FF2B5EF4-FFF2-40B4-BE49-F238E27FC236}">
                  <a16:creationId xmlns:a16="http://schemas.microsoft.com/office/drawing/2014/main" id="{6BA27397-954D-4A03-8565-CF7A0067D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2" y="1147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212" name="Oval 321">
              <a:extLst>
                <a:ext uri="{FF2B5EF4-FFF2-40B4-BE49-F238E27FC236}">
                  <a16:creationId xmlns:a16="http://schemas.microsoft.com/office/drawing/2014/main" id="{0072A129-2AE2-4399-B562-F5309D4040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2" y="1147"/>
              <a:ext cx="2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213" name="Oval 322">
              <a:extLst>
                <a:ext uri="{FF2B5EF4-FFF2-40B4-BE49-F238E27FC236}">
                  <a16:creationId xmlns:a16="http://schemas.microsoft.com/office/drawing/2014/main" id="{3B280DBC-5315-40B3-8AC4-81EEAAEB72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2" y="1147"/>
              <a:ext cx="1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214" name="Oval 323">
              <a:extLst>
                <a:ext uri="{FF2B5EF4-FFF2-40B4-BE49-F238E27FC236}">
                  <a16:creationId xmlns:a16="http://schemas.microsoft.com/office/drawing/2014/main" id="{B66B2F97-7431-4D98-9468-4E5523FC7F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1" y="1147"/>
              <a:ext cx="1" cy="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215" name="Oval 324">
              <a:extLst>
                <a:ext uri="{FF2B5EF4-FFF2-40B4-BE49-F238E27FC236}">
                  <a16:creationId xmlns:a16="http://schemas.microsoft.com/office/drawing/2014/main" id="{7CDC00B1-9138-4ACD-ABC3-FDEC5B9594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1" y="1147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  <p:sp>
          <p:nvSpPr>
            <p:cNvPr id="216" name="Oval 325">
              <a:extLst>
                <a:ext uri="{FF2B5EF4-FFF2-40B4-BE49-F238E27FC236}">
                  <a16:creationId xmlns:a16="http://schemas.microsoft.com/office/drawing/2014/main" id="{DFB547B6-6DEB-499D-8C61-9CA2D6FC1F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1" y="1147"/>
              <a:ext cx="1" cy="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000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18875D90-26E2-463E-A5AE-F668B43C67DE}"/>
              </a:ext>
            </a:extLst>
          </p:cNvPr>
          <p:cNvGrpSpPr/>
          <p:nvPr/>
        </p:nvGrpSpPr>
        <p:grpSpPr>
          <a:xfrm>
            <a:off x="1227466" y="1303816"/>
            <a:ext cx="1055780" cy="1180123"/>
            <a:chOff x="-1222774" y="1373172"/>
            <a:chExt cx="1025998" cy="1180123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88222747-7CF1-410B-9A37-BCE93E51223A}"/>
                </a:ext>
              </a:extLst>
            </p:cNvPr>
            <p:cNvSpPr txBox="1"/>
            <p:nvPr/>
          </p:nvSpPr>
          <p:spPr>
            <a:xfrm>
              <a:off x="-1215734" y="1401288"/>
              <a:ext cx="1017719" cy="1152007"/>
            </a:xfrm>
            <a:prstGeom prst="rect">
              <a:avLst/>
            </a:prstGeom>
            <a:noFill/>
            <a:effectLst/>
          </p:spPr>
          <p:txBody>
            <a:bodyPr wrap="none" lIns="74066" tIns="37033" rIns="74066" bIns="37033" rtlCol="0">
              <a:spAutoFit/>
            </a:bodyPr>
            <a:lstStyle/>
            <a:p>
              <a:r>
                <a:rPr lang="zh-CN" altLang="en-US" sz="3500" dirty="0">
                  <a:ln w="200597"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solidFill>
                    <a:srgbClr val="FFC000"/>
                  </a:solidFill>
                  <a:latin typeface="+mj-ea"/>
                  <a:ea typeface="+mj-ea"/>
                </a:rPr>
                <a:t>参赛</a:t>
              </a:r>
              <a:endParaRPr lang="en-US" altLang="zh-CN" sz="3500" dirty="0">
                <a:ln w="200597"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lin ang="5400000" scaled="1"/>
                  </a:gradFill>
                </a:ln>
                <a:solidFill>
                  <a:srgbClr val="FFC000"/>
                </a:solidFill>
                <a:latin typeface="+mj-ea"/>
                <a:ea typeface="+mj-ea"/>
              </a:endParaRPr>
            </a:p>
            <a:p>
              <a:r>
                <a:rPr lang="zh-CN" altLang="en-US" sz="3500" dirty="0">
                  <a:ln w="200597"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solidFill>
                    <a:srgbClr val="FFC000"/>
                  </a:solidFill>
                  <a:latin typeface="+mj-ea"/>
                  <a:ea typeface="+mj-ea"/>
                </a:rPr>
                <a:t>选手</a:t>
              </a:r>
              <a:endParaRPr lang="en-US" altLang="zh-CN" sz="3500" dirty="0">
                <a:ln w="200597"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lin ang="5400000" scaled="1"/>
                  </a:gradFill>
                </a:ln>
                <a:solidFill>
                  <a:srgbClr val="FFC000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2D16B922-6A10-4104-B37A-832C6364485F}"/>
                </a:ext>
              </a:extLst>
            </p:cNvPr>
            <p:cNvSpPr txBox="1"/>
            <p:nvPr/>
          </p:nvSpPr>
          <p:spPr>
            <a:xfrm>
              <a:off x="-1222774" y="1396318"/>
              <a:ext cx="1017719" cy="1152007"/>
            </a:xfrm>
            <a:prstGeom prst="rect">
              <a:avLst/>
            </a:prstGeom>
            <a:noFill/>
            <a:effectLst/>
          </p:spPr>
          <p:txBody>
            <a:bodyPr wrap="none" lIns="74066" tIns="37033" rIns="74066" bIns="37033" rtlCol="0">
              <a:spAutoFit/>
            </a:bodyPr>
            <a:lstStyle/>
            <a:p>
              <a:r>
                <a:rPr lang="zh-CN" altLang="en-US" sz="3500" dirty="0">
                  <a:ln w="123444">
                    <a:solidFill>
                      <a:schemeClr val="tx1"/>
                    </a:solidFill>
                  </a:ln>
                  <a:latin typeface="+mj-ea"/>
                  <a:ea typeface="+mj-ea"/>
                </a:rPr>
                <a:t>参赛</a:t>
              </a:r>
              <a:endParaRPr lang="en-US" altLang="zh-CN" sz="3500" dirty="0">
                <a:ln w="123444">
                  <a:solidFill>
                    <a:schemeClr val="tx1"/>
                  </a:solidFill>
                </a:ln>
                <a:latin typeface="+mj-ea"/>
                <a:ea typeface="+mj-ea"/>
              </a:endParaRPr>
            </a:p>
            <a:p>
              <a:r>
                <a:rPr lang="zh-CN" altLang="en-US" sz="3500" dirty="0">
                  <a:ln w="123444">
                    <a:solidFill>
                      <a:schemeClr val="tx1"/>
                    </a:solidFill>
                  </a:ln>
                  <a:latin typeface="+mj-ea"/>
                  <a:ea typeface="+mj-ea"/>
                </a:rPr>
                <a:t>选手</a:t>
              </a:r>
              <a:endParaRPr lang="en-US" altLang="zh-CN" sz="3500" dirty="0">
                <a:ln w="123444">
                  <a:solidFill>
                    <a:schemeClr val="tx1"/>
                  </a:solidFill>
                </a:ln>
                <a:latin typeface="+mj-ea"/>
                <a:ea typeface="+mj-ea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5CB7569C-2D70-43AD-A49A-42E01F84436A}"/>
                </a:ext>
              </a:extLst>
            </p:cNvPr>
            <p:cNvSpPr txBox="1"/>
            <p:nvPr/>
          </p:nvSpPr>
          <p:spPr>
            <a:xfrm>
              <a:off x="-1214495" y="1373172"/>
              <a:ext cx="1017719" cy="1152007"/>
            </a:xfrm>
            <a:prstGeom prst="rect">
              <a:avLst/>
            </a:prstGeom>
            <a:noFill/>
            <a:effectLst/>
          </p:spPr>
          <p:txBody>
            <a:bodyPr wrap="none" lIns="74066" tIns="37033" rIns="74066" bIns="37033" rtlCol="0">
              <a:spAutoFit/>
            </a:bodyPr>
            <a:lstStyle/>
            <a:p>
              <a:r>
                <a:rPr lang="zh-CN" altLang="en-US" sz="3500" dirty="0">
                  <a:solidFill>
                    <a:schemeClr val="bg1"/>
                  </a:solidFill>
                  <a:latin typeface="+mj-ea"/>
                  <a:ea typeface="+mj-ea"/>
                </a:rPr>
                <a:t>参赛</a:t>
              </a:r>
              <a:endParaRPr lang="en-US" altLang="zh-CN" sz="35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sz="3500" dirty="0">
                  <a:solidFill>
                    <a:schemeClr val="bg1"/>
                  </a:solidFill>
                  <a:latin typeface="+mj-ea"/>
                  <a:ea typeface="+mj-ea"/>
                </a:rPr>
                <a:t>选手</a:t>
              </a:r>
              <a:endParaRPr lang="en-US" altLang="zh-CN" sz="3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17" name="文本框 416">
            <a:extLst>
              <a:ext uri="{FF2B5EF4-FFF2-40B4-BE49-F238E27FC236}">
                <a16:creationId xmlns:a16="http://schemas.microsoft.com/office/drawing/2014/main" id="{4BAFE0FF-F63B-481B-81DD-B4BDB278018E}"/>
              </a:ext>
            </a:extLst>
          </p:cNvPr>
          <p:cNvSpPr txBox="1"/>
          <p:nvPr/>
        </p:nvSpPr>
        <p:spPr>
          <a:xfrm>
            <a:off x="804982" y="3480407"/>
            <a:ext cx="2001585" cy="12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sz="1600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</p:txBody>
      </p:sp>
      <p:pic>
        <p:nvPicPr>
          <p:cNvPr id="438" name="图片 437">
            <a:extLst>
              <a:ext uri="{FF2B5EF4-FFF2-40B4-BE49-F238E27FC236}">
                <a16:creationId xmlns:a16="http://schemas.microsoft.com/office/drawing/2014/main" id="{64A1F80D-7C99-411C-BAA9-4E811C81E6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74088" y="4700613"/>
            <a:ext cx="1921238" cy="1740202"/>
          </a:xfrm>
          <a:prstGeom prst="rect">
            <a:avLst/>
          </a:prstGeom>
        </p:spPr>
      </p:pic>
      <p:grpSp>
        <p:nvGrpSpPr>
          <p:cNvPr id="430" name="组合 429">
            <a:extLst>
              <a:ext uri="{FF2B5EF4-FFF2-40B4-BE49-F238E27FC236}">
                <a16:creationId xmlns:a16="http://schemas.microsoft.com/office/drawing/2014/main" id="{914608B0-2C4A-46BA-8946-5CEFACDA8F8F}"/>
              </a:ext>
            </a:extLst>
          </p:cNvPr>
          <p:cNvGrpSpPr/>
          <p:nvPr/>
        </p:nvGrpSpPr>
        <p:grpSpPr>
          <a:xfrm>
            <a:off x="8576921" y="4877074"/>
            <a:ext cx="3533025" cy="1026689"/>
            <a:chOff x="8095508" y="4046270"/>
            <a:chExt cx="3533025" cy="1026689"/>
          </a:xfrm>
        </p:grpSpPr>
        <p:sp>
          <p:nvSpPr>
            <p:cNvPr id="426" name="文本框 425">
              <a:extLst>
                <a:ext uri="{FF2B5EF4-FFF2-40B4-BE49-F238E27FC236}">
                  <a16:creationId xmlns:a16="http://schemas.microsoft.com/office/drawing/2014/main" id="{BACF183F-E598-4867-934D-CA73E2DC77F0}"/>
                </a:ext>
              </a:extLst>
            </p:cNvPr>
            <p:cNvSpPr txBox="1"/>
            <p:nvPr/>
          </p:nvSpPr>
          <p:spPr>
            <a:xfrm rot="21250597">
              <a:off x="8095508" y="4057296"/>
              <a:ext cx="3530002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000" dirty="0">
                  <a:ln w="101600">
                    <a:solidFill>
                      <a:schemeClr val="tx1"/>
                    </a:solidFill>
                  </a:ln>
                  <a:latin typeface="+mj-ea"/>
                  <a:ea typeface="+mj-ea"/>
                </a:rPr>
                <a:t> </a:t>
              </a:r>
              <a:r>
                <a:rPr lang="en-US" altLang="zh-CN" sz="6000" dirty="0">
                  <a:ln w="101600">
                    <a:solidFill>
                      <a:schemeClr val="tx1"/>
                    </a:solidFill>
                  </a:ln>
                  <a:latin typeface="+mj-ea"/>
                  <a:ea typeface="+mj-ea"/>
                </a:rPr>
                <a:t>PK</a:t>
              </a:r>
              <a:endParaRPr lang="zh-CN" altLang="en-US" sz="6000" dirty="0">
                <a:ln w="101600">
                  <a:solidFill>
                    <a:schemeClr val="tx1"/>
                  </a:solidFill>
                </a:ln>
                <a:latin typeface="+mj-ea"/>
                <a:ea typeface="+mj-ea"/>
              </a:endParaRPr>
            </a:p>
          </p:txBody>
        </p:sp>
        <p:sp>
          <p:nvSpPr>
            <p:cNvPr id="428" name="文本框 427">
              <a:extLst>
                <a:ext uri="{FF2B5EF4-FFF2-40B4-BE49-F238E27FC236}">
                  <a16:creationId xmlns:a16="http://schemas.microsoft.com/office/drawing/2014/main" id="{CDE6CCEC-8354-42A5-93C8-627BE73373AE}"/>
                </a:ext>
              </a:extLst>
            </p:cNvPr>
            <p:cNvSpPr txBox="1"/>
            <p:nvPr/>
          </p:nvSpPr>
          <p:spPr>
            <a:xfrm rot="21250597">
              <a:off x="8098531" y="4046270"/>
              <a:ext cx="3530002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000" dirty="0">
                  <a:ln w="25400">
                    <a:noFill/>
                  </a:ln>
                  <a:gradFill>
                    <a:gsLst>
                      <a:gs pos="24000">
                        <a:srgbClr val="48E199"/>
                      </a:gs>
                      <a:gs pos="76000">
                        <a:srgbClr val="FFC000"/>
                      </a:gs>
                      <a:gs pos="42000">
                        <a:srgbClr val="FF3250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rPr>
                <a:t> </a:t>
              </a:r>
              <a:r>
                <a:rPr lang="en-US" altLang="zh-CN" sz="6000" dirty="0">
                  <a:ln w="25400">
                    <a:noFill/>
                  </a:ln>
                  <a:gradFill>
                    <a:gsLst>
                      <a:gs pos="24000">
                        <a:srgbClr val="48E199"/>
                      </a:gs>
                      <a:gs pos="76000">
                        <a:srgbClr val="FFC000"/>
                      </a:gs>
                      <a:gs pos="42000">
                        <a:srgbClr val="FF3250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</a:rPr>
                <a:t>PK</a:t>
              </a:r>
              <a:endParaRPr lang="zh-CN" altLang="en-US" sz="6000" dirty="0">
                <a:ln w="25400">
                  <a:noFill/>
                </a:ln>
                <a:gradFill>
                  <a:gsLst>
                    <a:gs pos="24000">
                      <a:srgbClr val="48E199"/>
                    </a:gs>
                    <a:gs pos="76000">
                      <a:srgbClr val="FFC000"/>
                    </a:gs>
                    <a:gs pos="42000">
                      <a:srgbClr val="FF3250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0244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EE26870-EEBF-4D53-BEE5-E4CABE4A1796}"/>
              </a:ext>
            </a:extLst>
          </p:cNvPr>
          <p:cNvSpPr/>
          <p:nvPr/>
        </p:nvSpPr>
        <p:spPr>
          <a:xfrm>
            <a:off x="482600" y="1028700"/>
            <a:ext cx="11214100" cy="3113532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 descr="形状&#10;&#10;低可信度描述已自动生成">
            <a:extLst>
              <a:ext uri="{FF2B5EF4-FFF2-40B4-BE49-F238E27FC236}">
                <a16:creationId xmlns:a16="http://schemas.microsoft.com/office/drawing/2014/main" id="{DE84D16F-F248-4555-B31F-07DB40618D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1" t="30679" r="3683" b="42821"/>
          <a:stretch/>
        </p:blipFill>
        <p:spPr>
          <a:xfrm>
            <a:off x="482599" y="1050980"/>
            <a:ext cx="11201399" cy="3113532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2326ADEF-A7D9-4B96-994D-B8CAF8CD8951}"/>
              </a:ext>
            </a:extLst>
          </p:cNvPr>
          <p:cNvGrpSpPr/>
          <p:nvPr/>
        </p:nvGrpSpPr>
        <p:grpSpPr>
          <a:xfrm>
            <a:off x="2877041" y="1382947"/>
            <a:ext cx="6437919" cy="1938992"/>
            <a:chOff x="4398151" y="3574625"/>
            <a:chExt cx="6437919" cy="193899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01F374F-078A-44D4-82A0-9CDB9F940CAA}"/>
                </a:ext>
              </a:extLst>
            </p:cNvPr>
            <p:cNvSpPr txBox="1"/>
            <p:nvPr/>
          </p:nvSpPr>
          <p:spPr>
            <a:xfrm>
              <a:off x="4398151" y="3574625"/>
              <a:ext cx="6431569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0" dirty="0">
                  <a:ln w="247650"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solidFill>
                    <a:srgbClr val="FFC000"/>
                  </a:solidFill>
                  <a:effectLst>
                    <a:outerShdw blurRad="635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rPr>
                <a:t>漫计划二</a:t>
              </a:r>
              <a:endParaRPr lang="en-US" altLang="zh-CN" sz="12000" dirty="0">
                <a:ln w="247650"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lin ang="5400000" scaled="1"/>
                  </a:gradFill>
                </a:ln>
                <a:solidFill>
                  <a:srgbClr val="FFC000"/>
                </a:solidFill>
                <a:effectLst>
                  <a:outerShdw blurRad="63500" sx="97000" sy="97000" algn="c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4A4071B-63BC-4417-BFE6-98F15B0B82B0}"/>
                </a:ext>
              </a:extLst>
            </p:cNvPr>
            <p:cNvSpPr txBox="1"/>
            <p:nvPr/>
          </p:nvSpPr>
          <p:spPr>
            <a:xfrm>
              <a:off x="4398918" y="3574625"/>
              <a:ext cx="6431569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0" dirty="0">
                  <a:ln w="190500">
                    <a:solidFill>
                      <a:schemeClr val="tx1"/>
                    </a:solidFill>
                  </a:ln>
                  <a:effectLst>
                    <a:outerShdw blurRad="635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rPr>
                <a:t>漫计划二</a:t>
              </a:r>
              <a:endParaRPr lang="en-US" altLang="zh-CN" sz="12000" dirty="0">
                <a:ln w="190500">
                  <a:solidFill>
                    <a:schemeClr val="tx1"/>
                  </a:solidFill>
                </a:ln>
                <a:effectLst>
                  <a:outerShdw blurRad="63500" sx="97000" sy="97000" algn="c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075F706-460C-4EC8-A961-949DF700F36B}"/>
                </a:ext>
              </a:extLst>
            </p:cNvPr>
            <p:cNvSpPr txBox="1"/>
            <p:nvPr/>
          </p:nvSpPr>
          <p:spPr>
            <a:xfrm>
              <a:off x="4404501" y="3574625"/>
              <a:ext cx="6431569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0" dirty="0">
                  <a:solidFill>
                    <a:schemeClr val="bg1"/>
                  </a:solidFill>
                  <a:effectLst>
                    <a:outerShdw blurRad="635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rPr>
                <a:t>漫计划二</a:t>
              </a:r>
              <a:endParaRPr lang="en-US" altLang="zh-CN" sz="12000" dirty="0">
                <a:solidFill>
                  <a:schemeClr val="bg1"/>
                </a:solidFill>
                <a:effectLst>
                  <a:outerShdw blurRad="63500" sx="97000" sy="97000" algn="c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endParaRPr>
            </a:p>
          </p:txBody>
        </p:sp>
      </p:grpSp>
      <p:pic>
        <p:nvPicPr>
          <p:cNvPr id="35" name="图形 34">
            <a:extLst>
              <a:ext uri="{FF2B5EF4-FFF2-40B4-BE49-F238E27FC236}">
                <a16:creationId xmlns:a16="http://schemas.microsoft.com/office/drawing/2014/main" id="{E83C3F22-5C9D-456C-A60C-707654091C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16149" y="1168218"/>
            <a:ext cx="574887" cy="971200"/>
          </a:xfrm>
          <a:prstGeom prst="rect">
            <a:avLst/>
          </a:prstGeom>
        </p:spPr>
      </p:pic>
      <p:pic>
        <p:nvPicPr>
          <p:cNvPr id="43" name="图片 42" descr="卡通人物&#10;&#10;描述已自动生成">
            <a:extLst>
              <a:ext uri="{FF2B5EF4-FFF2-40B4-BE49-F238E27FC236}">
                <a16:creationId xmlns:a16="http://schemas.microsoft.com/office/drawing/2014/main" id="{D1692E7B-8DBF-496B-A8E2-B69EDDA72F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51404" y="1286106"/>
            <a:ext cx="577235" cy="850837"/>
          </a:xfrm>
          <a:prstGeom prst="rect">
            <a:avLst/>
          </a:prstGeom>
        </p:spPr>
      </p:pic>
      <p:sp>
        <p:nvSpPr>
          <p:cNvPr id="54" name="矩形 53">
            <a:extLst>
              <a:ext uri="{FF2B5EF4-FFF2-40B4-BE49-F238E27FC236}">
                <a16:creationId xmlns:a16="http://schemas.microsoft.com/office/drawing/2014/main" id="{5A4A55FB-38FC-4053-B52F-C9418D90E04A}"/>
              </a:ext>
            </a:extLst>
          </p:cNvPr>
          <p:cNvSpPr/>
          <p:nvPr/>
        </p:nvSpPr>
        <p:spPr>
          <a:xfrm>
            <a:off x="482600" y="4279900"/>
            <a:ext cx="11214100" cy="1854200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59C2CB2-EBA9-4A38-A873-AEBA74134DD8}"/>
              </a:ext>
            </a:extLst>
          </p:cNvPr>
          <p:cNvGrpSpPr/>
          <p:nvPr/>
        </p:nvGrpSpPr>
        <p:grpSpPr>
          <a:xfrm>
            <a:off x="1628132" y="4375074"/>
            <a:ext cx="9239924" cy="1740202"/>
            <a:chOff x="1426222" y="4375074"/>
            <a:chExt cx="9239924" cy="1740202"/>
          </a:xfrm>
        </p:grpSpPr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8BFA7A58-35D4-4315-B7FB-EF7199C708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26222" y="4375074"/>
              <a:ext cx="1921238" cy="1740202"/>
            </a:xfrm>
            <a:prstGeom prst="rect">
              <a:avLst/>
            </a:prstGeom>
          </p:spPr>
        </p:pic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C042F37-AA37-4392-BB01-0DCA6E10140A}"/>
                </a:ext>
              </a:extLst>
            </p:cNvPr>
            <p:cNvSpPr txBox="1"/>
            <p:nvPr/>
          </p:nvSpPr>
          <p:spPr>
            <a:xfrm>
              <a:off x="3169107" y="4817748"/>
              <a:ext cx="7497039" cy="696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rPr>
                <a:t>请在这里输入内容，请在这里输入内容，请在这里输入内容，请在这里输入内容，请在这里输入内容，请在这里输入内容，请在这里输入内容</a:t>
              </a: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92BD6225-623D-4E4B-8BA9-E12BBB1CE550}"/>
              </a:ext>
            </a:extLst>
          </p:cNvPr>
          <p:cNvSpPr txBox="1"/>
          <p:nvPr/>
        </p:nvSpPr>
        <p:spPr>
          <a:xfrm rot="21250597">
            <a:off x="1616478" y="4690903"/>
            <a:ext cx="182715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>
                <a:ln w="31750"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3250"/>
                    </a:gs>
                  </a:gsLst>
                  <a:path path="circle">
                    <a:fillToRect l="50000" t="50000" r="50000" b="50000"/>
                  </a:path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 </a:t>
            </a:r>
            <a:r>
              <a:rPr lang="en-US" altLang="zh-CN" sz="2500" dirty="0">
                <a:ln w="31750"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3250"/>
                    </a:gs>
                  </a:gsLst>
                  <a:path path="circle">
                    <a:fillToRect l="50000" t="50000" r="50000" b="50000"/>
                  </a:path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PART ONE</a:t>
            </a:r>
            <a:endParaRPr lang="zh-CN" altLang="en-US" sz="2500" dirty="0">
              <a:ln w="31750">
                <a:gradFill>
                  <a:gsLst>
                    <a:gs pos="0">
                      <a:srgbClr val="FFC000"/>
                    </a:gs>
                    <a:gs pos="100000">
                      <a:srgbClr val="FF3250"/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FFC000"/>
                  </a:gs>
                  <a:gs pos="100000">
                    <a:srgbClr val="FF3250"/>
                  </a:gs>
                </a:gsLst>
                <a:path path="circle">
                  <a:fillToRect l="50000" t="50000" r="50000" b="50000"/>
                </a:path>
              </a:gradFill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2B3F059-DFD1-4F0A-B386-73D9E23D96D0}"/>
              </a:ext>
            </a:extLst>
          </p:cNvPr>
          <p:cNvSpPr txBox="1"/>
          <p:nvPr/>
        </p:nvSpPr>
        <p:spPr>
          <a:xfrm rot="21250597">
            <a:off x="1609147" y="4700316"/>
            <a:ext cx="182715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>
                <a:ln w="25400">
                  <a:noFill/>
                </a:ln>
                <a:latin typeface="+mj-ea"/>
                <a:ea typeface="+mj-ea"/>
              </a:rPr>
              <a:t> </a:t>
            </a:r>
            <a:r>
              <a:rPr lang="en-US" altLang="zh-CN" sz="2500" dirty="0">
                <a:ln w="25400">
                  <a:noFill/>
                </a:ln>
                <a:latin typeface="+mj-ea"/>
                <a:ea typeface="+mj-ea"/>
              </a:rPr>
              <a:t>PART ONE</a:t>
            </a:r>
            <a:endParaRPr lang="zh-CN" altLang="en-US" sz="2500" dirty="0">
              <a:ln w="25400">
                <a:noFill/>
              </a:ln>
              <a:latin typeface="+mj-ea"/>
              <a:ea typeface="+mj-ea"/>
            </a:endParaRPr>
          </a:p>
        </p:txBody>
      </p:sp>
      <p:pic>
        <p:nvPicPr>
          <p:cNvPr id="20" name="图片 19" descr="山上的风景&#10;&#10;描述已自动生成">
            <a:extLst>
              <a:ext uri="{FF2B5EF4-FFF2-40B4-BE49-F238E27FC236}">
                <a16:creationId xmlns:a16="http://schemas.microsoft.com/office/drawing/2014/main" id="{D4EA3CF6-64C0-4EED-A61A-B9C7B274D60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85" b="51305"/>
          <a:stretch/>
        </p:blipFill>
        <p:spPr>
          <a:xfrm>
            <a:off x="500814" y="2951534"/>
            <a:ext cx="11190372" cy="1172325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92260B18-96B5-4EAB-9906-E439884A5CDD}"/>
              </a:ext>
            </a:extLst>
          </p:cNvPr>
          <p:cNvGrpSpPr/>
          <p:nvPr/>
        </p:nvGrpSpPr>
        <p:grpSpPr>
          <a:xfrm>
            <a:off x="10063287" y="3135695"/>
            <a:ext cx="1004579" cy="729424"/>
            <a:chOff x="5764301" y="2775776"/>
            <a:chExt cx="1326388" cy="963089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901313D1-2C73-4E6A-BC4D-77C6F626ECCC}"/>
                </a:ext>
              </a:extLst>
            </p:cNvPr>
            <p:cNvSpPr/>
            <p:nvPr/>
          </p:nvSpPr>
          <p:spPr>
            <a:xfrm>
              <a:off x="5934815" y="2775776"/>
              <a:ext cx="963089" cy="963089"/>
            </a:xfrm>
            <a:prstGeom prst="ellipse">
              <a:avLst/>
            </a:prstGeom>
            <a:gradFill flip="none" rotWithShape="1">
              <a:gsLst>
                <a:gs pos="69000">
                  <a:srgbClr val="48E199"/>
                </a:gs>
                <a:gs pos="20000">
                  <a:srgbClr val="FFC000"/>
                </a:gs>
                <a:gs pos="42000">
                  <a:srgbClr val="FF3250"/>
                </a:gs>
              </a:gsLst>
              <a:lin ang="27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8872C7E-2D9A-4654-B5D9-4EAD9C684707}"/>
                </a:ext>
              </a:extLst>
            </p:cNvPr>
            <p:cNvSpPr txBox="1"/>
            <p:nvPr/>
          </p:nvSpPr>
          <p:spPr>
            <a:xfrm rot="21250597">
              <a:off x="5764301" y="2976463"/>
              <a:ext cx="1326388" cy="5282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 plans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4217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DC94FFB2-2810-453C-9323-65EDACC8E52D}"/>
              </a:ext>
            </a:extLst>
          </p:cNvPr>
          <p:cNvGrpSpPr/>
          <p:nvPr/>
        </p:nvGrpSpPr>
        <p:grpSpPr>
          <a:xfrm>
            <a:off x="6196441" y="1144813"/>
            <a:ext cx="5322459" cy="5206999"/>
            <a:chOff x="6196441" y="1028701"/>
            <a:chExt cx="2554439" cy="520699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4518E51-46AA-46F8-8642-3935E78B9E46}"/>
                </a:ext>
              </a:extLst>
            </p:cNvPr>
            <p:cNvSpPr/>
            <p:nvPr/>
          </p:nvSpPr>
          <p:spPr>
            <a:xfrm>
              <a:off x="6196441" y="1028701"/>
              <a:ext cx="2554439" cy="24003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9CA890A-844B-4FBB-9B2D-6610EB9B9FEB}"/>
                </a:ext>
              </a:extLst>
            </p:cNvPr>
            <p:cNvSpPr/>
            <p:nvPr/>
          </p:nvSpPr>
          <p:spPr>
            <a:xfrm>
              <a:off x="6196441" y="3693887"/>
              <a:ext cx="2554439" cy="2541813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0370A2A-2455-4B5B-B76D-723DECA933CE}"/>
              </a:ext>
            </a:extLst>
          </p:cNvPr>
          <p:cNvGrpSpPr/>
          <p:nvPr/>
        </p:nvGrpSpPr>
        <p:grpSpPr>
          <a:xfrm>
            <a:off x="660400" y="859650"/>
            <a:ext cx="2554439" cy="3086100"/>
            <a:chOff x="660400" y="743538"/>
            <a:chExt cx="2554439" cy="308610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01826FBD-C366-47B5-B051-99DD96EA954A}"/>
                </a:ext>
              </a:extLst>
            </p:cNvPr>
            <p:cNvSpPr/>
            <p:nvPr/>
          </p:nvSpPr>
          <p:spPr>
            <a:xfrm>
              <a:off x="660400" y="1028701"/>
              <a:ext cx="2554439" cy="24003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C3846C3D-6310-441E-BAD9-60D1ED8EBC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00" y="1017176"/>
              <a:ext cx="2554438" cy="2400299"/>
            </a:xfrm>
            <a:prstGeom prst="rect">
              <a:avLst/>
            </a:prstGeom>
          </p:spPr>
        </p:pic>
        <p:pic>
          <p:nvPicPr>
            <p:cNvPr id="59" name="图形 58">
              <a:extLst>
                <a:ext uri="{FF2B5EF4-FFF2-40B4-BE49-F238E27FC236}">
                  <a16:creationId xmlns:a16="http://schemas.microsoft.com/office/drawing/2014/main" id="{4B5D68CE-3BEA-4952-9C69-73F3582842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6137" y="743538"/>
              <a:ext cx="2286000" cy="3086100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C6F9058-B6B3-4EBD-A09B-A2DF77EBF6AF}"/>
              </a:ext>
            </a:extLst>
          </p:cNvPr>
          <p:cNvGrpSpPr/>
          <p:nvPr/>
        </p:nvGrpSpPr>
        <p:grpSpPr>
          <a:xfrm>
            <a:off x="660400" y="2818263"/>
            <a:ext cx="2657475" cy="581025"/>
            <a:chOff x="660400" y="2818263"/>
            <a:chExt cx="2657475" cy="58102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8E3156B-00B7-44D2-AF65-71CA0F148EC3}"/>
                </a:ext>
              </a:extLst>
            </p:cNvPr>
            <p:cNvSpPr/>
            <p:nvPr/>
          </p:nvSpPr>
          <p:spPr>
            <a:xfrm flipV="1">
              <a:off x="660400" y="2818263"/>
              <a:ext cx="2657475" cy="581025"/>
            </a:xfrm>
            <a:custGeom>
              <a:avLst/>
              <a:gdLst>
                <a:gd name="connsiteX0" fmla="*/ 47625 w 2333625"/>
                <a:gd name="connsiteY0" fmla="*/ 0 h 609600"/>
                <a:gd name="connsiteX1" fmla="*/ 2238375 w 2333625"/>
                <a:gd name="connsiteY1" fmla="*/ 19050 h 609600"/>
                <a:gd name="connsiteX2" fmla="*/ 2333625 w 2333625"/>
                <a:gd name="connsiteY2" fmla="*/ 600075 h 609600"/>
                <a:gd name="connsiteX3" fmla="*/ 0 w 2333625"/>
                <a:gd name="connsiteY3" fmla="*/ 609600 h 609600"/>
                <a:gd name="connsiteX4" fmla="*/ 47625 w 2333625"/>
                <a:gd name="connsiteY4" fmla="*/ 0 h 609600"/>
                <a:gd name="connsiteX0" fmla="*/ 9525 w 2295525"/>
                <a:gd name="connsiteY0" fmla="*/ 0 h 609600"/>
                <a:gd name="connsiteX1" fmla="*/ 2200275 w 2295525"/>
                <a:gd name="connsiteY1" fmla="*/ 19050 h 609600"/>
                <a:gd name="connsiteX2" fmla="*/ 2295525 w 2295525"/>
                <a:gd name="connsiteY2" fmla="*/ 600075 h 609600"/>
                <a:gd name="connsiteX3" fmla="*/ 0 w 2295525"/>
                <a:gd name="connsiteY3" fmla="*/ 609600 h 609600"/>
                <a:gd name="connsiteX4" fmla="*/ 9525 w 2295525"/>
                <a:gd name="connsiteY4" fmla="*/ 0 h 609600"/>
                <a:gd name="connsiteX0" fmla="*/ 0 w 2305050"/>
                <a:gd name="connsiteY0" fmla="*/ 9525 h 590550"/>
                <a:gd name="connsiteX1" fmla="*/ 2209800 w 2305050"/>
                <a:gd name="connsiteY1" fmla="*/ 0 h 590550"/>
                <a:gd name="connsiteX2" fmla="*/ 2305050 w 2305050"/>
                <a:gd name="connsiteY2" fmla="*/ 581025 h 590550"/>
                <a:gd name="connsiteX3" fmla="*/ 9525 w 2305050"/>
                <a:gd name="connsiteY3" fmla="*/ 590550 h 590550"/>
                <a:gd name="connsiteX4" fmla="*/ 0 w 230505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188343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5245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4762 h 585787"/>
                <a:gd name="connsiteX1" fmla="*/ 2224563 w 2295666"/>
                <a:gd name="connsiteY1" fmla="*/ 0 h 585787"/>
                <a:gd name="connsiteX2" fmla="*/ 2295666 w 2295666"/>
                <a:gd name="connsiteY2" fmla="*/ 576262 h 585787"/>
                <a:gd name="connsiteX3" fmla="*/ 141 w 2295666"/>
                <a:gd name="connsiteY3" fmla="*/ 585787 h 585787"/>
                <a:gd name="connsiteX4" fmla="*/ 3316 w 2295666"/>
                <a:gd name="connsiteY4" fmla="*/ 4762 h 585787"/>
                <a:gd name="connsiteX0" fmla="*/ 3316 w 2297789"/>
                <a:gd name="connsiteY0" fmla="*/ 0 h 581025"/>
                <a:gd name="connsiteX1" fmla="*/ 2297789 w 2297789"/>
                <a:gd name="connsiteY1" fmla="*/ 7938 h 581025"/>
                <a:gd name="connsiteX2" fmla="*/ 2295666 w 2297789"/>
                <a:gd name="connsiteY2" fmla="*/ 571500 h 581025"/>
                <a:gd name="connsiteX3" fmla="*/ 141 w 2297789"/>
                <a:gd name="connsiteY3" fmla="*/ 581025 h 581025"/>
                <a:gd name="connsiteX4" fmla="*/ 3316 w 2297789"/>
                <a:gd name="connsiteY4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7789" h="581025">
                  <a:moveTo>
                    <a:pt x="3316" y="0"/>
                  </a:moveTo>
                  <a:lnTo>
                    <a:pt x="2297789" y="7938"/>
                  </a:lnTo>
                  <a:cubicBezTo>
                    <a:pt x="2297081" y="195792"/>
                    <a:pt x="2296374" y="383646"/>
                    <a:pt x="2295666" y="571500"/>
                  </a:cubicBezTo>
                  <a:lnTo>
                    <a:pt x="141" y="581025"/>
                  </a:lnTo>
                  <a:cubicBezTo>
                    <a:pt x="-917" y="387350"/>
                    <a:pt x="4374" y="193675"/>
                    <a:pt x="3316" y="0"/>
                  </a:cubicBezTo>
                  <a:close/>
                </a:path>
              </a:pathLst>
            </a:custGeom>
            <a:solidFill>
              <a:srgbClr val="FFC00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E5076B2-8412-4095-BD0E-7E788A7964D8}"/>
                </a:ext>
              </a:extLst>
            </p:cNvPr>
            <p:cNvSpPr txBox="1"/>
            <p:nvPr/>
          </p:nvSpPr>
          <p:spPr>
            <a:xfrm>
              <a:off x="1133080" y="2847388"/>
              <a:ext cx="1712114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参赛选手</a:t>
              </a:r>
              <a:r>
                <a:rPr lang="en-US" altLang="zh-CN" sz="25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1</a:t>
              </a:r>
              <a:endParaRPr lang="zh-CN" altLang="en-US" sz="2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258C466-290D-4A1A-AB60-910147D29F28}"/>
              </a:ext>
            </a:extLst>
          </p:cNvPr>
          <p:cNvGrpSpPr/>
          <p:nvPr/>
        </p:nvGrpSpPr>
        <p:grpSpPr>
          <a:xfrm>
            <a:off x="3428420" y="801913"/>
            <a:ext cx="2567140" cy="3086100"/>
            <a:chOff x="3428420" y="685801"/>
            <a:chExt cx="2567140" cy="308610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11B63880-1431-4824-9B54-898625CC7F15}"/>
                </a:ext>
              </a:extLst>
            </p:cNvPr>
            <p:cNvSpPr/>
            <p:nvPr/>
          </p:nvSpPr>
          <p:spPr>
            <a:xfrm>
              <a:off x="3428420" y="1028701"/>
              <a:ext cx="2554439" cy="24003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E1BCAB10-4D2C-4A0A-A6E4-62E6C147A2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1122" y="1017176"/>
              <a:ext cx="2554438" cy="2400299"/>
            </a:xfrm>
            <a:prstGeom prst="rect">
              <a:avLst/>
            </a:prstGeom>
          </p:spPr>
        </p:pic>
        <p:pic>
          <p:nvPicPr>
            <p:cNvPr id="61" name="图形 60">
              <a:extLst>
                <a:ext uri="{FF2B5EF4-FFF2-40B4-BE49-F238E27FC236}">
                  <a16:creationId xmlns:a16="http://schemas.microsoft.com/office/drawing/2014/main" id="{C9B9DC0A-FBE3-478B-81EC-415CEEF2F69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575341" y="685801"/>
              <a:ext cx="2286000" cy="3086100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3D5ADDD-F7C7-41B7-847A-508B122021AD}"/>
              </a:ext>
            </a:extLst>
          </p:cNvPr>
          <p:cNvGrpSpPr/>
          <p:nvPr/>
        </p:nvGrpSpPr>
        <p:grpSpPr>
          <a:xfrm>
            <a:off x="3428420" y="2818263"/>
            <a:ext cx="2657475" cy="581025"/>
            <a:chOff x="3428420" y="2818263"/>
            <a:chExt cx="2657475" cy="58102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D3E47C5-D849-4188-BCC8-44CF09842160}"/>
                </a:ext>
              </a:extLst>
            </p:cNvPr>
            <p:cNvSpPr/>
            <p:nvPr/>
          </p:nvSpPr>
          <p:spPr>
            <a:xfrm flipV="1">
              <a:off x="3428420" y="2818263"/>
              <a:ext cx="2657475" cy="581025"/>
            </a:xfrm>
            <a:custGeom>
              <a:avLst/>
              <a:gdLst>
                <a:gd name="connsiteX0" fmla="*/ 47625 w 2333625"/>
                <a:gd name="connsiteY0" fmla="*/ 0 h 609600"/>
                <a:gd name="connsiteX1" fmla="*/ 2238375 w 2333625"/>
                <a:gd name="connsiteY1" fmla="*/ 19050 h 609600"/>
                <a:gd name="connsiteX2" fmla="*/ 2333625 w 2333625"/>
                <a:gd name="connsiteY2" fmla="*/ 600075 h 609600"/>
                <a:gd name="connsiteX3" fmla="*/ 0 w 2333625"/>
                <a:gd name="connsiteY3" fmla="*/ 609600 h 609600"/>
                <a:gd name="connsiteX4" fmla="*/ 47625 w 2333625"/>
                <a:gd name="connsiteY4" fmla="*/ 0 h 609600"/>
                <a:gd name="connsiteX0" fmla="*/ 9525 w 2295525"/>
                <a:gd name="connsiteY0" fmla="*/ 0 h 609600"/>
                <a:gd name="connsiteX1" fmla="*/ 2200275 w 2295525"/>
                <a:gd name="connsiteY1" fmla="*/ 19050 h 609600"/>
                <a:gd name="connsiteX2" fmla="*/ 2295525 w 2295525"/>
                <a:gd name="connsiteY2" fmla="*/ 600075 h 609600"/>
                <a:gd name="connsiteX3" fmla="*/ 0 w 2295525"/>
                <a:gd name="connsiteY3" fmla="*/ 609600 h 609600"/>
                <a:gd name="connsiteX4" fmla="*/ 9525 w 2295525"/>
                <a:gd name="connsiteY4" fmla="*/ 0 h 609600"/>
                <a:gd name="connsiteX0" fmla="*/ 0 w 2305050"/>
                <a:gd name="connsiteY0" fmla="*/ 9525 h 590550"/>
                <a:gd name="connsiteX1" fmla="*/ 2209800 w 2305050"/>
                <a:gd name="connsiteY1" fmla="*/ 0 h 590550"/>
                <a:gd name="connsiteX2" fmla="*/ 2305050 w 2305050"/>
                <a:gd name="connsiteY2" fmla="*/ 581025 h 590550"/>
                <a:gd name="connsiteX3" fmla="*/ 9525 w 2305050"/>
                <a:gd name="connsiteY3" fmla="*/ 590550 h 590550"/>
                <a:gd name="connsiteX4" fmla="*/ 0 w 230505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188343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5245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4762 h 585787"/>
                <a:gd name="connsiteX1" fmla="*/ 2224563 w 2295666"/>
                <a:gd name="connsiteY1" fmla="*/ 0 h 585787"/>
                <a:gd name="connsiteX2" fmla="*/ 2295666 w 2295666"/>
                <a:gd name="connsiteY2" fmla="*/ 576262 h 585787"/>
                <a:gd name="connsiteX3" fmla="*/ 141 w 2295666"/>
                <a:gd name="connsiteY3" fmla="*/ 585787 h 585787"/>
                <a:gd name="connsiteX4" fmla="*/ 3316 w 2295666"/>
                <a:gd name="connsiteY4" fmla="*/ 4762 h 585787"/>
                <a:gd name="connsiteX0" fmla="*/ 3316 w 2297789"/>
                <a:gd name="connsiteY0" fmla="*/ 0 h 581025"/>
                <a:gd name="connsiteX1" fmla="*/ 2297789 w 2297789"/>
                <a:gd name="connsiteY1" fmla="*/ 7938 h 581025"/>
                <a:gd name="connsiteX2" fmla="*/ 2295666 w 2297789"/>
                <a:gd name="connsiteY2" fmla="*/ 571500 h 581025"/>
                <a:gd name="connsiteX3" fmla="*/ 141 w 2297789"/>
                <a:gd name="connsiteY3" fmla="*/ 581025 h 581025"/>
                <a:gd name="connsiteX4" fmla="*/ 3316 w 2297789"/>
                <a:gd name="connsiteY4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7789" h="581025">
                  <a:moveTo>
                    <a:pt x="3316" y="0"/>
                  </a:moveTo>
                  <a:lnTo>
                    <a:pt x="2297789" y="7938"/>
                  </a:lnTo>
                  <a:cubicBezTo>
                    <a:pt x="2297081" y="195792"/>
                    <a:pt x="2296374" y="383646"/>
                    <a:pt x="2295666" y="571500"/>
                  </a:cubicBezTo>
                  <a:lnTo>
                    <a:pt x="141" y="581025"/>
                  </a:lnTo>
                  <a:cubicBezTo>
                    <a:pt x="-917" y="387350"/>
                    <a:pt x="4374" y="193675"/>
                    <a:pt x="3316" y="0"/>
                  </a:cubicBezTo>
                  <a:close/>
                </a:path>
              </a:pathLst>
            </a:custGeom>
            <a:solidFill>
              <a:srgbClr val="48E199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C1E5409-25E1-40F2-A43B-B2F6280EBADD}"/>
                </a:ext>
              </a:extLst>
            </p:cNvPr>
            <p:cNvSpPr txBox="1"/>
            <p:nvPr/>
          </p:nvSpPr>
          <p:spPr>
            <a:xfrm>
              <a:off x="3921911" y="2832148"/>
              <a:ext cx="1670492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参赛选手</a:t>
              </a:r>
              <a:r>
                <a:rPr lang="en-US" altLang="zh-CN" sz="25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2</a:t>
              </a:r>
              <a:endParaRPr lang="zh-CN" altLang="en-US" sz="2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CC8A434-0E3A-4BFB-894E-A8C3B0A650E1}"/>
              </a:ext>
            </a:extLst>
          </p:cNvPr>
          <p:cNvGrpSpPr/>
          <p:nvPr/>
        </p:nvGrpSpPr>
        <p:grpSpPr>
          <a:xfrm>
            <a:off x="660400" y="3608612"/>
            <a:ext cx="2554439" cy="3086100"/>
            <a:chOff x="660400" y="3492500"/>
            <a:chExt cx="2554439" cy="3086100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004F8684-D9AF-4E58-8E35-2C3C6E2FDC38}"/>
                </a:ext>
              </a:extLst>
            </p:cNvPr>
            <p:cNvSpPr/>
            <p:nvPr/>
          </p:nvSpPr>
          <p:spPr>
            <a:xfrm>
              <a:off x="660400" y="3835400"/>
              <a:ext cx="2554439" cy="24003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0B33C885-690D-415C-BAE7-B2C9029D0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00" y="3823875"/>
              <a:ext cx="2554438" cy="2400299"/>
            </a:xfrm>
            <a:prstGeom prst="rect">
              <a:avLst/>
            </a:prstGeom>
          </p:spPr>
        </p:pic>
        <p:pic>
          <p:nvPicPr>
            <p:cNvPr id="63" name="图形 62">
              <a:extLst>
                <a:ext uri="{FF2B5EF4-FFF2-40B4-BE49-F238E27FC236}">
                  <a16:creationId xmlns:a16="http://schemas.microsoft.com/office/drawing/2014/main" id="{7FBD64EF-D514-4D77-A765-6F52C219862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07322" y="3492500"/>
              <a:ext cx="2286000" cy="3086100"/>
            </a:xfrm>
            <a:prstGeom prst="rect">
              <a:avLst/>
            </a:prstGeom>
          </p:spPr>
        </p:pic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84C0FA8-58B9-418C-BAC4-6104D0AD7D56}"/>
              </a:ext>
            </a:extLst>
          </p:cNvPr>
          <p:cNvGrpSpPr/>
          <p:nvPr/>
        </p:nvGrpSpPr>
        <p:grpSpPr>
          <a:xfrm>
            <a:off x="660400" y="5634487"/>
            <a:ext cx="2657475" cy="581025"/>
            <a:chOff x="660399" y="3516042"/>
            <a:chExt cx="2590369" cy="581025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DAE2519-1EC1-4B4B-92F8-593C5453F459}"/>
                </a:ext>
              </a:extLst>
            </p:cNvPr>
            <p:cNvSpPr/>
            <p:nvPr/>
          </p:nvSpPr>
          <p:spPr>
            <a:xfrm flipV="1">
              <a:off x="660399" y="3516042"/>
              <a:ext cx="2590369" cy="581025"/>
            </a:xfrm>
            <a:custGeom>
              <a:avLst/>
              <a:gdLst>
                <a:gd name="connsiteX0" fmla="*/ 47625 w 2333625"/>
                <a:gd name="connsiteY0" fmla="*/ 0 h 609600"/>
                <a:gd name="connsiteX1" fmla="*/ 2238375 w 2333625"/>
                <a:gd name="connsiteY1" fmla="*/ 19050 h 609600"/>
                <a:gd name="connsiteX2" fmla="*/ 2333625 w 2333625"/>
                <a:gd name="connsiteY2" fmla="*/ 600075 h 609600"/>
                <a:gd name="connsiteX3" fmla="*/ 0 w 2333625"/>
                <a:gd name="connsiteY3" fmla="*/ 609600 h 609600"/>
                <a:gd name="connsiteX4" fmla="*/ 47625 w 2333625"/>
                <a:gd name="connsiteY4" fmla="*/ 0 h 609600"/>
                <a:gd name="connsiteX0" fmla="*/ 9525 w 2295525"/>
                <a:gd name="connsiteY0" fmla="*/ 0 h 609600"/>
                <a:gd name="connsiteX1" fmla="*/ 2200275 w 2295525"/>
                <a:gd name="connsiteY1" fmla="*/ 19050 h 609600"/>
                <a:gd name="connsiteX2" fmla="*/ 2295525 w 2295525"/>
                <a:gd name="connsiteY2" fmla="*/ 600075 h 609600"/>
                <a:gd name="connsiteX3" fmla="*/ 0 w 2295525"/>
                <a:gd name="connsiteY3" fmla="*/ 609600 h 609600"/>
                <a:gd name="connsiteX4" fmla="*/ 9525 w 2295525"/>
                <a:gd name="connsiteY4" fmla="*/ 0 h 609600"/>
                <a:gd name="connsiteX0" fmla="*/ 0 w 2305050"/>
                <a:gd name="connsiteY0" fmla="*/ 9525 h 590550"/>
                <a:gd name="connsiteX1" fmla="*/ 2209800 w 2305050"/>
                <a:gd name="connsiteY1" fmla="*/ 0 h 590550"/>
                <a:gd name="connsiteX2" fmla="*/ 2305050 w 2305050"/>
                <a:gd name="connsiteY2" fmla="*/ 581025 h 590550"/>
                <a:gd name="connsiteX3" fmla="*/ 9525 w 2305050"/>
                <a:gd name="connsiteY3" fmla="*/ 590550 h 590550"/>
                <a:gd name="connsiteX4" fmla="*/ 0 w 230505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188343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5245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4762 h 585787"/>
                <a:gd name="connsiteX1" fmla="*/ 2224563 w 2295666"/>
                <a:gd name="connsiteY1" fmla="*/ 0 h 585787"/>
                <a:gd name="connsiteX2" fmla="*/ 2295666 w 2295666"/>
                <a:gd name="connsiteY2" fmla="*/ 576262 h 585787"/>
                <a:gd name="connsiteX3" fmla="*/ 141 w 2295666"/>
                <a:gd name="connsiteY3" fmla="*/ 585787 h 585787"/>
                <a:gd name="connsiteX4" fmla="*/ 3316 w 2295666"/>
                <a:gd name="connsiteY4" fmla="*/ 4762 h 585787"/>
                <a:gd name="connsiteX0" fmla="*/ 3316 w 2297789"/>
                <a:gd name="connsiteY0" fmla="*/ 0 h 581025"/>
                <a:gd name="connsiteX1" fmla="*/ 2297789 w 2297789"/>
                <a:gd name="connsiteY1" fmla="*/ 7938 h 581025"/>
                <a:gd name="connsiteX2" fmla="*/ 2295666 w 2297789"/>
                <a:gd name="connsiteY2" fmla="*/ 571500 h 581025"/>
                <a:gd name="connsiteX3" fmla="*/ 141 w 2297789"/>
                <a:gd name="connsiteY3" fmla="*/ 581025 h 581025"/>
                <a:gd name="connsiteX4" fmla="*/ 3316 w 2297789"/>
                <a:gd name="connsiteY4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7789" h="581025">
                  <a:moveTo>
                    <a:pt x="3316" y="0"/>
                  </a:moveTo>
                  <a:lnTo>
                    <a:pt x="2297789" y="7938"/>
                  </a:lnTo>
                  <a:cubicBezTo>
                    <a:pt x="2297081" y="195792"/>
                    <a:pt x="2296374" y="383646"/>
                    <a:pt x="2295666" y="571500"/>
                  </a:cubicBezTo>
                  <a:lnTo>
                    <a:pt x="141" y="581025"/>
                  </a:lnTo>
                  <a:cubicBezTo>
                    <a:pt x="-917" y="387350"/>
                    <a:pt x="4374" y="193675"/>
                    <a:pt x="3316" y="0"/>
                  </a:cubicBezTo>
                  <a:close/>
                </a:path>
              </a:pathLst>
            </a:custGeom>
            <a:solidFill>
              <a:srgbClr val="FF325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ECAC2BB-4AB3-44C8-BF46-44232D269A39}"/>
                </a:ext>
              </a:extLst>
            </p:cNvPr>
            <p:cNvSpPr txBox="1"/>
            <p:nvPr/>
          </p:nvSpPr>
          <p:spPr>
            <a:xfrm>
              <a:off x="1117972" y="3539452"/>
              <a:ext cx="1640689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参赛选手</a:t>
              </a:r>
              <a:r>
                <a:rPr lang="en-US" altLang="zh-CN" sz="25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3</a:t>
              </a:r>
              <a:endParaRPr lang="zh-CN" altLang="en-US" sz="2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F61BC55-D0C1-4566-8BC4-DDD731D615FA}"/>
              </a:ext>
            </a:extLst>
          </p:cNvPr>
          <p:cNvGrpSpPr/>
          <p:nvPr/>
        </p:nvGrpSpPr>
        <p:grpSpPr>
          <a:xfrm>
            <a:off x="3428420" y="3608612"/>
            <a:ext cx="2567140" cy="3086100"/>
            <a:chOff x="3428420" y="3492500"/>
            <a:chExt cx="2567140" cy="3086100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C6227A51-4C05-434C-B0F2-058049A7D7FB}"/>
                </a:ext>
              </a:extLst>
            </p:cNvPr>
            <p:cNvSpPr/>
            <p:nvPr/>
          </p:nvSpPr>
          <p:spPr>
            <a:xfrm>
              <a:off x="3428420" y="3835400"/>
              <a:ext cx="2554439" cy="24003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36249D7E-23D5-4DEB-81DF-3AE16AD2E4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1122" y="3823875"/>
              <a:ext cx="2554438" cy="2400299"/>
            </a:xfrm>
            <a:prstGeom prst="rect">
              <a:avLst/>
            </a:prstGeom>
          </p:spPr>
        </p:pic>
        <p:pic>
          <p:nvPicPr>
            <p:cNvPr id="65" name="图形 64">
              <a:extLst>
                <a:ext uri="{FF2B5EF4-FFF2-40B4-BE49-F238E27FC236}">
                  <a16:creationId xmlns:a16="http://schemas.microsoft.com/office/drawing/2014/main" id="{03A131A3-94A2-45C2-8807-4CF0A095F2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549938" y="3492500"/>
              <a:ext cx="2286000" cy="3086100"/>
            </a:xfrm>
            <a:prstGeom prst="rect">
              <a:avLst/>
            </a:prstGeom>
          </p:spPr>
        </p:pic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EFE6DE0-16A1-45EF-A2D3-E4D931917435}"/>
              </a:ext>
            </a:extLst>
          </p:cNvPr>
          <p:cNvGrpSpPr/>
          <p:nvPr/>
        </p:nvGrpSpPr>
        <p:grpSpPr>
          <a:xfrm>
            <a:off x="3428420" y="5634487"/>
            <a:ext cx="2657475" cy="581025"/>
            <a:chOff x="660399" y="3516042"/>
            <a:chExt cx="2590369" cy="581025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3C37832-98BF-491C-B366-3F9B3BCFD672}"/>
                </a:ext>
              </a:extLst>
            </p:cNvPr>
            <p:cNvSpPr/>
            <p:nvPr/>
          </p:nvSpPr>
          <p:spPr>
            <a:xfrm flipV="1">
              <a:off x="660399" y="3516042"/>
              <a:ext cx="2590369" cy="581025"/>
            </a:xfrm>
            <a:custGeom>
              <a:avLst/>
              <a:gdLst>
                <a:gd name="connsiteX0" fmla="*/ 47625 w 2333625"/>
                <a:gd name="connsiteY0" fmla="*/ 0 h 609600"/>
                <a:gd name="connsiteX1" fmla="*/ 2238375 w 2333625"/>
                <a:gd name="connsiteY1" fmla="*/ 19050 h 609600"/>
                <a:gd name="connsiteX2" fmla="*/ 2333625 w 2333625"/>
                <a:gd name="connsiteY2" fmla="*/ 600075 h 609600"/>
                <a:gd name="connsiteX3" fmla="*/ 0 w 2333625"/>
                <a:gd name="connsiteY3" fmla="*/ 609600 h 609600"/>
                <a:gd name="connsiteX4" fmla="*/ 47625 w 2333625"/>
                <a:gd name="connsiteY4" fmla="*/ 0 h 609600"/>
                <a:gd name="connsiteX0" fmla="*/ 9525 w 2295525"/>
                <a:gd name="connsiteY0" fmla="*/ 0 h 609600"/>
                <a:gd name="connsiteX1" fmla="*/ 2200275 w 2295525"/>
                <a:gd name="connsiteY1" fmla="*/ 19050 h 609600"/>
                <a:gd name="connsiteX2" fmla="*/ 2295525 w 2295525"/>
                <a:gd name="connsiteY2" fmla="*/ 600075 h 609600"/>
                <a:gd name="connsiteX3" fmla="*/ 0 w 2295525"/>
                <a:gd name="connsiteY3" fmla="*/ 609600 h 609600"/>
                <a:gd name="connsiteX4" fmla="*/ 9525 w 2295525"/>
                <a:gd name="connsiteY4" fmla="*/ 0 h 609600"/>
                <a:gd name="connsiteX0" fmla="*/ 0 w 2305050"/>
                <a:gd name="connsiteY0" fmla="*/ 9525 h 590550"/>
                <a:gd name="connsiteX1" fmla="*/ 2209800 w 2305050"/>
                <a:gd name="connsiteY1" fmla="*/ 0 h 590550"/>
                <a:gd name="connsiteX2" fmla="*/ 2305050 w 2305050"/>
                <a:gd name="connsiteY2" fmla="*/ 581025 h 590550"/>
                <a:gd name="connsiteX3" fmla="*/ 9525 w 2305050"/>
                <a:gd name="connsiteY3" fmla="*/ 590550 h 590550"/>
                <a:gd name="connsiteX4" fmla="*/ 0 w 230505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188343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5245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4762 h 585787"/>
                <a:gd name="connsiteX1" fmla="*/ 2224563 w 2295666"/>
                <a:gd name="connsiteY1" fmla="*/ 0 h 585787"/>
                <a:gd name="connsiteX2" fmla="*/ 2295666 w 2295666"/>
                <a:gd name="connsiteY2" fmla="*/ 576262 h 585787"/>
                <a:gd name="connsiteX3" fmla="*/ 141 w 2295666"/>
                <a:gd name="connsiteY3" fmla="*/ 585787 h 585787"/>
                <a:gd name="connsiteX4" fmla="*/ 3316 w 2295666"/>
                <a:gd name="connsiteY4" fmla="*/ 4762 h 585787"/>
                <a:gd name="connsiteX0" fmla="*/ 3316 w 2297789"/>
                <a:gd name="connsiteY0" fmla="*/ 0 h 581025"/>
                <a:gd name="connsiteX1" fmla="*/ 2297789 w 2297789"/>
                <a:gd name="connsiteY1" fmla="*/ 7938 h 581025"/>
                <a:gd name="connsiteX2" fmla="*/ 2295666 w 2297789"/>
                <a:gd name="connsiteY2" fmla="*/ 571500 h 581025"/>
                <a:gd name="connsiteX3" fmla="*/ 141 w 2297789"/>
                <a:gd name="connsiteY3" fmla="*/ 581025 h 581025"/>
                <a:gd name="connsiteX4" fmla="*/ 3316 w 2297789"/>
                <a:gd name="connsiteY4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7789" h="581025">
                  <a:moveTo>
                    <a:pt x="3316" y="0"/>
                  </a:moveTo>
                  <a:lnTo>
                    <a:pt x="2297789" y="7938"/>
                  </a:lnTo>
                  <a:cubicBezTo>
                    <a:pt x="2297081" y="195792"/>
                    <a:pt x="2296374" y="383646"/>
                    <a:pt x="2295666" y="571500"/>
                  </a:cubicBezTo>
                  <a:lnTo>
                    <a:pt x="141" y="581025"/>
                  </a:lnTo>
                  <a:cubicBezTo>
                    <a:pt x="-917" y="387350"/>
                    <a:pt x="4374" y="193675"/>
                    <a:pt x="3316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79E2121-289A-4BBA-B1EC-0BD97E3D4A99}"/>
                </a:ext>
              </a:extLst>
            </p:cNvPr>
            <p:cNvSpPr txBox="1"/>
            <p:nvPr/>
          </p:nvSpPr>
          <p:spPr>
            <a:xfrm>
              <a:off x="1145827" y="3539452"/>
              <a:ext cx="168569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参赛选手</a:t>
              </a:r>
              <a:r>
                <a:rPr lang="en-US" altLang="zh-CN" sz="25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4</a:t>
              </a:r>
              <a:endParaRPr lang="zh-CN" altLang="en-US" sz="2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079DD281-E8E9-47CE-A427-25ABD151EA72}"/>
              </a:ext>
            </a:extLst>
          </p:cNvPr>
          <p:cNvSpPr txBox="1"/>
          <p:nvPr/>
        </p:nvSpPr>
        <p:spPr>
          <a:xfrm>
            <a:off x="8724809" y="1669441"/>
            <a:ext cx="2058403" cy="1406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0F65F86-2E6B-49BF-8E3D-538B08A01E30}"/>
              </a:ext>
            </a:extLst>
          </p:cNvPr>
          <p:cNvSpPr txBox="1"/>
          <p:nvPr/>
        </p:nvSpPr>
        <p:spPr>
          <a:xfrm>
            <a:off x="8724809" y="4306787"/>
            <a:ext cx="2058403" cy="1406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FCBFB37-BC67-4038-B869-DF6F0491E09E}"/>
              </a:ext>
            </a:extLst>
          </p:cNvPr>
          <p:cNvGrpSpPr/>
          <p:nvPr/>
        </p:nvGrpSpPr>
        <p:grpSpPr>
          <a:xfrm>
            <a:off x="6353376" y="833637"/>
            <a:ext cx="1723836" cy="2417996"/>
            <a:chOff x="6353376" y="833637"/>
            <a:chExt cx="1723836" cy="241799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1AFCE5B7-F037-46E8-90AD-A0E2E8AE7695}"/>
                </a:ext>
              </a:extLst>
            </p:cNvPr>
            <p:cNvGrpSpPr/>
            <p:nvPr/>
          </p:nvGrpSpPr>
          <p:grpSpPr>
            <a:xfrm>
              <a:off x="6353376" y="833637"/>
              <a:ext cx="1695706" cy="2417996"/>
              <a:chOff x="6363806" y="730401"/>
              <a:chExt cx="2042241" cy="4556709"/>
            </a:xfrm>
          </p:grpSpPr>
          <p:sp>
            <p:nvSpPr>
              <p:cNvPr id="404" name="矩形 69">
                <a:extLst>
                  <a:ext uri="{FF2B5EF4-FFF2-40B4-BE49-F238E27FC236}">
                    <a16:creationId xmlns:a16="http://schemas.microsoft.com/office/drawing/2014/main" id="{392188A7-2DD0-4FCA-99D4-44F2E51144B4}"/>
                  </a:ext>
                </a:extLst>
              </p:cNvPr>
              <p:cNvSpPr/>
              <p:nvPr/>
            </p:nvSpPr>
            <p:spPr>
              <a:xfrm>
                <a:off x="6363806" y="1000471"/>
                <a:ext cx="1934761" cy="4286639"/>
              </a:xfrm>
              <a:custGeom>
                <a:avLst/>
                <a:gdLst>
                  <a:gd name="connsiteX0" fmla="*/ 0 w 1934765"/>
                  <a:gd name="connsiteY0" fmla="*/ 0 h 4422549"/>
                  <a:gd name="connsiteX1" fmla="*/ 1934765 w 1934765"/>
                  <a:gd name="connsiteY1" fmla="*/ 0 h 4422549"/>
                  <a:gd name="connsiteX2" fmla="*/ 1934765 w 1934765"/>
                  <a:gd name="connsiteY2" fmla="*/ 4422549 h 4422549"/>
                  <a:gd name="connsiteX3" fmla="*/ 0 w 1934765"/>
                  <a:gd name="connsiteY3" fmla="*/ 4422549 h 4422549"/>
                  <a:gd name="connsiteX4" fmla="*/ 0 w 1934765"/>
                  <a:gd name="connsiteY4" fmla="*/ 0 h 4422549"/>
                  <a:gd name="connsiteX0" fmla="*/ 0 w 1934765"/>
                  <a:gd name="connsiteY0" fmla="*/ 0 h 4425612"/>
                  <a:gd name="connsiteX1" fmla="*/ 1934765 w 1934765"/>
                  <a:gd name="connsiteY1" fmla="*/ 0 h 4425612"/>
                  <a:gd name="connsiteX2" fmla="*/ 1934765 w 1934765"/>
                  <a:gd name="connsiteY2" fmla="*/ 4422549 h 4425612"/>
                  <a:gd name="connsiteX3" fmla="*/ 1261848 w 1934765"/>
                  <a:gd name="connsiteY3" fmla="*/ 4425612 h 4425612"/>
                  <a:gd name="connsiteX4" fmla="*/ 0 w 1934765"/>
                  <a:gd name="connsiteY4" fmla="*/ 4422549 h 4425612"/>
                  <a:gd name="connsiteX5" fmla="*/ 0 w 1934765"/>
                  <a:gd name="connsiteY5" fmla="*/ 0 h 4425612"/>
                  <a:gd name="connsiteX0" fmla="*/ 0 w 1934765"/>
                  <a:gd name="connsiteY0" fmla="*/ 0 h 4422549"/>
                  <a:gd name="connsiteX1" fmla="*/ 1934765 w 1934765"/>
                  <a:gd name="connsiteY1" fmla="*/ 0 h 4422549"/>
                  <a:gd name="connsiteX2" fmla="*/ 1934765 w 1934765"/>
                  <a:gd name="connsiteY2" fmla="*/ 4422549 h 4422549"/>
                  <a:gd name="connsiteX3" fmla="*/ 995148 w 1934765"/>
                  <a:gd name="connsiteY3" fmla="*/ 4412912 h 4422549"/>
                  <a:gd name="connsiteX4" fmla="*/ 0 w 1934765"/>
                  <a:gd name="connsiteY4" fmla="*/ 4422549 h 4422549"/>
                  <a:gd name="connsiteX5" fmla="*/ 0 w 1934765"/>
                  <a:gd name="connsiteY5" fmla="*/ 0 h 4422549"/>
                  <a:gd name="connsiteX0" fmla="*/ 0 w 1934765"/>
                  <a:gd name="connsiteY0" fmla="*/ 0 h 4717712"/>
                  <a:gd name="connsiteX1" fmla="*/ 1934765 w 1934765"/>
                  <a:gd name="connsiteY1" fmla="*/ 0 h 4717712"/>
                  <a:gd name="connsiteX2" fmla="*/ 1934765 w 1934765"/>
                  <a:gd name="connsiteY2" fmla="*/ 4422549 h 4717712"/>
                  <a:gd name="connsiteX3" fmla="*/ 995148 w 1934765"/>
                  <a:gd name="connsiteY3" fmla="*/ 4717712 h 4717712"/>
                  <a:gd name="connsiteX4" fmla="*/ 0 w 1934765"/>
                  <a:gd name="connsiteY4" fmla="*/ 4422549 h 4717712"/>
                  <a:gd name="connsiteX5" fmla="*/ 0 w 1934765"/>
                  <a:gd name="connsiteY5" fmla="*/ 0 h 4717712"/>
                  <a:gd name="connsiteX0" fmla="*/ 0 w 1934765"/>
                  <a:gd name="connsiteY0" fmla="*/ 0 h 5022512"/>
                  <a:gd name="connsiteX1" fmla="*/ 1934765 w 1934765"/>
                  <a:gd name="connsiteY1" fmla="*/ 0 h 5022512"/>
                  <a:gd name="connsiteX2" fmla="*/ 1934765 w 1934765"/>
                  <a:gd name="connsiteY2" fmla="*/ 4422549 h 5022512"/>
                  <a:gd name="connsiteX3" fmla="*/ 982448 w 1934765"/>
                  <a:gd name="connsiteY3" fmla="*/ 5022512 h 5022512"/>
                  <a:gd name="connsiteX4" fmla="*/ 0 w 1934765"/>
                  <a:gd name="connsiteY4" fmla="*/ 4422549 h 5022512"/>
                  <a:gd name="connsiteX5" fmla="*/ 0 w 1934765"/>
                  <a:gd name="connsiteY5" fmla="*/ 0 h 5022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34765" h="5022512">
                    <a:moveTo>
                      <a:pt x="0" y="0"/>
                    </a:moveTo>
                    <a:lnTo>
                      <a:pt x="1934765" y="0"/>
                    </a:lnTo>
                    <a:lnTo>
                      <a:pt x="1934765" y="4422549"/>
                    </a:lnTo>
                    <a:lnTo>
                      <a:pt x="982448" y="5022512"/>
                    </a:lnTo>
                    <a:lnTo>
                      <a:pt x="0" y="4422549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86792">
                    <a:srgbClr val="FFC000"/>
                  </a:gs>
                  <a:gs pos="24000">
                    <a:srgbClr val="48E199"/>
                  </a:gs>
                  <a:gs pos="76000">
                    <a:srgbClr val="FFC000"/>
                  </a:gs>
                  <a:gs pos="54000">
                    <a:srgbClr val="FF3250"/>
                  </a:gs>
                </a:gsLst>
                <a:lin ang="7800000" scaled="0"/>
              </a:gra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B76ADE98-EA39-4D96-9E3D-3498AC105A5B}"/>
                  </a:ext>
                </a:extLst>
              </p:cNvPr>
              <p:cNvSpPr/>
              <p:nvPr/>
            </p:nvSpPr>
            <p:spPr>
              <a:xfrm>
                <a:off x="6471281" y="730401"/>
                <a:ext cx="1934766" cy="4286637"/>
              </a:xfrm>
              <a:custGeom>
                <a:avLst/>
                <a:gdLst>
                  <a:gd name="connsiteX0" fmla="*/ 0 w 1934765"/>
                  <a:gd name="connsiteY0" fmla="*/ 0 h 4422549"/>
                  <a:gd name="connsiteX1" fmla="*/ 1934765 w 1934765"/>
                  <a:gd name="connsiteY1" fmla="*/ 0 h 4422549"/>
                  <a:gd name="connsiteX2" fmla="*/ 1934765 w 1934765"/>
                  <a:gd name="connsiteY2" fmla="*/ 4422549 h 4422549"/>
                  <a:gd name="connsiteX3" fmla="*/ 0 w 1934765"/>
                  <a:gd name="connsiteY3" fmla="*/ 4422549 h 4422549"/>
                  <a:gd name="connsiteX4" fmla="*/ 0 w 1934765"/>
                  <a:gd name="connsiteY4" fmla="*/ 0 h 4422549"/>
                  <a:gd name="connsiteX0" fmla="*/ 0 w 1934765"/>
                  <a:gd name="connsiteY0" fmla="*/ 0 h 4425612"/>
                  <a:gd name="connsiteX1" fmla="*/ 1934765 w 1934765"/>
                  <a:gd name="connsiteY1" fmla="*/ 0 h 4425612"/>
                  <a:gd name="connsiteX2" fmla="*/ 1934765 w 1934765"/>
                  <a:gd name="connsiteY2" fmla="*/ 4422549 h 4425612"/>
                  <a:gd name="connsiteX3" fmla="*/ 1261848 w 1934765"/>
                  <a:gd name="connsiteY3" fmla="*/ 4425612 h 4425612"/>
                  <a:gd name="connsiteX4" fmla="*/ 0 w 1934765"/>
                  <a:gd name="connsiteY4" fmla="*/ 4422549 h 4425612"/>
                  <a:gd name="connsiteX5" fmla="*/ 0 w 1934765"/>
                  <a:gd name="connsiteY5" fmla="*/ 0 h 4425612"/>
                  <a:gd name="connsiteX0" fmla="*/ 0 w 1934765"/>
                  <a:gd name="connsiteY0" fmla="*/ 0 h 4422549"/>
                  <a:gd name="connsiteX1" fmla="*/ 1934765 w 1934765"/>
                  <a:gd name="connsiteY1" fmla="*/ 0 h 4422549"/>
                  <a:gd name="connsiteX2" fmla="*/ 1934765 w 1934765"/>
                  <a:gd name="connsiteY2" fmla="*/ 4422549 h 4422549"/>
                  <a:gd name="connsiteX3" fmla="*/ 995148 w 1934765"/>
                  <a:gd name="connsiteY3" fmla="*/ 4412912 h 4422549"/>
                  <a:gd name="connsiteX4" fmla="*/ 0 w 1934765"/>
                  <a:gd name="connsiteY4" fmla="*/ 4422549 h 4422549"/>
                  <a:gd name="connsiteX5" fmla="*/ 0 w 1934765"/>
                  <a:gd name="connsiteY5" fmla="*/ 0 h 4422549"/>
                  <a:gd name="connsiteX0" fmla="*/ 0 w 1934765"/>
                  <a:gd name="connsiteY0" fmla="*/ 0 h 4717712"/>
                  <a:gd name="connsiteX1" fmla="*/ 1934765 w 1934765"/>
                  <a:gd name="connsiteY1" fmla="*/ 0 h 4717712"/>
                  <a:gd name="connsiteX2" fmla="*/ 1934765 w 1934765"/>
                  <a:gd name="connsiteY2" fmla="*/ 4422549 h 4717712"/>
                  <a:gd name="connsiteX3" fmla="*/ 995148 w 1934765"/>
                  <a:gd name="connsiteY3" fmla="*/ 4717712 h 4717712"/>
                  <a:gd name="connsiteX4" fmla="*/ 0 w 1934765"/>
                  <a:gd name="connsiteY4" fmla="*/ 4422549 h 4717712"/>
                  <a:gd name="connsiteX5" fmla="*/ 0 w 1934765"/>
                  <a:gd name="connsiteY5" fmla="*/ 0 h 4717712"/>
                  <a:gd name="connsiteX0" fmla="*/ 0 w 1934765"/>
                  <a:gd name="connsiteY0" fmla="*/ 0 h 5022512"/>
                  <a:gd name="connsiteX1" fmla="*/ 1934765 w 1934765"/>
                  <a:gd name="connsiteY1" fmla="*/ 0 h 5022512"/>
                  <a:gd name="connsiteX2" fmla="*/ 1934765 w 1934765"/>
                  <a:gd name="connsiteY2" fmla="*/ 4422549 h 5022512"/>
                  <a:gd name="connsiteX3" fmla="*/ 982448 w 1934765"/>
                  <a:gd name="connsiteY3" fmla="*/ 5022512 h 5022512"/>
                  <a:gd name="connsiteX4" fmla="*/ 0 w 1934765"/>
                  <a:gd name="connsiteY4" fmla="*/ 4422549 h 5022512"/>
                  <a:gd name="connsiteX5" fmla="*/ 0 w 1934765"/>
                  <a:gd name="connsiteY5" fmla="*/ 0 h 5022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34765" h="5022512">
                    <a:moveTo>
                      <a:pt x="0" y="0"/>
                    </a:moveTo>
                    <a:lnTo>
                      <a:pt x="1934765" y="0"/>
                    </a:lnTo>
                    <a:lnTo>
                      <a:pt x="1934765" y="4422549"/>
                    </a:lnTo>
                    <a:lnTo>
                      <a:pt x="982448" y="5022512"/>
                    </a:lnTo>
                    <a:lnTo>
                      <a:pt x="0" y="44225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Group 4">
              <a:extLst>
                <a:ext uri="{FF2B5EF4-FFF2-40B4-BE49-F238E27FC236}">
                  <a16:creationId xmlns:a16="http://schemas.microsoft.com/office/drawing/2014/main" id="{CF1788D9-0AF3-412F-882E-1B07675AF50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353819" y="942481"/>
              <a:ext cx="1723393" cy="1106948"/>
              <a:chOff x="6231" y="454"/>
              <a:chExt cx="886" cy="695"/>
            </a:xfrm>
          </p:grpSpPr>
          <p:sp>
            <p:nvSpPr>
              <p:cNvPr id="76" name="AutoShape 3">
                <a:extLst>
                  <a:ext uri="{FF2B5EF4-FFF2-40B4-BE49-F238E27FC236}">
                    <a16:creationId xmlns:a16="http://schemas.microsoft.com/office/drawing/2014/main" id="{0FE6C9A2-A3ED-4495-AAE6-9D5ED437A08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233" y="454"/>
                <a:ext cx="883" cy="6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grpSp>
            <p:nvGrpSpPr>
              <p:cNvPr id="77" name="Group 205">
                <a:extLst>
                  <a:ext uri="{FF2B5EF4-FFF2-40B4-BE49-F238E27FC236}">
                    <a16:creationId xmlns:a16="http://schemas.microsoft.com/office/drawing/2014/main" id="{4AB34CE2-A826-4304-86B4-42C54A5FFB0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231" y="517"/>
                <a:ext cx="886" cy="404"/>
                <a:chOff x="6231" y="517"/>
                <a:chExt cx="886" cy="404"/>
              </a:xfrm>
            </p:grpSpPr>
            <p:sp>
              <p:nvSpPr>
                <p:cNvPr id="198" name="Oval 5">
                  <a:extLst>
                    <a:ext uri="{FF2B5EF4-FFF2-40B4-BE49-F238E27FC236}">
                      <a16:creationId xmlns:a16="http://schemas.microsoft.com/office/drawing/2014/main" id="{0B4CE200-2D77-4E93-B66A-3D00D4CFF8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199" name="Oval 6">
                  <a:extLst>
                    <a:ext uri="{FF2B5EF4-FFF2-40B4-BE49-F238E27FC236}">
                      <a16:creationId xmlns:a16="http://schemas.microsoft.com/office/drawing/2014/main" id="{1C46CCE4-24F9-458D-AA63-AA8E2222A6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6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00" name="Oval 7">
                  <a:extLst>
                    <a:ext uri="{FF2B5EF4-FFF2-40B4-BE49-F238E27FC236}">
                      <a16:creationId xmlns:a16="http://schemas.microsoft.com/office/drawing/2014/main" id="{550513EF-505E-4F9D-A401-FF25537BBE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517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01" name="Oval 8">
                  <a:extLst>
                    <a:ext uri="{FF2B5EF4-FFF2-40B4-BE49-F238E27FC236}">
                      <a16:creationId xmlns:a16="http://schemas.microsoft.com/office/drawing/2014/main" id="{9022897C-AFDC-424E-B872-3EE56348B2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02" name="Oval 9">
                  <a:extLst>
                    <a:ext uri="{FF2B5EF4-FFF2-40B4-BE49-F238E27FC236}">
                      <a16:creationId xmlns:a16="http://schemas.microsoft.com/office/drawing/2014/main" id="{419D1F5B-8D7B-4852-90BE-F8D52021EF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517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03" name="Oval 10">
                  <a:extLst>
                    <a:ext uri="{FF2B5EF4-FFF2-40B4-BE49-F238E27FC236}">
                      <a16:creationId xmlns:a16="http://schemas.microsoft.com/office/drawing/2014/main" id="{ECCC1166-6219-4E71-9C77-9FB453AFF2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04" name="Oval 11">
                  <a:extLst>
                    <a:ext uri="{FF2B5EF4-FFF2-40B4-BE49-F238E27FC236}">
                      <a16:creationId xmlns:a16="http://schemas.microsoft.com/office/drawing/2014/main" id="{15378EFE-E61E-4443-9594-87845A3581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05" name="Oval 12">
                  <a:extLst>
                    <a:ext uri="{FF2B5EF4-FFF2-40B4-BE49-F238E27FC236}">
                      <a16:creationId xmlns:a16="http://schemas.microsoft.com/office/drawing/2014/main" id="{47CE6568-A5BE-4803-98C9-B884AEC63A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06" name="Oval 13">
                  <a:extLst>
                    <a:ext uri="{FF2B5EF4-FFF2-40B4-BE49-F238E27FC236}">
                      <a16:creationId xmlns:a16="http://schemas.microsoft.com/office/drawing/2014/main" id="{7E472BEF-C7DA-434B-80E9-1E9D5161E6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07" name="Oval 14">
                  <a:extLst>
                    <a:ext uri="{FF2B5EF4-FFF2-40B4-BE49-F238E27FC236}">
                      <a16:creationId xmlns:a16="http://schemas.microsoft.com/office/drawing/2014/main" id="{E63F44A7-FC00-4E08-95F6-15C0CC2409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8" y="55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08" name="Oval 15">
                  <a:extLst>
                    <a:ext uri="{FF2B5EF4-FFF2-40B4-BE49-F238E27FC236}">
                      <a16:creationId xmlns:a16="http://schemas.microsoft.com/office/drawing/2014/main" id="{31E31C1A-06FB-4E43-BC80-91B7F2EC55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8" y="55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09" name="Oval 16">
                  <a:extLst>
                    <a:ext uri="{FF2B5EF4-FFF2-40B4-BE49-F238E27FC236}">
                      <a16:creationId xmlns:a16="http://schemas.microsoft.com/office/drawing/2014/main" id="{2181A769-2468-4FE5-9E45-0F1C6242DD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6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10" name="Oval 17">
                  <a:extLst>
                    <a:ext uri="{FF2B5EF4-FFF2-40B4-BE49-F238E27FC236}">
                      <a16:creationId xmlns:a16="http://schemas.microsoft.com/office/drawing/2014/main" id="{7D3DFF00-F9C1-49C6-8CD2-2FF994829E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4" y="556"/>
                  <a:ext cx="4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11" name="Oval 18">
                  <a:extLst>
                    <a:ext uri="{FF2B5EF4-FFF2-40B4-BE49-F238E27FC236}">
                      <a16:creationId xmlns:a16="http://schemas.microsoft.com/office/drawing/2014/main" id="{A539E0DB-7F57-4A5D-8205-E13BDB8D7F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3" y="556"/>
                  <a:ext cx="5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12" name="Oval 19">
                  <a:extLst>
                    <a:ext uri="{FF2B5EF4-FFF2-40B4-BE49-F238E27FC236}">
                      <a16:creationId xmlns:a16="http://schemas.microsoft.com/office/drawing/2014/main" id="{1BAD96C8-3A53-474D-A166-62F18B2C29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3" y="554"/>
                  <a:ext cx="4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13" name="Oval 20">
                  <a:extLst>
                    <a:ext uri="{FF2B5EF4-FFF2-40B4-BE49-F238E27FC236}">
                      <a16:creationId xmlns:a16="http://schemas.microsoft.com/office/drawing/2014/main" id="{429F5452-A0E1-4E44-A88F-C6DF796738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1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14" name="Oval 21">
                  <a:extLst>
                    <a:ext uri="{FF2B5EF4-FFF2-40B4-BE49-F238E27FC236}">
                      <a16:creationId xmlns:a16="http://schemas.microsoft.com/office/drawing/2014/main" id="{61542832-0342-4504-95C0-0063B285BA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1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15" name="Oval 22">
                  <a:extLst>
                    <a:ext uri="{FF2B5EF4-FFF2-40B4-BE49-F238E27FC236}">
                      <a16:creationId xmlns:a16="http://schemas.microsoft.com/office/drawing/2014/main" id="{6EE1ED8E-190F-4888-9EF8-1CF59E9BE0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9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16" name="Oval 23">
                  <a:extLst>
                    <a:ext uri="{FF2B5EF4-FFF2-40B4-BE49-F238E27FC236}">
                      <a16:creationId xmlns:a16="http://schemas.microsoft.com/office/drawing/2014/main" id="{8D0C3929-C923-46F8-B88B-1867E39141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0" y="554"/>
                  <a:ext cx="5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17" name="Oval 24">
                  <a:extLst>
                    <a:ext uri="{FF2B5EF4-FFF2-40B4-BE49-F238E27FC236}">
                      <a16:creationId xmlns:a16="http://schemas.microsoft.com/office/drawing/2014/main" id="{31884E68-08A2-4AA4-AA25-0C67E66F3B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0" y="556"/>
                  <a:ext cx="3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18" name="Oval 25">
                  <a:extLst>
                    <a:ext uri="{FF2B5EF4-FFF2-40B4-BE49-F238E27FC236}">
                      <a16:creationId xmlns:a16="http://schemas.microsoft.com/office/drawing/2014/main" id="{9B3757EA-BB49-403D-8380-B627575980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0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19" name="Oval 26">
                  <a:extLst>
                    <a:ext uri="{FF2B5EF4-FFF2-40B4-BE49-F238E27FC236}">
                      <a16:creationId xmlns:a16="http://schemas.microsoft.com/office/drawing/2014/main" id="{C4457931-01DF-4213-B37E-36814C001D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0" y="55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20" name="Oval 27">
                  <a:extLst>
                    <a:ext uri="{FF2B5EF4-FFF2-40B4-BE49-F238E27FC236}">
                      <a16:creationId xmlns:a16="http://schemas.microsoft.com/office/drawing/2014/main" id="{516EFFC0-4344-4EEA-A774-9CCB13D9B8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8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21" name="Oval 28">
                  <a:extLst>
                    <a:ext uri="{FF2B5EF4-FFF2-40B4-BE49-F238E27FC236}">
                      <a16:creationId xmlns:a16="http://schemas.microsoft.com/office/drawing/2014/main" id="{F4F1F8B2-A345-442C-A0FC-6F4113CF86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9" y="59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22" name="Oval 29">
                  <a:extLst>
                    <a:ext uri="{FF2B5EF4-FFF2-40B4-BE49-F238E27FC236}">
                      <a16:creationId xmlns:a16="http://schemas.microsoft.com/office/drawing/2014/main" id="{22D488AD-1CE6-4714-9AD3-B123963AA2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7" y="596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23" name="Oval 30">
                  <a:extLst>
                    <a:ext uri="{FF2B5EF4-FFF2-40B4-BE49-F238E27FC236}">
                      <a16:creationId xmlns:a16="http://schemas.microsoft.com/office/drawing/2014/main" id="{23591C5D-84C0-4A80-81F7-4A459C58CF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5" y="59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24" name="Oval 31">
                  <a:extLst>
                    <a:ext uri="{FF2B5EF4-FFF2-40B4-BE49-F238E27FC236}">
                      <a16:creationId xmlns:a16="http://schemas.microsoft.com/office/drawing/2014/main" id="{5020583C-76F3-41B2-9B8E-2DAA352D7B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3" y="594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25" name="Oval 32">
                  <a:extLst>
                    <a:ext uri="{FF2B5EF4-FFF2-40B4-BE49-F238E27FC236}">
                      <a16:creationId xmlns:a16="http://schemas.microsoft.com/office/drawing/2014/main" id="{C1A07FF4-2B92-45AD-8701-16A4BF1988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2" y="592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26" name="Oval 33">
                  <a:extLst>
                    <a:ext uri="{FF2B5EF4-FFF2-40B4-BE49-F238E27FC236}">
                      <a16:creationId xmlns:a16="http://schemas.microsoft.com/office/drawing/2014/main" id="{91B70B5E-19B1-42E1-B658-A3DFD46839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2" y="592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27" name="Oval 34">
                  <a:extLst>
                    <a:ext uri="{FF2B5EF4-FFF2-40B4-BE49-F238E27FC236}">
                      <a16:creationId xmlns:a16="http://schemas.microsoft.com/office/drawing/2014/main" id="{0303C839-A6CD-4E5C-97B2-8F5C94E01A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0" y="592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28" name="Oval 35">
                  <a:extLst>
                    <a:ext uri="{FF2B5EF4-FFF2-40B4-BE49-F238E27FC236}">
                      <a16:creationId xmlns:a16="http://schemas.microsoft.com/office/drawing/2014/main" id="{B45D52DB-D289-4783-AF6F-2AA5B4FB76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8" y="590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29" name="Oval 36">
                  <a:extLst>
                    <a:ext uri="{FF2B5EF4-FFF2-40B4-BE49-F238E27FC236}">
                      <a16:creationId xmlns:a16="http://schemas.microsoft.com/office/drawing/2014/main" id="{EBC32347-1039-462A-AD2C-1ADCCF4156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8" y="590"/>
                  <a:ext cx="10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30" name="Oval 37">
                  <a:extLst>
                    <a:ext uri="{FF2B5EF4-FFF2-40B4-BE49-F238E27FC236}">
                      <a16:creationId xmlns:a16="http://schemas.microsoft.com/office/drawing/2014/main" id="{1FEADBC3-A31C-4C9A-AB98-88003A01D2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17" y="590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31" name="Oval 38">
                  <a:extLst>
                    <a:ext uri="{FF2B5EF4-FFF2-40B4-BE49-F238E27FC236}">
                      <a16:creationId xmlns:a16="http://schemas.microsoft.com/office/drawing/2014/main" id="{8E586E43-8401-41D3-9E7F-DA43CC30AF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7" y="592"/>
                  <a:ext cx="9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32" name="Oval 39">
                  <a:extLst>
                    <a:ext uri="{FF2B5EF4-FFF2-40B4-BE49-F238E27FC236}">
                      <a16:creationId xmlns:a16="http://schemas.microsoft.com/office/drawing/2014/main" id="{E8B0E862-6EC4-4AC9-BF04-8603854894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7" y="59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33" name="Oval 40">
                  <a:extLst>
                    <a:ext uri="{FF2B5EF4-FFF2-40B4-BE49-F238E27FC236}">
                      <a16:creationId xmlns:a16="http://schemas.microsoft.com/office/drawing/2014/main" id="{991F8039-2406-452B-AB1B-CBFAB6FBA7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7" y="59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34" name="Oval 41">
                  <a:extLst>
                    <a:ext uri="{FF2B5EF4-FFF2-40B4-BE49-F238E27FC236}">
                      <a16:creationId xmlns:a16="http://schemas.microsoft.com/office/drawing/2014/main" id="{52161961-66DD-48E1-883A-28A6C7131A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7" y="594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35" name="Oval 42">
                  <a:extLst>
                    <a:ext uri="{FF2B5EF4-FFF2-40B4-BE49-F238E27FC236}">
                      <a16:creationId xmlns:a16="http://schemas.microsoft.com/office/drawing/2014/main" id="{44979EEB-1ED9-4017-9E31-E6A04F944E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7" y="59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36" name="Oval 43">
                  <a:extLst>
                    <a:ext uri="{FF2B5EF4-FFF2-40B4-BE49-F238E27FC236}">
                      <a16:creationId xmlns:a16="http://schemas.microsoft.com/office/drawing/2014/main" id="{7377ABFB-F82B-4BCE-81F2-F11BEB4A82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7" y="596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37" name="Oval 44">
                  <a:extLst>
                    <a:ext uri="{FF2B5EF4-FFF2-40B4-BE49-F238E27FC236}">
                      <a16:creationId xmlns:a16="http://schemas.microsoft.com/office/drawing/2014/main" id="{3646632A-EF53-4F86-8D93-611C7FA64A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8" y="59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38" name="Oval 45">
                  <a:extLst>
                    <a:ext uri="{FF2B5EF4-FFF2-40B4-BE49-F238E27FC236}">
                      <a16:creationId xmlns:a16="http://schemas.microsoft.com/office/drawing/2014/main" id="{E8975582-0350-4C6A-A0B6-5E318E7F67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9" y="63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39" name="Oval 46">
                  <a:extLst>
                    <a:ext uri="{FF2B5EF4-FFF2-40B4-BE49-F238E27FC236}">
                      <a16:creationId xmlns:a16="http://schemas.microsoft.com/office/drawing/2014/main" id="{DD7771E7-0806-4B23-BC59-2F3A639AE4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8" y="634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40" name="Oval 47">
                  <a:extLst>
                    <a:ext uri="{FF2B5EF4-FFF2-40B4-BE49-F238E27FC236}">
                      <a16:creationId xmlns:a16="http://schemas.microsoft.com/office/drawing/2014/main" id="{C6A967A2-E586-4F8C-8F2B-F75D610391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6" y="63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41" name="Oval 48">
                  <a:extLst>
                    <a:ext uri="{FF2B5EF4-FFF2-40B4-BE49-F238E27FC236}">
                      <a16:creationId xmlns:a16="http://schemas.microsoft.com/office/drawing/2014/main" id="{73B84F2E-3396-4637-945D-1A96659755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4" y="63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42" name="Oval 49">
                  <a:extLst>
                    <a:ext uri="{FF2B5EF4-FFF2-40B4-BE49-F238E27FC236}">
                      <a16:creationId xmlns:a16="http://schemas.microsoft.com/office/drawing/2014/main" id="{F66E19CB-80FC-4F65-9311-64F7414E35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2" y="630"/>
                  <a:ext cx="10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43" name="Oval 50">
                  <a:extLst>
                    <a:ext uri="{FF2B5EF4-FFF2-40B4-BE49-F238E27FC236}">
                      <a16:creationId xmlns:a16="http://schemas.microsoft.com/office/drawing/2014/main" id="{71BDEC00-685F-4111-A3B7-B4B0966CCF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1" y="628"/>
                  <a:ext cx="11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44" name="Oval 51">
                  <a:extLst>
                    <a:ext uri="{FF2B5EF4-FFF2-40B4-BE49-F238E27FC236}">
                      <a16:creationId xmlns:a16="http://schemas.microsoft.com/office/drawing/2014/main" id="{71E03ADC-C4C3-4B6C-AAB3-0B01A26A9B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9" y="628"/>
                  <a:ext cx="13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45" name="Oval 52">
                  <a:extLst>
                    <a:ext uri="{FF2B5EF4-FFF2-40B4-BE49-F238E27FC236}">
                      <a16:creationId xmlns:a16="http://schemas.microsoft.com/office/drawing/2014/main" id="{43C1DEC7-A06A-4A71-8036-53381DB977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77" y="626"/>
                  <a:ext cx="15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46" name="Oval 53">
                  <a:extLst>
                    <a:ext uri="{FF2B5EF4-FFF2-40B4-BE49-F238E27FC236}">
                      <a16:creationId xmlns:a16="http://schemas.microsoft.com/office/drawing/2014/main" id="{D56EE3B0-8D7A-4920-BEFA-C9251A5768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5" y="626"/>
                  <a:ext cx="17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47" name="Oval 54">
                  <a:extLst>
                    <a:ext uri="{FF2B5EF4-FFF2-40B4-BE49-F238E27FC236}">
                      <a16:creationId xmlns:a16="http://schemas.microsoft.com/office/drawing/2014/main" id="{A025ABE8-4D42-460D-99C3-A4A1B3D439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55" y="626"/>
                  <a:ext cx="18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48" name="Oval 55">
                  <a:extLst>
                    <a:ext uri="{FF2B5EF4-FFF2-40B4-BE49-F238E27FC236}">
                      <a16:creationId xmlns:a16="http://schemas.microsoft.com/office/drawing/2014/main" id="{6C8E02B8-75E3-4A6B-AF25-557327138F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4" y="626"/>
                  <a:ext cx="17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49" name="Oval 56">
                  <a:extLst>
                    <a:ext uri="{FF2B5EF4-FFF2-40B4-BE49-F238E27FC236}">
                      <a16:creationId xmlns:a16="http://schemas.microsoft.com/office/drawing/2014/main" id="{2805097E-CB42-437C-8F57-65FA977C0F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34" y="628"/>
                  <a:ext cx="17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50" name="Oval 57">
                  <a:extLst>
                    <a:ext uri="{FF2B5EF4-FFF2-40B4-BE49-F238E27FC236}">
                      <a16:creationId xmlns:a16="http://schemas.microsoft.com/office/drawing/2014/main" id="{E6E8D975-8EF1-4ECC-91E3-D91DB0689D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74" y="628"/>
                  <a:ext cx="15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51" name="Oval 58">
                  <a:extLst>
                    <a:ext uri="{FF2B5EF4-FFF2-40B4-BE49-F238E27FC236}">
                      <a16:creationId xmlns:a16="http://schemas.microsoft.com/office/drawing/2014/main" id="{76D3D382-1243-4E6E-9F40-AB45000AE4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16" y="630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52" name="Oval 59">
                  <a:extLst>
                    <a:ext uri="{FF2B5EF4-FFF2-40B4-BE49-F238E27FC236}">
                      <a16:creationId xmlns:a16="http://schemas.microsoft.com/office/drawing/2014/main" id="{3F9C627C-5693-48D6-8C75-294AC39F2C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6" y="630"/>
                  <a:ext cx="8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53" name="Oval 60">
                  <a:extLst>
                    <a:ext uri="{FF2B5EF4-FFF2-40B4-BE49-F238E27FC236}">
                      <a16:creationId xmlns:a16="http://schemas.microsoft.com/office/drawing/2014/main" id="{0B84BD0B-0735-4479-B3BF-3026EB7959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6" y="632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54" name="Oval 61">
                  <a:extLst>
                    <a:ext uri="{FF2B5EF4-FFF2-40B4-BE49-F238E27FC236}">
                      <a16:creationId xmlns:a16="http://schemas.microsoft.com/office/drawing/2014/main" id="{6A71EAB1-B824-429B-ABB9-CFEF008999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6" y="63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55" name="Oval 62">
                  <a:extLst>
                    <a:ext uri="{FF2B5EF4-FFF2-40B4-BE49-F238E27FC236}">
                      <a16:creationId xmlns:a16="http://schemas.microsoft.com/office/drawing/2014/main" id="{17199778-016C-40A3-AD51-240E52AC37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7" y="634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56" name="Oval 63">
                  <a:extLst>
                    <a:ext uri="{FF2B5EF4-FFF2-40B4-BE49-F238E27FC236}">
                      <a16:creationId xmlns:a16="http://schemas.microsoft.com/office/drawing/2014/main" id="{32308809-5BF9-4226-AD31-533EC87760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63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57" name="Oval 64">
                  <a:extLst>
                    <a:ext uri="{FF2B5EF4-FFF2-40B4-BE49-F238E27FC236}">
                      <a16:creationId xmlns:a16="http://schemas.microsoft.com/office/drawing/2014/main" id="{CBE8741B-6BED-45D0-B496-86660ECA68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0" y="67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58" name="Oval 65">
                  <a:extLst>
                    <a:ext uri="{FF2B5EF4-FFF2-40B4-BE49-F238E27FC236}">
                      <a16:creationId xmlns:a16="http://schemas.microsoft.com/office/drawing/2014/main" id="{CF5ABB2D-AF8F-42A5-B17E-4287C21299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9" y="674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59" name="Oval 66">
                  <a:extLst>
                    <a:ext uri="{FF2B5EF4-FFF2-40B4-BE49-F238E27FC236}">
                      <a16:creationId xmlns:a16="http://schemas.microsoft.com/office/drawing/2014/main" id="{B3AA2BF4-6B2B-4325-BF55-62DA9C41AA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7" y="672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60" name="Oval 67">
                  <a:extLst>
                    <a:ext uri="{FF2B5EF4-FFF2-40B4-BE49-F238E27FC236}">
                      <a16:creationId xmlns:a16="http://schemas.microsoft.com/office/drawing/2014/main" id="{7329AF03-FD38-49F0-AE6F-2FD49A3D10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3" y="670"/>
                  <a:ext cx="10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61" name="Oval 68">
                  <a:extLst>
                    <a:ext uri="{FF2B5EF4-FFF2-40B4-BE49-F238E27FC236}">
                      <a16:creationId xmlns:a16="http://schemas.microsoft.com/office/drawing/2014/main" id="{23D09722-39BF-4BAB-BCF7-0C4C4DED2D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1" y="669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62" name="Oval 69">
                  <a:extLst>
                    <a:ext uri="{FF2B5EF4-FFF2-40B4-BE49-F238E27FC236}">
                      <a16:creationId xmlns:a16="http://schemas.microsoft.com/office/drawing/2014/main" id="{C7CBEA1F-A61A-404E-96EB-9D0AAC6AD2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0" y="667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63" name="Oval 70">
                  <a:extLst>
                    <a:ext uri="{FF2B5EF4-FFF2-40B4-BE49-F238E27FC236}">
                      <a16:creationId xmlns:a16="http://schemas.microsoft.com/office/drawing/2014/main" id="{AFCF3C4C-16A0-4844-8618-3618C87CB6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6" y="665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64" name="Oval 71">
                  <a:extLst>
                    <a:ext uri="{FF2B5EF4-FFF2-40B4-BE49-F238E27FC236}">
                      <a16:creationId xmlns:a16="http://schemas.microsoft.com/office/drawing/2014/main" id="{94D892C9-13E5-48A7-8B01-C2A9D3E4FF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54" y="665"/>
                  <a:ext cx="23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65" name="Oval 72">
                  <a:extLst>
                    <a:ext uri="{FF2B5EF4-FFF2-40B4-BE49-F238E27FC236}">
                      <a16:creationId xmlns:a16="http://schemas.microsoft.com/office/drawing/2014/main" id="{6E748288-591A-41A3-AEBA-1B7E77F060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92" y="663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66" name="Oval 73">
                  <a:extLst>
                    <a:ext uri="{FF2B5EF4-FFF2-40B4-BE49-F238E27FC236}">
                      <a16:creationId xmlns:a16="http://schemas.microsoft.com/office/drawing/2014/main" id="{6B016397-63DF-4D29-9FD1-E18628EE7D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1" y="663"/>
                  <a:ext cx="26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67" name="Oval 74">
                  <a:extLst>
                    <a:ext uri="{FF2B5EF4-FFF2-40B4-BE49-F238E27FC236}">
                      <a16:creationId xmlns:a16="http://schemas.microsoft.com/office/drawing/2014/main" id="{C13B66EA-F6BD-4DB7-BBA8-0B3259766F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1" y="661"/>
                  <a:ext cx="25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68" name="Oval 75">
                  <a:extLst>
                    <a:ext uri="{FF2B5EF4-FFF2-40B4-BE49-F238E27FC236}">
                      <a16:creationId xmlns:a16="http://schemas.microsoft.com/office/drawing/2014/main" id="{7305EDB1-D365-47A6-BAAB-97C24CA121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9" y="663"/>
                  <a:ext cx="27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69" name="Oval 76">
                  <a:extLst>
                    <a:ext uri="{FF2B5EF4-FFF2-40B4-BE49-F238E27FC236}">
                      <a16:creationId xmlns:a16="http://schemas.microsoft.com/office/drawing/2014/main" id="{86A5FBC2-F28D-4C28-8C6D-40E5754AAC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1" y="663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70" name="Oval 77">
                  <a:extLst>
                    <a:ext uri="{FF2B5EF4-FFF2-40B4-BE49-F238E27FC236}">
                      <a16:creationId xmlns:a16="http://schemas.microsoft.com/office/drawing/2014/main" id="{5A926D51-9995-437C-9AB6-DF662DFD3F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1" y="665"/>
                  <a:ext cx="21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71" name="Oval 78">
                  <a:extLst>
                    <a:ext uri="{FF2B5EF4-FFF2-40B4-BE49-F238E27FC236}">
                      <a16:creationId xmlns:a16="http://schemas.microsoft.com/office/drawing/2014/main" id="{E990CBA3-C5D4-46FF-83B2-7B671C0960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1" y="667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72" name="Oval 79">
                  <a:extLst>
                    <a:ext uri="{FF2B5EF4-FFF2-40B4-BE49-F238E27FC236}">
                      <a16:creationId xmlns:a16="http://schemas.microsoft.com/office/drawing/2014/main" id="{9B8B9A73-32B8-4A94-A8D9-C1E725C22C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3" y="669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73" name="Oval 80">
                  <a:extLst>
                    <a:ext uri="{FF2B5EF4-FFF2-40B4-BE49-F238E27FC236}">
                      <a16:creationId xmlns:a16="http://schemas.microsoft.com/office/drawing/2014/main" id="{3530B131-6FD6-4C09-9A9A-9F80812F23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3" y="670"/>
                  <a:ext cx="12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74" name="Oval 81">
                  <a:extLst>
                    <a:ext uri="{FF2B5EF4-FFF2-40B4-BE49-F238E27FC236}">
                      <a16:creationId xmlns:a16="http://schemas.microsoft.com/office/drawing/2014/main" id="{FD561299-CC67-47A2-A229-B2B5E85505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6" y="672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75" name="Oval 82">
                  <a:extLst>
                    <a:ext uri="{FF2B5EF4-FFF2-40B4-BE49-F238E27FC236}">
                      <a16:creationId xmlns:a16="http://schemas.microsoft.com/office/drawing/2014/main" id="{C6ABDDE8-0C4C-444F-906C-705B38ED5A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6" y="672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76" name="Oval 83">
                  <a:extLst>
                    <a:ext uri="{FF2B5EF4-FFF2-40B4-BE49-F238E27FC236}">
                      <a16:creationId xmlns:a16="http://schemas.microsoft.com/office/drawing/2014/main" id="{1FD65E6C-5A39-4D91-957F-5A545F417A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674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77" name="Oval 84">
                  <a:extLst>
                    <a:ext uri="{FF2B5EF4-FFF2-40B4-BE49-F238E27FC236}">
                      <a16:creationId xmlns:a16="http://schemas.microsoft.com/office/drawing/2014/main" id="{E280E936-E1C7-41ED-91BA-3142D2C934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67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78" name="Oval 85">
                  <a:extLst>
                    <a:ext uri="{FF2B5EF4-FFF2-40B4-BE49-F238E27FC236}">
                      <a16:creationId xmlns:a16="http://schemas.microsoft.com/office/drawing/2014/main" id="{027A8E9A-0F15-47DB-B638-DF837DCE86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71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79" name="Oval 86">
                  <a:extLst>
                    <a:ext uri="{FF2B5EF4-FFF2-40B4-BE49-F238E27FC236}">
                      <a16:creationId xmlns:a16="http://schemas.microsoft.com/office/drawing/2014/main" id="{4E3B0670-BC1D-45B2-9346-AE921CD28F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713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80" name="Oval 87">
                  <a:extLst>
                    <a:ext uri="{FF2B5EF4-FFF2-40B4-BE49-F238E27FC236}">
                      <a16:creationId xmlns:a16="http://schemas.microsoft.com/office/drawing/2014/main" id="{446A6A2F-2273-450C-8593-AAF4202E8F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8" y="713"/>
                  <a:ext cx="3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81" name="Oval 88">
                  <a:extLst>
                    <a:ext uri="{FF2B5EF4-FFF2-40B4-BE49-F238E27FC236}">
                      <a16:creationId xmlns:a16="http://schemas.microsoft.com/office/drawing/2014/main" id="{AE2F660F-106B-48EC-80A2-C556371EC7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6" y="711"/>
                  <a:ext cx="7" cy="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82" name="Oval 89">
                  <a:extLst>
                    <a:ext uri="{FF2B5EF4-FFF2-40B4-BE49-F238E27FC236}">
                      <a16:creationId xmlns:a16="http://schemas.microsoft.com/office/drawing/2014/main" id="{AB43DC8A-62E8-4391-BB77-C9F0F3FFDE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2" y="709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83" name="Oval 90">
                  <a:extLst>
                    <a:ext uri="{FF2B5EF4-FFF2-40B4-BE49-F238E27FC236}">
                      <a16:creationId xmlns:a16="http://schemas.microsoft.com/office/drawing/2014/main" id="{81CEAB60-4DB4-46B8-9150-AE27451E28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0" y="707"/>
                  <a:ext cx="16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84" name="Oval 91">
                  <a:extLst>
                    <a:ext uri="{FF2B5EF4-FFF2-40B4-BE49-F238E27FC236}">
                      <a16:creationId xmlns:a16="http://schemas.microsoft.com/office/drawing/2014/main" id="{D6CF8D35-D2B4-4731-AF1C-C879B76385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7" y="705"/>
                  <a:ext cx="21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85" name="Oval 92">
                  <a:extLst>
                    <a:ext uri="{FF2B5EF4-FFF2-40B4-BE49-F238E27FC236}">
                      <a16:creationId xmlns:a16="http://schemas.microsoft.com/office/drawing/2014/main" id="{EBB529F1-CD51-4914-859A-DDA8195544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93" y="701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86" name="Oval 93">
                  <a:extLst>
                    <a:ext uri="{FF2B5EF4-FFF2-40B4-BE49-F238E27FC236}">
                      <a16:creationId xmlns:a16="http://schemas.microsoft.com/office/drawing/2014/main" id="{B25EAF80-48B3-4A48-B50C-DFC7DF1C40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1" y="699"/>
                  <a:ext cx="29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87" name="Oval 94">
                  <a:extLst>
                    <a:ext uri="{FF2B5EF4-FFF2-40B4-BE49-F238E27FC236}">
                      <a16:creationId xmlns:a16="http://schemas.microsoft.com/office/drawing/2014/main" id="{3FA0C48B-5C16-42DE-9BD0-29ACD3FBE9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7" y="697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88" name="Oval 95">
                  <a:extLst>
                    <a:ext uri="{FF2B5EF4-FFF2-40B4-BE49-F238E27FC236}">
                      <a16:creationId xmlns:a16="http://schemas.microsoft.com/office/drawing/2014/main" id="{697848D2-3B36-4085-A7CC-EFC01A4393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6" y="697"/>
                  <a:ext cx="36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89" name="Oval 96">
                  <a:extLst>
                    <a:ext uri="{FF2B5EF4-FFF2-40B4-BE49-F238E27FC236}">
                      <a16:creationId xmlns:a16="http://schemas.microsoft.com/office/drawing/2014/main" id="{752BF96D-A8E8-473A-9E35-A6B479D398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6" y="695"/>
                  <a:ext cx="36" cy="3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90" name="Oval 97">
                  <a:extLst>
                    <a:ext uri="{FF2B5EF4-FFF2-40B4-BE49-F238E27FC236}">
                      <a16:creationId xmlns:a16="http://schemas.microsoft.com/office/drawing/2014/main" id="{F2F49F86-D0A4-4DEB-BD5F-3A95A3B755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6" y="697"/>
                  <a:ext cx="34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91" name="Oval 98">
                  <a:extLst>
                    <a:ext uri="{FF2B5EF4-FFF2-40B4-BE49-F238E27FC236}">
                      <a16:creationId xmlns:a16="http://schemas.microsoft.com/office/drawing/2014/main" id="{FC368755-DEBF-4ACD-846E-C272F1D2D1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6" y="699"/>
                  <a:ext cx="33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92" name="Oval 99">
                  <a:extLst>
                    <a:ext uri="{FF2B5EF4-FFF2-40B4-BE49-F238E27FC236}">
                      <a16:creationId xmlns:a16="http://schemas.microsoft.com/office/drawing/2014/main" id="{93954D27-C05E-4E74-8F3F-6BDBC9246A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8" y="701"/>
                  <a:ext cx="27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93" name="Oval 100">
                  <a:extLst>
                    <a:ext uri="{FF2B5EF4-FFF2-40B4-BE49-F238E27FC236}">
                      <a16:creationId xmlns:a16="http://schemas.microsoft.com/office/drawing/2014/main" id="{CE333BFF-92BD-4848-A7C0-0A7CEBA94C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8" y="703"/>
                  <a:ext cx="25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94" name="Oval 101">
                  <a:extLst>
                    <a:ext uri="{FF2B5EF4-FFF2-40B4-BE49-F238E27FC236}">
                      <a16:creationId xmlns:a16="http://schemas.microsoft.com/office/drawing/2014/main" id="{588781CB-9CD2-4BFA-8BE9-66FFC7558F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0" y="705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95" name="Oval 102">
                  <a:extLst>
                    <a:ext uri="{FF2B5EF4-FFF2-40B4-BE49-F238E27FC236}">
                      <a16:creationId xmlns:a16="http://schemas.microsoft.com/office/drawing/2014/main" id="{E1429949-E02D-4DA4-BF73-2773607A460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2" y="707"/>
                  <a:ext cx="14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96" name="Oval 103">
                  <a:extLst>
                    <a:ext uri="{FF2B5EF4-FFF2-40B4-BE49-F238E27FC236}">
                      <a16:creationId xmlns:a16="http://schemas.microsoft.com/office/drawing/2014/main" id="{6208A1D9-2897-49B4-A7D0-E712155337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4" y="709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97" name="Oval 104">
                  <a:extLst>
                    <a:ext uri="{FF2B5EF4-FFF2-40B4-BE49-F238E27FC236}">
                      <a16:creationId xmlns:a16="http://schemas.microsoft.com/office/drawing/2014/main" id="{E17C3D2E-11E0-4F55-9E73-22B0944BA0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5" y="711"/>
                  <a:ext cx="5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98" name="Oval 105">
                  <a:extLst>
                    <a:ext uri="{FF2B5EF4-FFF2-40B4-BE49-F238E27FC236}">
                      <a16:creationId xmlns:a16="http://schemas.microsoft.com/office/drawing/2014/main" id="{C4525F1B-245D-4ABE-8E8D-EFE5B50F89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713"/>
                  <a:ext cx="2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299" name="Oval 106">
                  <a:extLst>
                    <a:ext uri="{FF2B5EF4-FFF2-40B4-BE49-F238E27FC236}">
                      <a16:creationId xmlns:a16="http://schemas.microsoft.com/office/drawing/2014/main" id="{C8DDFB30-04B1-46E3-BFD9-FA398E3093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7" y="71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00" name="Oval 107">
                  <a:extLst>
                    <a:ext uri="{FF2B5EF4-FFF2-40B4-BE49-F238E27FC236}">
                      <a16:creationId xmlns:a16="http://schemas.microsoft.com/office/drawing/2014/main" id="{627B0A41-3B50-46A5-A27C-C2BC71A5A9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753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01" name="Oval 108">
                  <a:extLst>
                    <a:ext uri="{FF2B5EF4-FFF2-40B4-BE49-F238E27FC236}">
                      <a16:creationId xmlns:a16="http://schemas.microsoft.com/office/drawing/2014/main" id="{585A2691-C5A5-4324-A3A4-9B9E63EA9C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753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02" name="Oval 109">
                  <a:extLst>
                    <a:ext uri="{FF2B5EF4-FFF2-40B4-BE49-F238E27FC236}">
                      <a16:creationId xmlns:a16="http://schemas.microsoft.com/office/drawing/2014/main" id="{2EA91BC6-062D-4895-B907-8B02ABEE75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751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03" name="Oval 110">
                  <a:extLst>
                    <a:ext uri="{FF2B5EF4-FFF2-40B4-BE49-F238E27FC236}">
                      <a16:creationId xmlns:a16="http://schemas.microsoft.com/office/drawing/2014/main" id="{D6660E12-D65D-4C13-A945-F4B4163C0D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5" y="749"/>
                  <a:ext cx="8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04" name="Oval 111">
                  <a:extLst>
                    <a:ext uri="{FF2B5EF4-FFF2-40B4-BE49-F238E27FC236}">
                      <a16:creationId xmlns:a16="http://schemas.microsoft.com/office/drawing/2014/main" id="{E782F7FC-9B40-4B70-BE79-2E8486310F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1" y="747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05" name="Oval 112">
                  <a:extLst>
                    <a:ext uri="{FF2B5EF4-FFF2-40B4-BE49-F238E27FC236}">
                      <a16:creationId xmlns:a16="http://schemas.microsoft.com/office/drawing/2014/main" id="{1E3D9C5C-00F8-45B6-A79A-DC9E78C390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8" y="743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06" name="Oval 113">
                  <a:extLst>
                    <a:ext uri="{FF2B5EF4-FFF2-40B4-BE49-F238E27FC236}">
                      <a16:creationId xmlns:a16="http://schemas.microsoft.com/office/drawing/2014/main" id="{47173AA5-17A0-4AA3-9455-7CF266511C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4" y="741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07" name="Oval 114">
                  <a:extLst>
                    <a:ext uri="{FF2B5EF4-FFF2-40B4-BE49-F238E27FC236}">
                      <a16:creationId xmlns:a16="http://schemas.microsoft.com/office/drawing/2014/main" id="{F066A205-47D7-427F-B64F-C420224B89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0" y="737"/>
                  <a:ext cx="31" cy="3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08" name="Oval 115">
                  <a:extLst>
                    <a:ext uri="{FF2B5EF4-FFF2-40B4-BE49-F238E27FC236}">
                      <a16:creationId xmlns:a16="http://schemas.microsoft.com/office/drawing/2014/main" id="{F8697894-499D-4F0F-90EA-21DB0E7F6C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6" y="736"/>
                  <a:ext cx="37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09" name="Oval 116">
                  <a:extLst>
                    <a:ext uri="{FF2B5EF4-FFF2-40B4-BE49-F238E27FC236}">
                      <a16:creationId xmlns:a16="http://schemas.microsoft.com/office/drawing/2014/main" id="{15DE601B-98A8-498D-A406-E3B6B0819D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734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10" name="Oval 117">
                  <a:extLst>
                    <a:ext uri="{FF2B5EF4-FFF2-40B4-BE49-F238E27FC236}">
                      <a16:creationId xmlns:a16="http://schemas.microsoft.com/office/drawing/2014/main" id="{14337810-1128-4C7D-B687-DF5B35205D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734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11" name="Oval 118">
                  <a:extLst>
                    <a:ext uri="{FF2B5EF4-FFF2-40B4-BE49-F238E27FC236}">
                      <a16:creationId xmlns:a16="http://schemas.microsoft.com/office/drawing/2014/main" id="{FB78576E-CC74-4CD0-AA61-2D2B70C2F4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734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12" name="Oval 119">
                  <a:extLst>
                    <a:ext uri="{FF2B5EF4-FFF2-40B4-BE49-F238E27FC236}">
                      <a16:creationId xmlns:a16="http://schemas.microsoft.com/office/drawing/2014/main" id="{E748E3A1-8BDE-436F-8B74-C715E4EE09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734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13" name="Oval 120">
                  <a:extLst>
                    <a:ext uri="{FF2B5EF4-FFF2-40B4-BE49-F238E27FC236}">
                      <a16:creationId xmlns:a16="http://schemas.microsoft.com/office/drawing/2014/main" id="{F8C1214A-116D-44A1-AEC7-90AE77AFBF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734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14" name="Oval 121">
                  <a:extLst>
                    <a:ext uri="{FF2B5EF4-FFF2-40B4-BE49-F238E27FC236}">
                      <a16:creationId xmlns:a16="http://schemas.microsoft.com/office/drawing/2014/main" id="{582DAFE2-9805-461D-A339-5B773AD088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3" y="736"/>
                  <a:ext cx="35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15" name="Oval 122">
                  <a:extLst>
                    <a:ext uri="{FF2B5EF4-FFF2-40B4-BE49-F238E27FC236}">
                      <a16:creationId xmlns:a16="http://schemas.microsoft.com/office/drawing/2014/main" id="{A00DFA88-5926-44FB-A7D2-3EAF8FBB3A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6" y="739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16" name="Oval 123">
                  <a:extLst>
                    <a:ext uri="{FF2B5EF4-FFF2-40B4-BE49-F238E27FC236}">
                      <a16:creationId xmlns:a16="http://schemas.microsoft.com/office/drawing/2014/main" id="{C561F5C5-1FB1-406E-914D-ABBE13C85A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8" y="741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17" name="Oval 124">
                  <a:extLst>
                    <a:ext uri="{FF2B5EF4-FFF2-40B4-BE49-F238E27FC236}">
                      <a16:creationId xmlns:a16="http://schemas.microsoft.com/office/drawing/2014/main" id="{6C781FD3-8DDD-4A1A-A7C0-EA0A5630D2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745"/>
                  <a:ext cx="19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18" name="Oval 125">
                  <a:extLst>
                    <a:ext uri="{FF2B5EF4-FFF2-40B4-BE49-F238E27FC236}">
                      <a16:creationId xmlns:a16="http://schemas.microsoft.com/office/drawing/2014/main" id="{B357D594-9C2A-4515-8DCA-F3EC935D8E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747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19" name="Oval 126">
                  <a:extLst>
                    <a:ext uri="{FF2B5EF4-FFF2-40B4-BE49-F238E27FC236}">
                      <a16:creationId xmlns:a16="http://schemas.microsoft.com/office/drawing/2014/main" id="{9E85BED9-2B77-496E-82E3-A28CCE8F0A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749"/>
                  <a:ext cx="7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20" name="Oval 127">
                  <a:extLst>
                    <a:ext uri="{FF2B5EF4-FFF2-40B4-BE49-F238E27FC236}">
                      <a16:creationId xmlns:a16="http://schemas.microsoft.com/office/drawing/2014/main" id="{C6B32156-7212-4323-84B2-487F4D12F7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751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21" name="Oval 128">
                  <a:extLst>
                    <a:ext uri="{FF2B5EF4-FFF2-40B4-BE49-F238E27FC236}">
                      <a16:creationId xmlns:a16="http://schemas.microsoft.com/office/drawing/2014/main" id="{665AAB88-420E-43EE-AD15-09CF413272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753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22" name="Oval 129">
                  <a:extLst>
                    <a:ext uri="{FF2B5EF4-FFF2-40B4-BE49-F238E27FC236}">
                      <a16:creationId xmlns:a16="http://schemas.microsoft.com/office/drawing/2014/main" id="{13FA5727-556D-4863-9933-D09FE773B9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753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23" name="Oval 130">
                  <a:extLst>
                    <a:ext uri="{FF2B5EF4-FFF2-40B4-BE49-F238E27FC236}">
                      <a16:creationId xmlns:a16="http://schemas.microsoft.com/office/drawing/2014/main" id="{FC6D9231-8F9C-4DEC-A598-C376B1FED2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793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24" name="Oval 131">
                  <a:extLst>
                    <a:ext uri="{FF2B5EF4-FFF2-40B4-BE49-F238E27FC236}">
                      <a16:creationId xmlns:a16="http://schemas.microsoft.com/office/drawing/2014/main" id="{A5623356-92E6-47C0-AEFE-347F6470F3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791"/>
                  <a:ext cx="2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25" name="Oval 132">
                  <a:extLst>
                    <a:ext uri="{FF2B5EF4-FFF2-40B4-BE49-F238E27FC236}">
                      <a16:creationId xmlns:a16="http://schemas.microsoft.com/office/drawing/2014/main" id="{174DED3E-1ABF-48E2-9BCF-1801B194C1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6" y="789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26" name="Oval 133">
                  <a:extLst>
                    <a:ext uri="{FF2B5EF4-FFF2-40B4-BE49-F238E27FC236}">
                      <a16:creationId xmlns:a16="http://schemas.microsoft.com/office/drawing/2014/main" id="{0B4F6F51-6149-4754-8736-578214F2E4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4" y="787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27" name="Oval 134">
                  <a:extLst>
                    <a:ext uri="{FF2B5EF4-FFF2-40B4-BE49-F238E27FC236}">
                      <a16:creationId xmlns:a16="http://schemas.microsoft.com/office/drawing/2014/main" id="{CA7F49C0-E26C-424A-8EC8-4E81F9D46B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0" y="785"/>
                  <a:ext cx="15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28" name="Oval 135">
                  <a:extLst>
                    <a:ext uri="{FF2B5EF4-FFF2-40B4-BE49-F238E27FC236}">
                      <a16:creationId xmlns:a16="http://schemas.microsoft.com/office/drawing/2014/main" id="{3E4B7516-12C2-4A19-BDC7-159E46FDCC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16" y="781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29" name="Oval 136">
                  <a:extLst>
                    <a:ext uri="{FF2B5EF4-FFF2-40B4-BE49-F238E27FC236}">
                      <a16:creationId xmlns:a16="http://schemas.microsoft.com/office/drawing/2014/main" id="{E4019205-509A-44FE-B02C-9BA5C8446B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3" y="780"/>
                  <a:ext cx="28" cy="2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30" name="Oval 137">
                  <a:extLst>
                    <a:ext uri="{FF2B5EF4-FFF2-40B4-BE49-F238E27FC236}">
                      <a16:creationId xmlns:a16="http://schemas.microsoft.com/office/drawing/2014/main" id="{F7C5AC3E-77D9-4F1F-9A5A-BAFAF20D73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9" y="776"/>
                  <a:ext cx="35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31" name="Oval 138">
                  <a:extLst>
                    <a:ext uri="{FF2B5EF4-FFF2-40B4-BE49-F238E27FC236}">
                      <a16:creationId xmlns:a16="http://schemas.microsoft.com/office/drawing/2014/main" id="{7432E0FF-2FA4-436F-8ED9-C4420DA97F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772"/>
                  <a:ext cx="41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32" name="Oval 139">
                  <a:extLst>
                    <a:ext uri="{FF2B5EF4-FFF2-40B4-BE49-F238E27FC236}">
                      <a16:creationId xmlns:a16="http://schemas.microsoft.com/office/drawing/2014/main" id="{D6C00D9A-6ECA-4046-8FC1-D2ECD323C3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4" y="772"/>
                  <a:ext cx="42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33" name="Oval 140">
                  <a:extLst>
                    <a:ext uri="{FF2B5EF4-FFF2-40B4-BE49-F238E27FC236}">
                      <a16:creationId xmlns:a16="http://schemas.microsoft.com/office/drawing/2014/main" id="{F174BDC3-F711-4837-8DA1-016F8F6A5B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34" name="Oval 141">
                  <a:extLst>
                    <a:ext uri="{FF2B5EF4-FFF2-40B4-BE49-F238E27FC236}">
                      <a16:creationId xmlns:a16="http://schemas.microsoft.com/office/drawing/2014/main" id="{FD71A590-5D6A-4985-847B-4D009A74CB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35" name="Oval 142">
                  <a:extLst>
                    <a:ext uri="{FF2B5EF4-FFF2-40B4-BE49-F238E27FC236}">
                      <a16:creationId xmlns:a16="http://schemas.microsoft.com/office/drawing/2014/main" id="{A5659437-5375-42FC-BB2F-E37AA21202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36" name="Oval 143">
                  <a:extLst>
                    <a:ext uri="{FF2B5EF4-FFF2-40B4-BE49-F238E27FC236}">
                      <a16:creationId xmlns:a16="http://schemas.microsoft.com/office/drawing/2014/main" id="{19400A5A-DBF0-4B57-AC78-BF04E5A739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37" name="Oval 144">
                  <a:extLst>
                    <a:ext uri="{FF2B5EF4-FFF2-40B4-BE49-F238E27FC236}">
                      <a16:creationId xmlns:a16="http://schemas.microsoft.com/office/drawing/2014/main" id="{AED02D97-34AD-4069-92EA-3485BA55F6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772"/>
                  <a:ext cx="42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38" name="Oval 145">
                  <a:extLst>
                    <a:ext uri="{FF2B5EF4-FFF2-40B4-BE49-F238E27FC236}">
                      <a16:creationId xmlns:a16="http://schemas.microsoft.com/office/drawing/2014/main" id="{76D93F3E-F4F0-49DE-94B2-0F98874508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5" y="776"/>
                  <a:ext cx="32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39" name="Oval 146">
                  <a:extLst>
                    <a:ext uri="{FF2B5EF4-FFF2-40B4-BE49-F238E27FC236}">
                      <a16:creationId xmlns:a16="http://schemas.microsoft.com/office/drawing/2014/main" id="{B182C055-6B59-4891-A710-4A431A9737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7" y="780"/>
                  <a:ext cx="26" cy="2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40" name="Oval 147">
                  <a:extLst>
                    <a:ext uri="{FF2B5EF4-FFF2-40B4-BE49-F238E27FC236}">
                      <a16:creationId xmlns:a16="http://schemas.microsoft.com/office/drawing/2014/main" id="{69166905-BC9E-4EA0-AD6A-7DBAD80141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89" y="783"/>
                  <a:ext cx="21" cy="2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41" name="Oval 148">
                  <a:extLst>
                    <a:ext uri="{FF2B5EF4-FFF2-40B4-BE49-F238E27FC236}">
                      <a16:creationId xmlns:a16="http://schemas.microsoft.com/office/drawing/2014/main" id="{5073E5A0-8466-451B-AFE0-0729E1ABA8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3" y="785"/>
                  <a:ext cx="13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42" name="Oval 149">
                  <a:extLst>
                    <a:ext uri="{FF2B5EF4-FFF2-40B4-BE49-F238E27FC236}">
                      <a16:creationId xmlns:a16="http://schemas.microsoft.com/office/drawing/2014/main" id="{0534F480-705E-42BB-B33B-F499DD01F9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3" y="789"/>
                  <a:ext cx="9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43" name="Oval 150">
                  <a:extLst>
                    <a:ext uri="{FF2B5EF4-FFF2-40B4-BE49-F238E27FC236}">
                      <a16:creationId xmlns:a16="http://schemas.microsoft.com/office/drawing/2014/main" id="{B6302391-C29E-4394-99D4-C5F52AC62C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5" y="791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44" name="Oval 151">
                  <a:extLst>
                    <a:ext uri="{FF2B5EF4-FFF2-40B4-BE49-F238E27FC236}">
                      <a16:creationId xmlns:a16="http://schemas.microsoft.com/office/drawing/2014/main" id="{1E3BD70E-DDA6-408B-A0B5-7652BE5E4C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5" y="791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45" name="Oval 152">
                  <a:extLst>
                    <a:ext uri="{FF2B5EF4-FFF2-40B4-BE49-F238E27FC236}">
                      <a16:creationId xmlns:a16="http://schemas.microsoft.com/office/drawing/2014/main" id="{9C20C575-AD47-4C50-B3B8-DE32D77F7A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95" y="793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46" name="Oval 153">
                  <a:extLst>
                    <a:ext uri="{FF2B5EF4-FFF2-40B4-BE49-F238E27FC236}">
                      <a16:creationId xmlns:a16="http://schemas.microsoft.com/office/drawing/2014/main" id="{6879F7E7-D79C-4CC9-8676-5C3A576D66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831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47" name="Oval 154">
                  <a:extLst>
                    <a:ext uri="{FF2B5EF4-FFF2-40B4-BE49-F238E27FC236}">
                      <a16:creationId xmlns:a16="http://schemas.microsoft.com/office/drawing/2014/main" id="{8D29E6AD-8857-4862-B93A-0190401125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831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48" name="Oval 155">
                  <a:extLst>
                    <a:ext uri="{FF2B5EF4-FFF2-40B4-BE49-F238E27FC236}">
                      <a16:creationId xmlns:a16="http://schemas.microsoft.com/office/drawing/2014/main" id="{98818128-6CE5-4C9C-88F6-054176DF9B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829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49" name="Oval 156">
                  <a:extLst>
                    <a:ext uri="{FF2B5EF4-FFF2-40B4-BE49-F238E27FC236}">
                      <a16:creationId xmlns:a16="http://schemas.microsoft.com/office/drawing/2014/main" id="{28742143-71E8-4ECA-B9DD-B5CBDAB557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3" y="827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50" name="Oval 157">
                  <a:extLst>
                    <a:ext uri="{FF2B5EF4-FFF2-40B4-BE49-F238E27FC236}">
                      <a16:creationId xmlns:a16="http://schemas.microsoft.com/office/drawing/2014/main" id="{AC49B8CE-16F2-47B1-82DE-FE46EC4825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99" y="824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51" name="Oval 158">
                  <a:extLst>
                    <a:ext uri="{FF2B5EF4-FFF2-40B4-BE49-F238E27FC236}">
                      <a16:creationId xmlns:a16="http://schemas.microsoft.com/office/drawing/2014/main" id="{CDA7AC11-E92F-4B0F-A9E1-275445FFE4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6" y="822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52" name="Oval 159">
                  <a:extLst>
                    <a:ext uri="{FF2B5EF4-FFF2-40B4-BE49-F238E27FC236}">
                      <a16:creationId xmlns:a16="http://schemas.microsoft.com/office/drawing/2014/main" id="{D31AC0B4-D5CB-4940-B711-48D4E82D9E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2" y="818"/>
                  <a:ext cx="29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53" name="Oval 160">
                  <a:extLst>
                    <a:ext uri="{FF2B5EF4-FFF2-40B4-BE49-F238E27FC236}">
                      <a16:creationId xmlns:a16="http://schemas.microsoft.com/office/drawing/2014/main" id="{D01D7A81-67B3-494E-9254-D148C9FBF2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8" y="814"/>
                  <a:ext cx="37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54" name="Oval 161">
                  <a:extLst>
                    <a:ext uri="{FF2B5EF4-FFF2-40B4-BE49-F238E27FC236}">
                      <a16:creationId xmlns:a16="http://schemas.microsoft.com/office/drawing/2014/main" id="{01E981D9-511A-448A-BC7D-439E109C8C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5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55" name="Oval 162">
                  <a:extLst>
                    <a:ext uri="{FF2B5EF4-FFF2-40B4-BE49-F238E27FC236}">
                      <a16:creationId xmlns:a16="http://schemas.microsoft.com/office/drawing/2014/main" id="{945E611D-C3BD-47EA-88F7-9D7FB437AE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56" name="Oval 163">
                  <a:extLst>
                    <a:ext uri="{FF2B5EF4-FFF2-40B4-BE49-F238E27FC236}">
                      <a16:creationId xmlns:a16="http://schemas.microsoft.com/office/drawing/2014/main" id="{E1CE2B87-F6D9-418E-97F9-4B0DCD8EF7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812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57" name="Oval 164">
                  <a:extLst>
                    <a:ext uri="{FF2B5EF4-FFF2-40B4-BE49-F238E27FC236}">
                      <a16:creationId xmlns:a16="http://schemas.microsoft.com/office/drawing/2014/main" id="{A7EBEB54-9591-493F-9466-84655F7135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58" name="Oval 165">
                  <a:extLst>
                    <a:ext uri="{FF2B5EF4-FFF2-40B4-BE49-F238E27FC236}">
                      <a16:creationId xmlns:a16="http://schemas.microsoft.com/office/drawing/2014/main" id="{D4E9902A-1DEF-4188-BE51-4F1C9BC499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812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59" name="Oval 166">
                  <a:extLst>
                    <a:ext uri="{FF2B5EF4-FFF2-40B4-BE49-F238E27FC236}">
                      <a16:creationId xmlns:a16="http://schemas.microsoft.com/office/drawing/2014/main" id="{176CA84A-E1AC-497E-97FE-A47C31DE4F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812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60" name="Oval 167">
                  <a:extLst>
                    <a:ext uri="{FF2B5EF4-FFF2-40B4-BE49-F238E27FC236}">
                      <a16:creationId xmlns:a16="http://schemas.microsoft.com/office/drawing/2014/main" id="{7D3EFF99-857F-482E-BE4F-4FC86D7809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2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61" name="Oval 168">
                  <a:extLst>
                    <a:ext uri="{FF2B5EF4-FFF2-40B4-BE49-F238E27FC236}">
                      <a16:creationId xmlns:a16="http://schemas.microsoft.com/office/drawing/2014/main" id="{957A7F46-BEDE-42CE-B1E1-CC086132FE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4" y="816"/>
                  <a:ext cx="34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62" name="Oval 169">
                  <a:extLst>
                    <a:ext uri="{FF2B5EF4-FFF2-40B4-BE49-F238E27FC236}">
                      <a16:creationId xmlns:a16="http://schemas.microsoft.com/office/drawing/2014/main" id="{A19864CD-BFCA-480E-8A11-62959C7E56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6" y="818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63" name="Oval 170">
                  <a:extLst>
                    <a:ext uri="{FF2B5EF4-FFF2-40B4-BE49-F238E27FC236}">
                      <a16:creationId xmlns:a16="http://schemas.microsoft.com/office/drawing/2014/main" id="{8DC327B4-F421-4EEA-9369-279562D5BA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822"/>
                  <a:ext cx="19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64" name="Oval 171">
                  <a:extLst>
                    <a:ext uri="{FF2B5EF4-FFF2-40B4-BE49-F238E27FC236}">
                      <a16:creationId xmlns:a16="http://schemas.microsoft.com/office/drawing/2014/main" id="{E1005371-1510-4806-9745-B65B75402A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826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65" name="Oval 172">
                  <a:extLst>
                    <a:ext uri="{FF2B5EF4-FFF2-40B4-BE49-F238E27FC236}">
                      <a16:creationId xmlns:a16="http://schemas.microsoft.com/office/drawing/2014/main" id="{822EF82D-E930-4DC0-BD5F-306797965A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827"/>
                  <a:ext cx="9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66" name="Oval 173">
                  <a:extLst>
                    <a:ext uri="{FF2B5EF4-FFF2-40B4-BE49-F238E27FC236}">
                      <a16:creationId xmlns:a16="http://schemas.microsoft.com/office/drawing/2014/main" id="{032924C2-5734-4F72-AB51-3D7B99DD97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4" y="829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67" name="Oval 174">
                  <a:extLst>
                    <a:ext uri="{FF2B5EF4-FFF2-40B4-BE49-F238E27FC236}">
                      <a16:creationId xmlns:a16="http://schemas.microsoft.com/office/drawing/2014/main" id="{AAC7784F-25FB-4C6D-9E7A-6B1CAEFF01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831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68" name="Oval 175">
                  <a:extLst>
                    <a:ext uri="{FF2B5EF4-FFF2-40B4-BE49-F238E27FC236}">
                      <a16:creationId xmlns:a16="http://schemas.microsoft.com/office/drawing/2014/main" id="{85DB2C6B-9EA8-4FD9-9EFF-28024194D8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831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69" name="Oval 176">
                  <a:extLst>
                    <a:ext uri="{FF2B5EF4-FFF2-40B4-BE49-F238E27FC236}">
                      <a16:creationId xmlns:a16="http://schemas.microsoft.com/office/drawing/2014/main" id="{CF686086-5E18-4024-BC1B-F659511749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871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70" name="Oval 177">
                  <a:extLst>
                    <a:ext uri="{FF2B5EF4-FFF2-40B4-BE49-F238E27FC236}">
                      <a16:creationId xmlns:a16="http://schemas.microsoft.com/office/drawing/2014/main" id="{E3248C7A-CD5A-4FE7-B5CF-1542081700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870"/>
                  <a:ext cx="2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71" name="Oval 178">
                  <a:extLst>
                    <a:ext uri="{FF2B5EF4-FFF2-40B4-BE49-F238E27FC236}">
                      <a16:creationId xmlns:a16="http://schemas.microsoft.com/office/drawing/2014/main" id="{115F56C6-BE76-4F7D-9843-C5C98A3112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6" y="868"/>
                  <a:ext cx="7" cy="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72" name="Oval 179">
                  <a:extLst>
                    <a:ext uri="{FF2B5EF4-FFF2-40B4-BE49-F238E27FC236}">
                      <a16:creationId xmlns:a16="http://schemas.microsoft.com/office/drawing/2014/main" id="{EABA05F4-4E37-4E38-AD36-420701BF11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4" y="866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73" name="Oval 180">
                  <a:extLst>
                    <a:ext uri="{FF2B5EF4-FFF2-40B4-BE49-F238E27FC236}">
                      <a16:creationId xmlns:a16="http://schemas.microsoft.com/office/drawing/2014/main" id="{ABAF1C62-354A-478B-A9BF-FA96D42E55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0" y="864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74" name="Oval 181">
                  <a:extLst>
                    <a:ext uri="{FF2B5EF4-FFF2-40B4-BE49-F238E27FC236}">
                      <a16:creationId xmlns:a16="http://schemas.microsoft.com/office/drawing/2014/main" id="{78AE3FFE-AB48-476F-A263-6C627C68D2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16" y="860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75" name="Oval 182">
                  <a:extLst>
                    <a:ext uri="{FF2B5EF4-FFF2-40B4-BE49-F238E27FC236}">
                      <a16:creationId xmlns:a16="http://schemas.microsoft.com/office/drawing/2014/main" id="{D37996A3-7F10-462C-A116-7ACA2E25B8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3" y="858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76" name="Oval 183">
                  <a:extLst>
                    <a:ext uri="{FF2B5EF4-FFF2-40B4-BE49-F238E27FC236}">
                      <a16:creationId xmlns:a16="http://schemas.microsoft.com/office/drawing/2014/main" id="{145DA97F-ACD1-42CA-886A-5F23C6A61E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9" y="854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77" name="Oval 184">
                  <a:extLst>
                    <a:ext uri="{FF2B5EF4-FFF2-40B4-BE49-F238E27FC236}">
                      <a16:creationId xmlns:a16="http://schemas.microsoft.com/office/drawing/2014/main" id="{0F0085D7-A24A-4A60-BB7B-72EA7484A9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852"/>
                  <a:ext cx="41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78" name="Oval 185">
                  <a:extLst>
                    <a:ext uri="{FF2B5EF4-FFF2-40B4-BE49-F238E27FC236}">
                      <a16:creationId xmlns:a16="http://schemas.microsoft.com/office/drawing/2014/main" id="{41E8FC47-785E-4E9C-94D8-FC016F5056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4" y="852"/>
                  <a:ext cx="42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79" name="Oval 186">
                  <a:extLst>
                    <a:ext uri="{FF2B5EF4-FFF2-40B4-BE49-F238E27FC236}">
                      <a16:creationId xmlns:a16="http://schemas.microsoft.com/office/drawing/2014/main" id="{84A060D8-1914-40F0-9C94-761A511D73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80" name="Oval 187">
                  <a:extLst>
                    <a:ext uri="{FF2B5EF4-FFF2-40B4-BE49-F238E27FC236}">
                      <a16:creationId xmlns:a16="http://schemas.microsoft.com/office/drawing/2014/main" id="{CF73A09B-225D-47C6-9948-01415912E4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81" name="Oval 188">
                  <a:extLst>
                    <a:ext uri="{FF2B5EF4-FFF2-40B4-BE49-F238E27FC236}">
                      <a16:creationId xmlns:a16="http://schemas.microsoft.com/office/drawing/2014/main" id="{F5E3B807-8BBC-4769-971A-742F5F8134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82" name="Oval 189">
                  <a:extLst>
                    <a:ext uri="{FF2B5EF4-FFF2-40B4-BE49-F238E27FC236}">
                      <a16:creationId xmlns:a16="http://schemas.microsoft.com/office/drawing/2014/main" id="{D396D2D7-FE7E-4F1E-B568-AFBBCE7525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83" name="Oval 190">
                  <a:extLst>
                    <a:ext uri="{FF2B5EF4-FFF2-40B4-BE49-F238E27FC236}">
                      <a16:creationId xmlns:a16="http://schemas.microsoft.com/office/drawing/2014/main" id="{2348784A-21A8-47D1-A699-3EA24C13B4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852"/>
                  <a:ext cx="42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84" name="Oval 191">
                  <a:extLst>
                    <a:ext uri="{FF2B5EF4-FFF2-40B4-BE49-F238E27FC236}">
                      <a16:creationId xmlns:a16="http://schemas.microsoft.com/office/drawing/2014/main" id="{76A8F010-F1D8-48F9-B818-F83935F642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5" y="856"/>
                  <a:ext cx="32" cy="3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85" name="Oval 192">
                  <a:extLst>
                    <a:ext uri="{FF2B5EF4-FFF2-40B4-BE49-F238E27FC236}">
                      <a16:creationId xmlns:a16="http://schemas.microsoft.com/office/drawing/2014/main" id="{0DEC0019-B9C2-41F0-AA3F-4F22CCCC43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7" y="858"/>
                  <a:ext cx="26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86" name="Oval 193">
                  <a:extLst>
                    <a:ext uri="{FF2B5EF4-FFF2-40B4-BE49-F238E27FC236}">
                      <a16:creationId xmlns:a16="http://schemas.microsoft.com/office/drawing/2014/main" id="{65AD19D4-0E38-4676-8A8E-6616B634C4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89" y="862"/>
                  <a:ext cx="21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87" name="Oval 194">
                  <a:extLst>
                    <a:ext uri="{FF2B5EF4-FFF2-40B4-BE49-F238E27FC236}">
                      <a16:creationId xmlns:a16="http://schemas.microsoft.com/office/drawing/2014/main" id="{A45EDAF4-9102-4A39-B358-F1EA194014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3" y="864"/>
                  <a:ext cx="13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88" name="Oval 195">
                  <a:extLst>
                    <a:ext uri="{FF2B5EF4-FFF2-40B4-BE49-F238E27FC236}">
                      <a16:creationId xmlns:a16="http://schemas.microsoft.com/office/drawing/2014/main" id="{901F276F-30AC-4B1C-A317-8A889C5EAA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3" y="868"/>
                  <a:ext cx="9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89" name="Oval 196">
                  <a:extLst>
                    <a:ext uri="{FF2B5EF4-FFF2-40B4-BE49-F238E27FC236}">
                      <a16:creationId xmlns:a16="http://schemas.microsoft.com/office/drawing/2014/main" id="{33578589-E498-4946-B116-B54BA4E1AE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5" y="870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90" name="Oval 197">
                  <a:extLst>
                    <a:ext uri="{FF2B5EF4-FFF2-40B4-BE49-F238E27FC236}">
                      <a16:creationId xmlns:a16="http://schemas.microsoft.com/office/drawing/2014/main" id="{8F2A4A2F-BBBF-43C7-8E21-E9E5E02B07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5" y="871"/>
                  <a:ext cx="4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91" name="Oval 198">
                  <a:extLst>
                    <a:ext uri="{FF2B5EF4-FFF2-40B4-BE49-F238E27FC236}">
                      <a16:creationId xmlns:a16="http://schemas.microsoft.com/office/drawing/2014/main" id="{B14C5691-F406-43AA-B415-E4E363ACF7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95" y="871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92" name="Oval 199">
                  <a:extLst>
                    <a:ext uri="{FF2B5EF4-FFF2-40B4-BE49-F238E27FC236}">
                      <a16:creationId xmlns:a16="http://schemas.microsoft.com/office/drawing/2014/main" id="{CE0EBB4C-D7A9-4B43-8172-6FE7301849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912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93" name="Oval 200">
                  <a:extLst>
                    <a:ext uri="{FF2B5EF4-FFF2-40B4-BE49-F238E27FC236}">
                      <a16:creationId xmlns:a16="http://schemas.microsoft.com/office/drawing/2014/main" id="{A8061D72-06F5-4EE2-89BF-041FB49ED9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91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94" name="Oval 201">
                  <a:extLst>
                    <a:ext uri="{FF2B5EF4-FFF2-40B4-BE49-F238E27FC236}">
                      <a16:creationId xmlns:a16="http://schemas.microsoft.com/office/drawing/2014/main" id="{518CCE18-D88A-4746-9490-D81D904FC5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908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95" name="Oval 202">
                  <a:extLst>
                    <a:ext uri="{FF2B5EF4-FFF2-40B4-BE49-F238E27FC236}">
                      <a16:creationId xmlns:a16="http://schemas.microsoft.com/office/drawing/2014/main" id="{ED076AFE-995B-4E2D-855E-C3B888A539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5" y="906"/>
                  <a:ext cx="8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96" name="Oval 203">
                  <a:extLst>
                    <a:ext uri="{FF2B5EF4-FFF2-40B4-BE49-F238E27FC236}">
                      <a16:creationId xmlns:a16="http://schemas.microsoft.com/office/drawing/2014/main" id="{4515F00A-088D-41C0-B7B7-BC1F9E36F4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1" y="904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397" name="Oval 204">
                  <a:extLst>
                    <a:ext uri="{FF2B5EF4-FFF2-40B4-BE49-F238E27FC236}">
                      <a16:creationId xmlns:a16="http://schemas.microsoft.com/office/drawing/2014/main" id="{AAB1481D-3082-42DA-AFD6-CFEBABB2EF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8" y="902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78" name="Oval 206">
                <a:extLst>
                  <a:ext uri="{FF2B5EF4-FFF2-40B4-BE49-F238E27FC236}">
                    <a16:creationId xmlns:a16="http://schemas.microsoft.com/office/drawing/2014/main" id="{B4C3DB43-F079-4138-A766-3B20524F1A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4" y="898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79" name="Oval 207">
                <a:extLst>
                  <a:ext uri="{FF2B5EF4-FFF2-40B4-BE49-F238E27FC236}">
                    <a16:creationId xmlns:a16="http://schemas.microsoft.com/office/drawing/2014/main" id="{B67830B6-F782-48CA-8A71-68CE22F75C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0" y="896"/>
                <a:ext cx="31" cy="3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80" name="Oval 208">
                <a:extLst>
                  <a:ext uri="{FF2B5EF4-FFF2-40B4-BE49-F238E27FC236}">
                    <a16:creationId xmlns:a16="http://schemas.microsoft.com/office/drawing/2014/main" id="{20B83617-7A0B-42D3-9626-EDF055209A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6" y="893"/>
                <a:ext cx="39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81" name="Oval 209">
                <a:extLst>
                  <a:ext uri="{FF2B5EF4-FFF2-40B4-BE49-F238E27FC236}">
                    <a16:creationId xmlns:a16="http://schemas.microsoft.com/office/drawing/2014/main" id="{728CBA51-3B51-47FD-86B4-3BE3D125D5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5" y="891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82" name="Oval 210">
                <a:extLst>
                  <a:ext uri="{FF2B5EF4-FFF2-40B4-BE49-F238E27FC236}">
                    <a16:creationId xmlns:a16="http://schemas.microsoft.com/office/drawing/2014/main" id="{5E339EB0-BAAE-4961-81C3-6B74D08664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3" y="891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83" name="Oval 211">
                <a:extLst>
                  <a:ext uri="{FF2B5EF4-FFF2-40B4-BE49-F238E27FC236}">
                    <a16:creationId xmlns:a16="http://schemas.microsoft.com/office/drawing/2014/main" id="{3226029C-4CE7-49B1-938F-C232EABF1C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3" y="891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84" name="Oval 212">
                <a:extLst>
                  <a:ext uri="{FF2B5EF4-FFF2-40B4-BE49-F238E27FC236}">
                    <a16:creationId xmlns:a16="http://schemas.microsoft.com/office/drawing/2014/main" id="{347629A8-E4E3-475D-902B-5CDF97B388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1" y="891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85" name="Oval 213">
                <a:extLst>
                  <a:ext uri="{FF2B5EF4-FFF2-40B4-BE49-F238E27FC236}">
                    <a16:creationId xmlns:a16="http://schemas.microsoft.com/office/drawing/2014/main" id="{655E2684-BA55-4E4D-8B56-74A279D524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1" y="891"/>
                <a:ext cx="41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86" name="Oval 214">
                <a:extLst>
                  <a:ext uri="{FF2B5EF4-FFF2-40B4-BE49-F238E27FC236}">
                    <a16:creationId xmlns:a16="http://schemas.microsoft.com/office/drawing/2014/main" id="{10223369-457A-40B4-9E64-935A01DC79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3" y="894"/>
                <a:ext cx="35" cy="3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87" name="Oval 215">
                <a:extLst>
                  <a:ext uri="{FF2B5EF4-FFF2-40B4-BE49-F238E27FC236}">
                    <a16:creationId xmlns:a16="http://schemas.microsoft.com/office/drawing/2014/main" id="{B7602DBE-97F7-4BB6-B3D9-4BC9F291C4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6" y="896"/>
                <a:ext cx="28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88" name="Oval 216">
                <a:extLst>
                  <a:ext uri="{FF2B5EF4-FFF2-40B4-BE49-F238E27FC236}">
                    <a16:creationId xmlns:a16="http://schemas.microsoft.com/office/drawing/2014/main" id="{DD9984AC-A705-4EAD-9554-07AEA85CBD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8" y="900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89" name="Oval 217">
                <a:extLst>
                  <a:ext uri="{FF2B5EF4-FFF2-40B4-BE49-F238E27FC236}">
                    <a16:creationId xmlns:a16="http://schemas.microsoft.com/office/drawing/2014/main" id="{D51576F5-9657-49B1-AB26-FCFF54F45F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0" y="902"/>
                <a:ext cx="19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0" name="Oval 218">
                <a:extLst>
                  <a:ext uri="{FF2B5EF4-FFF2-40B4-BE49-F238E27FC236}">
                    <a16:creationId xmlns:a16="http://schemas.microsoft.com/office/drawing/2014/main" id="{8BF1E3E4-234A-47D3-B1CC-68261B9054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2" y="904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1" name="Oval 219">
                <a:extLst>
                  <a:ext uri="{FF2B5EF4-FFF2-40B4-BE49-F238E27FC236}">
                    <a16:creationId xmlns:a16="http://schemas.microsoft.com/office/drawing/2014/main" id="{66B1497A-E043-4F22-A23C-2715C6B453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4" y="908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2" name="Oval 220">
                <a:extLst>
                  <a:ext uri="{FF2B5EF4-FFF2-40B4-BE49-F238E27FC236}">
                    <a16:creationId xmlns:a16="http://schemas.microsoft.com/office/drawing/2014/main" id="{024540CB-8C6A-4BFB-AE0A-02AFFCF36B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910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3" name="Oval 221">
                <a:extLst>
                  <a:ext uri="{FF2B5EF4-FFF2-40B4-BE49-F238E27FC236}">
                    <a16:creationId xmlns:a16="http://schemas.microsoft.com/office/drawing/2014/main" id="{E8BA2869-106E-45CC-8E3F-494682CC66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91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4" name="Oval 222">
                <a:extLst>
                  <a:ext uri="{FF2B5EF4-FFF2-40B4-BE49-F238E27FC236}">
                    <a16:creationId xmlns:a16="http://schemas.microsoft.com/office/drawing/2014/main" id="{A58862D4-39E0-4B6C-A8D3-E76D295422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6" y="912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5" name="Oval 223">
                <a:extLst>
                  <a:ext uri="{FF2B5EF4-FFF2-40B4-BE49-F238E27FC236}">
                    <a16:creationId xmlns:a16="http://schemas.microsoft.com/office/drawing/2014/main" id="{1FA739AB-2EA9-4D59-B8E0-7EC1BCE2A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1" y="95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6" name="Oval 224">
                <a:extLst>
                  <a:ext uri="{FF2B5EF4-FFF2-40B4-BE49-F238E27FC236}">
                    <a16:creationId xmlns:a16="http://schemas.microsoft.com/office/drawing/2014/main" id="{9524FC7A-CC67-4D5C-846B-0C36D5CACE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9" y="95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7" name="Oval 225">
                <a:extLst>
                  <a:ext uri="{FF2B5EF4-FFF2-40B4-BE49-F238E27FC236}">
                    <a16:creationId xmlns:a16="http://schemas.microsoft.com/office/drawing/2014/main" id="{A4303B1F-06E1-48F5-BB63-D59ACF3CB4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8" y="948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8" name="Oval 226">
                <a:extLst>
                  <a:ext uri="{FF2B5EF4-FFF2-40B4-BE49-F238E27FC236}">
                    <a16:creationId xmlns:a16="http://schemas.microsoft.com/office/drawing/2014/main" id="{1FAAB827-5B0A-4876-83EA-782155733F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6" y="946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99" name="Oval 227">
                <a:extLst>
                  <a:ext uri="{FF2B5EF4-FFF2-40B4-BE49-F238E27FC236}">
                    <a16:creationId xmlns:a16="http://schemas.microsoft.com/office/drawing/2014/main" id="{945E32B3-7263-4FEF-B41C-6E212CBFAA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2" y="94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0" name="Oval 228">
                <a:extLst>
                  <a:ext uri="{FF2B5EF4-FFF2-40B4-BE49-F238E27FC236}">
                    <a16:creationId xmlns:a16="http://schemas.microsoft.com/office/drawing/2014/main" id="{3B65E8B3-2022-44FF-823B-A9C5C5DB78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0" y="942"/>
                <a:ext cx="16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1" name="Oval 229">
                <a:extLst>
                  <a:ext uri="{FF2B5EF4-FFF2-40B4-BE49-F238E27FC236}">
                    <a16:creationId xmlns:a16="http://schemas.microsoft.com/office/drawing/2014/main" id="{19E109A1-C894-4767-8E80-458F38B411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7" y="940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2" name="Oval 230">
                <a:extLst>
                  <a:ext uri="{FF2B5EF4-FFF2-40B4-BE49-F238E27FC236}">
                    <a16:creationId xmlns:a16="http://schemas.microsoft.com/office/drawing/2014/main" id="{B03DC14D-0174-475E-B5C1-D4C22FAF9C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3" y="938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3" name="Oval 231">
                <a:extLst>
                  <a:ext uri="{FF2B5EF4-FFF2-40B4-BE49-F238E27FC236}">
                    <a16:creationId xmlns:a16="http://schemas.microsoft.com/office/drawing/2014/main" id="{983B52B6-963A-4F51-8DC6-9B2704B42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1" y="937"/>
                <a:ext cx="29" cy="2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4" name="Oval 232">
                <a:extLst>
                  <a:ext uri="{FF2B5EF4-FFF2-40B4-BE49-F238E27FC236}">
                    <a16:creationId xmlns:a16="http://schemas.microsoft.com/office/drawing/2014/main" id="{D5AFC8D4-A0FF-47B5-9256-D7F8B91661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7" y="935"/>
                <a:ext cx="35" cy="3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5" name="Oval 233">
                <a:extLst>
                  <a:ext uri="{FF2B5EF4-FFF2-40B4-BE49-F238E27FC236}">
                    <a16:creationId xmlns:a16="http://schemas.microsoft.com/office/drawing/2014/main" id="{727DF2D1-AF43-440A-8AED-33261564B6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6" y="933"/>
                <a:ext cx="36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6" name="Oval 234">
                <a:extLst>
                  <a:ext uri="{FF2B5EF4-FFF2-40B4-BE49-F238E27FC236}">
                    <a16:creationId xmlns:a16="http://schemas.microsoft.com/office/drawing/2014/main" id="{2F82CAE0-DDA8-49F3-A69A-770575863B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6" y="933"/>
                <a:ext cx="36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7" name="Oval 235">
                <a:extLst>
                  <a:ext uri="{FF2B5EF4-FFF2-40B4-BE49-F238E27FC236}">
                    <a16:creationId xmlns:a16="http://schemas.microsoft.com/office/drawing/2014/main" id="{F45202D2-5F61-415D-B9FB-8CCA4C02DE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6" y="933"/>
                <a:ext cx="34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8" name="Oval 236">
                <a:extLst>
                  <a:ext uri="{FF2B5EF4-FFF2-40B4-BE49-F238E27FC236}">
                    <a16:creationId xmlns:a16="http://schemas.microsoft.com/office/drawing/2014/main" id="{2EBB62B8-C15C-450B-8508-DFF358237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6" y="935"/>
                <a:ext cx="33" cy="3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09" name="Oval 237">
                <a:extLst>
                  <a:ext uri="{FF2B5EF4-FFF2-40B4-BE49-F238E27FC236}">
                    <a16:creationId xmlns:a16="http://schemas.microsoft.com/office/drawing/2014/main" id="{105CC350-6061-4D57-A38D-5903B6BE25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8" y="937"/>
                <a:ext cx="27" cy="2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0" name="Oval 238">
                <a:extLst>
                  <a:ext uri="{FF2B5EF4-FFF2-40B4-BE49-F238E27FC236}">
                    <a16:creationId xmlns:a16="http://schemas.microsoft.com/office/drawing/2014/main" id="{F7795598-E264-40F4-ACAC-B181C74484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8" y="938"/>
                <a:ext cx="25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1" name="Oval 239">
                <a:extLst>
                  <a:ext uri="{FF2B5EF4-FFF2-40B4-BE49-F238E27FC236}">
                    <a16:creationId xmlns:a16="http://schemas.microsoft.com/office/drawing/2014/main" id="{93A6AEEA-1C84-4432-A662-095BB1AEDA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0" y="940"/>
                <a:ext cx="19" cy="2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2" name="Oval 240">
                <a:extLst>
                  <a:ext uri="{FF2B5EF4-FFF2-40B4-BE49-F238E27FC236}">
                    <a16:creationId xmlns:a16="http://schemas.microsoft.com/office/drawing/2014/main" id="{9811A137-77FC-4993-B2F2-95B6A61E87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2" y="944"/>
                <a:ext cx="14" cy="1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3" name="Oval 241">
                <a:extLst>
                  <a:ext uri="{FF2B5EF4-FFF2-40B4-BE49-F238E27FC236}">
                    <a16:creationId xmlns:a16="http://schemas.microsoft.com/office/drawing/2014/main" id="{8B11FA5D-7FB3-4980-9F1E-7E3E9BB3F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4" y="946"/>
                <a:ext cx="10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4" name="Oval 242">
                <a:extLst>
                  <a:ext uri="{FF2B5EF4-FFF2-40B4-BE49-F238E27FC236}">
                    <a16:creationId xmlns:a16="http://schemas.microsoft.com/office/drawing/2014/main" id="{B01596FF-10D9-4E75-99F7-D55BB37F11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" y="948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5" name="Oval 243">
                <a:extLst>
                  <a:ext uri="{FF2B5EF4-FFF2-40B4-BE49-F238E27FC236}">
                    <a16:creationId xmlns:a16="http://schemas.microsoft.com/office/drawing/2014/main" id="{37B665D9-3574-4D8F-9C2D-30D4F5D199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95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6" name="Oval 244">
                <a:extLst>
                  <a:ext uri="{FF2B5EF4-FFF2-40B4-BE49-F238E27FC236}">
                    <a16:creationId xmlns:a16="http://schemas.microsoft.com/office/drawing/2014/main" id="{A006CA86-7C0A-4D7E-B7B2-97A291904E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7" y="950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7" name="Oval 245">
                <a:extLst>
                  <a:ext uri="{FF2B5EF4-FFF2-40B4-BE49-F238E27FC236}">
                    <a16:creationId xmlns:a16="http://schemas.microsoft.com/office/drawing/2014/main" id="{B4FB79EB-AC07-4FE0-954C-AD2C1F049B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" y="99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8" name="Oval 246">
                <a:extLst>
                  <a:ext uri="{FF2B5EF4-FFF2-40B4-BE49-F238E27FC236}">
                    <a16:creationId xmlns:a16="http://schemas.microsoft.com/office/drawing/2014/main" id="{45DAEEEE-BE29-4075-B043-4EB3733427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9" y="98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19" name="Oval 247">
                <a:extLst>
                  <a:ext uri="{FF2B5EF4-FFF2-40B4-BE49-F238E27FC236}">
                    <a16:creationId xmlns:a16="http://schemas.microsoft.com/office/drawing/2014/main" id="{B5A2D1D6-CA26-439E-973F-9C02CFD61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7" y="988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20" name="Oval 248">
                <a:extLst>
                  <a:ext uri="{FF2B5EF4-FFF2-40B4-BE49-F238E27FC236}">
                    <a16:creationId xmlns:a16="http://schemas.microsoft.com/office/drawing/2014/main" id="{47AE45AB-2077-42F4-8A4D-EF6A4BB9DE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3" y="986"/>
                <a:ext cx="10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21" name="Oval 249">
                <a:extLst>
                  <a:ext uri="{FF2B5EF4-FFF2-40B4-BE49-F238E27FC236}">
                    <a16:creationId xmlns:a16="http://schemas.microsoft.com/office/drawing/2014/main" id="{33BF22E9-C0F4-4FB2-B79A-DE7FB3D3E7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1" y="98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22" name="Oval 250">
                <a:extLst>
                  <a:ext uri="{FF2B5EF4-FFF2-40B4-BE49-F238E27FC236}">
                    <a16:creationId xmlns:a16="http://schemas.microsoft.com/office/drawing/2014/main" id="{400E5634-0BD4-4B28-A6B6-7E2A9E2D4B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0" y="983"/>
                <a:ext cx="15" cy="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23" name="Oval 251">
                <a:extLst>
                  <a:ext uri="{FF2B5EF4-FFF2-40B4-BE49-F238E27FC236}">
                    <a16:creationId xmlns:a16="http://schemas.microsoft.com/office/drawing/2014/main" id="{35ECB44C-E2DE-4689-9DC1-795E9D4756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6" y="981"/>
                <a:ext cx="19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24" name="Oval 252">
                <a:extLst>
                  <a:ext uri="{FF2B5EF4-FFF2-40B4-BE49-F238E27FC236}">
                    <a16:creationId xmlns:a16="http://schemas.microsoft.com/office/drawing/2014/main" id="{C236FE7D-19F6-42D6-BECF-2342D7E10C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54" y="979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25" name="Oval 253">
                <a:extLst>
                  <a:ext uri="{FF2B5EF4-FFF2-40B4-BE49-F238E27FC236}">
                    <a16:creationId xmlns:a16="http://schemas.microsoft.com/office/drawing/2014/main" id="{6179B7B0-E35F-46E0-8E13-C25BDE2C57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2" y="977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26" name="Oval 254">
                <a:extLst>
                  <a:ext uri="{FF2B5EF4-FFF2-40B4-BE49-F238E27FC236}">
                    <a16:creationId xmlns:a16="http://schemas.microsoft.com/office/drawing/2014/main" id="{33D70CE9-5703-4D50-B828-8CD1C963CD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1" y="977"/>
                <a:ext cx="26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27" name="Oval 255">
                <a:extLst>
                  <a:ext uri="{FF2B5EF4-FFF2-40B4-BE49-F238E27FC236}">
                    <a16:creationId xmlns:a16="http://schemas.microsoft.com/office/drawing/2014/main" id="{818577CA-E095-4800-8573-A5EEFCCFB2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1" y="977"/>
                <a:ext cx="25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28" name="Oval 256">
                <a:extLst>
                  <a:ext uri="{FF2B5EF4-FFF2-40B4-BE49-F238E27FC236}">
                    <a16:creationId xmlns:a16="http://schemas.microsoft.com/office/drawing/2014/main" id="{B1BEFB1D-EAF2-4346-90C1-18742489D6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9" y="977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29" name="Oval 257">
                <a:extLst>
                  <a:ext uri="{FF2B5EF4-FFF2-40B4-BE49-F238E27FC236}">
                    <a16:creationId xmlns:a16="http://schemas.microsoft.com/office/drawing/2014/main" id="{ED7A9909-2FB4-4A75-A8AE-AC06C49493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9" y="979"/>
                <a:ext cx="25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30" name="Oval 258">
                <a:extLst>
                  <a:ext uri="{FF2B5EF4-FFF2-40B4-BE49-F238E27FC236}">
                    <a16:creationId xmlns:a16="http://schemas.microsoft.com/office/drawing/2014/main" id="{55AE8741-2830-4F69-A74F-EE88AAC0FE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1" y="979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31" name="Oval 259">
                <a:extLst>
                  <a:ext uri="{FF2B5EF4-FFF2-40B4-BE49-F238E27FC236}">
                    <a16:creationId xmlns:a16="http://schemas.microsoft.com/office/drawing/2014/main" id="{FC9544A5-580F-4197-8105-C08CF38C51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1" y="98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32" name="Oval 260">
                <a:extLst>
                  <a:ext uri="{FF2B5EF4-FFF2-40B4-BE49-F238E27FC236}">
                    <a16:creationId xmlns:a16="http://schemas.microsoft.com/office/drawing/2014/main" id="{271F79BB-F613-4B8E-B2CA-70A5A05EBC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3" y="983"/>
                <a:ext cx="14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33" name="Oval 261">
                <a:extLst>
                  <a:ext uri="{FF2B5EF4-FFF2-40B4-BE49-F238E27FC236}">
                    <a16:creationId xmlns:a16="http://schemas.microsoft.com/office/drawing/2014/main" id="{ABF51A10-0A21-4409-821A-EFC8A67A01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3" y="98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34" name="Oval 262">
                <a:extLst>
                  <a:ext uri="{FF2B5EF4-FFF2-40B4-BE49-F238E27FC236}">
                    <a16:creationId xmlns:a16="http://schemas.microsoft.com/office/drawing/2014/main" id="{03F653A1-6D4F-483D-B0CD-1844F6CE1D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6" y="986"/>
                <a:ext cx="5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35" name="Oval 263">
                <a:extLst>
                  <a:ext uri="{FF2B5EF4-FFF2-40B4-BE49-F238E27FC236}">
                    <a16:creationId xmlns:a16="http://schemas.microsoft.com/office/drawing/2014/main" id="{A32B843C-C7F2-4F7E-9CA2-52CEE7167E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6" y="988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36" name="Oval 264">
                <a:extLst>
                  <a:ext uri="{FF2B5EF4-FFF2-40B4-BE49-F238E27FC236}">
                    <a16:creationId xmlns:a16="http://schemas.microsoft.com/office/drawing/2014/main" id="{60D43B4B-7C1E-454A-A06A-06B2187873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988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37" name="Oval 265">
                <a:extLst>
                  <a:ext uri="{FF2B5EF4-FFF2-40B4-BE49-F238E27FC236}">
                    <a16:creationId xmlns:a16="http://schemas.microsoft.com/office/drawing/2014/main" id="{12DF5EAE-9B8F-455E-B3AD-9D70DE756B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99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38" name="Oval 266">
                <a:extLst>
                  <a:ext uri="{FF2B5EF4-FFF2-40B4-BE49-F238E27FC236}">
                    <a16:creationId xmlns:a16="http://schemas.microsoft.com/office/drawing/2014/main" id="{DA64D280-E460-4E8A-9B19-B0D18E79A7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39" name="Oval 267">
                <a:extLst>
                  <a:ext uri="{FF2B5EF4-FFF2-40B4-BE49-F238E27FC236}">
                    <a16:creationId xmlns:a16="http://schemas.microsoft.com/office/drawing/2014/main" id="{11B74B06-0AB9-46AF-9FB5-F0B6B6D41C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8" y="1028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40" name="Oval 268">
                <a:extLst>
                  <a:ext uri="{FF2B5EF4-FFF2-40B4-BE49-F238E27FC236}">
                    <a16:creationId xmlns:a16="http://schemas.microsoft.com/office/drawing/2014/main" id="{2F8ECA50-BFEF-44A8-B09C-2CFC0CF056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6" y="1027"/>
                <a:ext cx="4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41" name="Oval 269">
                <a:extLst>
                  <a:ext uri="{FF2B5EF4-FFF2-40B4-BE49-F238E27FC236}">
                    <a16:creationId xmlns:a16="http://schemas.microsoft.com/office/drawing/2014/main" id="{62D33BEC-2994-482F-A47E-F061D374C1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4" y="1027"/>
                <a:ext cx="8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42" name="Oval 270">
                <a:extLst>
                  <a:ext uri="{FF2B5EF4-FFF2-40B4-BE49-F238E27FC236}">
                    <a16:creationId xmlns:a16="http://schemas.microsoft.com/office/drawing/2014/main" id="{BFC6C11D-8AC4-4C8B-ABA1-CB834FFABD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2" y="1025"/>
                <a:ext cx="10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43" name="Oval 271">
                <a:extLst>
                  <a:ext uri="{FF2B5EF4-FFF2-40B4-BE49-F238E27FC236}">
                    <a16:creationId xmlns:a16="http://schemas.microsoft.com/office/drawing/2014/main" id="{62EB3908-F706-4A7D-9E0D-60B429454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1" y="1023"/>
                <a:ext cx="11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44" name="Oval 272">
                <a:extLst>
                  <a:ext uri="{FF2B5EF4-FFF2-40B4-BE49-F238E27FC236}">
                    <a16:creationId xmlns:a16="http://schemas.microsoft.com/office/drawing/2014/main" id="{37C7E9A8-305C-40F2-9980-3B3F349C2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9" y="1023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45" name="Oval 273">
                <a:extLst>
                  <a:ext uri="{FF2B5EF4-FFF2-40B4-BE49-F238E27FC236}">
                    <a16:creationId xmlns:a16="http://schemas.microsoft.com/office/drawing/2014/main" id="{7861CE31-358D-40D7-A4A7-002339E98E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7" y="1021"/>
                <a:ext cx="15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46" name="Oval 274">
                <a:extLst>
                  <a:ext uri="{FF2B5EF4-FFF2-40B4-BE49-F238E27FC236}">
                    <a16:creationId xmlns:a16="http://schemas.microsoft.com/office/drawing/2014/main" id="{943AD728-822B-4C7E-8A34-C410695658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15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47" name="Oval 275">
                <a:extLst>
                  <a:ext uri="{FF2B5EF4-FFF2-40B4-BE49-F238E27FC236}">
                    <a16:creationId xmlns:a16="http://schemas.microsoft.com/office/drawing/2014/main" id="{44A7C35B-CF9C-4443-AA7D-CF058FE9A9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4" y="1021"/>
                <a:ext cx="19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48" name="Oval 276">
                <a:extLst>
                  <a:ext uri="{FF2B5EF4-FFF2-40B4-BE49-F238E27FC236}">
                    <a16:creationId xmlns:a16="http://schemas.microsoft.com/office/drawing/2014/main" id="{D6019469-34E5-4B81-8EB0-B9641FE4DB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4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49" name="Oval 277">
                <a:extLst>
                  <a:ext uri="{FF2B5EF4-FFF2-40B4-BE49-F238E27FC236}">
                    <a16:creationId xmlns:a16="http://schemas.microsoft.com/office/drawing/2014/main" id="{8D25D90F-A287-42F4-A05B-3E15A26D6B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4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50" name="Oval 278">
                <a:extLst>
                  <a:ext uri="{FF2B5EF4-FFF2-40B4-BE49-F238E27FC236}">
                    <a16:creationId xmlns:a16="http://schemas.microsoft.com/office/drawing/2014/main" id="{3F91604A-EA17-4841-BAAA-C8B25DF959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4" y="1023"/>
                <a:ext cx="15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51" name="Oval 279">
                <a:extLst>
                  <a:ext uri="{FF2B5EF4-FFF2-40B4-BE49-F238E27FC236}">
                    <a16:creationId xmlns:a16="http://schemas.microsoft.com/office/drawing/2014/main" id="{62D0C45F-2BB6-491A-8B0B-35761B37B5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6" y="1023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52" name="Oval 280">
                <a:extLst>
                  <a:ext uri="{FF2B5EF4-FFF2-40B4-BE49-F238E27FC236}">
                    <a16:creationId xmlns:a16="http://schemas.microsoft.com/office/drawing/2014/main" id="{4EC03972-F19E-46EE-BB57-AA90FB6C7D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6" y="1025"/>
                <a:ext cx="8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53" name="Oval 281">
                <a:extLst>
                  <a:ext uri="{FF2B5EF4-FFF2-40B4-BE49-F238E27FC236}">
                    <a16:creationId xmlns:a16="http://schemas.microsoft.com/office/drawing/2014/main" id="{41D0B421-2EE0-4BA6-9733-4B257B7D7F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" y="1027"/>
                <a:ext cx="6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54" name="Oval 282">
                <a:extLst>
                  <a:ext uri="{FF2B5EF4-FFF2-40B4-BE49-F238E27FC236}">
                    <a16:creationId xmlns:a16="http://schemas.microsoft.com/office/drawing/2014/main" id="{0E850C58-635F-43D1-9135-FCFF196568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6" y="1027"/>
                <a:ext cx="4" cy="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55" name="Oval 283">
                <a:extLst>
                  <a:ext uri="{FF2B5EF4-FFF2-40B4-BE49-F238E27FC236}">
                    <a16:creationId xmlns:a16="http://schemas.microsoft.com/office/drawing/2014/main" id="{A2078E39-90F2-4B2C-9A77-105B772665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7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56" name="Oval 284">
                <a:extLst>
                  <a:ext uri="{FF2B5EF4-FFF2-40B4-BE49-F238E27FC236}">
                    <a16:creationId xmlns:a16="http://schemas.microsoft.com/office/drawing/2014/main" id="{C9BFEDAC-4CB9-47EE-9C39-3FC3E833E9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57" name="Oval 285">
                <a:extLst>
                  <a:ext uri="{FF2B5EF4-FFF2-40B4-BE49-F238E27FC236}">
                    <a16:creationId xmlns:a16="http://schemas.microsoft.com/office/drawing/2014/main" id="{D11E09AD-844C-4BC5-9190-91B5EB94C0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9" y="106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58" name="Oval 286">
                <a:extLst>
                  <a:ext uri="{FF2B5EF4-FFF2-40B4-BE49-F238E27FC236}">
                    <a16:creationId xmlns:a16="http://schemas.microsoft.com/office/drawing/2014/main" id="{684A4F5A-CA19-4E9F-A3A2-3D6E43E9E3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1069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59" name="Oval 287">
                <a:extLst>
                  <a:ext uri="{FF2B5EF4-FFF2-40B4-BE49-F238E27FC236}">
                    <a16:creationId xmlns:a16="http://schemas.microsoft.com/office/drawing/2014/main" id="{703CD2F6-230B-477B-9088-AA2BDE4FD0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5" y="1067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60" name="Oval 288">
                <a:extLst>
                  <a:ext uri="{FF2B5EF4-FFF2-40B4-BE49-F238E27FC236}">
                    <a16:creationId xmlns:a16="http://schemas.microsoft.com/office/drawing/2014/main" id="{D5D63AE0-3AF5-4390-A338-FC8F576551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3" y="1067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61" name="Oval 289">
                <a:extLst>
                  <a:ext uri="{FF2B5EF4-FFF2-40B4-BE49-F238E27FC236}">
                    <a16:creationId xmlns:a16="http://schemas.microsoft.com/office/drawing/2014/main" id="{88697362-B02A-4FA7-8F1A-D8DCE0DB32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2" y="1065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62" name="Oval 290">
                <a:extLst>
                  <a:ext uri="{FF2B5EF4-FFF2-40B4-BE49-F238E27FC236}">
                    <a16:creationId xmlns:a16="http://schemas.microsoft.com/office/drawing/2014/main" id="{C4DA638B-CDFD-4057-B65A-D023388F5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0" y="1065"/>
                <a:ext cx="9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63" name="Oval 291">
                <a:extLst>
                  <a:ext uri="{FF2B5EF4-FFF2-40B4-BE49-F238E27FC236}">
                    <a16:creationId xmlns:a16="http://schemas.microsoft.com/office/drawing/2014/main" id="{850D87C1-54BE-4535-B99F-67027CA0C4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0" y="1063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64" name="Oval 292">
                <a:extLst>
                  <a:ext uri="{FF2B5EF4-FFF2-40B4-BE49-F238E27FC236}">
                    <a16:creationId xmlns:a16="http://schemas.microsoft.com/office/drawing/2014/main" id="{710BEA57-A220-4B59-96EB-C55AAB8296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8" y="1063"/>
                <a:ext cx="12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65" name="Oval 293">
                <a:extLst>
                  <a:ext uri="{FF2B5EF4-FFF2-40B4-BE49-F238E27FC236}">
                    <a16:creationId xmlns:a16="http://schemas.microsoft.com/office/drawing/2014/main" id="{6E51C6DA-C294-4682-AF7B-39414A8AB3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" y="1063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66" name="Oval 294">
                <a:extLst>
                  <a:ext uri="{FF2B5EF4-FFF2-40B4-BE49-F238E27FC236}">
                    <a16:creationId xmlns:a16="http://schemas.microsoft.com/office/drawing/2014/main" id="{ACEE73B0-66A9-4759-858E-8ED213D8FA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7" y="1063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67" name="Oval 295">
                <a:extLst>
                  <a:ext uri="{FF2B5EF4-FFF2-40B4-BE49-F238E27FC236}">
                    <a16:creationId xmlns:a16="http://schemas.microsoft.com/office/drawing/2014/main" id="{ED9E3C32-52ED-4265-BF59-A97B415313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7" y="1063"/>
                <a:ext cx="9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68" name="Oval 296">
                <a:extLst>
                  <a:ext uri="{FF2B5EF4-FFF2-40B4-BE49-F238E27FC236}">
                    <a16:creationId xmlns:a16="http://schemas.microsoft.com/office/drawing/2014/main" id="{6BDAAF8E-ADF5-4CEB-9C7C-F48E76E115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7" y="1065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69" name="Oval 297">
                <a:extLst>
                  <a:ext uri="{FF2B5EF4-FFF2-40B4-BE49-F238E27FC236}">
                    <a16:creationId xmlns:a16="http://schemas.microsoft.com/office/drawing/2014/main" id="{A1CD2A1E-5B27-4E21-86E3-1FE14F2997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7" y="1065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70" name="Oval 298">
                <a:extLst>
                  <a:ext uri="{FF2B5EF4-FFF2-40B4-BE49-F238E27FC236}">
                    <a16:creationId xmlns:a16="http://schemas.microsoft.com/office/drawing/2014/main" id="{F6069E82-D7CF-4CDE-BD63-0DB2F948C8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7" y="1067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71" name="Oval 299">
                <a:extLst>
                  <a:ext uri="{FF2B5EF4-FFF2-40B4-BE49-F238E27FC236}">
                    <a16:creationId xmlns:a16="http://schemas.microsoft.com/office/drawing/2014/main" id="{8D5E16B9-BB33-4046-A414-4178305F3C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7" y="1067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72" name="Oval 300">
                <a:extLst>
                  <a:ext uri="{FF2B5EF4-FFF2-40B4-BE49-F238E27FC236}">
                    <a16:creationId xmlns:a16="http://schemas.microsoft.com/office/drawing/2014/main" id="{351908F8-7FC8-45D8-A8A4-EF6AAD956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7" y="1069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73" name="Oval 301">
                <a:extLst>
                  <a:ext uri="{FF2B5EF4-FFF2-40B4-BE49-F238E27FC236}">
                    <a16:creationId xmlns:a16="http://schemas.microsoft.com/office/drawing/2014/main" id="{E79C3C6A-B4E7-4473-9065-16E242558E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8" y="106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74" name="Oval 302">
                <a:extLst>
                  <a:ext uri="{FF2B5EF4-FFF2-40B4-BE49-F238E27FC236}">
                    <a16:creationId xmlns:a16="http://schemas.microsoft.com/office/drawing/2014/main" id="{85E02449-3719-4850-8043-52AF4462C1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8" y="110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75" name="Oval 303">
                <a:extLst>
                  <a:ext uri="{FF2B5EF4-FFF2-40B4-BE49-F238E27FC236}">
                    <a16:creationId xmlns:a16="http://schemas.microsoft.com/office/drawing/2014/main" id="{9F51FF8B-2B8F-4E45-BA50-274F2537A2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8" y="110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76" name="Oval 304">
                <a:extLst>
                  <a:ext uri="{FF2B5EF4-FFF2-40B4-BE49-F238E27FC236}">
                    <a16:creationId xmlns:a16="http://schemas.microsoft.com/office/drawing/2014/main" id="{31CCE147-CDAF-4F14-A952-4C260A9C10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6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77" name="Oval 305">
                <a:extLst>
                  <a:ext uri="{FF2B5EF4-FFF2-40B4-BE49-F238E27FC236}">
                    <a16:creationId xmlns:a16="http://schemas.microsoft.com/office/drawing/2014/main" id="{38CBACFA-2076-44DB-AA2A-469FE44F1A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4" y="1107"/>
                <a:ext cx="4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78" name="Oval 306">
                <a:extLst>
                  <a:ext uri="{FF2B5EF4-FFF2-40B4-BE49-F238E27FC236}">
                    <a16:creationId xmlns:a16="http://schemas.microsoft.com/office/drawing/2014/main" id="{08AC1B64-552E-4940-B46C-93745E1FEC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3" y="1107"/>
                <a:ext cx="5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79" name="Oval 307">
                <a:extLst>
                  <a:ext uri="{FF2B5EF4-FFF2-40B4-BE49-F238E27FC236}">
                    <a16:creationId xmlns:a16="http://schemas.microsoft.com/office/drawing/2014/main" id="{3D6764E3-1F0A-4127-BDEB-EE93F99789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3" y="1105"/>
                <a:ext cx="4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80" name="Oval 308">
                <a:extLst>
                  <a:ext uri="{FF2B5EF4-FFF2-40B4-BE49-F238E27FC236}">
                    <a16:creationId xmlns:a16="http://schemas.microsoft.com/office/drawing/2014/main" id="{C03B48AC-2642-4893-82EE-6DE06451DF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1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81" name="Oval 309">
                <a:extLst>
                  <a:ext uri="{FF2B5EF4-FFF2-40B4-BE49-F238E27FC236}">
                    <a16:creationId xmlns:a16="http://schemas.microsoft.com/office/drawing/2014/main" id="{4DEDD3C2-2486-4A4B-9C72-F12EBD8CC9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1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82" name="Oval 310">
                <a:extLst>
                  <a:ext uri="{FF2B5EF4-FFF2-40B4-BE49-F238E27FC236}">
                    <a16:creationId xmlns:a16="http://schemas.microsoft.com/office/drawing/2014/main" id="{0E2CC7EB-0260-49C5-8644-1553E90256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9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83" name="Oval 311">
                <a:extLst>
                  <a:ext uri="{FF2B5EF4-FFF2-40B4-BE49-F238E27FC236}">
                    <a16:creationId xmlns:a16="http://schemas.microsoft.com/office/drawing/2014/main" id="{DD4787A0-AA0D-42B0-873B-9CF6820CC0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0" y="1105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84" name="Oval 312">
                <a:extLst>
                  <a:ext uri="{FF2B5EF4-FFF2-40B4-BE49-F238E27FC236}">
                    <a16:creationId xmlns:a16="http://schemas.microsoft.com/office/drawing/2014/main" id="{F5BC68CE-409A-4FFF-BF4F-BFC0F507FA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0" y="1107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85" name="Oval 313">
                <a:extLst>
                  <a:ext uri="{FF2B5EF4-FFF2-40B4-BE49-F238E27FC236}">
                    <a16:creationId xmlns:a16="http://schemas.microsoft.com/office/drawing/2014/main" id="{69B2ACDB-5BC9-4463-8C5F-1D4D20AD92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0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86" name="Oval 314">
                <a:extLst>
                  <a:ext uri="{FF2B5EF4-FFF2-40B4-BE49-F238E27FC236}">
                    <a16:creationId xmlns:a16="http://schemas.microsoft.com/office/drawing/2014/main" id="{BD70123E-FF7F-479B-951D-D4356DA2D9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87" name="Oval 315">
                <a:extLst>
                  <a:ext uri="{FF2B5EF4-FFF2-40B4-BE49-F238E27FC236}">
                    <a16:creationId xmlns:a16="http://schemas.microsoft.com/office/drawing/2014/main" id="{70803EBC-CB5C-4EE0-94BB-4A0EAD526D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8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88" name="Oval 316">
                <a:extLst>
                  <a:ext uri="{FF2B5EF4-FFF2-40B4-BE49-F238E27FC236}">
                    <a16:creationId xmlns:a16="http://schemas.microsoft.com/office/drawing/2014/main" id="{26F7BAB7-19E4-49F8-9BD8-546E22E772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7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89" name="Oval 317">
                <a:extLst>
                  <a:ext uri="{FF2B5EF4-FFF2-40B4-BE49-F238E27FC236}">
                    <a16:creationId xmlns:a16="http://schemas.microsoft.com/office/drawing/2014/main" id="{E679C300-9DB6-4D1D-A0A5-49F59CCE41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5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90" name="Oval 318">
                <a:extLst>
                  <a:ext uri="{FF2B5EF4-FFF2-40B4-BE49-F238E27FC236}">
                    <a16:creationId xmlns:a16="http://schemas.microsoft.com/office/drawing/2014/main" id="{3CCE1DF1-FDE7-4EE4-99AF-6087CB01C9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6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91" name="Oval 319">
                <a:extLst>
                  <a:ext uri="{FF2B5EF4-FFF2-40B4-BE49-F238E27FC236}">
                    <a16:creationId xmlns:a16="http://schemas.microsoft.com/office/drawing/2014/main" id="{848DB55F-8194-457D-B22C-3EDF2F3931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4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92" name="Oval 320">
                <a:extLst>
                  <a:ext uri="{FF2B5EF4-FFF2-40B4-BE49-F238E27FC236}">
                    <a16:creationId xmlns:a16="http://schemas.microsoft.com/office/drawing/2014/main" id="{233C6402-77D7-4032-ABF4-0AD5BF83EB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2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93" name="Oval 321">
                <a:extLst>
                  <a:ext uri="{FF2B5EF4-FFF2-40B4-BE49-F238E27FC236}">
                    <a16:creationId xmlns:a16="http://schemas.microsoft.com/office/drawing/2014/main" id="{CC796ECC-6885-48C3-9745-BA8369F280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2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94" name="Oval 322">
                <a:extLst>
                  <a:ext uri="{FF2B5EF4-FFF2-40B4-BE49-F238E27FC236}">
                    <a16:creationId xmlns:a16="http://schemas.microsoft.com/office/drawing/2014/main" id="{43F92FCD-D348-4819-9BEE-126A85305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2" y="114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95" name="Oval 323">
                <a:extLst>
                  <a:ext uri="{FF2B5EF4-FFF2-40B4-BE49-F238E27FC236}">
                    <a16:creationId xmlns:a16="http://schemas.microsoft.com/office/drawing/2014/main" id="{1F53BAF5-D0AB-4F3A-A292-0F5014D52F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1" y="114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96" name="Oval 324">
                <a:extLst>
                  <a:ext uri="{FF2B5EF4-FFF2-40B4-BE49-F238E27FC236}">
                    <a16:creationId xmlns:a16="http://schemas.microsoft.com/office/drawing/2014/main" id="{180F17DD-B528-40BE-9FDB-0C0046BEF5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1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197" name="Oval 325">
                <a:extLst>
                  <a:ext uri="{FF2B5EF4-FFF2-40B4-BE49-F238E27FC236}">
                    <a16:creationId xmlns:a16="http://schemas.microsoft.com/office/drawing/2014/main" id="{3B1BEAB5-EF2B-4F70-873A-9DE48DE319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1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</p:grpSp>
        <p:grpSp>
          <p:nvGrpSpPr>
            <p:cNvPr id="398" name="组合 397">
              <a:extLst>
                <a:ext uri="{FF2B5EF4-FFF2-40B4-BE49-F238E27FC236}">
                  <a16:creationId xmlns:a16="http://schemas.microsoft.com/office/drawing/2014/main" id="{655A2449-1BC4-433A-87B4-237A01A2D2E2}"/>
                </a:ext>
              </a:extLst>
            </p:cNvPr>
            <p:cNvGrpSpPr/>
            <p:nvPr/>
          </p:nvGrpSpPr>
          <p:grpSpPr>
            <a:xfrm>
              <a:off x="6721067" y="1185417"/>
              <a:ext cx="1051882" cy="1180123"/>
              <a:chOff x="-1215734" y="1373172"/>
              <a:chExt cx="1022210" cy="1180123"/>
            </a:xfrm>
          </p:grpSpPr>
          <p:sp>
            <p:nvSpPr>
              <p:cNvPr id="399" name="文本框 398">
                <a:extLst>
                  <a:ext uri="{FF2B5EF4-FFF2-40B4-BE49-F238E27FC236}">
                    <a16:creationId xmlns:a16="http://schemas.microsoft.com/office/drawing/2014/main" id="{65DABB99-7123-4C74-B5B2-987DA92D8751}"/>
                  </a:ext>
                </a:extLst>
              </p:cNvPr>
              <p:cNvSpPr txBox="1"/>
              <p:nvPr/>
            </p:nvSpPr>
            <p:spPr>
              <a:xfrm>
                <a:off x="-1215734" y="1401288"/>
                <a:ext cx="1017718" cy="1152007"/>
              </a:xfrm>
              <a:prstGeom prst="rect">
                <a:avLst/>
              </a:prstGeom>
              <a:noFill/>
              <a:effectLst/>
            </p:spPr>
            <p:txBody>
              <a:bodyPr wrap="none" lIns="74066" tIns="37033" rIns="74066" bIns="37033" rtlCol="0">
                <a:spAutoFit/>
              </a:bodyPr>
              <a:lstStyle/>
              <a:p>
                <a:r>
                  <a:rPr lang="zh-CN" altLang="en-US" sz="3500" dirty="0">
                    <a:ln w="200597">
                      <a:gradFill>
                        <a:gsLst>
                          <a:gs pos="0">
                            <a:srgbClr val="FFC000"/>
                          </a:gs>
                          <a:gs pos="100000">
                            <a:srgbClr val="FF3250"/>
                          </a:gs>
                        </a:gsLst>
                        <a:lin ang="5400000" scaled="1"/>
                      </a:gradFill>
                    </a:ln>
                    <a:solidFill>
                      <a:srgbClr val="FFC000"/>
                    </a:solidFill>
                    <a:latin typeface="+mj-ea"/>
                    <a:ea typeface="+mj-ea"/>
                  </a:rPr>
                  <a:t>获奖</a:t>
                </a:r>
                <a:endParaRPr lang="en-US" altLang="zh-CN" sz="3500" dirty="0">
                  <a:ln w="200597"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solidFill>
                    <a:srgbClr val="FFC000"/>
                  </a:solidFill>
                  <a:latin typeface="+mj-ea"/>
                  <a:ea typeface="+mj-ea"/>
                </a:endParaRPr>
              </a:p>
              <a:p>
                <a:r>
                  <a:rPr lang="zh-CN" altLang="en-US" sz="3500" dirty="0">
                    <a:ln w="200597">
                      <a:gradFill>
                        <a:gsLst>
                          <a:gs pos="0">
                            <a:srgbClr val="FFC000"/>
                          </a:gs>
                          <a:gs pos="100000">
                            <a:srgbClr val="FF3250"/>
                          </a:gs>
                        </a:gsLst>
                        <a:lin ang="5400000" scaled="1"/>
                      </a:gradFill>
                    </a:ln>
                    <a:solidFill>
                      <a:srgbClr val="FFC000"/>
                    </a:solidFill>
                    <a:latin typeface="+mj-ea"/>
                    <a:ea typeface="+mj-ea"/>
                  </a:rPr>
                  <a:t>荣誉</a:t>
                </a:r>
                <a:endParaRPr lang="en-US" altLang="zh-CN" sz="3500" dirty="0">
                  <a:ln w="200597"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solidFill>
                    <a:srgbClr val="FFC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00" name="文本框 399">
                <a:extLst>
                  <a:ext uri="{FF2B5EF4-FFF2-40B4-BE49-F238E27FC236}">
                    <a16:creationId xmlns:a16="http://schemas.microsoft.com/office/drawing/2014/main" id="{DACEBA8A-A9D3-4006-A407-8F1914D93E91}"/>
                  </a:ext>
                </a:extLst>
              </p:cNvPr>
              <p:cNvSpPr txBox="1"/>
              <p:nvPr/>
            </p:nvSpPr>
            <p:spPr>
              <a:xfrm>
                <a:off x="-1214086" y="1396318"/>
                <a:ext cx="1017718" cy="1152007"/>
              </a:xfrm>
              <a:prstGeom prst="rect">
                <a:avLst/>
              </a:prstGeom>
              <a:noFill/>
              <a:effectLst/>
            </p:spPr>
            <p:txBody>
              <a:bodyPr wrap="none" lIns="74066" tIns="37033" rIns="74066" bIns="37033" rtlCol="0">
                <a:spAutoFit/>
              </a:bodyPr>
              <a:lstStyle/>
              <a:p>
                <a:r>
                  <a:rPr lang="zh-CN" altLang="en-US" sz="3500" dirty="0">
                    <a:ln w="123444">
                      <a:solidFill>
                        <a:schemeClr val="tx1"/>
                      </a:solidFill>
                    </a:ln>
                    <a:latin typeface="+mj-ea"/>
                    <a:ea typeface="+mj-ea"/>
                  </a:rPr>
                  <a:t>获奖</a:t>
                </a:r>
                <a:endParaRPr lang="en-US" altLang="zh-CN" sz="3500" dirty="0">
                  <a:ln w="123444">
                    <a:solidFill>
                      <a:schemeClr val="tx1"/>
                    </a:solidFill>
                  </a:ln>
                  <a:latin typeface="+mj-ea"/>
                  <a:ea typeface="+mj-ea"/>
                </a:endParaRPr>
              </a:p>
              <a:p>
                <a:r>
                  <a:rPr lang="zh-CN" altLang="en-US" sz="3500" dirty="0">
                    <a:ln w="123444">
                      <a:solidFill>
                        <a:schemeClr val="tx1"/>
                      </a:solidFill>
                    </a:ln>
                    <a:latin typeface="+mj-ea"/>
                    <a:ea typeface="+mj-ea"/>
                  </a:rPr>
                  <a:t>荣誉</a:t>
                </a:r>
                <a:endParaRPr lang="en-US" altLang="zh-CN" sz="3500" dirty="0">
                  <a:ln w="123444">
                    <a:solidFill>
                      <a:schemeClr val="tx1"/>
                    </a:solidFill>
                  </a:ln>
                  <a:latin typeface="+mj-ea"/>
                  <a:ea typeface="+mj-ea"/>
                </a:endParaRPr>
              </a:p>
            </p:txBody>
          </p:sp>
          <p:sp>
            <p:nvSpPr>
              <p:cNvPr id="401" name="文本框 400">
                <a:extLst>
                  <a:ext uri="{FF2B5EF4-FFF2-40B4-BE49-F238E27FC236}">
                    <a16:creationId xmlns:a16="http://schemas.microsoft.com/office/drawing/2014/main" id="{D7A20B24-346F-442F-BC9F-3AAF01E0BBBE}"/>
                  </a:ext>
                </a:extLst>
              </p:cNvPr>
              <p:cNvSpPr txBox="1"/>
              <p:nvPr/>
            </p:nvSpPr>
            <p:spPr>
              <a:xfrm>
                <a:off x="-1211242" y="1373172"/>
                <a:ext cx="1017718" cy="1152007"/>
              </a:xfrm>
              <a:prstGeom prst="rect">
                <a:avLst/>
              </a:prstGeom>
              <a:noFill/>
              <a:effectLst/>
            </p:spPr>
            <p:txBody>
              <a:bodyPr wrap="none" lIns="74066" tIns="37033" rIns="74066" bIns="37033" rtlCol="0">
                <a:spAutoFit/>
              </a:bodyPr>
              <a:lstStyle/>
              <a:p>
                <a:r>
                  <a:rPr lang="zh-CN" altLang="en-US" sz="3500" dirty="0">
                    <a:solidFill>
                      <a:schemeClr val="bg1"/>
                    </a:solidFill>
                    <a:latin typeface="+mj-ea"/>
                    <a:ea typeface="+mj-ea"/>
                  </a:rPr>
                  <a:t>获奖</a:t>
                </a:r>
                <a:endParaRPr lang="en-US" altLang="zh-CN" sz="35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r>
                  <a:rPr lang="zh-CN" altLang="en-US" sz="3500" dirty="0">
                    <a:solidFill>
                      <a:schemeClr val="bg1"/>
                    </a:solidFill>
                    <a:latin typeface="+mj-ea"/>
                    <a:ea typeface="+mj-ea"/>
                  </a:rPr>
                  <a:t>荣誉</a:t>
                </a:r>
                <a:endParaRPr lang="en-US" altLang="zh-CN" sz="35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402" name="椭圆 401">
            <a:extLst>
              <a:ext uri="{FF2B5EF4-FFF2-40B4-BE49-F238E27FC236}">
                <a16:creationId xmlns:a16="http://schemas.microsoft.com/office/drawing/2014/main" id="{DE2D42DB-1098-42A1-9D04-FE5DDF67CE1C}"/>
              </a:ext>
            </a:extLst>
          </p:cNvPr>
          <p:cNvSpPr/>
          <p:nvPr/>
        </p:nvSpPr>
        <p:spPr>
          <a:xfrm>
            <a:off x="7710278" y="2269201"/>
            <a:ext cx="194069" cy="194069"/>
          </a:xfrm>
          <a:prstGeom prst="ellipse">
            <a:avLst/>
          </a:prstGeom>
          <a:gradFill flip="none" rotWithShape="1">
            <a:gsLst>
              <a:gs pos="69000">
                <a:srgbClr val="48E199"/>
              </a:gs>
              <a:gs pos="20000">
                <a:srgbClr val="FFC000"/>
              </a:gs>
              <a:gs pos="42000">
                <a:srgbClr val="FF3250"/>
              </a:gs>
            </a:gsLst>
            <a:lin ang="2700000" scaled="1"/>
            <a:tileRect/>
          </a:gra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00">
              <a:latin typeface="+mj-ea"/>
              <a:ea typeface="+mj-ea"/>
            </a:endParaRPr>
          </a:p>
        </p:txBody>
      </p:sp>
      <p:grpSp>
        <p:nvGrpSpPr>
          <p:cNvPr id="405" name="组合 404">
            <a:extLst>
              <a:ext uri="{FF2B5EF4-FFF2-40B4-BE49-F238E27FC236}">
                <a16:creationId xmlns:a16="http://schemas.microsoft.com/office/drawing/2014/main" id="{192B3660-C546-4D23-8ABD-07363C0DD803}"/>
              </a:ext>
            </a:extLst>
          </p:cNvPr>
          <p:cNvGrpSpPr/>
          <p:nvPr/>
        </p:nvGrpSpPr>
        <p:grpSpPr>
          <a:xfrm>
            <a:off x="436360" y="234595"/>
            <a:ext cx="4288353" cy="707886"/>
            <a:chOff x="482600" y="166231"/>
            <a:chExt cx="4288353" cy="707886"/>
          </a:xfrm>
        </p:grpSpPr>
        <p:sp>
          <p:nvSpPr>
            <p:cNvPr id="406" name="文本框 405">
              <a:extLst>
                <a:ext uri="{FF2B5EF4-FFF2-40B4-BE49-F238E27FC236}">
                  <a16:creationId xmlns:a16="http://schemas.microsoft.com/office/drawing/2014/main" id="{899E226D-E995-4AD0-9918-41C5B2FC1EF5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52400">
                    <a:solidFill>
                      <a:srgbClr val="000000"/>
                    </a:solidFill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52400">
                  <a:solidFill>
                    <a:srgbClr val="000000"/>
                  </a:solidFill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07" name="文本框 406">
              <a:extLst>
                <a:ext uri="{FF2B5EF4-FFF2-40B4-BE49-F238E27FC236}">
                  <a16:creationId xmlns:a16="http://schemas.microsoft.com/office/drawing/2014/main" id="{A6C9A989-9A44-4AFD-978F-8566F8E1C6BB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01600">
                    <a:solidFill>
                      <a:srgbClr val="FFFFFF"/>
                    </a:solidFill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01600">
                  <a:solidFill>
                    <a:srgbClr val="FFFFFF"/>
                  </a:solidFill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08" name="文本框 407">
              <a:extLst>
                <a:ext uri="{FF2B5EF4-FFF2-40B4-BE49-F238E27FC236}">
                  <a16:creationId xmlns:a16="http://schemas.microsoft.com/office/drawing/2014/main" id="{1C50ABCA-D5B9-4E7C-BB06-86E604B4E288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9050">
                    <a:noFill/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9050">
                  <a:noFill/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409" name="组合 408">
            <a:extLst>
              <a:ext uri="{FF2B5EF4-FFF2-40B4-BE49-F238E27FC236}">
                <a16:creationId xmlns:a16="http://schemas.microsoft.com/office/drawing/2014/main" id="{53651084-F5D0-4144-A008-E6FD0ABCCA2B}"/>
              </a:ext>
            </a:extLst>
          </p:cNvPr>
          <p:cNvGrpSpPr/>
          <p:nvPr/>
        </p:nvGrpSpPr>
        <p:grpSpPr>
          <a:xfrm>
            <a:off x="6353376" y="3624566"/>
            <a:ext cx="1723836" cy="2417996"/>
            <a:chOff x="6353376" y="833637"/>
            <a:chExt cx="1723836" cy="2417996"/>
          </a:xfrm>
        </p:grpSpPr>
        <p:grpSp>
          <p:nvGrpSpPr>
            <p:cNvPr id="410" name="组合 409">
              <a:extLst>
                <a:ext uri="{FF2B5EF4-FFF2-40B4-BE49-F238E27FC236}">
                  <a16:creationId xmlns:a16="http://schemas.microsoft.com/office/drawing/2014/main" id="{25106873-68C1-4766-8133-F4EE387784D4}"/>
                </a:ext>
              </a:extLst>
            </p:cNvPr>
            <p:cNvGrpSpPr/>
            <p:nvPr/>
          </p:nvGrpSpPr>
          <p:grpSpPr>
            <a:xfrm>
              <a:off x="6353376" y="833637"/>
              <a:ext cx="1695706" cy="2417996"/>
              <a:chOff x="6363806" y="730401"/>
              <a:chExt cx="2042241" cy="4556709"/>
            </a:xfrm>
          </p:grpSpPr>
          <p:sp>
            <p:nvSpPr>
              <p:cNvPr id="738" name="矩形 69">
                <a:extLst>
                  <a:ext uri="{FF2B5EF4-FFF2-40B4-BE49-F238E27FC236}">
                    <a16:creationId xmlns:a16="http://schemas.microsoft.com/office/drawing/2014/main" id="{2D14F48B-D06B-4F62-A2DD-E8CEECC0D3B4}"/>
                  </a:ext>
                </a:extLst>
              </p:cNvPr>
              <p:cNvSpPr/>
              <p:nvPr/>
            </p:nvSpPr>
            <p:spPr>
              <a:xfrm>
                <a:off x="6363806" y="1000471"/>
                <a:ext cx="1934761" cy="4286639"/>
              </a:xfrm>
              <a:custGeom>
                <a:avLst/>
                <a:gdLst>
                  <a:gd name="connsiteX0" fmla="*/ 0 w 1934765"/>
                  <a:gd name="connsiteY0" fmla="*/ 0 h 4422549"/>
                  <a:gd name="connsiteX1" fmla="*/ 1934765 w 1934765"/>
                  <a:gd name="connsiteY1" fmla="*/ 0 h 4422549"/>
                  <a:gd name="connsiteX2" fmla="*/ 1934765 w 1934765"/>
                  <a:gd name="connsiteY2" fmla="*/ 4422549 h 4422549"/>
                  <a:gd name="connsiteX3" fmla="*/ 0 w 1934765"/>
                  <a:gd name="connsiteY3" fmla="*/ 4422549 h 4422549"/>
                  <a:gd name="connsiteX4" fmla="*/ 0 w 1934765"/>
                  <a:gd name="connsiteY4" fmla="*/ 0 h 4422549"/>
                  <a:gd name="connsiteX0" fmla="*/ 0 w 1934765"/>
                  <a:gd name="connsiteY0" fmla="*/ 0 h 4425612"/>
                  <a:gd name="connsiteX1" fmla="*/ 1934765 w 1934765"/>
                  <a:gd name="connsiteY1" fmla="*/ 0 h 4425612"/>
                  <a:gd name="connsiteX2" fmla="*/ 1934765 w 1934765"/>
                  <a:gd name="connsiteY2" fmla="*/ 4422549 h 4425612"/>
                  <a:gd name="connsiteX3" fmla="*/ 1261848 w 1934765"/>
                  <a:gd name="connsiteY3" fmla="*/ 4425612 h 4425612"/>
                  <a:gd name="connsiteX4" fmla="*/ 0 w 1934765"/>
                  <a:gd name="connsiteY4" fmla="*/ 4422549 h 4425612"/>
                  <a:gd name="connsiteX5" fmla="*/ 0 w 1934765"/>
                  <a:gd name="connsiteY5" fmla="*/ 0 h 4425612"/>
                  <a:gd name="connsiteX0" fmla="*/ 0 w 1934765"/>
                  <a:gd name="connsiteY0" fmla="*/ 0 h 4422549"/>
                  <a:gd name="connsiteX1" fmla="*/ 1934765 w 1934765"/>
                  <a:gd name="connsiteY1" fmla="*/ 0 h 4422549"/>
                  <a:gd name="connsiteX2" fmla="*/ 1934765 w 1934765"/>
                  <a:gd name="connsiteY2" fmla="*/ 4422549 h 4422549"/>
                  <a:gd name="connsiteX3" fmla="*/ 995148 w 1934765"/>
                  <a:gd name="connsiteY3" fmla="*/ 4412912 h 4422549"/>
                  <a:gd name="connsiteX4" fmla="*/ 0 w 1934765"/>
                  <a:gd name="connsiteY4" fmla="*/ 4422549 h 4422549"/>
                  <a:gd name="connsiteX5" fmla="*/ 0 w 1934765"/>
                  <a:gd name="connsiteY5" fmla="*/ 0 h 4422549"/>
                  <a:gd name="connsiteX0" fmla="*/ 0 w 1934765"/>
                  <a:gd name="connsiteY0" fmla="*/ 0 h 4717712"/>
                  <a:gd name="connsiteX1" fmla="*/ 1934765 w 1934765"/>
                  <a:gd name="connsiteY1" fmla="*/ 0 h 4717712"/>
                  <a:gd name="connsiteX2" fmla="*/ 1934765 w 1934765"/>
                  <a:gd name="connsiteY2" fmla="*/ 4422549 h 4717712"/>
                  <a:gd name="connsiteX3" fmla="*/ 995148 w 1934765"/>
                  <a:gd name="connsiteY3" fmla="*/ 4717712 h 4717712"/>
                  <a:gd name="connsiteX4" fmla="*/ 0 w 1934765"/>
                  <a:gd name="connsiteY4" fmla="*/ 4422549 h 4717712"/>
                  <a:gd name="connsiteX5" fmla="*/ 0 w 1934765"/>
                  <a:gd name="connsiteY5" fmla="*/ 0 h 4717712"/>
                  <a:gd name="connsiteX0" fmla="*/ 0 w 1934765"/>
                  <a:gd name="connsiteY0" fmla="*/ 0 h 5022512"/>
                  <a:gd name="connsiteX1" fmla="*/ 1934765 w 1934765"/>
                  <a:gd name="connsiteY1" fmla="*/ 0 h 5022512"/>
                  <a:gd name="connsiteX2" fmla="*/ 1934765 w 1934765"/>
                  <a:gd name="connsiteY2" fmla="*/ 4422549 h 5022512"/>
                  <a:gd name="connsiteX3" fmla="*/ 982448 w 1934765"/>
                  <a:gd name="connsiteY3" fmla="*/ 5022512 h 5022512"/>
                  <a:gd name="connsiteX4" fmla="*/ 0 w 1934765"/>
                  <a:gd name="connsiteY4" fmla="*/ 4422549 h 5022512"/>
                  <a:gd name="connsiteX5" fmla="*/ 0 w 1934765"/>
                  <a:gd name="connsiteY5" fmla="*/ 0 h 5022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34765" h="5022512">
                    <a:moveTo>
                      <a:pt x="0" y="0"/>
                    </a:moveTo>
                    <a:lnTo>
                      <a:pt x="1934765" y="0"/>
                    </a:lnTo>
                    <a:lnTo>
                      <a:pt x="1934765" y="4422549"/>
                    </a:lnTo>
                    <a:lnTo>
                      <a:pt x="982448" y="5022512"/>
                    </a:lnTo>
                    <a:lnTo>
                      <a:pt x="0" y="4422549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86792">
                    <a:srgbClr val="FFC000"/>
                  </a:gs>
                  <a:gs pos="24000">
                    <a:srgbClr val="48E199"/>
                  </a:gs>
                  <a:gs pos="76000">
                    <a:srgbClr val="FFC000"/>
                  </a:gs>
                  <a:gs pos="54000">
                    <a:srgbClr val="FF3250"/>
                  </a:gs>
                </a:gsLst>
                <a:lin ang="7800000" scaled="0"/>
              </a:gra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9" name="矩形 69">
                <a:extLst>
                  <a:ext uri="{FF2B5EF4-FFF2-40B4-BE49-F238E27FC236}">
                    <a16:creationId xmlns:a16="http://schemas.microsoft.com/office/drawing/2014/main" id="{3956AC8B-0DE4-4EAB-B4C5-41A528E512EF}"/>
                  </a:ext>
                </a:extLst>
              </p:cNvPr>
              <p:cNvSpPr/>
              <p:nvPr/>
            </p:nvSpPr>
            <p:spPr>
              <a:xfrm>
                <a:off x="6471281" y="730401"/>
                <a:ext cx="1934766" cy="4286637"/>
              </a:xfrm>
              <a:custGeom>
                <a:avLst/>
                <a:gdLst>
                  <a:gd name="connsiteX0" fmla="*/ 0 w 1934765"/>
                  <a:gd name="connsiteY0" fmla="*/ 0 h 4422549"/>
                  <a:gd name="connsiteX1" fmla="*/ 1934765 w 1934765"/>
                  <a:gd name="connsiteY1" fmla="*/ 0 h 4422549"/>
                  <a:gd name="connsiteX2" fmla="*/ 1934765 w 1934765"/>
                  <a:gd name="connsiteY2" fmla="*/ 4422549 h 4422549"/>
                  <a:gd name="connsiteX3" fmla="*/ 0 w 1934765"/>
                  <a:gd name="connsiteY3" fmla="*/ 4422549 h 4422549"/>
                  <a:gd name="connsiteX4" fmla="*/ 0 w 1934765"/>
                  <a:gd name="connsiteY4" fmla="*/ 0 h 4422549"/>
                  <a:gd name="connsiteX0" fmla="*/ 0 w 1934765"/>
                  <a:gd name="connsiteY0" fmla="*/ 0 h 4425612"/>
                  <a:gd name="connsiteX1" fmla="*/ 1934765 w 1934765"/>
                  <a:gd name="connsiteY1" fmla="*/ 0 h 4425612"/>
                  <a:gd name="connsiteX2" fmla="*/ 1934765 w 1934765"/>
                  <a:gd name="connsiteY2" fmla="*/ 4422549 h 4425612"/>
                  <a:gd name="connsiteX3" fmla="*/ 1261848 w 1934765"/>
                  <a:gd name="connsiteY3" fmla="*/ 4425612 h 4425612"/>
                  <a:gd name="connsiteX4" fmla="*/ 0 w 1934765"/>
                  <a:gd name="connsiteY4" fmla="*/ 4422549 h 4425612"/>
                  <a:gd name="connsiteX5" fmla="*/ 0 w 1934765"/>
                  <a:gd name="connsiteY5" fmla="*/ 0 h 4425612"/>
                  <a:gd name="connsiteX0" fmla="*/ 0 w 1934765"/>
                  <a:gd name="connsiteY0" fmla="*/ 0 h 4422549"/>
                  <a:gd name="connsiteX1" fmla="*/ 1934765 w 1934765"/>
                  <a:gd name="connsiteY1" fmla="*/ 0 h 4422549"/>
                  <a:gd name="connsiteX2" fmla="*/ 1934765 w 1934765"/>
                  <a:gd name="connsiteY2" fmla="*/ 4422549 h 4422549"/>
                  <a:gd name="connsiteX3" fmla="*/ 995148 w 1934765"/>
                  <a:gd name="connsiteY3" fmla="*/ 4412912 h 4422549"/>
                  <a:gd name="connsiteX4" fmla="*/ 0 w 1934765"/>
                  <a:gd name="connsiteY4" fmla="*/ 4422549 h 4422549"/>
                  <a:gd name="connsiteX5" fmla="*/ 0 w 1934765"/>
                  <a:gd name="connsiteY5" fmla="*/ 0 h 4422549"/>
                  <a:gd name="connsiteX0" fmla="*/ 0 w 1934765"/>
                  <a:gd name="connsiteY0" fmla="*/ 0 h 4717712"/>
                  <a:gd name="connsiteX1" fmla="*/ 1934765 w 1934765"/>
                  <a:gd name="connsiteY1" fmla="*/ 0 h 4717712"/>
                  <a:gd name="connsiteX2" fmla="*/ 1934765 w 1934765"/>
                  <a:gd name="connsiteY2" fmla="*/ 4422549 h 4717712"/>
                  <a:gd name="connsiteX3" fmla="*/ 995148 w 1934765"/>
                  <a:gd name="connsiteY3" fmla="*/ 4717712 h 4717712"/>
                  <a:gd name="connsiteX4" fmla="*/ 0 w 1934765"/>
                  <a:gd name="connsiteY4" fmla="*/ 4422549 h 4717712"/>
                  <a:gd name="connsiteX5" fmla="*/ 0 w 1934765"/>
                  <a:gd name="connsiteY5" fmla="*/ 0 h 4717712"/>
                  <a:gd name="connsiteX0" fmla="*/ 0 w 1934765"/>
                  <a:gd name="connsiteY0" fmla="*/ 0 h 5022512"/>
                  <a:gd name="connsiteX1" fmla="*/ 1934765 w 1934765"/>
                  <a:gd name="connsiteY1" fmla="*/ 0 h 5022512"/>
                  <a:gd name="connsiteX2" fmla="*/ 1934765 w 1934765"/>
                  <a:gd name="connsiteY2" fmla="*/ 4422549 h 5022512"/>
                  <a:gd name="connsiteX3" fmla="*/ 982448 w 1934765"/>
                  <a:gd name="connsiteY3" fmla="*/ 5022512 h 5022512"/>
                  <a:gd name="connsiteX4" fmla="*/ 0 w 1934765"/>
                  <a:gd name="connsiteY4" fmla="*/ 4422549 h 5022512"/>
                  <a:gd name="connsiteX5" fmla="*/ 0 w 1934765"/>
                  <a:gd name="connsiteY5" fmla="*/ 0 h 5022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34765" h="5022512">
                    <a:moveTo>
                      <a:pt x="0" y="0"/>
                    </a:moveTo>
                    <a:lnTo>
                      <a:pt x="1934765" y="0"/>
                    </a:lnTo>
                    <a:lnTo>
                      <a:pt x="1934765" y="4422549"/>
                    </a:lnTo>
                    <a:lnTo>
                      <a:pt x="982448" y="5022512"/>
                    </a:lnTo>
                    <a:lnTo>
                      <a:pt x="0" y="44225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1" name="Group 4">
              <a:extLst>
                <a:ext uri="{FF2B5EF4-FFF2-40B4-BE49-F238E27FC236}">
                  <a16:creationId xmlns:a16="http://schemas.microsoft.com/office/drawing/2014/main" id="{9D4FF968-9BB4-4DA7-8047-6B0D00C9085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353819" y="942481"/>
              <a:ext cx="1723393" cy="1106948"/>
              <a:chOff x="6231" y="454"/>
              <a:chExt cx="886" cy="695"/>
            </a:xfrm>
          </p:grpSpPr>
          <p:sp>
            <p:nvSpPr>
              <p:cNvPr id="416" name="AutoShape 3">
                <a:extLst>
                  <a:ext uri="{FF2B5EF4-FFF2-40B4-BE49-F238E27FC236}">
                    <a16:creationId xmlns:a16="http://schemas.microsoft.com/office/drawing/2014/main" id="{860F697A-6D7E-44B4-92A3-78BD7046A4D5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233" y="454"/>
                <a:ext cx="883" cy="6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7000"/>
              </a:p>
            </p:txBody>
          </p:sp>
          <p:grpSp>
            <p:nvGrpSpPr>
              <p:cNvPr id="417" name="Group 205">
                <a:extLst>
                  <a:ext uri="{FF2B5EF4-FFF2-40B4-BE49-F238E27FC236}">
                    <a16:creationId xmlns:a16="http://schemas.microsoft.com/office/drawing/2014/main" id="{12C66492-1CDC-4E85-B3B5-1C95D4C6E42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231" y="517"/>
                <a:ext cx="886" cy="404"/>
                <a:chOff x="6231" y="517"/>
                <a:chExt cx="886" cy="404"/>
              </a:xfrm>
            </p:grpSpPr>
            <p:sp>
              <p:nvSpPr>
                <p:cNvPr id="538" name="Oval 5">
                  <a:extLst>
                    <a:ext uri="{FF2B5EF4-FFF2-40B4-BE49-F238E27FC236}">
                      <a16:creationId xmlns:a16="http://schemas.microsoft.com/office/drawing/2014/main" id="{6579F353-2375-4B72-A529-B24AADE9E8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39" name="Oval 6">
                  <a:extLst>
                    <a:ext uri="{FF2B5EF4-FFF2-40B4-BE49-F238E27FC236}">
                      <a16:creationId xmlns:a16="http://schemas.microsoft.com/office/drawing/2014/main" id="{38AD335C-B273-4421-8329-04A21E7BC4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6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40" name="Oval 7">
                  <a:extLst>
                    <a:ext uri="{FF2B5EF4-FFF2-40B4-BE49-F238E27FC236}">
                      <a16:creationId xmlns:a16="http://schemas.microsoft.com/office/drawing/2014/main" id="{249A2C44-3DCD-4F70-8A99-C355B4751C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517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41" name="Oval 8">
                  <a:extLst>
                    <a:ext uri="{FF2B5EF4-FFF2-40B4-BE49-F238E27FC236}">
                      <a16:creationId xmlns:a16="http://schemas.microsoft.com/office/drawing/2014/main" id="{783C227D-6A2E-4067-BFB5-8A6288FF7F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42" name="Oval 9">
                  <a:extLst>
                    <a:ext uri="{FF2B5EF4-FFF2-40B4-BE49-F238E27FC236}">
                      <a16:creationId xmlns:a16="http://schemas.microsoft.com/office/drawing/2014/main" id="{D8ACC620-E5C6-49D0-84B5-99E5716FB6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517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43" name="Oval 10">
                  <a:extLst>
                    <a:ext uri="{FF2B5EF4-FFF2-40B4-BE49-F238E27FC236}">
                      <a16:creationId xmlns:a16="http://schemas.microsoft.com/office/drawing/2014/main" id="{146EE999-2F1D-48A8-9245-9DC99AA87B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44" name="Oval 11">
                  <a:extLst>
                    <a:ext uri="{FF2B5EF4-FFF2-40B4-BE49-F238E27FC236}">
                      <a16:creationId xmlns:a16="http://schemas.microsoft.com/office/drawing/2014/main" id="{67B27C2E-A48E-4F56-A704-7D981BE261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45" name="Oval 12">
                  <a:extLst>
                    <a:ext uri="{FF2B5EF4-FFF2-40B4-BE49-F238E27FC236}">
                      <a16:creationId xmlns:a16="http://schemas.microsoft.com/office/drawing/2014/main" id="{E8031A58-D2EE-4D40-B44E-9CD262B074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46" name="Oval 13">
                  <a:extLst>
                    <a:ext uri="{FF2B5EF4-FFF2-40B4-BE49-F238E27FC236}">
                      <a16:creationId xmlns:a16="http://schemas.microsoft.com/office/drawing/2014/main" id="{29EB5400-2CFC-4C13-BAB3-E5BE7D3367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1" y="51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47" name="Oval 14">
                  <a:extLst>
                    <a:ext uri="{FF2B5EF4-FFF2-40B4-BE49-F238E27FC236}">
                      <a16:creationId xmlns:a16="http://schemas.microsoft.com/office/drawing/2014/main" id="{6CED1333-98DB-4485-8840-E07943133E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8" y="557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48" name="Oval 15">
                  <a:extLst>
                    <a:ext uri="{FF2B5EF4-FFF2-40B4-BE49-F238E27FC236}">
                      <a16:creationId xmlns:a16="http://schemas.microsoft.com/office/drawing/2014/main" id="{B471AE5C-F2F6-43CF-AA19-A7D90B41CD0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8" y="55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49" name="Oval 16">
                  <a:extLst>
                    <a:ext uri="{FF2B5EF4-FFF2-40B4-BE49-F238E27FC236}">
                      <a16:creationId xmlns:a16="http://schemas.microsoft.com/office/drawing/2014/main" id="{00354B70-7265-4E89-9156-7A08B8D197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6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50" name="Oval 17">
                  <a:extLst>
                    <a:ext uri="{FF2B5EF4-FFF2-40B4-BE49-F238E27FC236}">
                      <a16:creationId xmlns:a16="http://schemas.microsoft.com/office/drawing/2014/main" id="{E77B09A8-B55B-4843-BE7B-7D0A3D00BF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4" y="556"/>
                  <a:ext cx="4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51" name="Oval 18">
                  <a:extLst>
                    <a:ext uri="{FF2B5EF4-FFF2-40B4-BE49-F238E27FC236}">
                      <a16:creationId xmlns:a16="http://schemas.microsoft.com/office/drawing/2014/main" id="{CEAFA53F-DD93-4CC9-8FEB-8218911239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3" y="556"/>
                  <a:ext cx="5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52" name="Oval 19">
                  <a:extLst>
                    <a:ext uri="{FF2B5EF4-FFF2-40B4-BE49-F238E27FC236}">
                      <a16:creationId xmlns:a16="http://schemas.microsoft.com/office/drawing/2014/main" id="{2BD0C743-987D-42BF-BE69-A9E6DE5A53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3" y="554"/>
                  <a:ext cx="4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53" name="Oval 20">
                  <a:extLst>
                    <a:ext uri="{FF2B5EF4-FFF2-40B4-BE49-F238E27FC236}">
                      <a16:creationId xmlns:a16="http://schemas.microsoft.com/office/drawing/2014/main" id="{76EF56F8-AB95-4014-9E41-46AB353FB6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1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54" name="Oval 21">
                  <a:extLst>
                    <a:ext uri="{FF2B5EF4-FFF2-40B4-BE49-F238E27FC236}">
                      <a16:creationId xmlns:a16="http://schemas.microsoft.com/office/drawing/2014/main" id="{9CD7C621-4221-4511-9AA2-0928C789F1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1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55" name="Oval 22">
                  <a:extLst>
                    <a:ext uri="{FF2B5EF4-FFF2-40B4-BE49-F238E27FC236}">
                      <a16:creationId xmlns:a16="http://schemas.microsoft.com/office/drawing/2014/main" id="{E71F3124-D381-4820-AA5B-BB0C8D5599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9" y="554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56" name="Oval 23">
                  <a:extLst>
                    <a:ext uri="{FF2B5EF4-FFF2-40B4-BE49-F238E27FC236}">
                      <a16:creationId xmlns:a16="http://schemas.microsoft.com/office/drawing/2014/main" id="{BEE92C2C-B43D-4EC6-84E0-92B4524B2F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0" y="554"/>
                  <a:ext cx="5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57" name="Oval 24">
                  <a:extLst>
                    <a:ext uri="{FF2B5EF4-FFF2-40B4-BE49-F238E27FC236}">
                      <a16:creationId xmlns:a16="http://schemas.microsoft.com/office/drawing/2014/main" id="{050B7ADC-8BD6-4373-A07F-6B80141044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0" y="556"/>
                  <a:ext cx="3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58" name="Oval 25">
                  <a:extLst>
                    <a:ext uri="{FF2B5EF4-FFF2-40B4-BE49-F238E27FC236}">
                      <a16:creationId xmlns:a16="http://schemas.microsoft.com/office/drawing/2014/main" id="{2D0C08F5-2FE1-45C0-A8D4-3449B8239A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0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59" name="Oval 26">
                  <a:extLst>
                    <a:ext uri="{FF2B5EF4-FFF2-40B4-BE49-F238E27FC236}">
                      <a16:creationId xmlns:a16="http://schemas.microsoft.com/office/drawing/2014/main" id="{26D19548-F899-4080-93C3-7B9F7C87CA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0" y="55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60" name="Oval 27">
                  <a:extLst>
                    <a:ext uri="{FF2B5EF4-FFF2-40B4-BE49-F238E27FC236}">
                      <a16:creationId xmlns:a16="http://schemas.microsoft.com/office/drawing/2014/main" id="{55E56CEF-E6D1-41ED-BAD2-B6294DD2E2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8" y="556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61" name="Oval 28">
                  <a:extLst>
                    <a:ext uri="{FF2B5EF4-FFF2-40B4-BE49-F238E27FC236}">
                      <a16:creationId xmlns:a16="http://schemas.microsoft.com/office/drawing/2014/main" id="{AE318302-6C9D-4EFC-82F9-F4A6B6D654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9" y="59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62" name="Oval 29">
                  <a:extLst>
                    <a:ext uri="{FF2B5EF4-FFF2-40B4-BE49-F238E27FC236}">
                      <a16:creationId xmlns:a16="http://schemas.microsoft.com/office/drawing/2014/main" id="{E7E08378-7DCF-44F3-9327-7987644A63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7" y="596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63" name="Oval 30">
                  <a:extLst>
                    <a:ext uri="{FF2B5EF4-FFF2-40B4-BE49-F238E27FC236}">
                      <a16:creationId xmlns:a16="http://schemas.microsoft.com/office/drawing/2014/main" id="{996A583E-09BA-447D-898A-CE7507876F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5" y="59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64" name="Oval 31">
                  <a:extLst>
                    <a:ext uri="{FF2B5EF4-FFF2-40B4-BE49-F238E27FC236}">
                      <a16:creationId xmlns:a16="http://schemas.microsoft.com/office/drawing/2014/main" id="{7AB479F0-BB2F-45CB-9424-451953DDDD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3" y="594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65" name="Oval 32">
                  <a:extLst>
                    <a:ext uri="{FF2B5EF4-FFF2-40B4-BE49-F238E27FC236}">
                      <a16:creationId xmlns:a16="http://schemas.microsoft.com/office/drawing/2014/main" id="{10E041DF-8379-42E0-9A97-789B85AEFA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2" y="592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66" name="Oval 33">
                  <a:extLst>
                    <a:ext uri="{FF2B5EF4-FFF2-40B4-BE49-F238E27FC236}">
                      <a16:creationId xmlns:a16="http://schemas.microsoft.com/office/drawing/2014/main" id="{D6E3F793-B6DB-47B3-AE6C-1B6BBCB707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2" y="592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67" name="Oval 34">
                  <a:extLst>
                    <a:ext uri="{FF2B5EF4-FFF2-40B4-BE49-F238E27FC236}">
                      <a16:creationId xmlns:a16="http://schemas.microsoft.com/office/drawing/2014/main" id="{A324E8E5-A97F-4A8F-9BA8-1FE8AE4F02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0" y="592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68" name="Oval 35">
                  <a:extLst>
                    <a:ext uri="{FF2B5EF4-FFF2-40B4-BE49-F238E27FC236}">
                      <a16:creationId xmlns:a16="http://schemas.microsoft.com/office/drawing/2014/main" id="{6B87D7AD-FA27-45D0-BE05-D86AAA8B41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8" y="590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69" name="Oval 36">
                  <a:extLst>
                    <a:ext uri="{FF2B5EF4-FFF2-40B4-BE49-F238E27FC236}">
                      <a16:creationId xmlns:a16="http://schemas.microsoft.com/office/drawing/2014/main" id="{BE72BD8B-5D7D-4E81-8AAC-6CA412065A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8" y="590"/>
                  <a:ext cx="10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70" name="Oval 37">
                  <a:extLst>
                    <a:ext uri="{FF2B5EF4-FFF2-40B4-BE49-F238E27FC236}">
                      <a16:creationId xmlns:a16="http://schemas.microsoft.com/office/drawing/2014/main" id="{BBB841EC-868D-43BF-AFCB-46D30D2188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17" y="590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71" name="Oval 38">
                  <a:extLst>
                    <a:ext uri="{FF2B5EF4-FFF2-40B4-BE49-F238E27FC236}">
                      <a16:creationId xmlns:a16="http://schemas.microsoft.com/office/drawing/2014/main" id="{B9F6E3E5-C717-4247-8B8E-F381D412E7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7" y="592"/>
                  <a:ext cx="9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72" name="Oval 39">
                  <a:extLst>
                    <a:ext uri="{FF2B5EF4-FFF2-40B4-BE49-F238E27FC236}">
                      <a16:creationId xmlns:a16="http://schemas.microsoft.com/office/drawing/2014/main" id="{6733BCA3-DA00-47A5-8AB6-135381ED89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7" y="59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73" name="Oval 40">
                  <a:extLst>
                    <a:ext uri="{FF2B5EF4-FFF2-40B4-BE49-F238E27FC236}">
                      <a16:creationId xmlns:a16="http://schemas.microsoft.com/office/drawing/2014/main" id="{A455883A-C405-42B5-8AB0-D0B1598FB6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7" y="59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74" name="Oval 41">
                  <a:extLst>
                    <a:ext uri="{FF2B5EF4-FFF2-40B4-BE49-F238E27FC236}">
                      <a16:creationId xmlns:a16="http://schemas.microsoft.com/office/drawing/2014/main" id="{30BA7716-FD6A-4D91-B668-AD72F9D582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7" y="594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75" name="Oval 42">
                  <a:extLst>
                    <a:ext uri="{FF2B5EF4-FFF2-40B4-BE49-F238E27FC236}">
                      <a16:creationId xmlns:a16="http://schemas.microsoft.com/office/drawing/2014/main" id="{ED061E52-3811-45F2-A244-8A4E1F3594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7" y="59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76" name="Oval 43">
                  <a:extLst>
                    <a:ext uri="{FF2B5EF4-FFF2-40B4-BE49-F238E27FC236}">
                      <a16:creationId xmlns:a16="http://schemas.microsoft.com/office/drawing/2014/main" id="{B545FB11-352F-47C4-9F7B-A474C64A9E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7" y="596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77" name="Oval 44">
                  <a:extLst>
                    <a:ext uri="{FF2B5EF4-FFF2-40B4-BE49-F238E27FC236}">
                      <a16:creationId xmlns:a16="http://schemas.microsoft.com/office/drawing/2014/main" id="{5454BA61-075F-42BB-B605-C98DC4FB4D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8" y="59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78" name="Oval 45">
                  <a:extLst>
                    <a:ext uri="{FF2B5EF4-FFF2-40B4-BE49-F238E27FC236}">
                      <a16:creationId xmlns:a16="http://schemas.microsoft.com/office/drawing/2014/main" id="{D46437E4-B35D-4742-AECF-D9A0D437B8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9" y="63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79" name="Oval 46">
                  <a:extLst>
                    <a:ext uri="{FF2B5EF4-FFF2-40B4-BE49-F238E27FC236}">
                      <a16:creationId xmlns:a16="http://schemas.microsoft.com/office/drawing/2014/main" id="{99989599-2ED9-4A86-9E53-DAF08709A4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8" y="634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80" name="Oval 47">
                  <a:extLst>
                    <a:ext uri="{FF2B5EF4-FFF2-40B4-BE49-F238E27FC236}">
                      <a16:creationId xmlns:a16="http://schemas.microsoft.com/office/drawing/2014/main" id="{C4234571-B465-4252-8097-A5B614B4A4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6" y="63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81" name="Oval 48">
                  <a:extLst>
                    <a:ext uri="{FF2B5EF4-FFF2-40B4-BE49-F238E27FC236}">
                      <a16:creationId xmlns:a16="http://schemas.microsoft.com/office/drawing/2014/main" id="{D926DC52-21A4-49F2-8396-C177F6DF00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4" y="632"/>
                  <a:ext cx="8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82" name="Oval 49">
                  <a:extLst>
                    <a:ext uri="{FF2B5EF4-FFF2-40B4-BE49-F238E27FC236}">
                      <a16:creationId xmlns:a16="http://schemas.microsoft.com/office/drawing/2014/main" id="{E92C1DED-14DE-4A4D-B42C-1C9839801D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2" y="630"/>
                  <a:ext cx="10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83" name="Oval 50">
                  <a:extLst>
                    <a:ext uri="{FF2B5EF4-FFF2-40B4-BE49-F238E27FC236}">
                      <a16:creationId xmlns:a16="http://schemas.microsoft.com/office/drawing/2014/main" id="{CB4100EB-11DE-45BC-8358-F53DD85E3B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1" y="628"/>
                  <a:ext cx="11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84" name="Oval 51">
                  <a:extLst>
                    <a:ext uri="{FF2B5EF4-FFF2-40B4-BE49-F238E27FC236}">
                      <a16:creationId xmlns:a16="http://schemas.microsoft.com/office/drawing/2014/main" id="{2F5D77F4-FB29-48F9-8A7E-BBFB4C61DF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9" y="628"/>
                  <a:ext cx="13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85" name="Oval 52">
                  <a:extLst>
                    <a:ext uri="{FF2B5EF4-FFF2-40B4-BE49-F238E27FC236}">
                      <a16:creationId xmlns:a16="http://schemas.microsoft.com/office/drawing/2014/main" id="{9A6C65B1-45A7-44DC-8410-34D2F1C0A3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77" y="626"/>
                  <a:ext cx="15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86" name="Oval 53">
                  <a:extLst>
                    <a:ext uri="{FF2B5EF4-FFF2-40B4-BE49-F238E27FC236}">
                      <a16:creationId xmlns:a16="http://schemas.microsoft.com/office/drawing/2014/main" id="{F5D885F0-E070-4B13-AB57-25A37E9DC1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5" y="626"/>
                  <a:ext cx="17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87" name="Oval 54">
                  <a:extLst>
                    <a:ext uri="{FF2B5EF4-FFF2-40B4-BE49-F238E27FC236}">
                      <a16:creationId xmlns:a16="http://schemas.microsoft.com/office/drawing/2014/main" id="{4B2AE640-CDAA-471B-A6E6-04C9CF8D88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55" y="626"/>
                  <a:ext cx="18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88" name="Oval 55">
                  <a:extLst>
                    <a:ext uri="{FF2B5EF4-FFF2-40B4-BE49-F238E27FC236}">
                      <a16:creationId xmlns:a16="http://schemas.microsoft.com/office/drawing/2014/main" id="{211535E8-2D40-4F2C-B2E2-0C2EF45AE7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4" y="626"/>
                  <a:ext cx="17" cy="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89" name="Oval 56">
                  <a:extLst>
                    <a:ext uri="{FF2B5EF4-FFF2-40B4-BE49-F238E27FC236}">
                      <a16:creationId xmlns:a16="http://schemas.microsoft.com/office/drawing/2014/main" id="{B475F909-0627-44D1-94F7-80B44EA648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34" y="628"/>
                  <a:ext cx="17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90" name="Oval 57">
                  <a:extLst>
                    <a:ext uri="{FF2B5EF4-FFF2-40B4-BE49-F238E27FC236}">
                      <a16:creationId xmlns:a16="http://schemas.microsoft.com/office/drawing/2014/main" id="{507CB9B9-08C4-4A72-A8C7-9AB20CD77D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74" y="628"/>
                  <a:ext cx="15" cy="1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91" name="Oval 58">
                  <a:extLst>
                    <a:ext uri="{FF2B5EF4-FFF2-40B4-BE49-F238E27FC236}">
                      <a16:creationId xmlns:a16="http://schemas.microsoft.com/office/drawing/2014/main" id="{9CEC38F9-720F-4EF3-B955-4A639B21D6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16" y="630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92" name="Oval 59">
                  <a:extLst>
                    <a:ext uri="{FF2B5EF4-FFF2-40B4-BE49-F238E27FC236}">
                      <a16:creationId xmlns:a16="http://schemas.microsoft.com/office/drawing/2014/main" id="{DE7F12A9-F3C7-4E20-B260-B1AA88951E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6" y="630"/>
                  <a:ext cx="8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93" name="Oval 60">
                  <a:extLst>
                    <a:ext uri="{FF2B5EF4-FFF2-40B4-BE49-F238E27FC236}">
                      <a16:creationId xmlns:a16="http://schemas.microsoft.com/office/drawing/2014/main" id="{5CEB7E5C-2F76-445A-8FE2-E62CAB4A20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6" y="632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94" name="Oval 61">
                  <a:extLst>
                    <a:ext uri="{FF2B5EF4-FFF2-40B4-BE49-F238E27FC236}">
                      <a16:creationId xmlns:a16="http://schemas.microsoft.com/office/drawing/2014/main" id="{A531A507-34D7-440D-95AE-924EE7E3A7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6" y="634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95" name="Oval 62">
                  <a:extLst>
                    <a:ext uri="{FF2B5EF4-FFF2-40B4-BE49-F238E27FC236}">
                      <a16:creationId xmlns:a16="http://schemas.microsoft.com/office/drawing/2014/main" id="{F4703275-E07D-4A53-A54A-D8C2C2392A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7" y="634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96" name="Oval 63">
                  <a:extLst>
                    <a:ext uri="{FF2B5EF4-FFF2-40B4-BE49-F238E27FC236}">
                      <a16:creationId xmlns:a16="http://schemas.microsoft.com/office/drawing/2014/main" id="{EB2E3A95-8731-4BA3-BE25-EC80AE6E79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636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97" name="Oval 64">
                  <a:extLst>
                    <a:ext uri="{FF2B5EF4-FFF2-40B4-BE49-F238E27FC236}">
                      <a16:creationId xmlns:a16="http://schemas.microsoft.com/office/drawing/2014/main" id="{FA7FB52C-30FD-41A2-BC77-0F0CAC893F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0" y="67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98" name="Oval 65">
                  <a:extLst>
                    <a:ext uri="{FF2B5EF4-FFF2-40B4-BE49-F238E27FC236}">
                      <a16:creationId xmlns:a16="http://schemas.microsoft.com/office/drawing/2014/main" id="{6611527B-D918-4B1A-B462-4148AB8A28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9" y="674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599" name="Oval 66">
                  <a:extLst>
                    <a:ext uri="{FF2B5EF4-FFF2-40B4-BE49-F238E27FC236}">
                      <a16:creationId xmlns:a16="http://schemas.microsoft.com/office/drawing/2014/main" id="{70D7003A-786C-4FA7-8D93-C104CA92DC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7" y="672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00" name="Oval 67">
                  <a:extLst>
                    <a:ext uri="{FF2B5EF4-FFF2-40B4-BE49-F238E27FC236}">
                      <a16:creationId xmlns:a16="http://schemas.microsoft.com/office/drawing/2014/main" id="{0489F386-DA66-44F1-8FC7-69404AC87C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3" y="670"/>
                  <a:ext cx="10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01" name="Oval 68">
                  <a:extLst>
                    <a:ext uri="{FF2B5EF4-FFF2-40B4-BE49-F238E27FC236}">
                      <a16:creationId xmlns:a16="http://schemas.microsoft.com/office/drawing/2014/main" id="{0AE22280-87C0-4D77-972E-A34D023877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1" y="669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02" name="Oval 69">
                  <a:extLst>
                    <a:ext uri="{FF2B5EF4-FFF2-40B4-BE49-F238E27FC236}">
                      <a16:creationId xmlns:a16="http://schemas.microsoft.com/office/drawing/2014/main" id="{C4D0D7BA-969C-4557-98F9-9B76186070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0" y="667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03" name="Oval 70">
                  <a:extLst>
                    <a:ext uri="{FF2B5EF4-FFF2-40B4-BE49-F238E27FC236}">
                      <a16:creationId xmlns:a16="http://schemas.microsoft.com/office/drawing/2014/main" id="{AACC8A71-3086-4A9B-8F48-DC33EA55CF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6" y="665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04" name="Oval 71">
                  <a:extLst>
                    <a:ext uri="{FF2B5EF4-FFF2-40B4-BE49-F238E27FC236}">
                      <a16:creationId xmlns:a16="http://schemas.microsoft.com/office/drawing/2014/main" id="{80091D37-17A5-43A4-B712-3B1E005374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54" y="665"/>
                  <a:ext cx="23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05" name="Oval 72">
                  <a:extLst>
                    <a:ext uri="{FF2B5EF4-FFF2-40B4-BE49-F238E27FC236}">
                      <a16:creationId xmlns:a16="http://schemas.microsoft.com/office/drawing/2014/main" id="{253A9F40-97F4-4128-A139-86AC6C1B3A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92" y="663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06" name="Oval 73">
                  <a:extLst>
                    <a:ext uri="{FF2B5EF4-FFF2-40B4-BE49-F238E27FC236}">
                      <a16:creationId xmlns:a16="http://schemas.microsoft.com/office/drawing/2014/main" id="{359CB496-389F-4D20-8DC0-30DD2BCF7D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31" y="663"/>
                  <a:ext cx="26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07" name="Oval 74">
                  <a:extLst>
                    <a:ext uri="{FF2B5EF4-FFF2-40B4-BE49-F238E27FC236}">
                      <a16:creationId xmlns:a16="http://schemas.microsoft.com/office/drawing/2014/main" id="{DC315FDA-2FFE-4919-9431-77527CCE79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1" y="661"/>
                  <a:ext cx="25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08" name="Oval 75">
                  <a:extLst>
                    <a:ext uri="{FF2B5EF4-FFF2-40B4-BE49-F238E27FC236}">
                      <a16:creationId xmlns:a16="http://schemas.microsoft.com/office/drawing/2014/main" id="{A3849AD2-A42D-4130-8B2A-4C789D1CB1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9" y="663"/>
                  <a:ext cx="27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09" name="Oval 76">
                  <a:extLst>
                    <a:ext uri="{FF2B5EF4-FFF2-40B4-BE49-F238E27FC236}">
                      <a16:creationId xmlns:a16="http://schemas.microsoft.com/office/drawing/2014/main" id="{9F67EB05-3F91-4997-B6E7-3C51B76187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51" y="663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10" name="Oval 77">
                  <a:extLst>
                    <a:ext uri="{FF2B5EF4-FFF2-40B4-BE49-F238E27FC236}">
                      <a16:creationId xmlns:a16="http://schemas.microsoft.com/office/drawing/2014/main" id="{F04A41BE-1A72-4099-B8F7-35E2691518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91" y="665"/>
                  <a:ext cx="21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11" name="Oval 78">
                  <a:extLst>
                    <a:ext uri="{FF2B5EF4-FFF2-40B4-BE49-F238E27FC236}">
                      <a16:creationId xmlns:a16="http://schemas.microsoft.com/office/drawing/2014/main" id="{9C270364-1182-457D-998A-DF1F858D89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31" y="667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12" name="Oval 79">
                  <a:extLst>
                    <a:ext uri="{FF2B5EF4-FFF2-40B4-BE49-F238E27FC236}">
                      <a16:creationId xmlns:a16="http://schemas.microsoft.com/office/drawing/2014/main" id="{BCD8580D-5587-40A2-8B92-FECB60CF00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73" y="669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13" name="Oval 80">
                  <a:extLst>
                    <a:ext uri="{FF2B5EF4-FFF2-40B4-BE49-F238E27FC236}">
                      <a16:creationId xmlns:a16="http://schemas.microsoft.com/office/drawing/2014/main" id="{16B83FC0-128B-4C11-B381-D38B8C4E7A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3" y="670"/>
                  <a:ext cx="12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14" name="Oval 81">
                  <a:extLst>
                    <a:ext uri="{FF2B5EF4-FFF2-40B4-BE49-F238E27FC236}">
                      <a16:creationId xmlns:a16="http://schemas.microsoft.com/office/drawing/2014/main" id="{59FD470B-1475-44AE-B602-B84E2B6E6E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6" y="672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15" name="Oval 82">
                  <a:extLst>
                    <a:ext uri="{FF2B5EF4-FFF2-40B4-BE49-F238E27FC236}">
                      <a16:creationId xmlns:a16="http://schemas.microsoft.com/office/drawing/2014/main" id="{DF5EDA0C-27F5-4CA4-9B23-C5D9E16BD9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6" y="672"/>
                  <a:ext cx="3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16" name="Oval 83">
                  <a:extLst>
                    <a:ext uri="{FF2B5EF4-FFF2-40B4-BE49-F238E27FC236}">
                      <a16:creationId xmlns:a16="http://schemas.microsoft.com/office/drawing/2014/main" id="{8B7CEBC7-041A-4223-8746-792FADD2DD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674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17" name="Oval 84">
                  <a:extLst>
                    <a:ext uri="{FF2B5EF4-FFF2-40B4-BE49-F238E27FC236}">
                      <a16:creationId xmlns:a16="http://schemas.microsoft.com/office/drawing/2014/main" id="{33F34CB9-AB0C-440A-998C-E9886A2834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67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18" name="Oval 85">
                  <a:extLst>
                    <a:ext uri="{FF2B5EF4-FFF2-40B4-BE49-F238E27FC236}">
                      <a16:creationId xmlns:a16="http://schemas.microsoft.com/office/drawing/2014/main" id="{8B338FCF-1EE6-45BC-9B5E-51382A9710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71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19" name="Oval 86">
                  <a:extLst>
                    <a:ext uri="{FF2B5EF4-FFF2-40B4-BE49-F238E27FC236}">
                      <a16:creationId xmlns:a16="http://schemas.microsoft.com/office/drawing/2014/main" id="{1BB71531-EFD0-4F72-BD77-075AACB620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713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20" name="Oval 87">
                  <a:extLst>
                    <a:ext uri="{FF2B5EF4-FFF2-40B4-BE49-F238E27FC236}">
                      <a16:creationId xmlns:a16="http://schemas.microsoft.com/office/drawing/2014/main" id="{3ADE6DAC-5793-43DC-9C81-9A2E64DDAB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8" y="713"/>
                  <a:ext cx="3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21" name="Oval 88">
                  <a:extLst>
                    <a:ext uri="{FF2B5EF4-FFF2-40B4-BE49-F238E27FC236}">
                      <a16:creationId xmlns:a16="http://schemas.microsoft.com/office/drawing/2014/main" id="{419FA15C-5118-4479-94EA-A6C1203070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6" y="711"/>
                  <a:ext cx="7" cy="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22" name="Oval 89">
                  <a:extLst>
                    <a:ext uri="{FF2B5EF4-FFF2-40B4-BE49-F238E27FC236}">
                      <a16:creationId xmlns:a16="http://schemas.microsoft.com/office/drawing/2014/main" id="{DB860E50-695B-42AF-A237-657BFDB68B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2" y="709"/>
                  <a:ext cx="12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23" name="Oval 90">
                  <a:extLst>
                    <a:ext uri="{FF2B5EF4-FFF2-40B4-BE49-F238E27FC236}">
                      <a16:creationId xmlns:a16="http://schemas.microsoft.com/office/drawing/2014/main" id="{AF219F18-1745-4D28-A142-0A08FD381B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0" y="707"/>
                  <a:ext cx="16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24" name="Oval 91">
                  <a:extLst>
                    <a:ext uri="{FF2B5EF4-FFF2-40B4-BE49-F238E27FC236}">
                      <a16:creationId xmlns:a16="http://schemas.microsoft.com/office/drawing/2014/main" id="{70591730-D3F9-48A8-AC5A-D6ECD67737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7" y="705"/>
                  <a:ext cx="21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25" name="Oval 92">
                  <a:extLst>
                    <a:ext uri="{FF2B5EF4-FFF2-40B4-BE49-F238E27FC236}">
                      <a16:creationId xmlns:a16="http://schemas.microsoft.com/office/drawing/2014/main" id="{24631516-9A8D-48FD-B06A-0344D2E008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93" y="701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26" name="Oval 93">
                  <a:extLst>
                    <a:ext uri="{FF2B5EF4-FFF2-40B4-BE49-F238E27FC236}">
                      <a16:creationId xmlns:a16="http://schemas.microsoft.com/office/drawing/2014/main" id="{2FD99D19-0913-4450-8E28-4D7E4815A9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31" y="699"/>
                  <a:ext cx="29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27" name="Oval 94">
                  <a:extLst>
                    <a:ext uri="{FF2B5EF4-FFF2-40B4-BE49-F238E27FC236}">
                      <a16:creationId xmlns:a16="http://schemas.microsoft.com/office/drawing/2014/main" id="{1584FEB7-5E2A-42EB-80A8-FE5B64EEEE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7" y="697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28" name="Oval 95">
                  <a:extLst>
                    <a:ext uri="{FF2B5EF4-FFF2-40B4-BE49-F238E27FC236}">
                      <a16:creationId xmlns:a16="http://schemas.microsoft.com/office/drawing/2014/main" id="{DC62E50C-F762-4D47-B4B8-DF386CF672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6" y="697"/>
                  <a:ext cx="36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29" name="Oval 96">
                  <a:extLst>
                    <a:ext uri="{FF2B5EF4-FFF2-40B4-BE49-F238E27FC236}">
                      <a16:creationId xmlns:a16="http://schemas.microsoft.com/office/drawing/2014/main" id="{BEE6BF7E-606F-4A25-BD92-87D99342B0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6" y="695"/>
                  <a:ext cx="36" cy="3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30" name="Oval 97">
                  <a:extLst>
                    <a:ext uri="{FF2B5EF4-FFF2-40B4-BE49-F238E27FC236}">
                      <a16:creationId xmlns:a16="http://schemas.microsoft.com/office/drawing/2014/main" id="{A5129AAC-CF3D-4909-B5EE-A800FF4CD0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6" y="697"/>
                  <a:ext cx="34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31" name="Oval 98">
                  <a:extLst>
                    <a:ext uri="{FF2B5EF4-FFF2-40B4-BE49-F238E27FC236}">
                      <a16:creationId xmlns:a16="http://schemas.microsoft.com/office/drawing/2014/main" id="{3C6734D9-2ABD-457A-8B8C-9AF8F2DC24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6" y="699"/>
                  <a:ext cx="33" cy="3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32" name="Oval 99">
                  <a:extLst>
                    <a:ext uri="{FF2B5EF4-FFF2-40B4-BE49-F238E27FC236}">
                      <a16:creationId xmlns:a16="http://schemas.microsoft.com/office/drawing/2014/main" id="{08DE5DBE-94E5-4604-AE32-DC8C87BCE8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8" y="701"/>
                  <a:ext cx="27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33" name="Oval 100">
                  <a:extLst>
                    <a:ext uri="{FF2B5EF4-FFF2-40B4-BE49-F238E27FC236}">
                      <a16:creationId xmlns:a16="http://schemas.microsoft.com/office/drawing/2014/main" id="{79C5C089-9C47-47AE-B688-D3CC37094A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8" y="703"/>
                  <a:ext cx="25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34" name="Oval 101">
                  <a:extLst>
                    <a:ext uri="{FF2B5EF4-FFF2-40B4-BE49-F238E27FC236}">
                      <a16:creationId xmlns:a16="http://schemas.microsoft.com/office/drawing/2014/main" id="{FB030FB5-DC22-4FD0-B11F-3E45746BB0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50" y="705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35" name="Oval 102">
                  <a:extLst>
                    <a:ext uri="{FF2B5EF4-FFF2-40B4-BE49-F238E27FC236}">
                      <a16:creationId xmlns:a16="http://schemas.microsoft.com/office/drawing/2014/main" id="{47693B80-4C92-4FA3-A497-95B7F90116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2" y="707"/>
                  <a:ext cx="14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36" name="Oval 103">
                  <a:extLst>
                    <a:ext uri="{FF2B5EF4-FFF2-40B4-BE49-F238E27FC236}">
                      <a16:creationId xmlns:a16="http://schemas.microsoft.com/office/drawing/2014/main" id="{3EAFDB47-8E5F-4523-BFD7-02F79781FF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4" y="709"/>
                  <a:ext cx="10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37" name="Oval 104">
                  <a:extLst>
                    <a:ext uri="{FF2B5EF4-FFF2-40B4-BE49-F238E27FC236}">
                      <a16:creationId xmlns:a16="http://schemas.microsoft.com/office/drawing/2014/main" id="{89C2645B-794C-4B75-8C8A-23117BF5F8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5" y="711"/>
                  <a:ext cx="5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38" name="Oval 105">
                  <a:extLst>
                    <a:ext uri="{FF2B5EF4-FFF2-40B4-BE49-F238E27FC236}">
                      <a16:creationId xmlns:a16="http://schemas.microsoft.com/office/drawing/2014/main" id="{22C95FFE-5C29-4DEC-88EE-9BE27F4F23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7" y="713"/>
                  <a:ext cx="2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39" name="Oval 106">
                  <a:extLst>
                    <a:ext uri="{FF2B5EF4-FFF2-40B4-BE49-F238E27FC236}">
                      <a16:creationId xmlns:a16="http://schemas.microsoft.com/office/drawing/2014/main" id="{42345DB4-85DF-457D-8DAE-2C1EEB6260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7" y="714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40" name="Oval 107">
                  <a:extLst>
                    <a:ext uri="{FF2B5EF4-FFF2-40B4-BE49-F238E27FC236}">
                      <a16:creationId xmlns:a16="http://schemas.microsoft.com/office/drawing/2014/main" id="{C47F9EE1-93BD-4224-B2B1-F15F3155E3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753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41" name="Oval 108">
                  <a:extLst>
                    <a:ext uri="{FF2B5EF4-FFF2-40B4-BE49-F238E27FC236}">
                      <a16:creationId xmlns:a16="http://schemas.microsoft.com/office/drawing/2014/main" id="{7AB4EDA6-7B64-47CD-B1B6-C67DCA914F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753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42" name="Oval 109">
                  <a:extLst>
                    <a:ext uri="{FF2B5EF4-FFF2-40B4-BE49-F238E27FC236}">
                      <a16:creationId xmlns:a16="http://schemas.microsoft.com/office/drawing/2014/main" id="{90237C04-AE3D-4CB1-8885-477B225C4E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751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43" name="Oval 110">
                  <a:extLst>
                    <a:ext uri="{FF2B5EF4-FFF2-40B4-BE49-F238E27FC236}">
                      <a16:creationId xmlns:a16="http://schemas.microsoft.com/office/drawing/2014/main" id="{3F2881C2-9BFC-4B73-82C3-86BC3F535C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5" y="749"/>
                  <a:ext cx="8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44" name="Oval 111">
                  <a:extLst>
                    <a:ext uri="{FF2B5EF4-FFF2-40B4-BE49-F238E27FC236}">
                      <a16:creationId xmlns:a16="http://schemas.microsoft.com/office/drawing/2014/main" id="{BE1FE6BC-F2B7-4E61-9055-ACB22DB4C4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1" y="747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45" name="Oval 112">
                  <a:extLst>
                    <a:ext uri="{FF2B5EF4-FFF2-40B4-BE49-F238E27FC236}">
                      <a16:creationId xmlns:a16="http://schemas.microsoft.com/office/drawing/2014/main" id="{ED3BD742-D451-459A-8435-BE22EFF707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8" y="743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46" name="Oval 113">
                  <a:extLst>
                    <a:ext uri="{FF2B5EF4-FFF2-40B4-BE49-F238E27FC236}">
                      <a16:creationId xmlns:a16="http://schemas.microsoft.com/office/drawing/2014/main" id="{519DC56D-A5FD-4D67-8DEB-025ABB0FDF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4" y="741"/>
                  <a:ext cx="25" cy="2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47" name="Oval 114">
                  <a:extLst>
                    <a:ext uri="{FF2B5EF4-FFF2-40B4-BE49-F238E27FC236}">
                      <a16:creationId xmlns:a16="http://schemas.microsoft.com/office/drawing/2014/main" id="{AA587847-A449-4310-89A8-683F920C51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0" y="737"/>
                  <a:ext cx="31" cy="3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48" name="Oval 115">
                  <a:extLst>
                    <a:ext uri="{FF2B5EF4-FFF2-40B4-BE49-F238E27FC236}">
                      <a16:creationId xmlns:a16="http://schemas.microsoft.com/office/drawing/2014/main" id="{861E6F6B-9970-4964-A23A-1054E4F1B4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6" y="736"/>
                  <a:ext cx="37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49" name="Oval 116">
                  <a:extLst>
                    <a:ext uri="{FF2B5EF4-FFF2-40B4-BE49-F238E27FC236}">
                      <a16:creationId xmlns:a16="http://schemas.microsoft.com/office/drawing/2014/main" id="{A4FABE78-B459-4F2B-895E-A5418FEBB3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734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50" name="Oval 117">
                  <a:extLst>
                    <a:ext uri="{FF2B5EF4-FFF2-40B4-BE49-F238E27FC236}">
                      <a16:creationId xmlns:a16="http://schemas.microsoft.com/office/drawing/2014/main" id="{54C49BB3-FB6B-4A60-BB3A-922DE2AE2D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734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51" name="Oval 118">
                  <a:extLst>
                    <a:ext uri="{FF2B5EF4-FFF2-40B4-BE49-F238E27FC236}">
                      <a16:creationId xmlns:a16="http://schemas.microsoft.com/office/drawing/2014/main" id="{40049958-E6E3-4944-A292-E8F11790FD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734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52" name="Oval 119">
                  <a:extLst>
                    <a:ext uri="{FF2B5EF4-FFF2-40B4-BE49-F238E27FC236}">
                      <a16:creationId xmlns:a16="http://schemas.microsoft.com/office/drawing/2014/main" id="{809F682A-0547-4D99-8FFE-DB09A98CE7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734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53" name="Oval 120">
                  <a:extLst>
                    <a:ext uri="{FF2B5EF4-FFF2-40B4-BE49-F238E27FC236}">
                      <a16:creationId xmlns:a16="http://schemas.microsoft.com/office/drawing/2014/main" id="{94B77F9F-60CA-4362-B72B-0A2FFB0B7E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734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54" name="Oval 121">
                  <a:extLst>
                    <a:ext uri="{FF2B5EF4-FFF2-40B4-BE49-F238E27FC236}">
                      <a16:creationId xmlns:a16="http://schemas.microsoft.com/office/drawing/2014/main" id="{1D244DCE-95E3-4E83-9622-1C09208EA8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3" y="736"/>
                  <a:ext cx="35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55" name="Oval 122">
                  <a:extLst>
                    <a:ext uri="{FF2B5EF4-FFF2-40B4-BE49-F238E27FC236}">
                      <a16:creationId xmlns:a16="http://schemas.microsoft.com/office/drawing/2014/main" id="{85F8F11D-C676-41D5-A421-6E5997862F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6" y="739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56" name="Oval 123">
                  <a:extLst>
                    <a:ext uri="{FF2B5EF4-FFF2-40B4-BE49-F238E27FC236}">
                      <a16:creationId xmlns:a16="http://schemas.microsoft.com/office/drawing/2014/main" id="{6C6D487B-9F3F-4C3C-A88C-568F236924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8" y="741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57" name="Oval 124">
                  <a:extLst>
                    <a:ext uri="{FF2B5EF4-FFF2-40B4-BE49-F238E27FC236}">
                      <a16:creationId xmlns:a16="http://schemas.microsoft.com/office/drawing/2014/main" id="{CC97724C-F381-4FE6-A765-18935AD71D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745"/>
                  <a:ext cx="19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58" name="Oval 125">
                  <a:extLst>
                    <a:ext uri="{FF2B5EF4-FFF2-40B4-BE49-F238E27FC236}">
                      <a16:creationId xmlns:a16="http://schemas.microsoft.com/office/drawing/2014/main" id="{6825376A-276F-4472-B4EC-D9F1BE404E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747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59" name="Oval 126">
                  <a:extLst>
                    <a:ext uri="{FF2B5EF4-FFF2-40B4-BE49-F238E27FC236}">
                      <a16:creationId xmlns:a16="http://schemas.microsoft.com/office/drawing/2014/main" id="{29147CC0-2675-4C76-91EE-0DCBFE1113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749"/>
                  <a:ext cx="7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60" name="Oval 127">
                  <a:extLst>
                    <a:ext uri="{FF2B5EF4-FFF2-40B4-BE49-F238E27FC236}">
                      <a16:creationId xmlns:a16="http://schemas.microsoft.com/office/drawing/2014/main" id="{CFAC9559-4A3A-4B4E-BD61-38C83F0F53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6" y="751"/>
                  <a:ext cx="4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61" name="Oval 128">
                  <a:extLst>
                    <a:ext uri="{FF2B5EF4-FFF2-40B4-BE49-F238E27FC236}">
                      <a16:creationId xmlns:a16="http://schemas.microsoft.com/office/drawing/2014/main" id="{AF5D5E66-9FB7-4CD3-B90C-BFA5C3B01F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753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62" name="Oval 129">
                  <a:extLst>
                    <a:ext uri="{FF2B5EF4-FFF2-40B4-BE49-F238E27FC236}">
                      <a16:creationId xmlns:a16="http://schemas.microsoft.com/office/drawing/2014/main" id="{77C521F4-358F-4DC1-B758-8D3C74ED3F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753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63" name="Oval 130">
                  <a:extLst>
                    <a:ext uri="{FF2B5EF4-FFF2-40B4-BE49-F238E27FC236}">
                      <a16:creationId xmlns:a16="http://schemas.microsoft.com/office/drawing/2014/main" id="{0B9CD90D-44FF-45FB-9690-E8E43BCE84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793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64" name="Oval 131">
                  <a:extLst>
                    <a:ext uri="{FF2B5EF4-FFF2-40B4-BE49-F238E27FC236}">
                      <a16:creationId xmlns:a16="http://schemas.microsoft.com/office/drawing/2014/main" id="{45AE2BE2-32CD-4824-B5D1-50863E0CC7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791"/>
                  <a:ext cx="2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65" name="Oval 132">
                  <a:extLst>
                    <a:ext uri="{FF2B5EF4-FFF2-40B4-BE49-F238E27FC236}">
                      <a16:creationId xmlns:a16="http://schemas.microsoft.com/office/drawing/2014/main" id="{8508AF64-B62D-46C2-82F6-8BB3A8B44E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6" y="789"/>
                  <a:ext cx="7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66" name="Oval 133">
                  <a:extLst>
                    <a:ext uri="{FF2B5EF4-FFF2-40B4-BE49-F238E27FC236}">
                      <a16:creationId xmlns:a16="http://schemas.microsoft.com/office/drawing/2014/main" id="{E56D566A-1980-49F9-9EEC-A75E5630BD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4" y="787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67" name="Oval 134">
                  <a:extLst>
                    <a:ext uri="{FF2B5EF4-FFF2-40B4-BE49-F238E27FC236}">
                      <a16:creationId xmlns:a16="http://schemas.microsoft.com/office/drawing/2014/main" id="{3EAED8E4-234A-43F7-A32B-D972814057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0" y="785"/>
                  <a:ext cx="15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68" name="Oval 135">
                  <a:extLst>
                    <a:ext uri="{FF2B5EF4-FFF2-40B4-BE49-F238E27FC236}">
                      <a16:creationId xmlns:a16="http://schemas.microsoft.com/office/drawing/2014/main" id="{DA8BDC7A-0FF4-48DE-A904-9E7A092F4F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16" y="781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69" name="Oval 136">
                  <a:extLst>
                    <a:ext uri="{FF2B5EF4-FFF2-40B4-BE49-F238E27FC236}">
                      <a16:creationId xmlns:a16="http://schemas.microsoft.com/office/drawing/2014/main" id="{B99A2911-7866-4E7F-908E-786AFE4FAE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3" y="780"/>
                  <a:ext cx="28" cy="2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70" name="Oval 137">
                  <a:extLst>
                    <a:ext uri="{FF2B5EF4-FFF2-40B4-BE49-F238E27FC236}">
                      <a16:creationId xmlns:a16="http://schemas.microsoft.com/office/drawing/2014/main" id="{FCC6D7EA-BD5C-4364-BEF3-5A1CD392BF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9" y="776"/>
                  <a:ext cx="35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71" name="Oval 138">
                  <a:extLst>
                    <a:ext uri="{FF2B5EF4-FFF2-40B4-BE49-F238E27FC236}">
                      <a16:creationId xmlns:a16="http://schemas.microsoft.com/office/drawing/2014/main" id="{B49FF812-EC61-4F0B-BF23-4ACF3B90E3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772"/>
                  <a:ext cx="41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72" name="Oval 139">
                  <a:extLst>
                    <a:ext uri="{FF2B5EF4-FFF2-40B4-BE49-F238E27FC236}">
                      <a16:creationId xmlns:a16="http://schemas.microsoft.com/office/drawing/2014/main" id="{F7F1346F-1349-46C9-90F2-2325C002A6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4" y="772"/>
                  <a:ext cx="42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73" name="Oval 140">
                  <a:extLst>
                    <a:ext uri="{FF2B5EF4-FFF2-40B4-BE49-F238E27FC236}">
                      <a16:creationId xmlns:a16="http://schemas.microsoft.com/office/drawing/2014/main" id="{82E472BD-D7F9-4A63-A2BD-FCD4D56C54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74" name="Oval 141">
                  <a:extLst>
                    <a:ext uri="{FF2B5EF4-FFF2-40B4-BE49-F238E27FC236}">
                      <a16:creationId xmlns:a16="http://schemas.microsoft.com/office/drawing/2014/main" id="{B488A6BC-6724-48E2-8FDC-7BCB5D41D2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75" name="Oval 142">
                  <a:extLst>
                    <a:ext uri="{FF2B5EF4-FFF2-40B4-BE49-F238E27FC236}">
                      <a16:creationId xmlns:a16="http://schemas.microsoft.com/office/drawing/2014/main" id="{645087AD-0289-40BD-BA2E-24208C1D6C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76" name="Oval 143">
                  <a:extLst>
                    <a:ext uri="{FF2B5EF4-FFF2-40B4-BE49-F238E27FC236}">
                      <a16:creationId xmlns:a16="http://schemas.microsoft.com/office/drawing/2014/main" id="{5E171017-1FD5-4226-95BB-3913DE29AB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772"/>
                  <a:ext cx="40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77" name="Oval 144">
                  <a:extLst>
                    <a:ext uri="{FF2B5EF4-FFF2-40B4-BE49-F238E27FC236}">
                      <a16:creationId xmlns:a16="http://schemas.microsoft.com/office/drawing/2014/main" id="{AEBD307F-0DF2-4CCA-9985-65824B58BD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772"/>
                  <a:ext cx="42" cy="4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78" name="Oval 145">
                  <a:extLst>
                    <a:ext uri="{FF2B5EF4-FFF2-40B4-BE49-F238E27FC236}">
                      <a16:creationId xmlns:a16="http://schemas.microsoft.com/office/drawing/2014/main" id="{AE4E0CA7-B5BF-4C7B-8BD8-5537CFE72D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5" y="776"/>
                  <a:ext cx="32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79" name="Oval 146">
                  <a:extLst>
                    <a:ext uri="{FF2B5EF4-FFF2-40B4-BE49-F238E27FC236}">
                      <a16:creationId xmlns:a16="http://schemas.microsoft.com/office/drawing/2014/main" id="{45E8CF60-827D-4EE9-9EA6-FFF46654D7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7" y="780"/>
                  <a:ext cx="26" cy="2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80" name="Oval 147">
                  <a:extLst>
                    <a:ext uri="{FF2B5EF4-FFF2-40B4-BE49-F238E27FC236}">
                      <a16:creationId xmlns:a16="http://schemas.microsoft.com/office/drawing/2014/main" id="{CD778DD5-C747-44F5-9B2F-D5212681FF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89" y="783"/>
                  <a:ext cx="21" cy="2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81" name="Oval 148">
                  <a:extLst>
                    <a:ext uri="{FF2B5EF4-FFF2-40B4-BE49-F238E27FC236}">
                      <a16:creationId xmlns:a16="http://schemas.microsoft.com/office/drawing/2014/main" id="{141F7DCA-23D0-4A8E-A863-866B2D63EC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3" y="785"/>
                  <a:ext cx="13" cy="1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82" name="Oval 149">
                  <a:extLst>
                    <a:ext uri="{FF2B5EF4-FFF2-40B4-BE49-F238E27FC236}">
                      <a16:creationId xmlns:a16="http://schemas.microsoft.com/office/drawing/2014/main" id="{1F13A416-9BDA-4450-B598-96531FD96B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3" y="789"/>
                  <a:ext cx="9" cy="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83" name="Oval 150">
                  <a:extLst>
                    <a:ext uri="{FF2B5EF4-FFF2-40B4-BE49-F238E27FC236}">
                      <a16:creationId xmlns:a16="http://schemas.microsoft.com/office/drawing/2014/main" id="{07E437C9-8A55-4373-9AD6-FEBC69B6DA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5" y="791"/>
                  <a:ext cx="6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84" name="Oval 151">
                  <a:extLst>
                    <a:ext uri="{FF2B5EF4-FFF2-40B4-BE49-F238E27FC236}">
                      <a16:creationId xmlns:a16="http://schemas.microsoft.com/office/drawing/2014/main" id="{D9136EA4-AB30-4C5A-AD65-42E2164B7C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5" y="791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85" name="Oval 152">
                  <a:extLst>
                    <a:ext uri="{FF2B5EF4-FFF2-40B4-BE49-F238E27FC236}">
                      <a16:creationId xmlns:a16="http://schemas.microsoft.com/office/drawing/2014/main" id="{FD1B9351-A68B-4E9D-84FE-C40A14E019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95" y="793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86" name="Oval 153">
                  <a:extLst>
                    <a:ext uri="{FF2B5EF4-FFF2-40B4-BE49-F238E27FC236}">
                      <a16:creationId xmlns:a16="http://schemas.microsoft.com/office/drawing/2014/main" id="{53D24427-1BF0-40FB-94F4-100839419A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831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87" name="Oval 154">
                  <a:extLst>
                    <a:ext uri="{FF2B5EF4-FFF2-40B4-BE49-F238E27FC236}">
                      <a16:creationId xmlns:a16="http://schemas.microsoft.com/office/drawing/2014/main" id="{0AC1412F-FA01-4228-AD8F-3186008B99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831"/>
                  <a:ext cx="4" cy="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88" name="Oval 155">
                  <a:extLst>
                    <a:ext uri="{FF2B5EF4-FFF2-40B4-BE49-F238E27FC236}">
                      <a16:creationId xmlns:a16="http://schemas.microsoft.com/office/drawing/2014/main" id="{75E6BB77-5831-48F4-B469-CB8EF5104B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829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89" name="Oval 156">
                  <a:extLst>
                    <a:ext uri="{FF2B5EF4-FFF2-40B4-BE49-F238E27FC236}">
                      <a16:creationId xmlns:a16="http://schemas.microsoft.com/office/drawing/2014/main" id="{FFC5E303-0CE4-4261-B9D5-E83AE7A38C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3" y="827"/>
                  <a:ext cx="11" cy="1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90" name="Oval 157">
                  <a:extLst>
                    <a:ext uri="{FF2B5EF4-FFF2-40B4-BE49-F238E27FC236}">
                      <a16:creationId xmlns:a16="http://schemas.microsoft.com/office/drawing/2014/main" id="{5458AC2A-E0C3-45E0-82AF-0993627153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99" y="824"/>
                  <a:ext cx="17" cy="1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91" name="Oval 158">
                  <a:extLst>
                    <a:ext uri="{FF2B5EF4-FFF2-40B4-BE49-F238E27FC236}">
                      <a16:creationId xmlns:a16="http://schemas.microsoft.com/office/drawing/2014/main" id="{95561E97-2C15-405E-8811-E2D5A6FA6F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6" y="822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92" name="Oval 159">
                  <a:extLst>
                    <a:ext uri="{FF2B5EF4-FFF2-40B4-BE49-F238E27FC236}">
                      <a16:creationId xmlns:a16="http://schemas.microsoft.com/office/drawing/2014/main" id="{312CFEE7-370B-4080-84B8-0D9ADACA65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2" y="818"/>
                  <a:ext cx="29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93" name="Oval 160">
                  <a:extLst>
                    <a:ext uri="{FF2B5EF4-FFF2-40B4-BE49-F238E27FC236}">
                      <a16:creationId xmlns:a16="http://schemas.microsoft.com/office/drawing/2014/main" id="{DD82CABB-DBF7-4930-AE97-90BC278208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8" y="814"/>
                  <a:ext cx="37" cy="3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94" name="Oval 161">
                  <a:extLst>
                    <a:ext uri="{FF2B5EF4-FFF2-40B4-BE49-F238E27FC236}">
                      <a16:creationId xmlns:a16="http://schemas.microsoft.com/office/drawing/2014/main" id="{5E556444-15E1-4503-AC95-35C6E75D03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5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95" name="Oval 162">
                  <a:extLst>
                    <a:ext uri="{FF2B5EF4-FFF2-40B4-BE49-F238E27FC236}">
                      <a16:creationId xmlns:a16="http://schemas.microsoft.com/office/drawing/2014/main" id="{9D8B836F-6FC9-4586-A0D1-32633334A3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85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96" name="Oval 163">
                  <a:extLst>
                    <a:ext uri="{FF2B5EF4-FFF2-40B4-BE49-F238E27FC236}">
                      <a16:creationId xmlns:a16="http://schemas.microsoft.com/office/drawing/2014/main" id="{1C3877E9-8DC6-483F-9AE9-C3F98ECEDF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" y="812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97" name="Oval 164">
                  <a:extLst>
                    <a:ext uri="{FF2B5EF4-FFF2-40B4-BE49-F238E27FC236}">
                      <a16:creationId xmlns:a16="http://schemas.microsoft.com/office/drawing/2014/main" id="{7B0329D8-3253-4189-8166-AA6AC6D531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3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98" name="Oval 165">
                  <a:extLst>
                    <a:ext uri="{FF2B5EF4-FFF2-40B4-BE49-F238E27FC236}">
                      <a16:creationId xmlns:a16="http://schemas.microsoft.com/office/drawing/2014/main" id="{CCB64EA8-0754-42AA-A26D-B02F656627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01" y="812"/>
                  <a:ext cx="42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699" name="Oval 166">
                  <a:extLst>
                    <a:ext uri="{FF2B5EF4-FFF2-40B4-BE49-F238E27FC236}">
                      <a16:creationId xmlns:a16="http://schemas.microsoft.com/office/drawing/2014/main" id="{40EBA7A0-6C54-4A81-8711-29681679F9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41" y="812"/>
                  <a:ext cx="41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00" name="Oval 167">
                  <a:extLst>
                    <a:ext uri="{FF2B5EF4-FFF2-40B4-BE49-F238E27FC236}">
                      <a16:creationId xmlns:a16="http://schemas.microsoft.com/office/drawing/2014/main" id="{55CA62C6-583D-49CB-AE01-730B96854A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82" y="812"/>
                  <a:ext cx="40" cy="4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01" name="Oval 168">
                  <a:extLst>
                    <a:ext uri="{FF2B5EF4-FFF2-40B4-BE49-F238E27FC236}">
                      <a16:creationId xmlns:a16="http://schemas.microsoft.com/office/drawing/2014/main" id="{A13CC790-9F6E-498E-BAC8-8902DFF03D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24" y="816"/>
                  <a:ext cx="34" cy="34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02" name="Oval 169">
                  <a:extLst>
                    <a:ext uri="{FF2B5EF4-FFF2-40B4-BE49-F238E27FC236}">
                      <a16:creationId xmlns:a16="http://schemas.microsoft.com/office/drawing/2014/main" id="{F647F16B-BBB4-4F1A-B72F-1DD91BCC6D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6" y="818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03" name="Oval 170">
                  <a:extLst>
                    <a:ext uri="{FF2B5EF4-FFF2-40B4-BE49-F238E27FC236}">
                      <a16:creationId xmlns:a16="http://schemas.microsoft.com/office/drawing/2014/main" id="{1526D4F9-FD23-42CA-8E87-DE771FE1CC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10" y="822"/>
                  <a:ext cx="19" cy="2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04" name="Oval 171">
                  <a:extLst>
                    <a:ext uri="{FF2B5EF4-FFF2-40B4-BE49-F238E27FC236}">
                      <a16:creationId xmlns:a16="http://schemas.microsoft.com/office/drawing/2014/main" id="{85856F83-34D1-4852-830A-84D87146B1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2" y="826"/>
                  <a:ext cx="13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05" name="Oval 172">
                  <a:extLst>
                    <a:ext uri="{FF2B5EF4-FFF2-40B4-BE49-F238E27FC236}">
                      <a16:creationId xmlns:a16="http://schemas.microsoft.com/office/drawing/2014/main" id="{5B1D64EB-1A66-4D9C-9E0C-16B77DB389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94" y="827"/>
                  <a:ext cx="9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06" name="Oval 173">
                  <a:extLst>
                    <a:ext uri="{FF2B5EF4-FFF2-40B4-BE49-F238E27FC236}">
                      <a16:creationId xmlns:a16="http://schemas.microsoft.com/office/drawing/2014/main" id="{DF706192-1AA6-4F70-8D25-C16BB2C069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34" y="829"/>
                  <a:ext cx="6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07" name="Oval 174">
                  <a:extLst>
                    <a:ext uri="{FF2B5EF4-FFF2-40B4-BE49-F238E27FC236}">
                      <a16:creationId xmlns:a16="http://schemas.microsoft.com/office/drawing/2014/main" id="{6623E5D8-AF4E-42FC-940E-DB47C55F3F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76" y="831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08" name="Oval 175">
                  <a:extLst>
                    <a:ext uri="{FF2B5EF4-FFF2-40B4-BE49-F238E27FC236}">
                      <a16:creationId xmlns:a16="http://schemas.microsoft.com/office/drawing/2014/main" id="{6DBFF201-E086-444C-9BEC-136C95A28F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16" y="831"/>
                  <a:ext cx="1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09" name="Oval 176">
                  <a:extLst>
                    <a:ext uri="{FF2B5EF4-FFF2-40B4-BE49-F238E27FC236}">
                      <a16:creationId xmlns:a16="http://schemas.microsoft.com/office/drawing/2014/main" id="{424BBBCF-6C3A-47DA-B278-B19DE20528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1" y="871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10" name="Oval 177">
                  <a:extLst>
                    <a:ext uri="{FF2B5EF4-FFF2-40B4-BE49-F238E27FC236}">
                      <a16:creationId xmlns:a16="http://schemas.microsoft.com/office/drawing/2014/main" id="{5816CD0F-A22E-4BB2-92FB-1BF23BB209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9" y="870"/>
                  <a:ext cx="2" cy="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11" name="Oval 178">
                  <a:extLst>
                    <a:ext uri="{FF2B5EF4-FFF2-40B4-BE49-F238E27FC236}">
                      <a16:creationId xmlns:a16="http://schemas.microsoft.com/office/drawing/2014/main" id="{5E1B0D73-BB6E-4A5D-AEF7-81C22169D8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6" y="868"/>
                  <a:ext cx="7" cy="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12" name="Oval 179">
                  <a:extLst>
                    <a:ext uri="{FF2B5EF4-FFF2-40B4-BE49-F238E27FC236}">
                      <a16:creationId xmlns:a16="http://schemas.microsoft.com/office/drawing/2014/main" id="{024948C8-969C-4F24-8F7A-4BB37DF131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44" y="866"/>
                  <a:ext cx="11" cy="1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13" name="Oval 180">
                  <a:extLst>
                    <a:ext uri="{FF2B5EF4-FFF2-40B4-BE49-F238E27FC236}">
                      <a16:creationId xmlns:a16="http://schemas.microsoft.com/office/drawing/2014/main" id="{C0A3284E-F20D-489C-8A9A-C75B59425F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0" y="864"/>
                  <a:ext cx="15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14" name="Oval 181">
                  <a:extLst>
                    <a:ext uri="{FF2B5EF4-FFF2-40B4-BE49-F238E27FC236}">
                      <a16:creationId xmlns:a16="http://schemas.microsoft.com/office/drawing/2014/main" id="{3F479BC8-6A1C-41A3-9EE1-CDCD50C317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16" y="860"/>
                  <a:ext cx="23" cy="2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15" name="Oval 182">
                  <a:extLst>
                    <a:ext uri="{FF2B5EF4-FFF2-40B4-BE49-F238E27FC236}">
                      <a16:creationId xmlns:a16="http://schemas.microsoft.com/office/drawing/2014/main" id="{98438E07-6D30-4BB9-8AD0-5112B77DC2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3" y="858"/>
                  <a:ext cx="28" cy="2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16" name="Oval 183">
                  <a:extLst>
                    <a:ext uri="{FF2B5EF4-FFF2-40B4-BE49-F238E27FC236}">
                      <a16:creationId xmlns:a16="http://schemas.microsoft.com/office/drawing/2014/main" id="{271873D0-CCBA-4FDC-AC81-529CCDB671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9" y="854"/>
                  <a:ext cx="35" cy="3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17" name="Oval 184">
                  <a:extLst>
                    <a:ext uri="{FF2B5EF4-FFF2-40B4-BE49-F238E27FC236}">
                      <a16:creationId xmlns:a16="http://schemas.microsoft.com/office/drawing/2014/main" id="{79D5208A-57D4-4DC0-BC71-435D88F37D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5" y="852"/>
                  <a:ext cx="41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18" name="Oval 185">
                  <a:extLst>
                    <a:ext uri="{FF2B5EF4-FFF2-40B4-BE49-F238E27FC236}">
                      <a16:creationId xmlns:a16="http://schemas.microsoft.com/office/drawing/2014/main" id="{EAC6E6E3-B9B6-4202-9A89-033F4363E4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4" y="852"/>
                  <a:ext cx="42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19" name="Oval 186">
                  <a:extLst>
                    <a:ext uri="{FF2B5EF4-FFF2-40B4-BE49-F238E27FC236}">
                      <a16:creationId xmlns:a16="http://schemas.microsoft.com/office/drawing/2014/main" id="{38860ED4-0090-47FF-B7D9-676A6F46FB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04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20" name="Oval 187">
                  <a:extLst>
                    <a:ext uri="{FF2B5EF4-FFF2-40B4-BE49-F238E27FC236}">
                      <a16:creationId xmlns:a16="http://schemas.microsoft.com/office/drawing/2014/main" id="{5435DD93-41F5-4C79-AE0E-07B9BC2E16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44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21" name="Oval 188">
                  <a:extLst>
                    <a:ext uri="{FF2B5EF4-FFF2-40B4-BE49-F238E27FC236}">
                      <a16:creationId xmlns:a16="http://schemas.microsoft.com/office/drawing/2014/main" id="{F961A8E3-6911-4E1D-906E-D4CA607E99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82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22" name="Oval 189">
                  <a:extLst>
                    <a:ext uri="{FF2B5EF4-FFF2-40B4-BE49-F238E27FC236}">
                      <a16:creationId xmlns:a16="http://schemas.microsoft.com/office/drawing/2014/main" id="{665AEBC6-C791-4EFD-97F9-F441EF9B36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22" y="852"/>
                  <a:ext cx="40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23" name="Oval 190">
                  <a:extLst>
                    <a:ext uri="{FF2B5EF4-FFF2-40B4-BE49-F238E27FC236}">
                      <a16:creationId xmlns:a16="http://schemas.microsoft.com/office/drawing/2014/main" id="{3311D35B-E3BB-4A61-BCAB-62B684371F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761" y="852"/>
                  <a:ext cx="42" cy="4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24" name="Oval 191">
                  <a:extLst>
                    <a:ext uri="{FF2B5EF4-FFF2-40B4-BE49-F238E27FC236}">
                      <a16:creationId xmlns:a16="http://schemas.microsoft.com/office/drawing/2014/main" id="{A1146831-4B99-4E28-8D87-9F8C170033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5" y="856"/>
                  <a:ext cx="32" cy="3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25" name="Oval 192">
                  <a:extLst>
                    <a:ext uri="{FF2B5EF4-FFF2-40B4-BE49-F238E27FC236}">
                      <a16:creationId xmlns:a16="http://schemas.microsoft.com/office/drawing/2014/main" id="{51A1CA35-D022-4DE3-AD8F-2F4D9D771C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47" y="858"/>
                  <a:ext cx="26" cy="2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26" name="Oval 193">
                  <a:extLst>
                    <a:ext uri="{FF2B5EF4-FFF2-40B4-BE49-F238E27FC236}">
                      <a16:creationId xmlns:a16="http://schemas.microsoft.com/office/drawing/2014/main" id="{03BC3F3A-10A7-4EF0-AD18-DE43807F38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89" y="862"/>
                  <a:ext cx="21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27" name="Oval 194">
                  <a:extLst>
                    <a:ext uri="{FF2B5EF4-FFF2-40B4-BE49-F238E27FC236}">
                      <a16:creationId xmlns:a16="http://schemas.microsoft.com/office/drawing/2014/main" id="{FE8C973E-108C-40D7-8D9D-A30C9E0211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3" y="864"/>
                  <a:ext cx="13" cy="1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28" name="Oval 195">
                  <a:extLst>
                    <a:ext uri="{FF2B5EF4-FFF2-40B4-BE49-F238E27FC236}">
                      <a16:creationId xmlns:a16="http://schemas.microsoft.com/office/drawing/2014/main" id="{B603D699-6DE6-439F-A393-950B4E5D00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3" y="868"/>
                  <a:ext cx="9" cy="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29" name="Oval 196">
                  <a:extLst>
                    <a:ext uri="{FF2B5EF4-FFF2-40B4-BE49-F238E27FC236}">
                      <a16:creationId xmlns:a16="http://schemas.microsoft.com/office/drawing/2014/main" id="{D4E54EEE-8BF0-4DD6-834B-E3E0DC1D8A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5" y="870"/>
                  <a:ext cx="6" cy="5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30" name="Oval 197">
                  <a:extLst>
                    <a:ext uri="{FF2B5EF4-FFF2-40B4-BE49-F238E27FC236}">
                      <a16:creationId xmlns:a16="http://schemas.microsoft.com/office/drawing/2014/main" id="{2B11F700-DF93-458A-9578-C48BBD0A9C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55" y="871"/>
                  <a:ext cx="4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31" name="Oval 198">
                  <a:extLst>
                    <a:ext uri="{FF2B5EF4-FFF2-40B4-BE49-F238E27FC236}">
                      <a16:creationId xmlns:a16="http://schemas.microsoft.com/office/drawing/2014/main" id="{9AAB96BF-8213-4AD9-A4C2-4E9AB98586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95" y="871"/>
                  <a:ext cx="2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32" name="Oval 199">
                  <a:extLst>
                    <a:ext uri="{FF2B5EF4-FFF2-40B4-BE49-F238E27FC236}">
                      <a16:creationId xmlns:a16="http://schemas.microsoft.com/office/drawing/2014/main" id="{3AE8399E-2742-4613-A470-2F48D36F3F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0" y="912"/>
                  <a:ext cx="1" cy="1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33" name="Oval 200">
                  <a:extLst>
                    <a:ext uri="{FF2B5EF4-FFF2-40B4-BE49-F238E27FC236}">
                      <a16:creationId xmlns:a16="http://schemas.microsoft.com/office/drawing/2014/main" id="{E8F718E1-14F2-486D-9A38-C0E39E4CB9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88" y="910"/>
                  <a:ext cx="2" cy="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34" name="Oval 201">
                  <a:extLst>
                    <a:ext uri="{FF2B5EF4-FFF2-40B4-BE49-F238E27FC236}">
                      <a16:creationId xmlns:a16="http://schemas.microsoft.com/office/drawing/2014/main" id="{73A46B2B-45E9-4A8C-834A-99D4451DE8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7" y="908"/>
                  <a:ext cx="5" cy="6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35" name="Oval 202">
                  <a:extLst>
                    <a:ext uri="{FF2B5EF4-FFF2-40B4-BE49-F238E27FC236}">
                      <a16:creationId xmlns:a16="http://schemas.microsoft.com/office/drawing/2014/main" id="{12BB7ED0-F135-4301-A8F8-BB911651B4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65" y="906"/>
                  <a:ext cx="8" cy="10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36" name="Oval 203">
                  <a:extLst>
                    <a:ext uri="{FF2B5EF4-FFF2-40B4-BE49-F238E27FC236}">
                      <a16:creationId xmlns:a16="http://schemas.microsoft.com/office/drawing/2014/main" id="{05D48CF0-F3F1-4AE6-B50F-F941A42FD6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1" y="904"/>
                  <a:ext cx="14" cy="1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  <p:sp>
              <p:nvSpPr>
                <p:cNvPr id="737" name="Oval 204">
                  <a:extLst>
                    <a:ext uri="{FF2B5EF4-FFF2-40B4-BE49-F238E27FC236}">
                      <a16:creationId xmlns:a16="http://schemas.microsoft.com/office/drawing/2014/main" id="{2EA98C61-2F29-4C10-ACEF-D6669DFD62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8" y="902"/>
                  <a:ext cx="19" cy="1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5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18" name="Oval 206">
                <a:extLst>
                  <a:ext uri="{FF2B5EF4-FFF2-40B4-BE49-F238E27FC236}">
                    <a16:creationId xmlns:a16="http://schemas.microsoft.com/office/drawing/2014/main" id="{ECB44746-6ABF-4834-ACC4-3CBB9F0FC3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4" y="898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19" name="Oval 207">
                <a:extLst>
                  <a:ext uri="{FF2B5EF4-FFF2-40B4-BE49-F238E27FC236}">
                    <a16:creationId xmlns:a16="http://schemas.microsoft.com/office/drawing/2014/main" id="{558B5B86-72ED-4E06-86B7-A196684DA9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0" y="896"/>
                <a:ext cx="31" cy="3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20" name="Oval 208">
                <a:extLst>
                  <a:ext uri="{FF2B5EF4-FFF2-40B4-BE49-F238E27FC236}">
                    <a16:creationId xmlns:a16="http://schemas.microsoft.com/office/drawing/2014/main" id="{EBE26939-DCFB-4369-A51E-4F9DF17C9D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6" y="893"/>
                <a:ext cx="39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21" name="Oval 209">
                <a:extLst>
                  <a:ext uri="{FF2B5EF4-FFF2-40B4-BE49-F238E27FC236}">
                    <a16:creationId xmlns:a16="http://schemas.microsoft.com/office/drawing/2014/main" id="{4B30B7BF-8912-4AC3-916D-6FAB50A686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5" y="891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22" name="Oval 210">
                <a:extLst>
                  <a:ext uri="{FF2B5EF4-FFF2-40B4-BE49-F238E27FC236}">
                    <a16:creationId xmlns:a16="http://schemas.microsoft.com/office/drawing/2014/main" id="{67BC8BE1-06C6-4664-B433-456042D29B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3" y="891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23" name="Oval 211">
                <a:extLst>
                  <a:ext uri="{FF2B5EF4-FFF2-40B4-BE49-F238E27FC236}">
                    <a16:creationId xmlns:a16="http://schemas.microsoft.com/office/drawing/2014/main" id="{92986BD1-38EB-4D8B-B12E-E9997C8774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3" y="891"/>
                <a:ext cx="40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24" name="Oval 212">
                <a:extLst>
                  <a:ext uri="{FF2B5EF4-FFF2-40B4-BE49-F238E27FC236}">
                    <a16:creationId xmlns:a16="http://schemas.microsoft.com/office/drawing/2014/main" id="{25A37419-16E8-4AAE-AA5C-BA1C14DF6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1" y="891"/>
                <a:ext cx="42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25" name="Oval 213">
                <a:extLst>
                  <a:ext uri="{FF2B5EF4-FFF2-40B4-BE49-F238E27FC236}">
                    <a16:creationId xmlns:a16="http://schemas.microsoft.com/office/drawing/2014/main" id="{AF6C24EF-1FC8-4B30-B311-5D2EF2147C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1" y="891"/>
                <a:ext cx="41" cy="4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26" name="Oval 214">
                <a:extLst>
                  <a:ext uri="{FF2B5EF4-FFF2-40B4-BE49-F238E27FC236}">
                    <a16:creationId xmlns:a16="http://schemas.microsoft.com/office/drawing/2014/main" id="{862B2ED0-8D24-4EA2-B692-3E1EAF86EB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3" y="894"/>
                <a:ext cx="35" cy="3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27" name="Oval 215">
                <a:extLst>
                  <a:ext uri="{FF2B5EF4-FFF2-40B4-BE49-F238E27FC236}">
                    <a16:creationId xmlns:a16="http://schemas.microsoft.com/office/drawing/2014/main" id="{0A0D61FA-0045-40FD-90CD-F29204047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6" y="896"/>
                <a:ext cx="28" cy="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28" name="Oval 216">
                <a:extLst>
                  <a:ext uri="{FF2B5EF4-FFF2-40B4-BE49-F238E27FC236}">
                    <a16:creationId xmlns:a16="http://schemas.microsoft.com/office/drawing/2014/main" id="{0611AAE7-86B2-42F6-B49E-C7E415FC37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8" y="900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29" name="Oval 217">
                <a:extLst>
                  <a:ext uri="{FF2B5EF4-FFF2-40B4-BE49-F238E27FC236}">
                    <a16:creationId xmlns:a16="http://schemas.microsoft.com/office/drawing/2014/main" id="{71DD717A-1C56-4FDE-900B-EDD3727F4D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0" y="902"/>
                <a:ext cx="19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30" name="Oval 218">
                <a:extLst>
                  <a:ext uri="{FF2B5EF4-FFF2-40B4-BE49-F238E27FC236}">
                    <a16:creationId xmlns:a16="http://schemas.microsoft.com/office/drawing/2014/main" id="{93E243E6-7615-4E3D-A935-8B493291B8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2" y="904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31" name="Oval 219">
                <a:extLst>
                  <a:ext uri="{FF2B5EF4-FFF2-40B4-BE49-F238E27FC236}">
                    <a16:creationId xmlns:a16="http://schemas.microsoft.com/office/drawing/2014/main" id="{D901CD60-B6E0-48FD-966E-949D4E1526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4" y="908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32" name="Oval 220">
                <a:extLst>
                  <a:ext uri="{FF2B5EF4-FFF2-40B4-BE49-F238E27FC236}">
                    <a16:creationId xmlns:a16="http://schemas.microsoft.com/office/drawing/2014/main" id="{D1C4FE01-46F9-4CC1-987D-6D412DBDF7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910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33" name="Oval 221">
                <a:extLst>
                  <a:ext uri="{FF2B5EF4-FFF2-40B4-BE49-F238E27FC236}">
                    <a16:creationId xmlns:a16="http://schemas.microsoft.com/office/drawing/2014/main" id="{03DBEACB-CDD1-49C0-A17A-59B9426ED3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91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34" name="Oval 222">
                <a:extLst>
                  <a:ext uri="{FF2B5EF4-FFF2-40B4-BE49-F238E27FC236}">
                    <a16:creationId xmlns:a16="http://schemas.microsoft.com/office/drawing/2014/main" id="{45359E8B-3201-44F5-8D0C-456167BC91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6" y="912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35" name="Oval 223">
                <a:extLst>
                  <a:ext uri="{FF2B5EF4-FFF2-40B4-BE49-F238E27FC236}">
                    <a16:creationId xmlns:a16="http://schemas.microsoft.com/office/drawing/2014/main" id="{86665FC6-FBFD-478F-A9A4-F849A2C26C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1" y="95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36" name="Oval 224">
                <a:extLst>
                  <a:ext uri="{FF2B5EF4-FFF2-40B4-BE49-F238E27FC236}">
                    <a16:creationId xmlns:a16="http://schemas.microsoft.com/office/drawing/2014/main" id="{6B18393D-50CA-4B1B-8A28-EDD6C6AE9F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9" y="95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37" name="Oval 225">
                <a:extLst>
                  <a:ext uri="{FF2B5EF4-FFF2-40B4-BE49-F238E27FC236}">
                    <a16:creationId xmlns:a16="http://schemas.microsoft.com/office/drawing/2014/main" id="{0ADF0464-C5C3-4ABE-AA47-F7984E5204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8" y="948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38" name="Oval 226">
                <a:extLst>
                  <a:ext uri="{FF2B5EF4-FFF2-40B4-BE49-F238E27FC236}">
                    <a16:creationId xmlns:a16="http://schemas.microsoft.com/office/drawing/2014/main" id="{093C761F-B51C-4E57-A6C8-D1165C4AF4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6" y="946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39" name="Oval 227">
                <a:extLst>
                  <a:ext uri="{FF2B5EF4-FFF2-40B4-BE49-F238E27FC236}">
                    <a16:creationId xmlns:a16="http://schemas.microsoft.com/office/drawing/2014/main" id="{A7E183D3-A834-4B02-9817-C3F3FE2EE5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2" y="94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40" name="Oval 228">
                <a:extLst>
                  <a:ext uri="{FF2B5EF4-FFF2-40B4-BE49-F238E27FC236}">
                    <a16:creationId xmlns:a16="http://schemas.microsoft.com/office/drawing/2014/main" id="{71EDB93C-41DB-4B8F-A96E-6636380D2F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0" y="942"/>
                <a:ext cx="16" cy="1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41" name="Oval 229">
                <a:extLst>
                  <a:ext uri="{FF2B5EF4-FFF2-40B4-BE49-F238E27FC236}">
                    <a16:creationId xmlns:a16="http://schemas.microsoft.com/office/drawing/2014/main" id="{E0EF36A5-A1F9-4FFB-A6A6-E1B57C5C51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7" y="940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42" name="Oval 230">
                <a:extLst>
                  <a:ext uri="{FF2B5EF4-FFF2-40B4-BE49-F238E27FC236}">
                    <a16:creationId xmlns:a16="http://schemas.microsoft.com/office/drawing/2014/main" id="{FA1CD9B1-AF47-4220-877D-5F67340E38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3" y="938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43" name="Oval 231">
                <a:extLst>
                  <a:ext uri="{FF2B5EF4-FFF2-40B4-BE49-F238E27FC236}">
                    <a16:creationId xmlns:a16="http://schemas.microsoft.com/office/drawing/2014/main" id="{11053619-8621-4F88-B4D6-3F2165C370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1" y="937"/>
                <a:ext cx="29" cy="2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44" name="Oval 232">
                <a:extLst>
                  <a:ext uri="{FF2B5EF4-FFF2-40B4-BE49-F238E27FC236}">
                    <a16:creationId xmlns:a16="http://schemas.microsoft.com/office/drawing/2014/main" id="{B05C380F-A562-4805-803E-ECF19883F9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7" y="935"/>
                <a:ext cx="35" cy="3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45" name="Oval 233">
                <a:extLst>
                  <a:ext uri="{FF2B5EF4-FFF2-40B4-BE49-F238E27FC236}">
                    <a16:creationId xmlns:a16="http://schemas.microsoft.com/office/drawing/2014/main" id="{A1A81135-53C4-4376-821A-06C91A5170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6" y="933"/>
                <a:ext cx="36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46" name="Oval 234">
                <a:extLst>
                  <a:ext uri="{FF2B5EF4-FFF2-40B4-BE49-F238E27FC236}">
                    <a16:creationId xmlns:a16="http://schemas.microsoft.com/office/drawing/2014/main" id="{108027D8-DB97-4E9B-92EF-7ADE8D3667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6" y="933"/>
                <a:ext cx="36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47" name="Oval 235">
                <a:extLst>
                  <a:ext uri="{FF2B5EF4-FFF2-40B4-BE49-F238E27FC236}">
                    <a16:creationId xmlns:a16="http://schemas.microsoft.com/office/drawing/2014/main" id="{726010C4-8338-4984-8D48-8AD2743765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6" y="933"/>
                <a:ext cx="34" cy="3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48" name="Oval 236">
                <a:extLst>
                  <a:ext uri="{FF2B5EF4-FFF2-40B4-BE49-F238E27FC236}">
                    <a16:creationId xmlns:a16="http://schemas.microsoft.com/office/drawing/2014/main" id="{7C990057-A257-4024-84C7-959537E61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6" y="935"/>
                <a:ext cx="33" cy="3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49" name="Oval 237">
                <a:extLst>
                  <a:ext uri="{FF2B5EF4-FFF2-40B4-BE49-F238E27FC236}">
                    <a16:creationId xmlns:a16="http://schemas.microsoft.com/office/drawing/2014/main" id="{04E991CA-9BA6-43AB-AF3D-C6A04D9D89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8" y="937"/>
                <a:ext cx="27" cy="2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50" name="Oval 238">
                <a:extLst>
                  <a:ext uri="{FF2B5EF4-FFF2-40B4-BE49-F238E27FC236}">
                    <a16:creationId xmlns:a16="http://schemas.microsoft.com/office/drawing/2014/main" id="{5A5A1C24-1DD3-48F0-8B83-05830B6496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8" y="938"/>
                <a:ext cx="25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51" name="Oval 239">
                <a:extLst>
                  <a:ext uri="{FF2B5EF4-FFF2-40B4-BE49-F238E27FC236}">
                    <a16:creationId xmlns:a16="http://schemas.microsoft.com/office/drawing/2014/main" id="{1833CAE2-471B-4F7C-A1B2-597C3471C1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0" y="940"/>
                <a:ext cx="19" cy="2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52" name="Oval 240">
                <a:extLst>
                  <a:ext uri="{FF2B5EF4-FFF2-40B4-BE49-F238E27FC236}">
                    <a16:creationId xmlns:a16="http://schemas.microsoft.com/office/drawing/2014/main" id="{317B7C28-ED2A-488A-99E6-8EF68EF04F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2" y="944"/>
                <a:ext cx="14" cy="1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53" name="Oval 241">
                <a:extLst>
                  <a:ext uri="{FF2B5EF4-FFF2-40B4-BE49-F238E27FC236}">
                    <a16:creationId xmlns:a16="http://schemas.microsoft.com/office/drawing/2014/main" id="{743235C7-DA56-4C27-8B55-4E68A9E1B8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4" y="946"/>
                <a:ext cx="10" cy="1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54" name="Oval 242">
                <a:extLst>
                  <a:ext uri="{FF2B5EF4-FFF2-40B4-BE49-F238E27FC236}">
                    <a16:creationId xmlns:a16="http://schemas.microsoft.com/office/drawing/2014/main" id="{F70E6E95-6A64-48FD-A352-FF12BBAD56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" y="948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55" name="Oval 243">
                <a:extLst>
                  <a:ext uri="{FF2B5EF4-FFF2-40B4-BE49-F238E27FC236}">
                    <a16:creationId xmlns:a16="http://schemas.microsoft.com/office/drawing/2014/main" id="{F72B4279-C876-43E4-BCD6-EFCDC05B1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950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56" name="Oval 244">
                <a:extLst>
                  <a:ext uri="{FF2B5EF4-FFF2-40B4-BE49-F238E27FC236}">
                    <a16:creationId xmlns:a16="http://schemas.microsoft.com/office/drawing/2014/main" id="{20394EFB-FADC-438F-A6B0-1564F924F8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7" y="950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57" name="Oval 245">
                <a:extLst>
                  <a:ext uri="{FF2B5EF4-FFF2-40B4-BE49-F238E27FC236}">
                    <a16:creationId xmlns:a16="http://schemas.microsoft.com/office/drawing/2014/main" id="{08E6B8B1-0B15-4A10-B51E-A20ED5F96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" y="99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58" name="Oval 246">
                <a:extLst>
                  <a:ext uri="{FF2B5EF4-FFF2-40B4-BE49-F238E27FC236}">
                    <a16:creationId xmlns:a16="http://schemas.microsoft.com/office/drawing/2014/main" id="{023CA7CC-215C-4633-BB34-BB853A75D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9" y="98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59" name="Oval 247">
                <a:extLst>
                  <a:ext uri="{FF2B5EF4-FFF2-40B4-BE49-F238E27FC236}">
                    <a16:creationId xmlns:a16="http://schemas.microsoft.com/office/drawing/2014/main" id="{9E1C1FAB-E1A6-4DF1-B4DA-678ADD09FD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7" y="988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60" name="Oval 248">
                <a:extLst>
                  <a:ext uri="{FF2B5EF4-FFF2-40B4-BE49-F238E27FC236}">
                    <a16:creationId xmlns:a16="http://schemas.microsoft.com/office/drawing/2014/main" id="{F072D6AE-4E7C-425C-9BE4-5C811F226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3" y="986"/>
                <a:ext cx="10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61" name="Oval 249">
                <a:extLst>
                  <a:ext uri="{FF2B5EF4-FFF2-40B4-BE49-F238E27FC236}">
                    <a16:creationId xmlns:a16="http://schemas.microsoft.com/office/drawing/2014/main" id="{0EA8EAA5-914B-469A-B1AE-7E0362B623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1" y="98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62" name="Oval 250">
                <a:extLst>
                  <a:ext uri="{FF2B5EF4-FFF2-40B4-BE49-F238E27FC236}">
                    <a16:creationId xmlns:a16="http://schemas.microsoft.com/office/drawing/2014/main" id="{06B1F50A-0F2D-40EC-AE82-6BF75256A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0" y="983"/>
                <a:ext cx="15" cy="1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63" name="Oval 251">
                <a:extLst>
                  <a:ext uri="{FF2B5EF4-FFF2-40B4-BE49-F238E27FC236}">
                    <a16:creationId xmlns:a16="http://schemas.microsoft.com/office/drawing/2014/main" id="{0F1327EA-8459-45ED-94BE-E4A28D4402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6" y="981"/>
                <a:ext cx="19" cy="1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64" name="Oval 252">
                <a:extLst>
                  <a:ext uri="{FF2B5EF4-FFF2-40B4-BE49-F238E27FC236}">
                    <a16:creationId xmlns:a16="http://schemas.microsoft.com/office/drawing/2014/main" id="{90DD12D5-AC81-49D3-BC2D-895BCCE4A9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54" y="979"/>
                <a:ext cx="23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65" name="Oval 253">
                <a:extLst>
                  <a:ext uri="{FF2B5EF4-FFF2-40B4-BE49-F238E27FC236}">
                    <a16:creationId xmlns:a16="http://schemas.microsoft.com/office/drawing/2014/main" id="{379EBDBA-090B-4880-B652-3C984951CC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2" y="977"/>
                <a:ext cx="25" cy="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66" name="Oval 254">
                <a:extLst>
                  <a:ext uri="{FF2B5EF4-FFF2-40B4-BE49-F238E27FC236}">
                    <a16:creationId xmlns:a16="http://schemas.microsoft.com/office/drawing/2014/main" id="{8BC3660D-96BB-43F5-860A-D906A1F67C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1" y="977"/>
                <a:ext cx="26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67" name="Oval 255">
                <a:extLst>
                  <a:ext uri="{FF2B5EF4-FFF2-40B4-BE49-F238E27FC236}">
                    <a16:creationId xmlns:a16="http://schemas.microsoft.com/office/drawing/2014/main" id="{BBF25634-B1D9-48B3-BE78-FC0E06A719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1" y="977"/>
                <a:ext cx="25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68" name="Oval 256">
                <a:extLst>
                  <a:ext uri="{FF2B5EF4-FFF2-40B4-BE49-F238E27FC236}">
                    <a16:creationId xmlns:a16="http://schemas.microsoft.com/office/drawing/2014/main" id="{7A43D12A-C476-4193-8FA7-43DD8EF288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9" y="977"/>
                <a:ext cx="27" cy="2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69" name="Oval 257">
                <a:extLst>
                  <a:ext uri="{FF2B5EF4-FFF2-40B4-BE49-F238E27FC236}">
                    <a16:creationId xmlns:a16="http://schemas.microsoft.com/office/drawing/2014/main" id="{CBC88302-BE77-4BCB-95F3-2109B22101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9" y="979"/>
                <a:ext cx="25" cy="2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70" name="Oval 258">
                <a:extLst>
                  <a:ext uri="{FF2B5EF4-FFF2-40B4-BE49-F238E27FC236}">
                    <a16:creationId xmlns:a16="http://schemas.microsoft.com/office/drawing/2014/main" id="{B76F226C-78F8-4F46-8F6B-834DCD829F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1" y="979"/>
                <a:ext cx="21" cy="2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71" name="Oval 259">
                <a:extLst>
                  <a:ext uri="{FF2B5EF4-FFF2-40B4-BE49-F238E27FC236}">
                    <a16:creationId xmlns:a16="http://schemas.microsoft.com/office/drawing/2014/main" id="{74CFA223-B7F2-4342-A5BF-A3442BFA9B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1" y="98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72" name="Oval 260">
                <a:extLst>
                  <a:ext uri="{FF2B5EF4-FFF2-40B4-BE49-F238E27FC236}">
                    <a16:creationId xmlns:a16="http://schemas.microsoft.com/office/drawing/2014/main" id="{7F228929-F0A4-41D3-AC59-3A4B2DCD01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3" y="983"/>
                <a:ext cx="14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73" name="Oval 261">
                <a:extLst>
                  <a:ext uri="{FF2B5EF4-FFF2-40B4-BE49-F238E27FC236}">
                    <a16:creationId xmlns:a16="http://schemas.microsoft.com/office/drawing/2014/main" id="{9E05C4FA-9AE4-42F0-BA85-DD433734C6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3" y="984"/>
                <a:ext cx="12" cy="1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74" name="Oval 262">
                <a:extLst>
                  <a:ext uri="{FF2B5EF4-FFF2-40B4-BE49-F238E27FC236}">
                    <a16:creationId xmlns:a16="http://schemas.microsoft.com/office/drawing/2014/main" id="{9A4FE243-5F73-48E7-9074-2E551C48FC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6" y="986"/>
                <a:ext cx="5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75" name="Oval 263">
                <a:extLst>
                  <a:ext uri="{FF2B5EF4-FFF2-40B4-BE49-F238E27FC236}">
                    <a16:creationId xmlns:a16="http://schemas.microsoft.com/office/drawing/2014/main" id="{E0E31735-78D1-4DB1-81F9-314BE1B2AC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6" y="988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76" name="Oval 264">
                <a:extLst>
                  <a:ext uri="{FF2B5EF4-FFF2-40B4-BE49-F238E27FC236}">
                    <a16:creationId xmlns:a16="http://schemas.microsoft.com/office/drawing/2014/main" id="{4BD6E1D0-3E90-4C41-A416-381875C46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6" y="988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77" name="Oval 265">
                <a:extLst>
                  <a:ext uri="{FF2B5EF4-FFF2-40B4-BE49-F238E27FC236}">
                    <a16:creationId xmlns:a16="http://schemas.microsoft.com/office/drawing/2014/main" id="{671C6D08-7EBB-4E7B-A5AE-67D923E57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6" y="990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78" name="Oval 266">
                <a:extLst>
                  <a:ext uri="{FF2B5EF4-FFF2-40B4-BE49-F238E27FC236}">
                    <a16:creationId xmlns:a16="http://schemas.microsoft.com/office/drawing/2014/main" id="{4192B4FA-299E-428C-B8AC-17267FC6A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79" name="Oval 267">
                <a:extLst>
                  <a:ext uri="{FF2B5EF4-FFF2-40B4-BE49-F238E27FC236}">
                    <a16:creationId xmlns:a16="http://schemas.microsoft.com/office/drawing/2014/main" id="{05D26C7F-0B16-45B5-A402-CD85366349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8" y="1028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80" name="Oval 268">
                <a:extLst>
                  <a:ext uri="{FF2B5EF4-FFF2-40B4-BE49-F238E27FC236}">
                    <a16:creationId xmlns:a16="http://schemas.microsoft.com/office/drawing/2014/main" id="{47DA9A6D-C472-4952-98FC-A7010ECEFE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6" y="1027"/>
                <a:ext cx="4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81" name="Oval 269">
                <a:extLst>
                  <a:ext uri="{FF2B5EF4-FFF2-40B4-BE49-F238E27FC236}">
                    <a16:creationId xmlns:a16="http://schemas.microsoft.com/office/drawing/2014/main" id="{204635E8-B68C-46C6-A8A7-F16D95EFE9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4" y="1027"/>
                <a:ext cx="8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82" name="Oval 270">
                <a:extLst>
                  <a:ext uri="{FF2B5EF4-FFF2-40B4-BE49-F238E27FC236}">
                    <a16:creationId xmlns:a16="http://schemas.microsoft.com/office/drawing/2014/main" id="{0AD7934B-BDC0-4D6E-8D3C-176ACF2476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2" y="1025"/>
                <a:ext cx="10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83" name="Oval 271">
                <a:extLst>
                  <a:ext uri="{FF2B5EF4-FFF2-40B4-BE49-F238E27FC236}">
                    <a16:creationId xmlns:a16="http://schemas.microsoft.com/office/drawing/2014/main" id="{E21D16A7-FD89-462B-A513-32C673E8E3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1" y="1023"/>
                <a:ext cx="11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84" name="Oval 272">
                <a:extLst>
                  <a:ext uri="{FF2B5EF4-FFF2-40B4-BE49-F238E27FC236}">
                    <a16:creationId xmlns:a16="http://schemas.microsoft.com/office/drawing/2014/main" id="{9E9DAC8C-F5A5-4554-A5EE-5341FA4A57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9" y="1023"/>
                <a:ext cx="13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85" name="Oval 273">
                <a:extLst>
                  <a:ext uri="{FF2B5EF4-FFF2-40B4-BE49-F238E27FC236}">
                    <a16:creationId xmlns:a16="http://schemas.microsoft.com/office/drawing/2014/main" id="{8CE61BCC-1A73-43DC-AA2C-715C8AB274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7" y="1021"/>
                <a:ext cx="15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86" name="Oval 274">
                <a:extLst>
                  <a:ext uri="{FF2B5EF4-FFF2-40B4-BE49-F238E27FC236}">
                    <a16:creationId xmlns:a16="http://schemas.microsoft.com/office/drawing/2014/main" id="{DFF11E87-01D4-4C66-9903-63817FC3F6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15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87" name="Oval 275">
                <a:extLst>
                  <a:ext uri="{FF2B5EF4-FFF2-40B4-BE49-F238E27FC236}">
                    <a16:creationId xmlns:a16="http://schemas.microsoft.com/office/drawing/2014/main" id="{93442F92-BC21-47EF-AE4C-FB6961892B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4" y="1021"/>
                <a:ext cx="19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88" name="Oval 276">
                <a:extLst>
                  <a:ext uri="{FF2B5EF4-FFF2-40B4-BE49-F238E27FC236}">
                    <a16:creationId xmlns:a16="http://schemas.microsoft.com/office/drawing/2014/main" id="{FF45A706-F9A7-40E5-8291-F4DD1B5C6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4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89" name="Oval 277">
                <a:extLst>
                  <a:ext uri="{FF2B5EF4-FFF2-40B4-BE49-F238E27FC236}">
                    <a16:creationId xmlns:a16="http://schemas.microsoft.com/office/drawing/2014/main" id="{DE0F7D14-49E3-4473-81B8-7EF0F85E44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4" y="1021"/>
                <a:ext cx="17" cy="1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90" name="Oval 278">
                <a:extLst>
                  <a:ext uri="{FF2B5EF4-FFF2-40B4-BE49-F238E27FC236}">
                    <a16:creationId xmlns:a16="http://schemas.microsoft.com/office/drawing/2014/main" id="{B868093D-EF5E-47DD-AE51-9059875D2F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4" y="1023"/>
                <a:ext cx="15" cy="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91" name="Oval 279">
                <a:extLst>
                  <a:ext uri="{FF2B5EF4-FFF2-40B4-BE49-F238E27FC236}">
                    <a16:creationId xmlns:a16="http://schemas.microsoft.com/office/drawing/2014/main" id="{041DB036-BBEB-41A3-9716-95ABDF7571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6" y="1023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92" name="Oval 280">
                <a:extLst>
                  <a:ext uri="{FF2B5EF4-FFF2-40B4-BE49-F238E27FC236}">
                    <a16:creationId xmlns:a16="http://schemas.microsoft.com/office/drawing/2014/main" id="{E9618568-4D5B-488A-9264-F314251AD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6" y="1025"/>
                <a:ext cx="8" cy="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93" name="Oval 281">
                <a:extLst>
                  <a:ext uri="{FF2B5EF4-FFF2-40B4-BE49-F238E27FC236}">
                    <a16:creationId xmlns:a16="http://schemas.microsoft.com/office/drawing/2014/main" id="{F21C14A3-005B-4F7F-AD52-614A4F70B0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" y="1027"/>
                <a:ext cx="6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94" name="Oval 282">
                <a:extLst>
                  <a:ext uri="{FF2B5EF4-FFF2-40B4-BE49-F238E27FC236}">
                    <a16:creationId xmlns:a16="http://schemas.microsoft.com/office/drawing/2014/main" id="{B4BB9581-5CDC-43F7-812B-0EC1F2646A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6" y="1027"/>
                <a:ext cx="4" cy="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95" name="Oval 283">
                <a:extLst>
                  <a:ext uri="{FF2B5EF4-FFF2-40B4-BE49-F238E27FC236}">
                    <a16:creationId xmlns:a16="http://schemas.microsoft.com/office/drawing/2014/main" id="{AFFF7ABA-10A9-4FFB-9535-CF8A41239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7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96" name="Oval 284">
                <a:extLst>
                  <a:ext uri="{FF2B5EF4-FFF2-40B4-BE49-F238E27FC236}">
                    <a16:creationId xmlns:a16="http://schemas.microsoft.com/office/drawing/2014/main" id="{12003D8B-F818-408E-9D52-D3822ECF23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7" y="1028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97" name="Oval 285">
                <a:extLst>
                  <a:ext uri="{FF2B5EF4-FFF2-40B4-BE49-F238E27FC236}">
                    <a16:creationId xmlns:a16="http://schemas.microsoft.com/office/drawing/2014/main" id="{32358800-AFB4-4315-BFA2-DBDF65B571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9" y="106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98" name="Oval 286">
                <a:extLst>
                  <a:ext uri="{FF2B5EF4-FFF2-40B4-BE49-F238E27FC236}">
                    <a16:creationId xmlns:a16="http://schemas.microsoft.com/office/drawing/2014/main" id="{53990DE2-1528-4D18-B981-C4981CC6D1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1069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499" name="Oval 287">
                <a:extLst>
                  <a:ext uri="{FF2B5EF4-FFF2-40B4-BE49-F238E27FC236}">
                    <a16:creationId xmlns:a16="http://schemas.microsoft.com/office/drawing/2014/main" id="{28191BA7-1AE4-4B5A-9F9C-C218CD34CE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5" y="1067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00" name="Oval 288">
                <a:extLst>
                  <a:ext uri="{FF2B5EF4-FFF2-40B4-BE49-F238E27FC236}">
                    <a16:creationId xmlns:a16="http://schemas.microsoft.com/office/drawing/2014/main" id="{B2F1B214-CC14-412E-892D-75519BC022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3" y="1067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01" name="Oval 289">
                <a:extLst>
                  <a:ext uri="{FF2B5EF4-FFF2-40B4-BE49-F238E27FC236}">
                    <a16:creationId xmlns:a16="http://schemas.microsoft.com/office/drawing/2014/main" id="{31A9A989-2B95-4291-90CE-1EEAAED0D2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2" y="1065"/>
                <a:ext cx="7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02" name="Oval 290">
                <a:extLst>
                  <a:ext uri="{FF2B5EF4-FFF2-40B4-BE49-F238E27FC236}">
                    <a16:creationId xmlns:a16="http://schemas.microsoft.com/office/drawing/2014/main" id="{9DFD575E-666E-4411-9189-457FE0B155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0" y="1065"/>
                <a:ext cx="9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03" name="Oval 291">
                <a:extLst>
                  <a:ext uri="{FF2B5EF4-FFF2-40B4-BE49-F238E27FC236}">
                    <a16:creationId xmlns:a16="http://schemas.microsoft.com/office/drawing/2014/main" id="{FE2F090E-67EB-48AE-97AF-5443C34056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0" y="1063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04" name="Oval 292">
                <a:extLst>
                  <a:ext uri="{FF2B5EF4-FFF2-40B4-BE49-F238E27FC236}">
                    <a16:creationId xmlns:a16="http://schemas.microsoft.com/office/drawing/2014/main" id="{7D456E6A-090C-4313-9DB8-899AB0AD91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8" y="1063"/>
                <a:ext cx="12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05" name="Oval 293">
                <a:extLst>
                  <a:ext uri="{FF2B5EF4-FFF2-40B4-BE49-F238E27FC236}">
                    <a16:creationId xmlns:a16="http://schemas.microsoft.com/office/drawing/2014/main" id="{680ED327-F9EC-4F4B-9A85-1CD3EFC00A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8" y="1063"/>
                <a:ext cx="10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06" name="Oval 294">
                <a:extLst>
                  <a:ext uri="{FF2B5EF4-FFF2-40B4-BE49-F238E27FC236}">
                    <a16:creationId xmlns:a16="http://schemas.microsoft.com/office/drawing/2014/main" id="{E932CDCD-C6E6-48D6-AF4F-A9FBAEF6AB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7" y="1063"/>
                <a:ext cx="11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07" name="Oval 295">
                <a:extLst>
                  <a:ext uri="{FF2B5EF4-FFF2-40B4-BE49-F238E27FC236}">
                    <a16:creationId xmlns:a16="http://schemas.microsoft.com/office/drawing/2014/main" id="{6E0363F5-D5F0-4177-BD6F-47469029DC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7" y="1063"/>
                <a:ext cx="9" cy="1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08" name="Oval 296">
                <a:extLst>
                  <a:ext uri="{FF2B5EF4-FFF2-40B4-BE49-F238E27FC236}">
                    <a16:creationId xmlns:a16="http://schemas.microsoft.com/office/drawing/2014/main" id="{DEB3C051-EB9A-474E-B7CF-B988965B67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7" y="1065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09" name="Oval 297">
                <a:extLst>
                  <a:ext uri="{FF2B5EF4-FFF2-40B4-BE49-F238E27FC236}">
                    <a16:creationId xmlns:a16="http://schemas.microsoft.com/office/drawing/2014/main" id="{C041141F-6916-4142-8A6E-B07F9946E8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7" y="1065"/>
                <a:ext cx="8" cy="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10" name="Oval 298">
                <a:extLst>
                  <a:ext uri="{FF2B5EF4-FFF2-40B4-BE49-F238E27FC236}">
                    <a16:creationId xmlns:a16="http://schemas.microsoft.com/office/drawing/2014/main" id="{CF816662-411F-484B-BB68-EAA2A717E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7" y="1067"/>
                <a:ext cx="6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11" name="Oval 299">
                <a:extLst>
                  <a:ext uri="{FF2B5EF4-FFF2-40B4-BE49-F238E27FC236}">
                    <a16:creationId xmlns:a16="http://schemas.microsoft.com/office/drawing/2014/main" id="{63304767-A775-4657-B7E1-D2ECEA3EC6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7" y="1067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12" name="Oval 300">
                <a:extLst>
                  <a:ext uri="{FF2B5EF4-FFF2-40B4-BE49-F238E27FC236}">
                    <a16:creationId xmlns:a16="http://schemas.microsoft.com/office/drawing/2014/main" id="{A3E9ADF3-1F8E-4905-BDE8-2EC8B873DF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7" y="1069"/>
                <a:ext cx="2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13" name="Oval 301">
                <a:extLst>
                  <a:ext uri="{FF2B5EF4-FFF2-40B4-BE49-F238E27FC236}">
                    <a16:creationId xmlns:a16="http://schemas.microsoft.com/office/drawing/2014/main" id="{C05AD88E-18BE-4D3B-A23C-C01EF59A91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8" y="106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14" name="Oval 302">
                <a:extLst>
                  <a:ext uri="{FF2B5EF4-FFF2-40B4-BE49-F238E27FC236}">
                    <a16:creationId xmlns:a16="http://schemas.microsoft.com/office/drawing/2014/main" id="{CD17FFF4-7957-4948-AB9D-760BEFEB01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8" y="110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15" name="Oval 303">
                <a:extLst>
                  <a:ext uri="{FF2B5EF4-FFF2-40B4-BE49-F238E27FC236}">
                    <a16:creationId xmlns:a16="http://schemas.microsoft.com/office/drawing/2014/main" id="{7D6DE3D8-2C2B-4756-A4A5-B17AE14688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8" y="110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16" name="Oval 304">
                <a:extLst>
                  <a:ext uri="{FF2B5EF4-FFF2-40B4-BE49-F238E27FC236}">
                    <a16:creationId xmlns:a16="http://schemas.microsoft.com/office/drawing/2014/main" id="{96719B1F-B628-4E63-B200-1D8E3AC978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6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17" name="Oval 305">
                <a:extLst>
                  <a:ext uri="{FF2B5EF4-FFF2-40B4-BE49-F238E27FC236}">
                    <a16:creationId xmlns:a16="http://schemas.microsoft.com/office/drawing/2014/main" id="{3BBFA0AC-9935-4455-AA79-5BBCA3156D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4" y="1107"/>
                <a:ext cx="4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18" name="Oval 306">
                <a:extLst>
                  <a:ext uri="{FF2B5EF4-FFF2-40B4-BE49-F238E27FC236}">
                    <a16:creationId xmlns:a16="http://schemas.microsoft.com/office/drawing/2014/main" id="{4CA2A52B-989F-488C-A0A6-BD92DA5FBF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3" y="1107"/>
                <a:ext cx="5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19" name="Oval 307">
                <a:extLst>
                  <a:ext uri="{FF2B5EF4-FFF2-40B4-BE49-F238E27FC236}">
                    <a16:creationId xmlns:a16="http://schemas.microsoft.com/office/drawing/2014/main" id="{13DE6601-3EA4-48A4-B250-9B8B8C7DE7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3" y="1105"/>
                <a:ext cx="4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20" name="Oval 308">
                <a:extLst>
                  <a:ext uri="{FF2B5EF4-FFF2-40B4-BE49-F238E27FC236}">
                    <a16:creationId xmlns:a16="http://schemas.microsoft.com/office/drawing/2014/main" id="{7F824CF7-144C-43F4-A7A1-37BD903C8B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1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21" name="Oval 309">
                <a:extLst>
                  <a:ext uri="{FF2B5EF4-FFF2-40B4-BE49-F238E27FC236}">
                    <a16:creationId xmlns:a16="http://schemas.microsoft.com/office/drawing/2014/main" id="{1C3B7564-E351-41D9-B346-F6DD5239AF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1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22" name="Oval 310">
                <a:extLst>
                  <a:ext uri="{FF2B5EF4-FFF2-40B4-BE49-F238E27FC236}">
                    <a16:creationId xmlns:a16="http://schemas.microsoft.com/office/drawing/2014/main" id="{0513C130-8076-4BDC-A9CD-665FF782A5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9" y="1105"/>
                <a:ext cx="6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23" name="Oval 311">
                <a:extLst>
                  <a:ext uri="{FF2B5EF4-FFF2-40B4-BE49-F238E27FC236}">
                    <a16:creationId xmlns:a16="http://schemas.microsoft.com/office/drawing/2014/main" id="{DA15AAEC-EF5C-4C52-BC2A-E5A03B2B32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0" y="1105"/>
                <a:ext cx="5" cy="6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24" name="Oval 312">
                <a:extLst>
                  <a:ext uri="{FF2B5EF4-FFF2-40B4-BE49-F238E27FC236}">
                    <a16:creationId xmlns:a16="http://schemas.microsoft.com/office/drawing/2014/main" id="{75D07AD4-6D54-4798-B82D-5457FE43A6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0" y="1107"/>
                <a:ext cx="3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25" name="Oval 313">
                <a:extLst>
                  <a:ext uri="{FF2B5EF4-FFF2-40B4-BE49-F238E27FC236}">
                    <a16:creationId xmlns:a16="http://schemas.microsoft.com/office/drawing/2014/main" id="{9907E8A9-90D5-4BE7-93E3-C2FE74523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20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26" name="Oval 314">
                <a:extLst>
                  <a:ext uri="{FF2B5EF4-FFF2-40B4-BE49-F238E27FC236}">
                    <a16:creationId xmlns:a16="http://schemas.microsoft.com/office/drawing/2014/main" id="{48D7F8EF-FB9B-43C4-A3E5-F65496E8B1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27" name="Oval 315">
                <a:extLst>
                  <a:ext uri="{FF2B5EF4-FFF2-40B4-BE49-F238E27FC236}">
                    <a16:creationId xmlns:a16="http://schemas.microsoft.com/office/drawing/2014/main" id="{C9457454-4514-4A46-8744-89E8824B12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8" y="110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28" name="Oval 316">
                <a:extLst>
                  <a:ext uri="{FF2B5EF4-FFF2-40B4-BE49-F238E27FC236}">
                    <a16:creationId xmlns:a16="http://schemas.microsoft.com/office/drawing/2014/main" id="{92083567-D642-43B1-9888-F4466D39C8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7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29" name="Oval 317">
                <a:extLst>
                  <a:ext uri="{FF2B5EF4-FFF2-40B4-BE49-F238E27FC236}">
                    <a16:creationId xmlns:a16="http://schemas.microsoft.com/office/drawing/2014/main" id="{649A8842-074F-4B7D-B2D0-85538FE538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5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30" name="Oval 318">
                <a:extLst>
                  <a:ext uri="{FF2B5EF4-FFF2-40B4-BE49-F238E27FC236}">
                    <a16:creationId xmlns:a16="http://schemas.microsoft.com/office/drawing/2014/main" id="{A340F32E-E914-4866-91CD-AA2D7873CB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6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31" name="Oval 319">
                <a:extLst>
                  <a:ext uri="{FF2B5EF4-FFF2-40B4-BE49-F238E27FC236}">
                    <a16:creationId xmlns:a16="http://schemas.microsoft.com/office/drawing/2014/main" id="{9B4709F2-B2C0-4B89-A5AD-33EF8F9570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4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32" name="Oval 320">
                <a:extLst>
                  <a:ext uri="{FF2B5EF4-FFF2-40B4-BE49-F238E27FC236}">
                    <a16:creationId xmlns:a16="http://schemas.microsoft.com/office/drawing/2014/main" id="{7E5D4F68-357D-496E-AB6E-6CC9EF4264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2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33" name="Oval 321">
                <a:extLst>
                  <a:ext uri="{FF2B5EF4-FFF2-40B4-BE49-F238E27FC236}">
                    <a16:creationId xmlns:a16="http://schemas.microsoft.com/office/drawing/2014/main" id="{E1E61B81-2A6D-47C2-A691-834B085CB9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2" y="1147"/>
                <a:ext cx="2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34" name="Oval 322">
                <a:extLst>
                  <a:ext uri="{FF2B5EF4-FFF2-40B4-BE49-F238E27FC236}">
                    <a16:creationId xmlns:a16="http://schemas.microsoft.com/office/drawing/2014/main" id="{940F12A8-506B-4E69-9797-99730B756A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2" y="114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35" name="Oval 323">
                <a:extLst>
                  <a:ext uri="{FF2B5EF4-FFF2-40B4-BE49-F238E27FC236}">
                    <a16:creationId xmlns:a16="http://schemas.microsoft.com/office/drawing/2014/main" id="{508EA5BD-AAAB-4337-94FE-874E9E0AE5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1" y="1147"/>
                <a:ext cx="1" cy="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36" name="Oval 324">
                <a:extLst>
                  <a:ext uri="{FF2B5EF4-FFF2-40B4-BE49-F238E27FC236}">
                    <a16:creationId xmlns:a16="http://schemas.microsoft.com/office/drawing/2014/main" id="{A069BF0B-94EC-462E-8240-619A5D1510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1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  <p:sp>
            <p:nvSpPr>
              <p:cNvPr id="537" name="Oval 325">
                <a:extLst>
                  <a:ext uri="{FF2B5EF4-FFF2-40B4-BE49-F238E27FC236}">
                    <a16:creationId xmlns:a16="http://schemas.microsoft.com/office/drawing/2014/main" id="{199C8D19-E136-48ED-B423-75D002F638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1" y="1147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500">
                  <a:latin typeface="+mj-ea"/>
                  <a:ea typeface="+mj-ea"/>
                </a:endParaRPr>
              </a:p>
            </p:txBody>
          </p:sp>
        </p:grpSp>
        <p:grpSp>
          <p:nvGrpSpPr>
            <p:cNvPr id="412" name="组合 411">
              <a:extLst>
                <a:ext uri="{FF2B5EF4-FFF2-40B4-BE49-F238E27FC236}">
                  <a16:creationId xmlns:a16="http://schemas.microsoft.com/office/drawing/2014/main" id="{9BAB1537-3DCE-48F0-9085-75E533332573}"/>
                </a:ext>
              </a:extLst>
            </p:cNvPr>
            <p:cNvGrpSpPr/>
            <p:nvPr/>
          </p:nvGrpSpPr>
          <p:grpSpPr>
            <a:xfrm>
              <a:off x="6721067" y="1185417"/>
              <a:ext cx="1051882" cy="1180123"/>
              <a:chOff x="-1215734" y="1373172"/>
              <a:chExt cx="1022210" cy="1180123"/>
            </a:xfrm>
          </p:grpSpPr>
          <p:sp>
            <p:nvSpPr>
              <p:cNvPr id="413" name="文本框 412">
                <a:extLst>
                  <a:ext uri="{FF2B5EF4-FFF2-40B4-BE49-F238E27FC236}">
                    <a16:creationId xmlns:a16="http://schemas.microsoft.com/office/drawing/2014/main" id="{2C9F6D2D-B6B8-4CB6-A7EE-21901F5AE512}"/>
                  </a:ext>
                </a:extLst>
              </p:cNvPr>
              <p:cNvSpPr txBox="1"/>
              <p:nvPr/>
            </p:nvSpPr>
            <p:spPr>
              <a:xfrm>
                <a:off x="-1215734" y="1401288"/>
                <a:ext cx="1017718" cy="1152007"/>
              </a:xfrm>
              <a:prstGeom prst="rect">
                <a:avLst/>
              </a:prstGeom>
              <a:noFill/>
              <a:effectLst/>
            </p:spPr>
            <p:txBody>
              <a:bodyPr wrap="none" lIns="74066" tIns="37033" rIns="74066" bIns="37033" rtlCol="0">
                <a:spAutoFit/>
              </a:bodyPr>
              <a:lstStyle/>
              <a:p>
                <a:r>
                  <a:rPr lang="zh-CN" altLang="en-US" sz="3500" dirty="0">
                    <a:ln w="200597">
                      <a:gradFill>
                        <a:gsLst>
                          <a:gs pos="0">
                            <a:srgbClr val="FFC000"/>
                          </a:gs>
                          <a:gs pos="100000">
                            <a:srgbClr val="FF3250"/>
                          </a:gs>
                        </a:gsLst>
                        <a:lin ang="5400000" scaled="1"/>
                      </a:gradFill>
                    </a:ln>
                    <a:solidFill>
                      <a:srgbClr val="FFC000"/>
                    </a:solidFill>
                    <a:latin typeface="+mj-ea"/>
                    <a:ea typeface="+mj-ea"/>
                  </a:rPr>
                  <a:t>获奖</a:t>
                </a:r>
                <a:endParaRPr lang="en-US" altLang="zh-CN" sz="3500" dirty="0">
                  <a:ln w="200597"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solidFill>
                    <a:srgbClr val="FFC000"/>
                  </a:solidFill>
                  <a:latin typeface="+mj-ea"/>
                  <a:ea typeface="+mj-ea"/>
                </a:endParaRPr>
              </a:p>
              <a:p>
                <a:r>
                  <a:rPr lang="zh-CN" altLang="en-US" sz="3500" dirty="0">
                    <a:ln w="200597">
                      <a:gradFill>
                        <a:gsLst>
                          <a:gs pos="0">
                            <a:srgbClr val="FFC000"/>
                          </a:gs>
                          <a:gs pos="100000">
                            <a:srgbClr val="FF3250"/>
                          </a:gs>
                        </a:gsLst>
                        <a:lin ang="5400000" scaled="1"/>
                      </a:gradFill>
                    </a:ln>
                    <a:solidFill>
                      <a:srgbClr val="FFC000"/>
                    </a:solidFill>
                    <a:latin typeface="+mj-ea"/>
                    <a:ea typeface="+mj-ea"/>
                  </a:rPr>
                  <a:t>荣誉</a:t>
                </a:r>
                <a:endParaRPr lang="en-US" altLang="zh-CN" sz="3500" dirty="0">
                  <a:ln w="200597"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solidFill>
                    <a:srgbClr val="FFC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14" name="文本框 413">
                <a:extLst>
                  <a:ext uri="{FF2B5EF4-FFF2-40B4-BE49-F238E27FC236}">
                    <a16:creationId xmlns:a16="http://schemas.microsoft.com/office/drawing/2014/main" id="{353FF54A-0BE1-4451-8F94-4DA1631A4CD2}"/>
                  </a:ext>
                </a:extLst>
              </p:cNvPr>
              <p:cNvSpPr txBox="1"/>
              <p:nvPr/>
            </p:nvSpPr>
            <p:spPr>
              <a:xfrm>
                <a:off x="-1214086" y="1396318"/>
                <a:ext cx="1017718" cy="1152007"/>
              </a:xfrm>
              <a:prstGeom prst="rect">
                <a:avLst/>
              </a:prstGeom>
              <a:noFill/>
              <a:effectLst/>
            </p:spPr>
            <p:txBody>
              <a:bodyPr wrap="none" lIns="74066" tIns="37033" rIns="74066" bIns="37033" rtlCol="0">
                <a:spAutoFit/>
              </a:bodyPr>
              <a:lstStyle/>
              <a:p>
                <a:r>
                  <a:rPr lang="zh-CN" altLang="en-US" sz="3500" dirty="0">
                    <a:ln w="123444">
                      <a:solidFill>
                        <a:schemeClr val="tx1"/>
                      </a:solidFill>
                    </a:ln>
                    <a:latin typeface="+mj-ea"/>
                    <a:ea typeface="+mj-ea"/>
                  </a:rPr>
                  <a:t>获奖</a:t>
                </a:r>
                <a:endParaRPr lang="en-US" altLang="zh-CN" sz="3500" dirty="0">
                  <a:ln w="123444">
                    <a:solidFill>
                      <a:schemeClr val="tx1"/>
                    </a:solidFill>
                  </a:ln>
                  <a:latin typeface="+mj-ea"/>
                  <a:ea typeface="+mj-ea"/>
                </a:endParaRPr>
              </a:p>
              <a:p>
                <a:r>
                  <a:rPr lang="zh-CN" altLang="en-US" sz="3500" dirty="0">
                    <a:ln w="123444">
                      <a:solidFill>
                        <a:schemeClr val="tx1"/>
                      </a:solidFill>
                    </a:ln>
                    <a:latin typeface="+mj-ea"/>
                    <a:ea typeface="+mj-ea"/>
                  </a:rPr>
                  <a:t>荣誉</a:t>
                </a:r>
                <a:endParaRPr lang="en-US" altLang="zh-CN" sz="3500" dirty="0">
                  <a:ln w="123444">
                    <a:solidFill>
                      <a:schemeClr val="tx1"/>
                    </a:solidFill>
                  </a:ln>
                  <a:latin typeface="+mj-ea"/>
                  <a:ea typeface="+mj-ea"/>
                </a:endParaRPr>
              </a:p>
            </p:txBody>
          </p:sp>
          <p:sp>
            <p:nvSpPr>
              <p:cNvPr id="415" name="文本框 414">
                <a:extLst>
                  <a:ext uri="{FF2B5EF4-FFF2-40B4-BE49-F238E27FC236}">
                    <a16:creationId xmlns:a16="http://schemas.microsoft.com/office/drawing/2014/main" id="{BA41EFA7-7A64-4964-8F55-D262F39ED373}"/>
                  </a:ext>
                </a:extLst>
              </p:cNvPr>
              <p:cNvSpPr txBox="1"/>
              <p:nvPr/>
            </p:nvSpPr>
            <p:spPr>
              <a:xfrm>
                <a:off x="-1211242" y="1373172"/>
                <a:ext cx="1017718" cy="1152007"/>
              </a:xfrm>
              <a:prstGeom prst="rect">
                <a:avLst/>
              </a:prstGeom>
              <a:noFill/>
              <a:effectLst/>
            </p:spPr>
            <p:txBody>
              <a:bodyPr wrap="none" lIns="74066" tIns="37033" rIns="74066" bIns="37033" rtlCol="0">
                <a:spAutoFit/>
              </a:bodyPr>
              <a:lstStyle/>
              <a:p>
                <a:r>
                  <a:rPr lang="zh-CN" altLang="en-US" sz="3500" dirty="0">
                    <a:solidFill>
                      <a:schemeClr val="bg1"/>
                    </a:solidFill>
                    <a:latin typeface="+mj-ea"/>
                    <a:ea typeface="+mj-ea"/>
                  </a:rPr>
                  <a:t>获奖</a:t>
                </a:r>
                <a:endParaRPr lang="en-US" altLang="zh-CN" sz="35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r>
                  <a:rPr lang="zh-CN" altLang="en-US" sz="3500" dirty="0">
                    <a:solidFill>
                      <a:schemeClr val="bg1"/>
                    </a:solidFill>
                    <a:latin typeface="+mj-ea"/>
                    <a:ea typeface="+mj-ea"/>
                  </a:rPr>
                  <a:t>荣誉</a:t>
                </a:r>
                <a:endParaRPr lang="en-US" altLang="zh-CN" sz="35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740" name="椭圆 739">
            <a:extLst>
              <a:ext uri="{FF2B5EF4-FFF2-40B4-BE49-F238E27FC236}">
                <a16:creationId xmlns:a16="http://schemas.microsoft.com/office/drawing/2014/main" id="{CD85F894-990E-4798-9539-BB6A73956C93}"/>
              </a:ext>
            </a:extLst>
          </p:cNvPr>
          <p:cNvSpPr/>
          <p:nvPr/>
        </p:nvSpPr>
        <p:spPr>
          <a:xfrm>
            <a:off x="7710278" y="5152889"/>
            <a:ext cx="194069" cy="194069"/>
          </a:xfrm>
          <a:prstGeom prst="ellipse">
            <a:avLst/>
          </a:prstGeom>
          <a:gradFill flip="none" rotWithShape="1">
            <a:gsLst>
              <a:gs pos="69000">
                <a:srgbClr val="48E199"/>
              </a:gs>
              <a:gs pos="20000">
                <a:srgbClr val="FFC000"/>
              </a:gs>
              <a:gs pos="42000">
                <a:srgbClr val="FF3250"/>
              </a:gs>
            </a:gsLst>
            <a:lin ang="2700000" scaled="1"/>
            <a:tileRect/>
          </a:gra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0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41120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DC94FFB2-2810-453C-9323-65EDACC8E52D}"/>
              </a:ext>
            </a:extLst>
          </p:cNvPr>
          <p:cNvGrpSpPr/>
          <p:nvPr/>
        </p:nvGrpSpPr>
        <p:grpSpPr>
          <a:xfrm>
            <a:off x="6196441" y="1144813"/>
            <a:ext cx="5322459" cy="5206999"/>
            <a:chOff x="6196441" y="1028701"/>
            <a:chExt cx="2554439" cy="520699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4518E51-46AA-46F8-8642-3935E78B9E46}"/>
                </a:ext>
              </a:extLst>
            </p:cNvPr>
            <p:cNvSpPr/>
            <p:nvPr/>
          </p:nvSpPr>
          <p:spPr>
            <a:xfrm>
              <a:off x="6196441" y="1028701"/>
              <a:ext cx="2554439" cy="24003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9CA890A-844B-4FBB-9B2D-6610EB9B9FEB}"/>
                </a:ext>
              </a:extLst>
            </p:cNvPr>
            <p:cNvSpPr/>
            <p:nvPr/>
          </p:nvSpPr>
          <p:spPr>
            <a:xfrm>
              <a:off x="6196441" y="3693887"/>
              <a:ext cx="2554439" cy="2541813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5" name="组合 404">
            <a:extLst>
              <a:ext uri="{FF2B5EF4-FFF2-40B4-BE49-F238E27FC236}">
                <a16:creationId xmlns:a16="http://schemas.microsoft.com/office/drawing/2014/main" id="{192B3660-C546-4D23-8ABD-07363C0DD803}"/>
              </a:ext>
            </a:extLst>
          </p:cNvPr>
          <p:cNvGrpSpPr/>
          <p:nvPr/>
        </p:nvGrpSpPr>
        <p:grpSpPr>
          <a:xfrm>
            <a:off x="436360" y="234595"/>
            <a:ext cx="4288353" cy="707886"/>
            <a:chOff x="482600" y="166231"/>
            <a:chExt cx="4288353" cy="707886"/>
          </a:xfrm>
        </p:grpSpPr>
        <p:sp>
          <p:nvSpPr>
            <p:cNvPr id="406" name="文本框 405">
              <a:extLst>
                <a:ext uri="{FF2B5EF4-FFF2-40B4-BE49-F238E27FC236}">
                  <a16:creationId xmlns:a16="http://schemas.microsoft.com/office/drawing/2014/main" id="{899E226D-E995-4AD0-9918-41C5B2FC1EF5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52400">
                    <a:solidFill>
                      <a:srgbClr val="000000"/>
                    </a:solidFill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52400">
                  <a:solidFill>
                    <a:srgbClr val="000000"/>
                  </a:solidFill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07" name="文本框 406">
              <a:extLst>
                <a:ext uri="{FF2B5EF4-FFF2-40B4-BE49-F238E27FC236}">
                  <a16:creationId xmlns:a16="http://schemas.microsoft.com/office/drawing/2014/main" id="{A6C9A989-9A44-4AFD-978F-8566F8E1C6BB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01600">
                    <a:solidFill>
                      <a:srgbClr val="FFFFFF"/>
                    </a:solidFill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01600">
                  <a:solidFill>
                    <a:srgbClr val="FFFFFF"/>
                  </a:solidFill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08" name="文本框 407">
              <a:extLst>
                <a:ext uri="{FF2B5EF4-FFF2-40B4-BE49-F238E27FC236}">
                  <a16:creationId xmlns:a16="http://schemas.microsoft.com/office/drawing/2014/main" id="{1C50ABCA-D5B9-4E7C-BB06-86E604B4E288}"/>
                </a:ext>
              </a:extLst>
            </p:cNvPr>
            <p:cNvSpPr txBox="1"/>
            <p:nvPr/>
          </p:nvSpPr>
          <p:spPr>
            <a:xfrm>
              <a:off x="482600" y="166231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n w="19050">
                    <a:noFill/>
                  </a:ln>
                  <a:effectLst>
                    <a:outerShdw dist="37357" dir="2700000" rotWithShape="0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请在这里输入标题</a:t>
              </a:r>
              <a:endParaRPr lang="en-US" altLang="zh-CN" sz="4000" dirty="0">
                <a:ln w="19050">
                  <a:noFill/>
                </a:ln>
                <a:effectLst>
                  <a:outerShdw dist="37357" dir="2700000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741" name="组合 740">
            <a:extLst>
              <a:ext uri="{FF2B5EF4-FFF2-40B4-BE49-F238E27FC236}">
                <a16:creationId xmlns:a16="http://schemas.microsoft.com/office/drawing/2014/main" id="{4A2DBFE2-0304-4CEE-A0FB-6D3F8B782D17}"/>
              </a:ext>
            </a:extLst>
          </p:cNvPr>
          <p:cNvGrpSpPr/>
          <p:nvPr/>
        </p:nvGrpSpPr>
        <p:grpSpPr>
          <a:xfrm>
            <a:off x="482600" y="1144813"/>
            <a:ext cx="5322459" cy="5206999"/>
            <a:chOff x="6196441" y="1028701"/>
            <a:chExt cx="2554439" cy="5206999"/>
          </a:xfrm>
        </p:grpSpPr>
        <p:sp>
          <p:nvSpPr>
            <p:cNvPr id="742" name="矩形 741">
              <a:extLst>
                <a:ext uri="{FF2B5EF4-FFF2-40B4-BE49-F238E27FC236}">
                  <a16:creationId xmlns:a16="http://schemas.microsoft.com/office/drawing/2014/main" id="{A182171D-AF73-4411-9EDD-F59A37CF92DB}"/>
                </a:ext>
              </a:extLst>
            </p:cNvPr>
            <p:cNvSpPr/>
            <p:nvPr/>
          </p:nvSpPr>
          <p:spPr>
            <a:xfrm>
              <a:off x="6196441" y="1028701"/>
              <a:ext cx="2554439" cy="24003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3" name="矩形 742">
              <a:extLst>
                <a:ext uri="{FF2B5EF4-FFF2-40B4-BE49-F238E27FC236}">
                  <a16:creationId xmlns:a16="http://schemas.microsoft.com/office/drawing/2014/main" id="{A6BE42CD-6D61-4733-B3A0-E19A56A120A7}"/>
                </a:ext>
              </a:extLst>
            </p:cNvPr>
            <p:cNvSpPr/>
            <p:nvPr/>
          </p:nvSpPr>
          <p:spPr>
            <a:xfrm>
              <a:off x="6196441" y="3693887"/>
              <a:ext cx="2554439" cy="2541813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4" name="文本框 743">
            <a:extLst>
              <a:ext uri="{FF2B5EF4-FFF2-40B4-BE49-F238E27FC236}">
                <a16:creationId xmlns:a16="http://schemas.microsoft.com/office/drawing/2014/main" id="{77C612E3-0AD3-452F-9A83-B8D90D01B7AE}"/>
              </a:ext>
            </a:extLst>
          </p:cNvPr>
          <p:cNvSpPr txBox="1"/>
          <p:nvPr/>
        </p:nvSpPr>
        <p:spPr>
          <a:xfrm>
            <a:off x="3223831" y="1971234"/>
            <a:ext cx="2058403" cy="1406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</p:txBody>
      </p:sp>
      <p:grpSp>
        <p:nvGrpSpPr>
          <p:cNvPr id="749" name="组合 748">
            <a:extLst>
              <a:ext uri="{FF2B5EF4-FFF2-40B4-BE49-F238E27FC236}">
                <a16:creationId xmlns:a16="http://schemas.microsoft.com/office/drawing/2014/main" id="{EC5318D5-C5FD-4359-9575-1B18DBB6418F}"/>
              </a:ext>
            </a:extLst>
          </p:cNvPr>
          <p:cNvGrpSpPr/>
          <p:nvPr/>
        </p:nvGrpSpPr>
        <p:grpSpPr>
          <a:xfrm>
            <a:off x="696547" y="1109141"/>
            <a:ext cx="2082514" cy="2534198"/>
            <a:chOff x="660400" y="743538"/>
            <a:chExt cx="2554439" cy="3086100"/>
          </a:xfrm>
        </p:grpSpPr>
        <p:sp>
          <p:nvSpPr>
            <p:cNvPr id="750" name="矩形 749">
              <a:extLst>
                <a:ext uri="{FF2B5EF4-FFF2-40B4-BE49-F238E27FC236}">
                  <a16:creationId xmlns:a16="http://schemas.microsoft.com/office/drawing/2014/main" id="{3C5DCBA3-80E4-40EF-BBDD-13F205AD16BC}"/>
                </a:ext>
              </a:extLst>
            </p:cNvPr>
            <p:cNvSpPr/>
            <p:nvPr/>
          </p:nvSpPr>
          <p:spPr>
            <a:xfrm>
              <a:off x="660400" y="1028701"/>
              <a:ext cx="2554439" cy="24003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51" name="图片 750">
              <a:extLst>
                <a:ext uri="{FF2B5EF4-FFF2-40B4-BE49-F238E27FC236}">
                  <a16:creationId xmlns:a16="http://schemas.microsoft.com/office/drawing/2014/main" id="{487E48CD-0EF7-4E84-998C-49801A4017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00" y="1017176"/>
              <a:ext cx="2554438" cy="2400299"/>
            </a:xfrm>
            <a:prstGeom prst="rect">
              <a:avLst/>
            </a:prstGeom>
          </p:spPr>
        </p:pic>
        <p:pic>
          <p:nvPicPr>
            <p:cNvPr id="752" name="图形 751">
              <a:extLst>
                <a:ext uri="{FF2B5EF4-FFF2-40B4-BE49-F238E27FC236}">
                  <a16:creationId xmlns:a16="http://schemas.microsoft.com/office/drawing/2014/main" id="{86059C10-3F9E-4785-BF21-FFA2788599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6137" y="743538"/>
              <a:ext cx="2286000" cy="3086100"/>
            </a:xfrm>
            <a:prstGeom prst="rect">
              <a:avLst/>
            </a:prstGeom>
          </p:spPr>
        </p:pic>
      </p:grpSp>
      <p:grpSp>
        <p:nvGrpSpPr>
          <p:cNvPr id="746" name="组合 745">
            <a:extLst>
              <a:ext uri="{FF2B5EF4-FFF2-40B4-BE49-F238E27FC236}">
                <a16:creationId xmlns:a16="http://schemas.microsoft.com/office/drawing/2014/main" id="{D40D31EB-F472-4155-9B8D-95C99C0B5AAF}"/>
              </a:ext>
            </a:extLst>
          </p:cNvPr>
          <p:cNvGrpSpPr/>
          <p:nvPr/>
        </p:nvGrpSpPr>
        <p:grpSpPr>
          <a:xfrm>
            <a:off x="2962290" y="1343307"/>
            <a:ext cx="2657475" cy="581025"/>
            <a:chOff x="660400" y="2818263"/>
            <a:chExt cx="2657475" cy="581025"/>
          </a:xfrm>
        </p:grpSpPr>
        <p:sp>
          <p:nvSpPr>
            <p:cNvPr id="747" name="任意多边形: 形状 746">
              <a:extLst>
                <a:ext uri="{FF2B5EF4-FFF2-40B4-BE49-F238E27FC236}">
                  <a16:creationId xmlns:a16="http://schemas.microsoft.com/office/drawing/2014/main" id="{CD80125B-9F68-46E4-9E65-896DCD6D060F}"/>
                </a:ext>
              </a:extLst>
            </p:cNvPr>
            <p:cNvSpPr/>
            <p:nvPr/>
          </p:nvSpPr>
          <p:spPr>
            <a:xfrm flipV="1">
              <a:off x="660400" y="2818263"/>
              <a:ext cx="2657475" cy="581025"/>
            </a:xfrm>
            <a:custGeom>
              <a:avLst/>
              <a:gdLst>
                <a:gd name="connsiteX0" fmla="*/ 47625 w 2333625"/>
                <a:gd name="connsiteY0" fmla="*/ 0 h 609600"/>
                <a:gd name="connsiteX1" fmla="*/ 2238375 w 2333625"/>
                <a:gd name="connsiteY1" fmla="*/ 19050 h 609600"/>
                <a:gd name="connsiteX2" fmla="*/ 2333625 w 2333625"/>
                <a:gd name="connsiteY2" fmla="*/ 600075 h 609600"/>
                <a:gd name="connsiteX3" fmla="*/ 0 w 2333625"/>
                <a:gd name="connsiteY3" fmla="*/ 609600 h 609600"/>
                <a:gd name="connsiteX4" fmla="*/ 47625 w 2333625"/>
                <a:gd name="connsiteY4" fmla="*/ 0 h 609600"/>
                <a:gd name="connsiteX0" fmla="*/ 9525 w 2295525"/>
                <a:gd name="connsiteY0" fmla="*/ 0 h 609600"/>
                <a:gd name="connsiteX1" fmla="*/ 2200275 w 2295525"/>
                <a:gd name="connsiteY1" fmla="*/ 19050 h 609600"/>
                <a:gd name="connsiteX2" fmla="*/ 2295525 w 2295525"/>
                <a:gd name="connsiteY2" fmla="*/ 600075 h 609600"/>
                <a:gd name="connsiteX3" fmla="*/ 0 w 2295525"/>
                <a:gd name="connsiteY3" fmla="*/ 609600 h 609600"/>
                <a:gd name="connsiteX4" fmla="*/ 9525 w 2295525"/>
                <a:gd name="connsiteY4" fmla="*/ 0 h 609600"/>
                <a:gd name="connsiteX0" fmla="*/ 0 w 2305050"/>
                <a:gd name="connsiteY0" fmla="*/ 9525 h 590550"/>
                <a:gd name="connsiteX1" fmla="*/ 2209800 w 2305050"/>
                <a:gd name="connsiteY1" fmla="*/ 0 h 590550"/>
                <a:gd name="connsiteX2" fmla="*/ 2305050 w 2305050"/>
                <a:gd name="connsiteY2" fmla="*/ 581025 h 590550"/>
                <a:gd name="connsiteX3" fmla="*/ 9525 w 2305050"/>
                <a:gd name="connsiteY3" fmla="*/ 590550 h 590550"/>
                <a:gd name="connsiteX4" fmla="*/ 0 w 230505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188343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5245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4762 h 585787"/>
                <a:gd name="connsiteX1" fmla="*/ 2224563 w 2295666"/>
                <a:gd name="connsiteY1" fmla="*/ 0 h 585787"/>
                <a:gd name="connsiteX2" fmla="*/ 2295666 w 2295666"/>
                <a:gd name="connsiteY2" fmla="*/ 576262 h 585787"/>
                <a:gd name="connsiteX3" fmla="*/ 141 w 2295666"/>
                <a:gd name="connsiteY3" fmla="*/ 585787 h 585787"/>
                <a:gd name="connsiteX4" fmla="*/ 3316 w 2295666"/>
                <a:gd name="connsiteY4" fmla="*/ 4762 h 585787"/>
                <a:gd name="connsiteX0" fmla="*/ 3316 w 2297789"/>
                <a:gd name="connsiteY0" fmla="*/ 0 h 581025"/>
                <a:gd name="connsiteX1" fmla="*/ 2297789 w 2297789"/>
                <a:gd name="connsiteY1" fmla="*/ 7938 h 581025"/>
                <a:gd name="connsiteX2" fmla="*/ 2295666 w 2297789"/>
                <a:gd name="connsiteY2" fmla="*/ 571500 h 581025"/>
                <a:gd name="connsiteX3" fmla="*/ 141 w 2297789"/>
                <a:gd name="connsiteY3" fmla="*/ 581025 h 581025"/>
                <a:gd name="connsiteX4" fmla="*/ 3316 w 2297789"/>
                <a:gd name="connsiteY4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7789" h="581025">
                  <a:moveTo>
                    <a:pt x="3316" y="0"/>
                  </a:moveTo>
                  <a:lnTo>
                    <a:pt x="2297789" y="7938"/>
                  </a:lnTo>
                  <a:cubicBezTo>
                    <a:pt x="2297081" y="195792"/>
                    <a:pt x="2296374" y="383646"/>
                    <a:pt x="2295666" y="571500"/>
                  </a:cubicBezTo>
                  <a:lnTo>
                    <a:pt x="141" y="581025"/>
                  </a:lnTo>
                  <a:cubicBezTo>
                    <a:pt x="-917" y="387350"/>
                    <a:pt x="4374" y="193675"/>
                    <a:pt x="3316" y="0"/>
                  </a:cubicBezTo>
                  <a:close/>
                </a:path>
              </a:pathLst>
            </a:custGeom>
            <a:solidFill>
              <a:srgbClr val="FFC00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48" name="文本框 747">
              <a:extLst>
                <a:ext uri="{FF2B5EF4-FFF2-40B4-BE49-F238E27FC236}">
                  <a16:creationId xmlns:a16="http://schemas.microsoft.com/office/drawing/2014/main" id="{F88D39E0-FD2D-4EF1-B60E-FE4C4FB42ED9}"/>
                </a:ext>
              </a:extLst>
            </p:cNvPr>
            <p:cNvSpPr txBox="1"/>
            <p:nvPr/>
          </p:nvSpPr>
          <p:spPr>
            <a:xfrm>
              <a:off x="1133080" y="2847388"/>
              <a:ext cx="1712114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参赛选手</a:t>
              </a:r>
              <a:r>
                <a:rPr lang="en-US" altLang="zh-CN" sz="25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1</a:t>
              </a:r>
              <a:endParaRPr lang="zh-CN" altLang="en-US" sz="2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53" name="组合 752">
            <a:extLst>
              <a:ext uri="{FF2B5EF4-FFF2-40B4-BE49-F238E27FC236}">
                <a16:creationId xmlns:a16="http://schemas.microsoft.com/office/drawing/2014/main" id="{AABCE75B-A314-4478-9AEF-50D7711B2A69}"/>
              </a:ext>
            </a:extLst>
          </p:cNvPr>
          <p:cNvGrpSpPr/>
          <p:nvPr/>
        </p:nvGrpSpPr>
        <p:grpSpPr>
          <a:xfrm>
            <a:off x="6401457" y="1042451"/>
            <a:ext cx="2114381" cy="2541813"/>
            <a:chOff x="3428420" y="685801"/>
            <a:chExt cx="2567140" cy="3086100"/>
          </a:xfrm>
        </p:grpSpPr>
        <p:sp>
          <p:nvSpPr>
            <p:cNvPr id="754" name="矩形 753">
              <a:extLst>
                <a:ext uri="{FF2B5EF4-FFF2-40B4-BE49-F238E27FC236}">
                  <a16:creationId xmlns:a16="http://schemas.microsoft.com/office/drawing/2014/main" id="{00A0DA33-E33B-48C2-B400-2D10720DF7EB}"/>
                </a:ext>
              </a:extLst>
            </p:cNvPr>
            <p:cNvSpPr/>
            <p:nvPr/>
          </p:nvSpPr>
          <p:spPr>
            <a:xfrm>
              <a:off x="3428420" y="1028701"/>
              <a:ext cx="2554439" cy="24003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55" name="图片 754">
              <a:extLst>
                <a:ext uri="{FF2B5EF4-FFF2-40B4-BE49-F238E27FC236}">
                  <a16:creationId xmlns:a16="http://schemas.microsoft.com/office/drawing/2014/main" id="{3D005DDA-6980-4FFE-9BFE-A041E864F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1122" y="1017176"/>
              <a:ext cx="2554438" cy="2400299"/>
            </a:xfrm>
            <a:prstGeom prst="rect">
              <a:avLst/>
            </a:prstGeom>
          </p:spPr>
        </p:pic>
        <p:pic>
          <p:nvPicPr>
            <p:cNvPr id="756" name="图形 755">
              <a:extLst>
                <a:ext uri="{FF2B5EF4-FFF2-40B4-BE49-F238E27FC236}">
                  <a16:creationId xmlns:a16="http://schemas.microsoft.com/office/drawing/2014/main" id="{69EF4AD7-DCA7-46F9-BF38-FD46B92815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575341" y="685801"/>
              <a:ext cx="2286000" cy="3086100"/>
            </a:xfrm>
            <a:prstGeom prst="rect">
              <a:avLst/>
            </a:prstGeom>
          </p:spPr>
        </p:pic>
      </p:grpSp>
      <p:grpSp>
        <p:nvGrpSpPr>
          <p:cNvPr id="757" name="组合 756">
            <a:extLst>
              <a:ext uri="{FF2B5EF4-FFF2-40B4-BE49-F238E27FC236}">
                <a16:creationId xmlns:a16="http://schemas.microsoft.com/office/drawing/2014/main" id="{B06674A4-B0DF-416E-A481-0A05BA54E8C9}"/>
              </a:ext>
            </a:extLst>
          </p:cNvPr>
          <p:cNvGrpSpPr/>
          <p:nvPr/>
        </p:nvGrpSpPr>
        <p:grpSpPr>
          <a:xfrm>
            <a:off x="8675610" y="1351058"/>
            <a:ext cx="2657475" cy="581025"/>
            <a:chOff x="3428420" y="2818263"/>
            <a:chExt cx="2657475" cy="581025"/>
          </a:xfrm>
        </p:grpSpPr>
        <p:sp>
          <p:nvSpPr>
            <p:cNvPr id="758" name="任意多边形: 形状 757">
              <a:extLst>
                <a:ext uri="{FF2B5EF4-FFF2-40B4-BE49-F238E27FC236}">
                  <a16:creationId xmlns:a16="http://schemas.microsoft.com/office/drawing/2014/main" id="{A0CC1B3F-D591-41CC-B7B3-4304529CDE5C}"/>
                </a:ext>
              </a:extLst>
            </p:cNvPr>
            <p:cNvSpPr/>
            <p:nvPr/>
          </p:nvSpPr>
          <p:spPr>
            <a:xfrm flipV="1">
              <a:off x="3428420" y="2818263"/>
              <a:ext cx="2657475" cy="581025"/>
            </a:xfrm>
            <a:custGeom>
              <a:avLst/>
              <a:gdLst>
                <a:gd name="connsiteX0" fmla="*/ 47625 w 2333625"/>
                <a:gd name="connsiteY0" fmla="*/ 0 h 609600"/>
                <a:gd name="connsiteX1" fmla="*/ 2238375 w 2333625"/>
                <a:gd name="connsiteY1" fmla="*/ 19050 h 609600"/>
                <a:gd name="connsiteX2" fmla="*/ 2333625 w 2333625"/>
                <a:gd name="connsiteY2" fmla="*/ 600075 h 609600"/>
                <a:gd name="connsiteX3" fmla="*/ 0 w 2333625"/>
                <a:gd name="connsiteY3" fmla="*/ 609600 h 609600"/>
                <a:gd name="connsiteX4" fmla="*/ 47625 w 2333625"/>
                <a:gd name="connsiteY4" fmla="*/ 0 h 609600"/>
                <a:gd name="connsiteX0" fmla="*/ 9525 w 2295525"/>
                <a:gd name="connsiteY0" fmla="*/ 0 h 609600"/>
                <a:gd name="connsiteX1" fmla="*/ 2200275 w 2295525"/>
                <a:gd name="connsiteY1" fmla="*/ 19050 h 609600"/>
                <a:gd name="connsiteX2" fmla="*/ 2295525 w 2295525"/>
                <a:gd name="connsiteY2" fmla="*/ 600075 h 609600"/>
                <a:gd name="connsiteX3" fmla="*/ 0 w 2295525"/>
                <a:gd name="connsiteY3" fmla="*/ 609600 h 609600"/>
                <a:gd name="connsiteX4" fmla="*/ 9525 w 2295525"/>
                <a:gd name="connsiteY4" fmla="*/ 0 h 609600"/>
                <a:gd name="connsiteX0" fmla="*/ 0 w 2305050"/>
                <a:gd name="connsiteY0" fmla="*/ 9525 h 590550"/>
                <a:gd name="connsiteX1" fmla="*/ 2209800 w 2305050"/>
                <a:gd name="connsiteY1" fmla="*/ 0 h 590550"/>
                <a:gd name="connsiteX2" fmla="*/ 2305050 w 2305050"/>
                <a:gd name="connsiteY2" fmla="*/ 581025 h 590550"/>
                <a:gd name="connsiteX3" fmla="*/ 9525 w 2305050"/>
                <a:gd name="connsiteY3" fmla="*/ 590550 h 590550"/>
                <a:gd name="connsiteX4" fmla="*/ 0 w 230505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188343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5245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4762 h 585787"/>
                <a:gd name="connsiteX1" fmla="*/ 2224563 w 2295666"/>
                <a:gd name="connsiteY1" fmla="*/ 0 h 585787"/>
                <a:gd name="connsiteX2" fmla="*/ 2295666 w 2295666"/>
                <a:gd name="connsiteY2" fmla="*/ 576262 h 585787"/>
                <a:gd name="connsiteX3" fmla="*/ 141 w 2295666"/>
                <a:gd name="connsiteY3" fmla="*/ 585787 h 585787"/>
                <a:gd name="connsiteX4" fmla="*/ 3316 w 2295666"/>
                <a:gd name="connsiteY4" fmla="*/ 4762 h 585787"/>
                <a:gd name="connsiteX0" fmla="*/ 3316 w 2297789"/>
                <a:gd name="connsiteY0" fmla="*/ 0 h 581025"/>
                <a:gd name="connsiteX1" fmla="*/ 2297789 w 2297789"/>
                <a:gd name="connsiteY1" fmla="*/ 7938 h 581025"/>
                <a:gd name="connsiteX2" fmla="*/ 2295666 w 2297789"/>
                <a:gd name="connsiteY2" fmla="*/ 571500 h 581025"/>
                <a:gd name="connsiteX3" fmla="*/ 141 w 2297789"/>
                <a:gd name="connsiteY3" fmla="*/ 581025 h 581025"/>
                <a:gd name="connsiteX4" fmla="*/ 3316 w 2297789"/>
                <a:gd name="connsiteY4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7789" h="581025">
                  <a:moveTo>
                    <a:pt x="3316" y="0"/>
                  </a:moveTo>
                  <a:lnTo>
                    <a:pt x="2297789" y="7938"/>
                  </a:lnTo>
                  <a:cubicBezTo>
                    <a:pt x="2297081" y="195792"/>
                    <a:pt x="2296374" y="383646"/>
                    <a:pt x="2295666" y="571500"/>
                  </a:cubicBezTo>
                  <a:lnTo>
                    <a:pt x="141" y="581025"/>
                  </a:lnTo>
                  <a:cubicBezTo>
                    <a:pt x="-917" y="387350"/>
                    <a:pt x="4374" y="193675"/>
                    <a:pt x="3316" y="0"/>
                  </a:cubicBezTo>
                  <a:close/>
                </a:path>
              </a:pathLst>
            </a:custGeom>
            <a:solidFill>
              <a:srgbClr val="48E199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59" name="文本框 758">
              <a:extLst>
                <a:ext uri="{FF2B5EF4-FFF2-40B4-BE49-F238E27FC236}">
                  <a16:creationId xmlns:a16="http://schemas.microsoft.com/office/drawing/2014/main" id="{AD075C49-B92F-45E1-8A78-F622E0A27090}"/>
                </a:ext>
              </a:extLst>
            </p:cNvPr>
            <p:cNvSpPr txBox="1"/>
            <p:nvPr/>
          </p:nvSpPr>
          <p:spPr>
            <a:xfrm>
              <a:off x="3921911" y="2832148"/>
              <a:ext cx="1670492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参赛选手</a:t>
              </a:r>
              <a:r>
                <a:rPr lang="en-US" altLang="zh-CN" sz="25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2</a:t>
              </a:r>
              <a:endParaRPr lang="zh-CN" altLang="en-US" sz="2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60" name="文本框 759">
            <a:extLst>
              <a:ext uri="{FF2B5EF4-FFF2-40B4-BE49-F238E27FC236}">
                <a16:creationId xmlns:a16="http://schemas.microsoft.com/office/drawing/2014/main" id="{034E23DB-DF39-4A00-9926-9AACD7A6A3FA}"/>
              </a:ext>
            </a:extLst>
          </p:cNvPr>
          <p:cNvSpPr txBox="1"/>
          <p:nvPr/>
        </p:nvSpPr>
        <p:spPr>
          <a:xfrm>
            <a:off x="8988167" y="1971234"/>
            <a:ext cx="2058403" cy="1406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</p:txBody>
      </p:sp>
      <p:grpSp>
        <p:nvGrpSpPr>
          <p:cNvPr id="761" name="组合 760">
            <a:extLst>
              <a:ext uri="{FF2B5EF4-FFF2-40B4-BE49-F238E27FC236}">
                <a16:creationId xmlns:a16="http://schemas.microsoft.com/office/drawing/2014/main" id="{896F0955-E81A-4C2C-A49B-E102200B776A}"/>
              </a:ext>
            </a:extLst>
          </p:cNvPr>
          <p:cNvGrpSpPr/>
          <p:nvPr/>
        </p:nvGrpSpPr>
        <p:grpSpPr>
          <a:xfrm>
            <a:off x="698784" y="3809999"/>
            <a:ext cx="2082515" cy="2515954"/>
            <a:chOff x="660400" y="3492500"/>
            <a:chExt cx="2554439" cy="3086100"/>
          </a:xfrm>
        </p:grpSpPr>
        <p:sp>
          <p:nvSpPr>
            <p:cNvPr id="762" name="矩形 761">
              <a:extLst>
                <a:ext uri="{FF2B5EF4-FFF2-40B4-BE49-F238E27FC236}">
                  <a16:creationId xmlns:a16="http://schemas.microsoft.com/office/drawing/2014/main" id="{70B787E3-D935-4FBC-9E3E-FBCB0CD3A35A}"/>
                </a:ext>
              </a:extLst>
            </p:cNvPr>
            <p:cNvSpPr/>
            <p:nvPr/>
          </p:nvSpPr>
          <p:spPr>
            <a:xfrm>
              <a:off x="660400" y="3835400"/>
              <a:ext cx="2554439" cy="24003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63" name="图片 762">
              <a:extLst>
                <a:ext uri="{FF2B5EF4-FFF2-40B4-BE49-F238E27FC236}">
                  <a16:creationId xmlns:a16="http://schemas.microsoft.com/office/drawing/2014/main" id="{F44E96CB-B19D-4239-853A-A8FA47819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00" y="3823875"/>
              <a:ext cx="2554438" cy="2400299"/>
            </a:xfrm>
            <a:prstGeom prst="rect">
              <a:avLst/>
            </a:prstGeom>
          </p:spPr>
        </p:pic>
        <p:pic>
          <p:nvPicPr>
            <p:cNvPr id="764" name="图形 763">
              <a:extLst>
                <a:ext uri="{FF2B5EF4-FFF2-40B4-BE49-F238E27FC236}">
                  <a16:creationId xmlns:a16="http://schemas.microsoft.com/office/drawing/2014/main" id="{112841DA-C068-4A22-9C55-C82C05C10E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07322" y="3492500"/>
              <a:ext cx="2286000" cy="3086100"/>
            </a:xfrm>
            <a:prstGeom prst="rect">
              <a:avLst/>
            </a:prstGeom>
          </p:spPr>
        </p:pic>
      </p:grpSp>
      <p:grpSp>
        <p:nvGrpSpPr>
          <p:cNvPr id="765" name="组合 764">
            <a:extLst>
              <a:ext uri="{FF2B5EF4-FFF2-40B4-BE49-F238E27FC236}">
                <a16:creationId xmlns:a16="http://schemas.microsoft.com/office/drawing/2014/main" id="{3AFFBF8E-8B08-4823-9C9E-426CD1C45458}"/>
              </a:ext>
            </a:extLst>
          </p:cNvPr>
          <p:cNvGrpSpPr/>
          <p:nvPr/>
        </p:nvGrpSpPr>
        <p:grpSpPr>
          <a:xfrm>
            <a:off x="2962289" y="4080154"/>
            <a:ext cx="2657475" cy="581025"/>
            <a:chOff x="660399" y="3516042"/>
            <a:chExt cx="2590369" cy="581025"/>
          </a:xfrm>
        </p:grpSpPr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D36E7C23-4204-47B8-B773-9377BD7A9CB5}"/>
                </a:ext>
              </a:extLst>
            </p:cNvPr>
            <p:cNvSpPr/>
            <p:nvPr/>
          </p:nvSpPr>
          <p:spPr>
            <a:xfrm flipV="1">
              <a:off x="660399" y="3516042"/>
              <a:ext cx="2590369" cy="581025"/>
            </a:xfrm>
            <a:custGeom>
              <a:avLst/>
              <a:gdLst>
                <a:gd name="connsiteX0" fmla="*/ 47625 w 2333625"/>
                <a:gd name="connsiteY0" fmla="*/ 0 h 609600"/>
                <a:gd name="connsiteX1" fmla="*/ 2238375 w 2333625"/>
                <a:gd name="connsiteY1" fmla="*/ 19050 h 609600"/>
                <a:gd name="connsiteX2" fmla="*/ 2333625 w 2333625"/>
                <a:gd name="connsiteY2" fmla="*/ 600075 h 609600"/>
                <a:gd name="connsiteX3" fmla="*/ 0 w 2333625"/>
                <a:gd name="connsiteY3" fmla="*/ 609600 h 609600"/>
                <a:gd name="connsiteX4" fmla="*/ 47625 w 2333625"/>
                <a:gd name="connsiteY4" fmla="*/ 0 h 609600"/>
                <a:gd name="connsiteX0" fmla="*/ 9525 w 2295525"/>
                <a:gd name="connsiteY0" fmla="*/ 0 h 609600"/>
                <a:gd name="connsiteX1" fmla="*/ 2200275 w 2295525"/>
                <a:gd name="connsiteY1" fmla="*/ 19050 h 609600"/>
                <a:gd name="connsiteX2" fmla="*/ 2295525 w 2295525"/>
                <a:gd name="connsiteY2" fmla="*/ 600075 h 609600"/>
                <a:gd name="connsiteX3" fmla="*/ 0 w 2295525"/>
                <a:gd name="connsiteY3" fmla="*/ 609600 h 609600"/>
                <a:gd name="connsiteX4" fmla="*/ 9525 w 2295525"/>
                <a:gd name="connsiteY4" fmla="*/ 0 h 609600"/>
                <a:gd name="connsiteX0" fmla="*/ 0 w 2305050"/>
                <a:gd name="connsiteY0" fmla="*/ 9525 h 590550"/>
                <a:gd name="connsiteX1" fmla="*/ 2209800 w 2305050"/>
                <a:gd name="connsiteY1" fmla="*/ 0 h 590550"/>
                <a:gd name="connsiteX2" fmla="*/ 2305050 w 2305050"/>
                <a:gd name="connsiteY2" fmla="*/ 581025 h 590550"/>
                <a:gd name="connsiteX3" fmla="*/ 9525 w 2305050"/>
                <a:gd name="connsiteY3" fmla="*/ 590550 h 590550"/>
                <a:gd name="connsiteX4" fmla="*/ 0 w 230505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188343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5245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4762 h 585787"/>
                <a:gd name="connsiteX1" fmla="*/ 2224563 w 2295666"/>
                <a:gd name="connsiteY1" fmla="*/ 0 h 585787"/>
                <a:gd name="connsiteX2" fmla="*/ 2295666 w 2295666"/>
                <a:gd name="connsiteY2" fmla="*/ 576262 h 585787"/>
                <a:gd name="connsiteX3" fmla="*/ 141 w 2295666"/>
                <a:gd name="connsiteY3" fmla="*/ 585787 h 585787"/>
                <a:gd name="connsiteX4" fmla="*/ 3316 w 2295666"/>
                <a:gd name="connsiteY4" fmla="*/ 4762 h 585787"/>
                <a:gd name="connsiteX0" fmla="*/ 3316 w 2297789"/>
                <a:gd name="connsiteY0" fmla="*/ 0 h 581025"/>
                <a:gd name="connsiteX1" fmla="*/ 2297789 w 2297789"/>
                <a:gd name="connsiteY1" fmla="*/ 7938 h 581025"/>
                <a:gd name="connsiteX2" fmla="*/ 2295666 w 2297789"/>
                <a:gd name="connsiteY2" fmla="*/ 571500 h 581025"/>
                <a:gd name="connsiteX3" fmla="*/ 141 w 2297789"/>
                <a:gd name="connsiteY3" fmla="*/ 581025 h 581025"/>
                <a:gd name="connsiteX4" fmla="*/ 3316 w 2297789"/>
                <a:gd name="connsiteY4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7789" h="581025">
                  <a:moveTo>
                    <a:pt x="3316" y="0"/>
                  </a:moveTo>
                  <a:lnTo>
                    <a:pt x="2297789" y="7938"/>
                  </a:lnTo>
                  <a:cubicBezTo>
                    <a:pt x="2297081" y="195792"/>
                    <a:pt x="2296374" y="383646"/>
                    <a:pt x="2295666" y="571500"/>
                  </a:cubicBezTo>
                  <a:lnTo>
                    <a:pt x="141" y="581025"/>
                  </a:lnTo>
                  <a:cubicBezTo>
                    <a:pt x="-917" y="387350"/>
                    <a:pt x="4374" y="193675"/>
                    <a:pt x="3316" y="0"/>
                  </a:cubicBezTo>
                  <a:close/>
                </a:path>
              </a:pathLst>
            </a:custGeom>
            <a:solidFill>
              <a:srgbClr val="FF325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67" name="文本框 766">
              <a:extLst>
                <a:ext uri="{FF2B5EF4-FFF2-40B4-BE49-F238E27FC236}">
                  <a16:creationId xmlns:a16="http://schemas.microsoft.com/office/drawing/2014/main" id="{D4FA108C-767D-4BC7-9FE2-217C3EE589A1}"/>
                </a:ext>
              </a:extLst>
            </p:cNvPr>
            <p:cNvSpPr txBox="1"/>
            <p:nvPr/>
          </p:nvSpPr>
          <p:spPr>
            <a:xfrm>
              <a:off x="1117972" y="3539452"/>
              <a:ext cx="1640689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参赛选手</a:t>
              </a:r>
              <a:r>
                <a:rPr lang="en-US" altLang="zh-CN" sz="25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3</a:t>
              </a:r>
              <a:endParaRPr lang="zh-CN" altLang="en-US" sz="2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72" name="组合 771">
            <a:extLst>
              <a:ext uri="{FF2B5EF4-FFF2-40B4-BE49-F238E27FC236}">
                <a16:creationId xmlns:a16="http://schemas.microsoft.com/office/drawing/2014/main" id="{08F8113F-859C-42BC-9675-769D5D990AD0}"/>
              </a:ext>
            </a:extLst>
          </p:cNvPr>
          <p:cNvGrpSpPr/>
          <p:nvPr/>
        </p:nvGrpSpPr>
        <p:grpSpPr>
          <a:xfrm>
            <a:off x="8688631" y="3997686"/>
            <a:ext cx="2657475" cy="581025"/>
            <a:chOff x="660399" y="3516042"/>
            <a:chExt cx="2590369" cy="581025"/>
          </a:xfrm>
        </p:grpSpPr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90E9A8B6-4D77-4633-BEA0-9E7252EAE37E}"/>
                </a:ext>
              </a:extLst>
            </p:cNvPr>
            <p:cNvSpPr/>
            <p:nvPr/>
          </p:nvSpPr>
          <p:spPr>
            <a:xfrm flipV="1">
              <a:off x="660399" y="3516042"/>
              <a:ext cx="2590369" cy="581025"/>
            </a:xfrm>
            <a:custGeom>
              <a:avLst/>
              <a:gdLst>
                <a:gd name="connsiteX0" fmla="*/ 47625 w 2333625"/>
                <a:gd name="connsiteY0" fmla="*/ 0 h 609600"/>
                <a:gd name="connsiteX1" fmla="*/ 2238375 w 2333625"/>
                <a:gd name="connsiteY1" fmla="*/ 19050 h 609600"/>
                <a:gd name="connsiteX2" fmla="*/ 2333625 w 2333625"/>
                <a:gd name="connsiteY2" fmla="*/ 600075 h 609600"/>
                <a:gd name="connsiteX3" fmla="*/ 0 w 2333625"/>
                <a:gd name="connsiteY3" fmla="*/ 609600 h 609600"/>
                <a:gd name="connsiteX4" fmla="*/ 47625 w 2333625"/>
                <a:gd name="connsiteY4" fmla="*/ 0 h 609600"/>
                <a:gd name="connsiteX0" fmla="*/ 9525 w 2295525"/>
                <a:gd name="connsiteY0" fmla="*/ 0 h 609600"/>
                <a:gd name="connsiteX1" fmla="*/ 2200275 w 2295525"/>
                <a:gd name="connsiteY1" fmla="*/ 19050 h 609600"/>
                <a:gd name="connsiteX2" fmla="*/ 2295525 w 2295525"/>
                <a:gd name="connsiteY2" fmla="*/ 600075 h 609600"/>
                <a:gd name="connsiteX3" fmla="*/ 0 w 2295525"/>
                <a:gd name="connsiteY3" fmla="*/ 609600 h 609600"/>
                <a:gd name="connsiteX4" fmla="*/ 9525 w 2295525"/>
                <a:gd name="connsiteY4" fmla="*/ 0 h 609600"/>
                <a:gd name="connsiteX0" fmla="*/ 0 w 2305050"/>
                <a:gd name="connsiteY0" fmla="*/ 9525 h 590550"/>
                <a:gd name="connsiteX1" fmla="*/ 2209800 w 2305050"/>
                <a:gd name="connsiteY1" fmla="*/ 0 h 590550"/>
                <a:gd name="connsiteX2" fmla="*/ 2305050 w 2305050"/>
                <a:gd name="connsiteY2" fmla="*/ 581025 h 590550"/>
                <a:gd name="connsiteX3" fmla="*/ 9525 w 2305050"/>
                <a:gd name="connsiteY3" fmla="*/ 590550 h 590550"/>
                <a:gd name="connsiteX4" fmla="*/ 0 w 230505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0 w 2298700"/>
                <a:gd name="connsiteY0" fmla="*/ 9525 h 590550"/>
                <a:gd name="connsiteX1" fmla="*/ 2203450 w 2298700"/>
                <a:gd name="connsiteY1" fmla="*/ 0 h 590550"/>
                <a:gd name="connsiteX2" fmla="*/ 2298700 w 2298700"/>
                <a:gd name="connsiteY2" fmla="*/ 581025 h 590550"/>
                <a:gd name="connsiteX3" fmla="*/ 3175 w 2298700"/>
                <a:gd name="connsiteY3" fmla="*/ 590550 h 590550"/>
                <a:gd name="connsiteX4" fmla="*/ 0 w 2298700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0416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188343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9525 h 590550"/>
                <a:gd name="connsiteX1" fmla="*/ 2205245 w 2295666"/>
                <a:gd name="connsiteY1" fmla="*/ 0 h 590550"/>
                <a:gd name="connsiteX2" fmla="*/ 2295666 w 2295666"/>
                <a:gd name="connsiteY2" fmla="*/ 581025 h 590550"/>
                <a:gd name="connsiteX3" fmla="*/ 141 w 2295666"/>
                <a:gd name="connsiteY3" fmla="*/ 590550 h 590550"/>
                <a:gd name="connsiteX4" fmla="*/ 3316 w 2295666"/>
                <a:gd name="connsiteY4" fmla="*/ 9525 h 590550"/>
                <a:gd name="connsiteX0" fmla="*/ 3316 w 2295666"/>
                <a:gd name="connsiteY0" fmla="*/ 4762 h 585787"/>
                <a:gd name="connsiteX1" fmla="*/ 2224563 w 2295666"/>
                <a:gd name="connsiteY1" fmla="*/ 0 h 585787"/>
                <a:gd name="connsiteX2" fmla="*/ 2295666 w 2295666"/>
                <a:gd name="connsiteY2" fmla="*/ 576262 h 585787"/>
                <a:gd name="connsiteX3" fmla="*/ 141 w 2295666"/>
                <a:gd name="connsiteY3" fmla="*/ 585787 h 585787"/>
                <a:gd name="connsiteX4" fmla="*/ 3316 w 2295666"/>
                <a:gd name="connsiteY4" fmla="*/ 4762 h 585787"/>
                <a:gd name="connsiteX0" fmla="*/ 3316 w 2297789"/>
                <a:gd name="connsiteY0" fmla="*/ 0 h 581025"/>
                <a:gd name="connsiteX1" fmla="*/ 2297789 w 2297789"/>
                <a:gd name="connsiteY1" fmla="*/ 7938 h 581025"/>
                <a:gd name="connsiteX2" fmla="*/ 2295666 w 2297789"/>
                <a:gd name="connsiteY2" fmla="*/ 571500 h 581025"/>
                <a:gd name="connsiteX3" fmla="*/ 141 w 2297789"/>
                <a:gd name="connsiteY3" fmla="*/ 581025 h 581025"/>
                <a:gd name="connsiteX4" fmla="*/ 3316 w 2297789"/>
                <a:gd name="connsiteY4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7789" h="581025">
                  <a:moveTo>
                    <a:pt x="3316" y="0"/>
                  </a:moveTo>
                  <a:lnTo>
                    <a:pt x="2297789" y="7938"/>
                  </a:lnTo>
                  <a:cubicBezTo>
                    <a:pt x="2297081" y="195792"/>
                    <a:pt x="2296374" y="383646"/>
                    <a:pt x="2295666" y="571500"/>
                  </a:cubicBezTo>
                  <a:lnTo>
                    <a:pt x="141" y="581025"/>
                  </a:lnTo>
                  <a:cubicBezTo>
                    <a:pt x="-917" y="387350"/>
                    <a:pt x="4374" y="193675"/>
                    <a:pt x="3316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74" name="文本框 773">
              <a:extLst>
                <a:ext uri="{FF2B5EF4-FFF2-40B4-BE49-F238E27FC236}">
                  <a16:creationId xmlns:a16="http://schemas.microsoft.com/office/drawing/2014/main" id="{D4A89A27-295E-460C-8962-4B465E8EA781}"/>
                </a:ext>
              </a:extLst>
            </p:cNvPr>
            <p:cNvSpPr txBox="1"/>
            <p:nvPr/>
          </p:nvSpPr>
          <p:spPr>
            <a:xfrm>
              <a:off x="1145827" y="3539452"/>
              <a:ext cx="168569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参赛选手</a:t>
              </a:r>
              <a:r>
                <a:rPr lang="en-US" altLang="zh-CN" sz="2500" dirty="0">
                  <a:solidFill>
                    <a:schemeClr val="bg1"/>
                  </a:solidFill>
                  <a:latin typeface="+mj-ea"/>
                  <a:ea typeface="+mj-ea"/>
                  <a:cs typeface="阿里巴巴普惠体 2.0 65 Medium" panose="00020600040101010101" pitchFamily="18" charset="-122"/>
                </a:rPr>
                <a:t>4</a:t>
              </a:r>
              <a:endParaRPr lang="zh-CN" altLang="en-US" sz="2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75" name="文本框 774">
            <a:extLst>
              <a:ext uri="{FF2B5EF4-FFF2-40B4-BE49-F238E27FC236}">
                <a16:creationId xmlns:a16="http://schemas.microsoft.com/office/drawing/2014/main" id="{DD506328-175D-4A13-8D36-7A4EF03A96C1}"/>
              </a:ext>
            </a:extLst>
          </p:cNvPr>
          <p:cNvSpPr txBox="1"/>
          <p:nvPr/>
        </p:nvSpPr>
        <p:spPr>
          <a:xfrm>
            <a:off x="3223831" y="4684589"/>
            <a:ext cx="2058403" cy="1406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</p:txBody>
      </p:sp>
      <p:grpSp>
        <p:nvGrpSpPr>
          <p:cNvPr id="776" name="组合 775">
            <a:extLst>
              <a:ext uri="{FF2B5EF4-FFF2-40B4-BE49-F238E27FC236}">
                <a16:creationId xmlns:a16="http://schemas.microsoft.com/office/drawing/2014/main" id="{C5F2386B-8CF6-47C6-A9C1-37851D05E8CA}"/>
              </a:ext>
            </a:extLst>
          </p:cNvPr>
          <p:cNvGrpSpPr/>
          <p:nvPr/>
        </p:nvGrpSpPr>
        <p:grpSpPr>
          <a:xfrm>
            <a:off x="6386943" y="3693106"/>
            <a:ext cx="2123203" cy="2552419"/>
            <a:chOff x="3428420" y="3492500"/>
            <a:chExt cx="2567140" cy="3086100"/>
          </a:xfrm>
        </p:grpSpPr>
        <p:sp>
          <p:nvSpPr>
            <p:cNvPr id="777" name="矩形 776">
              <a:extLst>
                <a:ext uri="{FF2B5EF4-FFF2-40B4-BE49-F238E27FC236}">
                  <a16:creationId xmlns:a16="http://schemas.microsoft.com/office/drawing/2014/main" id="{CECCDBDC-10FB-47B2-8B2F-EEC51E4A4902}"/>
                </a:ext>
              </a:extLst>
            </p:cNvPr>
            <p:cNvSpPr/>
            <p:nvPr/>
          </p:nvSpPr>
          <p:spPr>
            <a:xfrm>
              <a:off x="3428420" y="3835400"/>
              <a:ext cx="2554439" cy="240030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78" name="图片 777">
              <a:extLst>
                <a:ext uri="{FF2B5EF4-FFF2-40B4-BE49-F238E27FC236}">
                  <a16:creationId xmlns:a16="http://schemas.microsoft.com/office/drawing/2014/main" id="{634D291D-9ACE-4102-AF5C-4B5C570A7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1122" y="3823875"/>
              <a:ext cx="2554438" cy="2400299"/>
            </a:xfrm>
            <a:prstGeom prst="rect">
              <a:avLst/>
            </a:prstGeom>
          </p:spPr>
        </p:pic>
        <p:pic>
          <p:nvPicPr>
            <p:cNvPr id="779" name="图形 778">
              <a:extLst>
                <a:ext uri="{FF2B5EF4-FFF2-40B4-BE49-F238E27FC236}">
                  <a16:creationId xmlns:a16="http://schemas.microsoft.com/office/drawing/2014/main" id="{8807ED18-647F-4497-BE07-8F00D62A22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549938" y="3492500"/>
              <a:ext cx="2286000" cy="3086100"/>
            </a:xfrm>
            <a:prstGeom prst="rect">
              <a:avLst/>
            </a:prstGeom>
          </p:spPr>
        </p:pic>
      </p:grpSp>
      <p:sp>
        <p:nvSpPr>
          <p:cNvPr id="780" name="文本框 779">
            <a:extLst>
              <a:ext uri="{FF2B5EF4-FFF2-40B4-BE49-F238E27FC236}">
                <a16:creationId xmlns:a16="http://schemas.microsoft.com/office/drawing/2014/main" id="{E529021B-4E44-4BCC-A5BF-1C6B4682B80A}"/>
              </a:ext>
            </a:extLst>
          </p:cNvPr>
          <p:cNvSpPr txBox="1"/>
          <p:nvPr/>
        </p:nvSpPr>
        <p:spPr>
          <a:xfrm>
            <a:off x="8988167" y="4615043"/>
            <a:ext cx="2058403" cy="1406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  <a:endParaRPr lang="en-US" altLang="zh-CN" dirty="0">
              <a:latin typeface="江城黑体 500W" panose="020B0600000000000000" pitchFamily="34" charset="-122"/>
              <a:ea typeface="江城黑体 500W" panose="020B0600000000000000" pitchFamily="34" charset="-122"/>
              <a:cs typeface="阿里巴巴普惠体 2.0 65 Medium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江城黑体 500W" panose="020B0600000000000000" pitchFamily="34" charset="-122"/>
                <a:ea typeface="江城黑体 500W" panose="020B0600000000000000" pitchFamily="34" charset="-122"/>
                <a:cs typeface="阿里巴巴普惠体 2.0 65 Medium" panose="00020600040101010101" pitchFamily="18" charset="-122"/>
              </a:rPr>
              <a:t>请在这里输入内容</a:t>
            </a:r>
          </a:p>
        </p:txBody>
      </p:sp>
    </p:spTree>
    <p:extLst>
      <p:ext uri="{BB962C8B-B14F-4D97-AF65-F5344CB8AC3E}">
        <p14:creationId xmlns:p14="http://schemas.microsoft.com/office/powerpoint/2010/main" val="3024542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EE26870-EEBF-4D53-BEE5-E4CABE4A1796}"/>
              </a:ext>
            </a:extLst>
          </p:cNvPr>
          <p:cNvSpPr/>
          <p:nvPr/>
        </p:nvSpPr>
        <p:spPr>
          <a:xfrm>
            <a:off x="482600" y="1028700"/>
            <a:ext cx="11214100" cy="3113532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 descr="形状&#10;&#10;低可信度描述已自动生成">
            <a:extLst>
              <a:ext uri="{FF2B5EF4-FFF2-40B4-BE49-F238E27FC236}">
                <a16:creationId xmlns:a16="http://schemas.microsoft.com/office/drawing/2014/main" id="{DE84D16F-F248-4555-B31F-07DB40618D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1" t="30679" r="3683" b="42821"/>
          <a:stretch/>
        </p:blipFill>
        <p:spPr>
          <a:xfrm>
            <a:off x="482599" y="1050980"/>
            <a:ext cx="11201399" cy="3113532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2326ADEF-A7D9-4B96-994D-B8CAF8CD8951}"/>
              </a:ext>
            </a:extLst>
          </p:cNvPr>
          <p:cNvGrpSpPr/>
          <p:nvPr/>
        </p:nvGrpSpPr>
        <p:grpSpPr>
          <a:xfrm>
            <a:off x="2877041" y="1367812"/>
            <a:ext cx="6346547" cy="1957816"/>
            <a:chOff x="4398151" y="3559490"/>
            <a:chExt cx="6346547" cy="195781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01F374F-078A-44D4-82A0-9CDB9F940CAA}"/>
                </a:ext>
              </a:extLst>
            </p:cNvPr>
            <p:cNvSpPr txBox="1"/>
            <p:nvPr/>
          </p:nvSpPr>
          <p:spPr>
            <a:xfrm>
              <a:off x="4398151" y="3574625"/>
              <a:ext cx="6340197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0" dirty="0">
                  <a:ln w="247650">
                    <a:gradFill>
                      <a:gsLst>
                        <a:gs pos="0">
                          <a:srgbClr val="FFC000"/>
                        </a:gs>
                        <a:gs pos="100000">
                          <a:srgbClr val="FF3250"/>
                        </a:gs>
                      </a:gsLst>
                      <a:lin ang="5400000" scaled="1"/>
                    </a:gradFill>
                  </a:ln>
                  <a:solidFill>
                    <a:srgbClr val="FFC000"/>
                  </a:solidFill>
                  <a:effectLst>
                    <a:outerShdw blurRad="635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rPr>
                <a:t>漫计划三</a:t>
              </a:r>
              <a:endParaRPr lang="en-US" altLang="zh-CN" sz="12000" dirty="0">
                <a:ln w="247650"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lin ang="5400000" scaled="1"/>
                  </a:gradFill>
                </a:ln>
                <a:solidFill>
                  <a:srgbClr val="FFC000"/>
                </a:solidFill>
                <a:effectLst>
                  <a:outerShdw blurRad="63500" sx="97000" sy="97000" algn="c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4A4071B-63BC-4417-BFE6-98F15B0B82B0}"/>
                </a:ext>
              </a:extLst>
            </p:cNvPr>
            <p:cNvSpPr txBox="1"/>
            <p:nvPr/>
          </p:nvSpPr>
          <p:spPr>
            <a:xfrm>
              <a:off x="4398918" y="3578314"/>
              <a:ext cx="6340197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0" dirty="0">
                  <a:ln w="190500">
                    <a:solidFill>
                      <a:schemeClr val="tx1"/>
                    </a:solidFill>
                  </a:ln>
                  <a:effectLst>
                    <a:outerShdw blurRad="635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rPr>
                <a:t>漫计划三</a:t>
              </a:r>
              <a:endParaRPr lang="en-US" altLang="zh-CN" sz="12000" dirty="0">
                <a:ln w="190500">
                  <a:solidFill>
                    <a:schemeClr val="tx1"/>
                  </a:solidFill>
                </a:ln>
                <a:effectLst>
                  <a:outerShdw blurRad="63500" sx="97000" sy="97000" algn="c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075F706-460C-4EC8-A961-949DF700F36B}"/>
                </a:ext>
              </a:extLst>
            </p:cNvPr>
            <p:cNvSpPr txBox="1"/>
            <p:nvPr/>
          </p:nvSpPr>
          <p:spPr>
            <a:xfrm>
              <a:off x="4404501" y="3559490"/>
              <a:ext cx="6340197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0" dirty="0">
                  <a:solidFill>
                    <a:schemeClr val="bg1"/>
                  </a:solidFill>
                  <a:effectLst>
                    <a:outerShdw blurRad="635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rPr>
                <a:t>漫计划三</a:t>
              </a:r>
              <a:endParaRPr lang="en-US" altLang="zh-CN" sz="12000" dirty="0">
                <a:solidFill>
                  <a:schemeClr val="bg1"/>
                </a:solidFill>
                <a:effectLst>
                  <a:outerShdw blurRad="63500" sx="97000" sy="97000" algn="c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endParaRPr>
            </a:p>
          </p:txBody>
        </p:sp>
      </p:grpSp>
      <p:pic>
        <p:nvPicPr>
          <p:cNvPr id="35" name="图形 34">
            <a:extLst>
              <a:ext uri="{FF2B5EF4-FFF2-40B4-BE49-F238E27FC236}">
                <a16:creationId xmlns:a16="http://schemas.microsoft.com/office/drawing/2014/main" id="{E83C3F22-5C9D-456C-A60C-707654091C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16149" y="1168218"/>
            <a:ext cx="574887" cy="971200"/>
          </a:xfrm>
          <a:prstGeom prst="rect">
            <a:avLst/>
          </a:prstGeom>
        </p:spPr>
      </p:pic>
      <p:pic>
        <p:nvPicPr>
          <p:cNvPr id="43" name="图片 42" descr="卡通人物&#10;&#10;描述已自动生成">
            <a:extLst>
              <a:ext uri="{FF2B5EF4-FFF2-40B4-BE49-F238E27FC236}">
                <a16:creationId xmlns:a16="http://schemas.microsoft.com/office/drawing/2014/main" id="{D1692E7B-8DBF-496B-A8E2-B69EDDA72F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51404" y="1286106"/>
            <a:ext cx="577235" cy="850837"/>
          </a:xfrm>
          <a:prstGeom prst="rect">
            <a:avLst/>
          </a:prstGeom>
        </p:spPr>
      </p:pic>
      <p:sp>
        <p:nvSpPr>
          <p:cNvPr id="54" name="矩形 53">
            <a:extLst>
              <a:ext uri="{FF2B5EF4-FFF2-40B4-BE49-F238E27FC236}">
                <a16:creationId xmlns:a16="http://schemas.microsoft.com/office/drawing/2014/main" id="{5A4A55FB-38FC-4053-B52F-C9418D90E04A}"/>
              </a:ext>
            </a:extLst>
          </p:cNvPr>
          <p:cNvSpPr/>
          <p:nvPr/>
        </p:nvSpPr>
        <p:spPr>
          <a:xfrm>
            <a:off x="482600" y="4279900"/>
            <a:ext cx="11214100" cy="1854200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59C2CB2-EBA9-4A38-A873-AEBA74134DD8}"/>
              </a:ext>
            </a:extLst>
          </p:cNvPr>
          <p:cNvGrpSpPr/>
          <p:nvPr/>
        </p:nvGrpSpPr>
        <p:grpSpPr>
          <a:xfrm>
            <a:off x="1628132" y="4375074"/>
            <a:ext cx="9239924" cy="1740202"/>
            <a:chOff x="1426222" y="4375074"/>
            <a:chExt cx="9239924" cy="1740202"/>
          </a:xfrm>
        </p:grpSpPr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8BFA7A58-35D4-4315-B7FB-EF7199C708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26222" y="4375074"/>
              <a:ext cx="1921238" cy="1740202"/>
            </a:xfrm>
            <a:prstGeom prst="rect">
              <a:avLst/>
            </a:prstGeom>
          </p:spPr>
        </p:pic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C042F37-AA37-4392-BB01-0DCA6E10140A}"/>
                </a:ext>
              </a:extLst>
            </p:cNvPr>
            <p:cNvSpPr txBox="1"/>
            <p:nvPr/>
          </p:nvSpPr>
          <p:spPr>
            <a:xfrm>
              <a:off x="3169107" y="4817748"/>
              <a:ext cx="7497039" cy="696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>
                  <a:latin typeface="江城黑体 500W" panose="020B0600000000000000" pitchFamily="34" charset="-122"/>
                  <a:ea typeface="江城黑体 500W" panose="020B0600000000000000" pitchFamily="34" charset="-122"/>
                  <a:cs typeface="阿里巴巴普惠体 2.0 65 Medium" panose="00020600040101010101" pitchFamily="18" charset="-122"/>
                </a:rPr>
                <a:t>请在这里输入内容，请在这里输入内容，请在这里输入内容，请在这里输入内容，请在这里输入内容，请在这里输入内容，请在这里输入内容</a:t>
              </a: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92BD6225-623D-4E4B-8BA9-E12BBB1CE550}"/>
              </a:ext>
            </a:extLst>
          </p:cNvPr>
          <p:cNvSpPr txBox="1"/>
          <p:nvPr/>
        </p:nvSpPr>
        <p:spPr>
          <a:xfrm rot="21250597">
            <a:off x="1616478" y="4690903"/>
            <a:ext cx="182715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>
                <a:ln w="31750"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3250"/>
                    </a:gs>
                  </a:gsLst>
                  <a:path path="circle">
                    <a:fillToRect l="50000" t="50000" r="50000" b="50000"/>
                  </a:path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 </a:t>
            </a:r>
            <a:r>
              <a:rPr lang="en-US" altLang="zh-CN" sz="2500" dirty="0">
                <a:ln w="31750">
                  <a:gradFill>
                    <a:gsLst>
                      <a:gs pos="0">
                        <a:srgbClr val="FFC000"/>
                      </a:gs>
                      <a:gs pos="100000">
                        <a:srgbClr val="FF3250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3250"/>
                    </a:gs>
                  </a:gsLst>
                  <a:path path="circle">
                    <a:fillToRect l="50000" t="50000" r="50000" b="50000"/>
                  </a:path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PART ONE</a:t>
            </a:r>
            <a:endParaRPr lang="zh-CN" altLang="en-US" sz="2500" dirty="0">
              <a:ln w="31750">
                <a:gradFill>
                  <a:gsLst>
                    <a:gs pos="0">
                      <a:srgbClr val="FFC000"/>
                    </a:gs>
                    <a:gs pos="100000">
                      <a:srgbClr val="FF3250"/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FFC000"/>
                  </a:gs>
                  <a:gs pos="100000">
                    <a:srgbClr val="FF3250"/>
                  </a:gs>
                </a:gsLst>
                <a:path path="circle">
                  <a:fillToRect l="50000" t="50000" r="50000" b="50000"/>
                </a:path>
              </a:gradFill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2B3F059-DFD1-4F0A-B386-73D9E23D96D0}"/>
              </a:ext>
            </a:extLst>
          </p:cNvPr>
          <p:cNvSpPr txBox="1"/>
          <p:nvPr/>
        </p:nvSpPr>
        <p:spPr>
          <a:xfrm rot="21250597">
            <a:off x="1609147" y="4700316"/>
            <a:ext cx="182715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>
                <a:ln w="25400">
                  <a:noFill/>
                </a:ln>
                <a:latin typeface="+mj-ea"/>
                <a:ea typeface="+mj-ea"/>
              </a:rPr>
              <a:t> </a:t>
            </a:r>
            <a:r>
              <a:rPr lang="en-US" altLang="zh-CN" sz="2500" dirty="0">
                <a:ln w="25400">
                  <a:noFill/>
                </a:ln>
                <a:latin typeface="+mj-ea"/>
                <a:ea typeface="+mj-ea"/>
              </a:rPr>
              <a:t>PART ONE</a:t>
            </a:r>
            <a:endParaRPr lang="zh-CN" altLang="en-US" sz="2500" dirty="0">
              <a:ln w="25400">
                <a:noFill/>
              </a:ln>
              <a:latin typeface="+mj-ea"/>
              <a:ea typeface="+mj-ea"/>
            </a:endParaRPr>
          </a:p>
        </p:txBody>
      </p:sp>
      <p:pic>
        <p:nvPicPr>
          <p:cNvPr id="20" name="图片 19" descr="山上的风景&#10;&#10;描述已自动生成">
            <a:extLst>
              <a:ext uri="{FF2B5EF4-FFF2-40B4-BE49-F238E27FC236}">
                <a16:creationId xmlns:a16="http://schemas.microsoft.com/office/drawing/2014/main" id="{D4EA3CF6-64C0-4EED-A61A-B9C7B274D60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85" b="51305"/>
          <a:stretch/>
        </p:blipFill>
        <p:spPr>
          <a:xfrm>
            <a:off x="500814" y="2951534"/>
            <a:ext cx="11190372" cy="1172325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92260B18-96B5-4EAB-9906-E439884A5CDD}"/>
              </a:ext>
            </a:extLst>
          </p:cNvPr>
          <p:cNvGrpSpPr/>
          <p:nvPr/>
        </p:nvGrpSpPr>
        <p:grpSpPr>
          <a:xfrm>
            <a:off x="10063287" y="3135695"/>
            <a:ext cx="1004579" cy="729424"/>
            <a:chOff x="5764301" y="2775776"/>
            <a:chExt cx="1326388" cy="963089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901313D1-2C73-4E6A-BC4D-77C6F626ECCC}"/>
                </a:ext>
              </a:extLst>
            </p:cNvPr>
            <p:cNvSpPr/>
            <p:nvPr/>
          </p:nvSpPr>
          <p:spPr>
            <a:xfrm>
              <a:off x="5934815" y="2775776"/>
              <a:ext cx="963089" cy="963089"/>
            </a:xfrm>
            <a:prstGeom prst="ellipse">
              <a:avLst/>
            </a:prstGeom>
            <a:gradFill flip="none" rotWithShape="1">
              <a:gsLst>
                <a:gs pos="69000">
                  <a:srgbClr val="48E199"/>
                </a:gs>
                <a:gs pos="20000">
                  <a:srgbClr val="FFC000"/>
                </a:gs>
                <a:gs pos="42000">
                  <a:srgbClr val="FF3250"/>
                </a:gs>
              </a:gsLst>
              <a:lin ang="27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8872C7E-2D9A-4654-B5D9-4EAD9C684707}"/>
                </a:ext>
              </a:extLst>
            </p:cNvPr>
            <p:cNvSpPr txBox="1"/>
            <p:nvPr/>
          </p:nvSpPr>
          <p:spPr>
            <a:xfrm rot="21250597">
              <a:off x="5764301" y="2976463"/>
              <a:ext cx="1326388" cy="5282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 plans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54754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2.555984"/>
  <p:tag name="MARGINRIGHT" val="5.111969"/>
  <p:tag name="MARGINLEFT" val="5.111969"/>
  <p:tag name="MARGINTOP" val="2.555984"/>
  <p:tag name="FONTSIZE" val="49.7"/>
  <p:tag name="SOFTEDGE" val="0"/>
  <p:tag name="SHAPEGLOW" val="0"/>
  <p:tag name="SHAPEREFLECTION" val="-2.147484E+09"/>
  <p:tag name="HEIGHT" val="65.38433"/>
  <p:tag name="WIDTH" val="160.8799"/>
  <p:tag name="LEFT" val="76.56921"/>
  <p:tag name="TOP" val="99.6570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TEXTLINEWEIGHT" val="13.84504"/>
  <p:tag name="LINERULEAFTER" val="0"/>
  <p:tag name="MARGINBOTTOM" val="2.555984"/>
  <p:tag name="MARGINRIGHT" val="5.111969"/>
  <p:tag name="MARGINLEFT" val="5.111969"/>
  <p:tag name="MARGINTOP" val="2.555984"/>
  <p:tag name="FONTSIZE" val="49.7"/>
  <p:tag name="SOFTEDGE" val="0"/>
  <p:tag name="SHAPEGLOW" val="0"/>
  <p:tag name="SHAPEREFLECTION" val="-2.147484E+09"/>
  <p:tag name="HEIGHT" val="65.38433"/>
  <p:tag name="WIDTH" val="160.8799"/>
  <p:tag name="LEFT" val="77.01173"/>
  <p:tag name="TOP" val="100.183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TEXTLINEWEIGHT" val="10.65"/>
  <p:tag name="LINERULEAFTER" val="0"/>
  <p:tag name="MARGINBOTTOM" val="2.555984"/>
  <p:tag name="MARGINRIGHT" val="5.111969"/>
  <p:tag name="MARGINLEFT" val="5.111969"/>
  <p:tag name="MARGINTOP" val="2.555984"/>
  <p:tag name="FONTSIZE" val="49.7"/>
  <p:tag name="SOFTEDGE" val="0"/>
  <p:tag name="SHAPEGLOW" val="0"/>
  <p:tag name="SHAPEREFLECTION" val="-2.147484E+09"/>
  <p:tag name="HEIGHT" val="65.38433"/>
  <p:tag name="WIDTH" val="160.8799"/>
  <p:tag name="LEFT" val="77.02622"/>
  <p:tag name="TOP" val="99.9203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2.555984"/>
  <p:tag name="MARGINRIGHT" val="5.111969"/>
  <p:tag name="MARGINLEFT" val="5.111969"/>
  <p:tag name="MARGINTOP" val="2.555984"/>
  <p:tag name="FONTSIZE" val="49.7"/>
  <p:tag name="SOFTEDGE" val="0"/>
  <p:tag name="SHAPEGLOW" val="0"/>
  <p:tag name="SHAPEREFLECTION" val="-2.147484E+09"/>
  <p:tag name="HEIGHT" val="65.38433"/>
  <p:tag name="WIDTH" val="160.8799"/>
  <p:tag name="LEFT" val="76.56921"/>
  <p:tag name="TOP" val="99.6570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4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4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2.13"/>
  <p:tag name="HEIGHT" val="65.91079"/>
  <p:tag name="WIDTH" val="165.0377"/>
  <p:tag name="LEFT" val="76.56921"/>
  <p:tag name="TOP" val="99.6570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2.555984"/>
  <p:tag name="MARGINRIGHT" val="5.111969"/>
  <p:tag name="MARGINLEFT" val="5.111969"/>
  <p:tag name="MARGINTOP" val="2.555984"/>
  <p:tag name="FONTSIZE" val="35.5"/>
  <p:tag name="SOFTEDGE" val="0"/>
  <p:tag name="SHAPEGLOW" val="0"/>
  <p:tag name="SHAPEREFLECTION" val="-2.147484E+09"/>
  <p:tag name="LINEWEIGHT" val="2.13"/>
  <p:tag name="HEIGHT" val="16.40717"/>
  <p:tag name="WIDTH" val="16.40717"/>
  <p:tag name="LEFT" val="225.1998"/>
  <p:tag name="TOP" val="106.924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TEXTLINEWEIGHT" val="13.84504"/>
  <p:tag name="LINERULEAFTER" val="0"/>
  <p:tag name="MARGINBOTTOM" val="2.555984"/>
  <p:tag name="MARGINRIGHT" val="5.111969"/>
  <p:tag name="MARGINLEFT" val="5.111969"/>
  <p:tag name="MARGINTOP" val="2.555984"/>
  <p:tag name="FONTSIZE" val="49.7"/>
  <p:tag name="SOFTEDGE" val="0"/>
  <p:tag name="SHAPEGLOW" val="0"/>
  <p:tag name="SHAPEREFLECTION" val="-2.147484E+09"/>
  <p:tag name="HEIGHT" val="65.38433"/>
  <p:tag name="WIDTH" val="160.8799"/>
  <p:tag name="LEFT" val="77.01173"/>
  <p:tag name="TOP" val="100.183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TEXTLINEWEIGHT" val="10.65"/>
  <p:tag name="LINERULEAFTER" val="0"/>
  <p:tag name="MARGINBOTTOM" val="2.555984"/>
  <p:tag name="MARGINRIGHT" val="5.111969"/>
  <p:tag name="MARGINLEFT" val="5.111969"/>
  <p:tag name="MARGINTOP" val="2.555984"/>
  <p:tag name="FONTSIZE" val="49.7"/>
  <p:tag name="SOFTEDGE" val="0"/>
  <p:tag name="SHAPEGLOW" val="0"/>
  <p:tag name="SHAPEREFLECTION" val="-2.147484E+09"/>
  <p:tag name="HEIGHT" val="65.38433"/>
  <p:tag name="WIDTH" val="160.8799"/>
  <p:tag name="LEFT" val="77.02622"/>
  <p:tag name="TOP" val="99.9203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2.555984"/>
  <p:tag name="MARGINRIGHT" val="5.111969"/>
  <p:tag name="MARGINLEFT" val="5.111969"/>
  <p:tag name="MARGINTOP" val="2.555984"/>
  <p:tag name="FONTSIZE" val="49.7"/>
  <p:tag name="SOFTEDGE" val="0"/>
  <p:tag name="SHAPEGLOW" val="0"/>
  <p:tag name="SHAPEREFLECTION" val="-2.147484E+09"/>
  <p:tag name="HEIGHT" val="65.38433"/>
  <p:tag name="WIDTH" val="160.8799"/>
  <p:tag name="LEFT" val="76.56921"/>
  <p:tag name="TOP" val="99.6570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TEXTLINEWEIGHT" val="13.84504"/>
  <p:tag name="LINERULEAFTER" val="0"/>
  <p:tag name="MARGINBOTTOM" val="2.555984"/>
  <p:tag name="MARGINRIGHT" val="5.111969"/>
  <p:tag name="MARGINLEFT" val="5.111969"/>
  <p:tag name="MARGINTOP" val="2.555984"/>
  <p:tag name="FONTSIZE" val="49.7"/>
  <p:tag name="SOFTEDGE" val="0"/>
  <p:tag name="SHAPEGLOW" val="0"/>
  <p:tag name="SHAPEREFLECTION" val="-2.147484E+09"/>
  <p:tag name="HEIGHT" val="65.38433"/>
  <p:tag name="WIDTH" val="160.8799"/>
  <p:tag name="LEFT" val="77.01173"/>
  <p:tag name="TOP" val="100.183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TEXTLINEWEIGHT" val="10.65"/>
  <p:tag name="LINERULEAFTER" val="0"/>
  <p:tag name="MARGINBOTTOM" val="2.555984"/>
  <p:tag name="MARGINRIGHT" val="5.111969"/>
  <p:tag name="MARGINLEFT" val="5.111969"/>
  <p:tag name="MARGINTOP" val="2.555984"/>
  <p:tag name="FONTSIZE" val="49.7"/>
  <p:tag name="SOFTEDGE" val="0"/>
  <p:tag name="SHAPEGLOW" val="0"/>
  <p:tag name="SHAPEREFLECTION" val="-2.147484E+09"/>
  <p:tag name="HEIGHT" val="65.38433"/>
  <p:tag name="WIDTH" val="160.8799"/>
  <p:tag name="LEFT" val="77.02622"/>
  <p:tag name="TOP" val="99.9203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等线 Light"/>
        <a:ea typeface="江城斜黑体 900W"/>
        <a:cs typeface=""/>
      </a:majorFont>
      <a:minorFont>
        <a:latin typeface="等线"/>
        <a:ea typeface="等线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2793</TotalTime>
  <Words>941</Words>
  <Application>Microsoft Office PowerPoint</Application>
  <PresentationFormat>宽屏</PresentationFormat>
  <Paragraphs>219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江城斜黑体 900W</vt:lpstr>
      <vt:lpstr>等线 Light</vt:lpstr>
      <vt:lpstr>江城黑体 500W</vt:lpstr>
      <vt:lpstr>等线</vt:lpstr>
      <vt:lpstr>Arial</vt:lpstr>
      <vt:lpstr>微软雅黑</vt:lpstr>
      <vt:lpstr>Radikal</vt:lpstr>
      <vt:lpstr>汉仪雅酷黑 45W</vt:lpstr>
      <vt:lpstr>OPPOSans B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新潮漫画风ppt模板</dc:title>
  <dc:creator>常小二</dc:creator>
  <cp:keywords>P界达人</cp:keywords>
  <dc:description>www.51pptmoban.com</dc:description>
  <cp:lastModifiedBy>Win user</cp:lastModifiedBy>
  <cp:revision>185</cp:revision>
  <dcterms:created xsi:type="dcterms:W3CDTF">2021-05-23T10:37:39Z</dcterms:created>
  <dcterms:modified xsi:type="dcterms:W3CDTF">2022-01-11T12:26:28Z</dcterms:modified>
</cp:coreProperties>
</file>