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heme/themeOverride6.xml" ContentType="application/vnd.openxmlformats-officedocument.themeOverride+xml"/>
  <Override PartName="/ppt/tags/tag15.xml" ContentType="application/vnd.openxmlformats-officedocument.presentationml.tags+xml"/>
  <Override PartName="/ppt/theme/themeOverride7.xml" ContentType="application/vnd.openxmlformats-officedocument.themeOverride+xml"/>
  <Override PartName="/ppt/tags/tag16.xml" ContentType="application/vnd.openxmlformats-officedocument.presentationml.tags+xml"/>
  <Override PartName="/ppt/theme/themeOverride8.xml" ContentType="application/vnd.openxmlformats-officedocument.themeOverride+xml"/>
  <Override PartName="/ppt/tags/tag17.xml" ContentType="application/vnd.openxmlformats-officedocument.presentationml.tags+xml"/>
  <Override PartName="/ppt/theme/themeOverride9.xml" ContentType="application/vnd.openxmlformats-officedocument.themeOverride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93" r:id="rId4"/>
    <p:sldId id="267" r:id="rId5"/>
    <p:sldId id="258" r:id="rId6"/>
    <p:sldId id="259" r:id="rId7"/>
    <p:sldId id="260" r:id="rId8"/>
    <p:sldId id="262" r:id="rId9"/>
    <p:sldId id="270" r:id="rId10"/>
    <p:sldId id="272" r:id="rId11"/>
    <p:sldId id="271" r:id="rId12"/>
    <p:sldId id="269" r:id="rId13"/>
    <p:sldId id="294" r:id="rId14"/>
    <p:sldId id="325" r:id="rId15"/>
    <p:sldId id="323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065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3090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00"/>
    <a:srgbClr val="02479D"/>
    <a:srgbClr val="FF8B0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90" y="444"/>
      </p:cViewPr>
      <p:guideLst>
        <p:guide pos="5065"/>
        <p:guide orient="horz" pos="648"/>
        <p:guide orient="horz" pos="3090"/>
        <p:guide orient="horz" pos="3928"/>
        <p:guide orient="horz" pos="388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B0371A-62EC-497B-886A-8B37F289F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2BEDD59-1121-4006-9BDD-DE94893A35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96A8F9-735D-4BFD-8C2E-3B49685CB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750DF4-2BD5-43D8-8EEC-24AE47DFC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EC0671-5173-49C9-A1DE-22514B88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86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B741B5-CEAD-47CB-ADED-7F0B85CF4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C0CEE-7B53-4726-B8C1-D70161108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294922-FEFD-4F77-9F39-D67686137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401832-6EC1-4355-B13D-29A14B7B9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8D4F9E-88B4-40EA-9505-63C0C9540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2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591C3E-E10F-4E4C-940A-604449C0FA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E8C969-3799-4C84-B592-B934BD04B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3F1DA6-F231-42DA-A3AC-B8ECF6374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BF9AA6-4C1D-413B-BF67-15E7884E0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3F5C4-E4FC-4E57-BAB3-0B72B9B51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54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7" name="图片 96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00" name="图片 99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649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F7F8D1-6704-4421-BA51-3AD171A47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6471-CEDB-4812-8FF2-FA3653E0ACC5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D7595C-AE4A-43B0-9459-DFDE1AE2B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415B00-FA06-4E61-BFF6-DA7E061F9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4D5E7-5B6A-4DB6-891E-CB8DEBC12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243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FD23FD-1815-4B65-9FF9-64763D1CA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7AA00E-F6BB-4CF3-87E4-9B125CB17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6EA58D-4987-4FC2-9750-5874197BA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CCE29F-D783-46F2-968B-A302CE5A8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1F550B-06A1-48B5-BB16-A1141EB8E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36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F06037-937E-4160-BF7A-19EABE9DD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39CFFB-FC7E-48BB-AC09-9AFC9B84B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E78581-840A-45E8-8408-B9FED8D80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A0161E-771A-4624-8E96-4E07B8E9E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097C06-29D8-4A73-BA98-EA68482E8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78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D36571-2F31-4B01-9137-E3EED36D5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2B570F-CDAC-4CBF-93A9-AA3FC7CF3A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140449-750D-4756-BBDF-1040CDE469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5DBCFD-8FA8-4E9D-A337-7E7A5A059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6FC107-9C5A-43BF-B642-F7093E174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B206E3-0B99-4227-B591-5909F9EF7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55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B5D99C-A739-4313-9D0C-7542B602B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C93A37-44D2-421A-A668-43DBB4EE5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5EE93DF-D853-48EC-A8FD-CFC7A393B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07F3A8-08CF-49B3-ACA3-3ADDDD0412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5B1E1C1-A963-49EE-9001-13A502F387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63DBECB-357F-466C-A6B3-FA37BB54E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62CBBED-A2D8-4C95-A53A-457864B70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0E03A59-1A90-4AE4-BA8A-FE7185A1B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87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50642B-5FE6-49E5-B505-FCAB80FA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C15DBD-F11B-4601-BCD1-EDB0D673A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29E465-E9A8-4DDF-92EA-38B2D7E16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80CC7C-6D99-4D8C-AF65-29F2E9BFF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0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7053AB1-9BC8-40A0-B2F1-4255416E9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43DD8F-1A3E-41A9-BE78-53F8720C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DF9197-21FD-4029-BCED-3F450453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61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846FBB-AEA0-4146-B96E-C6BA2EF0C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4F8CF2-7B18-4A4B-B9A4-63BC7D4CC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94BADA3-A44C-452D-856C-899AA7C55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A53081-4D2E-4FA1-94DD-54286DA87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5573A1A-C15E-446B-9C21-F1F6E4E7B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BB1239-1CF0-4AF8-8BFC-B66A8F2D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00F6D7-076C-469B-9FB1-C58577DEE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F2C7F96-DD66-4AA3-8039-F23E396322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6AF4E8-38D6-4C06-A88A-3C489131E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DA8DC1-AEF5-4D89-8D7A-8CE0CD568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F7FF69-78C3-4D46-B70D-0CFFB43E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6C1B84-0E81-4A1C-B308-61403F10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58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A9F9F2C-EB33-4150-AAD3-23CBC4B6F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05C63B-4C7A-4D41-8CE5-586ECE22D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09FC9F-0379-4A2C-89DD-F77ABF4F9C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714E9-750F-4DBC-941B-8311B9EAA7A2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EB3DF1-AE6E-4307-8C05-FCF97367BC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A914B2-80E9-4B21-B25E-D22E3ED7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276C9-22CF-4BE2-972D-A1571DD12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9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99D93BD-2396-4F2C-8D2A-3343B184E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AC52CC-4DFC-4C5A-8C67-CFCB965C5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E1103E-83C4-4D2C-845A-AB25FE7D8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F6471-CEDB-4812-8FF2-FA3653E0ACC5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1A1EB2-94A6-478D-8A81-4A2C561F1F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F6C8D8-D3D4-42D5-AB57-69F380D93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4D5E7-5B6A-4DB6-891E-CB8DEBC12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6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2" Type="http://schemas.openxmlformats.org/officeDocument/2006/relationships/tags" Target="../tags/tag1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8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Relationship Id="rId14" Type="http://schemas.openxmlformats.org/officeDocument/2006/relationships/image" Target="../media/image9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4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26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0.png"/><Relationship Id="rId2" Type="http://schemas.openxmlformats.org/officeDocument/2006/relationships/tags" Target="../tags/tag4.xml"/><Relationship Id="rId16" Type="http://schemas.openxmlformats.org/officeDocument/2006/relationships/image" Target="../media/image39.png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3.png"/><Relationship Id="rId11" Type="http://schemas.openxmlformats.org/officeDocument/2006/relationships/image" Target="../media/image35.png"/><Relationship Id="rId5" Type="http://schemas.openxmlformats.org/officeDocument/2006/relationships/image" Target="../media/image30.jpeg"/><Relationship Id="rId15" Type="http://schemas.openxmlformats.org/officeDocument/2006/relationships/image" Target="../media/image28.png"/><Relationship Id="rId10" Type="http://schemas.openxmlformats.org/officeDocument/2006/relationships/image" Target="../media/image34.png"/><Relationship Id="rId19" Type="http://schemas.openxmlformats.org/officeDocument/2006/relationships/image" Target="../media/image14.png"/><Relationship Id="rId4" Type="http://schemas.openxmlformats.org/officeDocument/2006/relationships/image" Target="../media/image27.jpe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3.png"/><Relationship Id="rId18" Type="http://schemas.openxmlformats.org/officeDocument/2006/relationships/image" Target="../media/image44.png"/><Relationship Id="rId3" Type="http://schemas.openxmlformats.org/officeDocument/2006/relationships/tags" Target="../tags/tag6.xml"/><Relationship Id="rId21" Type="http://schemas.openxmlformats.org/officeDocument/2006/relationships/image" Target="../media/image47.png"/><Relationship Id="rId7" Type="http://schemas.openxmlformats.org/officeDocument/2006/relationships/tags" Target="../tags/tag10.xml"/><Relationship Id="rId12" Type="http://schemas.openxmlformats.org/officeDocument/2006/relationships/image" Target="../media/image41.jpeg"/><Relationship Id="rId17" Type="http://schemas.openxmlformats.org/officeDocument/2006/relationships/image" Target="../media/image43.png"/><Relationship Id="rId2" Type="http://schemas.openxmlformats.org/officeDocument/2006/relationships/tags" Target="../tags/tag5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themeOverride" Target="../theme/themeOverride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2.xml"/><Relationship Id="rId24" Type="http://schemas.openxmlformats.org/officeDocument/2006/relationships/image" Target="../media/image14.png"/><Relationship Id="rId5" Type="http://schemas.openxmlformats.org/officeDocument/2006/relationships/tags" Target="../tags/tag8.xml"/><Relationship Id="rId15" Type="http://schemas.openxmlformats.org/officeDocument/2006/relationships/image" Target="../media/image29.png"/><Relationship Id="rId23" Type="http://schemas.openxmlformats.org/officeDocument/2006/relationships/image" Target="../media/image49.png"/><Relationship Id="rId10" Type="http://schemas.openxmlformats.org/officeDocument/2006/relationships/tags" Target="../tags/tag13.xml"/><Relationship Id="rId19" Type="http://schemas.openxmlformats.org/officeDocument/2006/relationships/image" Target="../media/image45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28.png"/><Relationship Id="rId22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12" Type="http://schemas.openxmlformats.org/officeDocument/2006/relationships/image" Target="../media/image54.png"/><Relationship Id="rId17" Type="http://schemas.openxmlformats.org/officeDocument/2006/relationships/image" Target="../media/image11.png"/><Relationship Id="rId2" Type="http://schemas.openxmlformats.org/officeDocument/2006/relationships/tags" Target="../tags/tag14.xml"/><Relationship Id="rId16" Type="http://schemas.openxmlformats.org/officeDocument/2006/relationships/image" Target="../media/image10.png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11" Type="http://schemas.openxmlformats.org/officeDocument/2006/relationships/image" Target="../media/image53.png"/><Relationship Id="rId5" Type="http://schemas.openxmlformats.org/officeDocument/2006/relationships/image" Target="../media/image30.jpe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27.jpe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12" Type="http://schemas.openxmlformats.org/officeDocument/2006/relationships/image" Target="../media/image63.png"/><Relationship Id="rId2" Type="http://schemas.openxmlformats.org/officeDocument/2006/relationships/tags" Target="../tags/tag15.xml"/><Relationship Id="rId16" Type="http://schemas.openxmlformats.org/officeDocument/2006/relationships/image" Target="../media/image11.png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8.png"/><Relationship Id="rId11" Type="http://schemas.openxmlformats.org/officeDocument/2006/relationships/image" Target="../media/image62.png"/><Relationship Id="rId5" Type="http://schemas.openxmlformats.org/officeDocument/2006/relationships/image" Target="../media/image13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58.jpe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tags" Target="../tags/tag16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8.png"/><Relationship Id="rId11" Type="http://schemas.openxmlformats.org/officeDocument/2006/relationships/image" Target="../media/image73.png"/><Relationship Id="rId5" Type="http://schemas.openxmlformats.org/officeDocument/2006/relationships/image" Target="../media/image68.png"/><Relationship Id="rId15" Type="http://schemas.openxmlformats.org/officeDocument/2006/relationships/image" Target="../media/image14.png"/><Relationship Id="rId10" Type="http://schemas.openxmlformats.org/officeDocument/2006/relationships/image" Target="../media/image72.png"/><Relationship Id="rId4" Type="http://schemas.openxmlformats.org/officeDocument/2006/relationships/image" Target="../media/image67.jpe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1C710CD-81B7-416E-B209-44DB4E4B40F2}"/>
              </a:ext>
            </a:extLst>
          </p:cNvPr>
          <p:cNvSpPr/>
          <p:nvPr/>
        </p:nvSpPr>
        <p:spPr>
          <a:xfrm>
            <a:off x="4605716" y="0"/>
            <a:ext cx="7586285" cy="6873556"/>
          </a:xfrm>
          <a:custGeom>
            <a:avLst/>
            <a:gdLst>
              <a:gd name="connsiteX0" fmla="*/ 1528264 w 7586285"/>
              <a:gd name="connsiteY0" fmla="*/ 0 h 6873556"/>
              <a:gd name="connsiteX1" fmla="*/ 7586285 w 7586285"/>
              <a:gd name="connsiteY1" fmla="*/ 0 h 6873556"/>
              <a:gd name="connsiteX2" fmla="*/ 7586285 w 7586285"/>
              <a:gd name="connsiteY2" fmla="*/ 6873556 h 6873556"/>
              <a:gd name="connsiteX3" fmla="*/ 201487 w 7586285"/>
              <a:gd name="connsiteY3" fmla="*/ 6873556 h 6873556"/>
              <a:gd name="connsiteX4" fmla="*/ 199169 w 7586285"/>
              <a:gd name="connsiteY4" fmla="*/ 6864215 h 6873556"/>
              <a:gd name="connsiteX5" fmla="*/ 221381 w 7586285"/>
              <a:gd name="connsiteY5" fmla="*/ 6864279 h 6873556"/>
              <a:gd name="connsiteX6" fmla="*/ 211756 w 7586285"/>
              <a:gd name="connsiteY6" fmla="*/ 6854719 h 6873556"/>
              <a:gd name="connsiteX7" fmla="*/ 48126 w 7586285"/>
              <a:gd name="connsiteY7" fmla="*/ 6491443 h 6873556"/>
              <a:gd name="connsiteX8" fmla="*/ 0 w 7586285"/>
              <a:gd name="connsiteY8" fmla="*/ 6166408 h 6873556"/>
              <a:gd name="connsiteX9" fmla="*/ 0 w 7586285"/>
              <a:gd name="connsiteY9" fmla="*/ 5831812 h 6873556"/>
              <a:gd name="connsiteX10" fmla="*/ 38501 w 7586285"/>
              <a:gd name="connsiteY10" fmla="*/ 5392058 h 6873556"/>
              <a:gd name="connsiteX11" fmla="*/ 154004 w 7586285"/>
              <a:gd name="connsiteY11" fmla="*/ 4980983 h 6873556"/>
              <a:gd name="connsiteX12" fmla="*/ 279132 w 7586285"/>
              <a:gd name="connsiteY12" fmla="*/ 4703746 h 6873556"/>
              <a:gd name="connsiteX13" fmla="*/ 500513 w 7586285"/>
              <a:gd name="connsiteY13" fmla="*/ 4321350 h 6873556"/>
              <a:gd name="connsiteX14" fmla="*/ 702644 w 7586285"/>
              <a:gd name="connsiteY14" fmla="*/ 4005875 h 6873556"/>
              <a:gd name="connsiteX15" fmla="*/ 914402 w 7586285"/>
              <a:gd name="connsiteY15" fmla="*/ 3709518 h 6873556"/>
              <a:gd name="connsiteX16" fmla="*/ 1135782 w 7586285"/>
              <a:gd name="connsiteY16" fmla="*/ 3365362 h 6873556"/>
              <a:gd name="connsiteX17" fmla="*/ 1347539 w 7586285"/>
              <a:gd name="connsiteY17" fmla="*/ 3069006 h 6873556"/>
              <a:gd name="connsiteX18" fmla="*/ 1511166 w 7586285"/>
              <a:gd name="connsiteY18" fmla="*/ 2715290 h 6873556"/>
              <a:gd name="connsiteX19" fmla="*/ 1742172 w 7586285"/>
              <a:gd name="connsiteY19" fmla="*/ 2084338 h 6873556"/>
              <a:gd name="connsiteX20" fmla="*/ 1838425 w 7586285"/>
              <a:gd name="connsiteY20" fmla="*/ 1644584 h 6873556"/>
              <a:gd name="connsiteX21" fmla="*/ 1819174 w 7586285"/>
              <a:gd name="connsiteY21" fmla="*/ 1176149 h 6873556"/>
              <a:gd name="connsiteX22" fmla="*/ 1761423 w 7586285"/>
              <a:gd name="connsiteY22" fmla="*/ 765073 h 6873556"/>
              <a:gd name="connsiteX23" fmla="*/ 1674798 w 7586285"/>
              <a:gd name="connsiteY23" fmla="*/ 382678 h 6873556"/>
              <a:gd name="connsiteX24" fmla="*/ 1530417 w 7586285"/>
              <a:gd name="connsiteY24" fmla="*/ 282 h 6873556"/>
              <a:gd name="connsiteX25" fmla="*/ 1528333 w 7586285"/>
              <a:gd name="connsiteY25" fmla="*/ 278 h 687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86285" h="6873556">
                <a:moveTo>
                  <a:pt x="1528264" y="0"/>
                </a:moveTo>
                <a:lnTo>
                  <a:pt x="7586285" y="0"/>
                </a:lnTo>
                <a:lnTo>
                  <a:pt x="7586285" y="6873556"/>
                </a:lnTo>
                <a:lnTo>
                  <a:pt x="201487" y="6873556"/>
                </a:lnTo>
                <a:lnTo>
                  <a:pt x="199169" y="6864215"/>
                </a:lnTo>
                <a:lnTo>
                  <a:pt x="221381" y="6864279"/>
                </a:lnTo>
                <a:lnTo>
                  <a:pt x="211756" y="6854719"/>
                </a:lnTo>
                <a:lnTo>
                  <a:pt x="48126" y="6491443"/>
                </a:lnTo>
                <a:lnTo>
                  <a:pt x="0" y="6166408"/>
                </a:lnTo>
                <a:lnTo>
                  <a:pt x="0" y="5831812"/>
                </a:lnTo>
                <a:lnTo>
                  <a:pt x="38501" y="5392058"/>
                </a:lnTo>
                <a:lnTo>
                  <a:pt x="154004" y="4980983"/>
                </a:lnTo>
                <a:lnTo>
                  <a:pt x="279132" y="4703746"/>
                </a:lnTo>
                <a:lnTo>
                  <a:pt x="500513" y="4321350"/>
                </a:lnTo>
                <a:lnTo>
                  <a:pt x="702644" y="4005875"/>
                </a:lnTo>
                <a:lnTo>
                  <a:pt x="914402" y="3709518"/>
                </a:lnTo>
                <a:lnTo>
                  <a:pt x="1135782" y="3365362"/>
                </a:lnTo>
                <a:lnTo>
                  <a:pt x="1347539" y="3069006"/>
                </a:lnTo>
                <a:lnTo>
                  <a:pt x="1511166" y="2715290"/>
                </a:lnTo>
                <a:lnTo>
                  <a:pt x="1742172" y="2084338"/>
                </a:lnTo>
                <a:lnTo>
                  <a:pt x="1838425" y="1644584"/>
                </a:lnTo>
                <a:lnTo>
                  <a:pt x="1819174" y="1176149"/>
                </a:lnTo>
                <a:lnTo>
                  <a:pt x="1761423" y="765073"/>
                </a:lnTo>
                <a:lnTo>
                  <a:pt x="1674798" y="382678"/>
                </a:lnTo>
                <a:lnTo>
                  <a:pt x="1530417" y="282"/>
                </a:lnTo>
                <a:lnTo>
                  <a:pt x="1528333" y="278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BFAE9BB-3E99-4EE3-9451-BC741D74E8E8}"/>
              </a:ext>
            </a:extLst>
          </p:cNvPr>
          <p:cNvSpPr/>
          <p:nvPr/>
        </p:nvSpPr>
        <p:spPr>
          <a:xfrm>
            <a:off x="4609192" y="0"/>
            <a:ext cx="7586285" cy="6873556"/>
          </a:xfrm>
          <a:custGeom>
            <a:avLst/>
            <a:gdLst>
              <a:gd name="connsiteX0" fmla="*/ 1528264 w 7586285"/>
              <a:gd name="connsiteY0" fmla="*/ 0 h 6873556"/>
              <a:gd name="connsiteX1" fmla="*/ 7586285 w 7586285"/>
              <a:gd name="connsiteY1" fmla="*/ 0 h 6873556"/>
              <a:gd name="connsiteX2" fmla="*/ 7586285 w 7586285"/>
              <a:gd name="connsiteY2" fmla="*/ 6873556 h 6873556"/>
              <a:gd name="connsiteX3" fmla="*/ 201487 w 7586285"/>
              <a:gd name="connsiteY3" fmla="*/ 6873556 h 6873556"/>
              <a:gd name="connsiteX4" fmla="*/ 199169 w 7586285"/>
              <a:gd name="connsiteY4" fmla="*/ 6864215 h 6873556"/>
              <a:gd name="connsiteX5" fmla="*/ 221381 w 7586285"/>
              <a:gd name="connsiteY5" fmla="*/ 6864279 h 6873556"/>
              <a:gd name="connsiteX6" fmla="*/ 211756 w 7586285"/>
              <a:gd name="connsiteY6" fmla="*/ 6854719 h 6873556"/>
              <a:gd name="connsiteX7" fmla="*/ 48126 w 7586285"/>
              <a:gd name="connsiteY7" fmla="*/ 6491443 h 6873556"/>
              <a:gd name="connsiteX8" fmla="*/ 0 w 7586285"/>
              <a:gd name="connsiteY8" fmla="*/ 6166408 h 6873556"/>
              <a:gd name="connsiteX9" fmla="*/ 0 w 7586285"/>
              <a:gd name="connsiteY9" fmla="*/ 5831812 h 6873556"/>
              <a:gd name="connsiteX10" fmla="*/ 38501 w 7586285"/>
              <a:gd name="connsiteY10" fmla="*/ 5392058 h 6873556"/>
              <a:gd name="connsiteX11" fmla="*/ 154004 w 7586285"/>
              <a:gd name="connsiteY11" fmla="*/ 4980983 h 6873556"/>
              <a:gd name="connsiteX12" fmla="*/ 279132 w 7586285"/>
              <a:gd name="connsiteY12" fmla="*/ 4703746 h 6873556"/>
              <a:gd name="connsiteX13" fmla="*/ 500513 w 7586285"/>
              <a:gd name="connsiteY13" fmla="*/ 4321350 h 6873556"/>
              <a:gd name="connsiteX14" fmla="*/ 702644 w 7586285"/>
              <a:gd name="connsiteY14" fmla="*/ 4005875 h 6873556"/>
              <a:gd name="connsiteX15" fmla="*/ 914402 w 7586285"/>
              <a:gd name="connsiteY15" fmla="*/ 3709518 h 6873556"/>
              <a:gd name="connsiteX16" fmla="*/ 1135782 w 7586285"/>
              <a:gd name="connsiteY16" fmla="*/ 3365362 h 6873556"/>
              <a:gd name="connsiteX17" fmla="*/ 1347539 w 7586285"/>
              <a:gd name="connsiteY17" fmla="*/ 3069006 h 6873556"/>
              <a:gd name="connsiteX18" fmla="*/ 1511166 w 7586285"/>
              <a:gd name="connsiteY18" fmla="*/ 2715290 h 6873556"/>
              <a:gd name="connsiteX19" fmla="*/ 1742172 w 7586285"/>
              <a:gd name="connsiteY19" fmla="*/ 2084338 h 6873556"/>
              <a:gd name="connsiteX20" fmla="*/ 1838425 w 7586285"/>
              <a:gd name="connsiteY20" fmla="*/ 1644584 h 6873556"/>
              <a:gd name="connsiteX21" fmla="*/ 1819174 w 7586285"/>
              <a:gd name="connsiteY21" fmla="*/ 1176149 h 6873556"/>
              <a:gd name="connsiteX22" fmla="*/ 1761423 w 7586285"/>
              <a:gd name="connsiteY22" fmla="*/ 765073 h 6873556"/>
              <a:gd name="connsiteX23" fmla="*/ 1674798 w 7586285"/>
              <a:gd name="connsiteY23" fmla="*/ 382678 h 6873556"/>
              <a:gd name="connsiteX24" fmla="*/ 1530417 w 7586285"/>
              <a:gd name="connsiteY24" fmla="*/ 282 h 6873556"/>
              <a:gd name="connsiteX25" fmla="*/ 1528333 w 7586285"/>
              <a:gd name="connsiteY25" fmla="*/ 278 h 687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86285" h="6873556">
                <a:moveTo>
                  <a:pt x="1528264" y="0"/>
                </a:moveTo>
                <a:lnTo>
                  <a:pt x="7586285" y="0"/>
                </a:lnTo>
                <a:lnTo>
                  <a:pt x="7586285" y="6873556"/>
                </a:lnTo>
                <a:lnTo>
                  <a:pt x="201487" y="6873556"/>
                </a:lnTo>
                <a:lnTo>
                  <a:pt x="199169" y="6864215"/>
                </a:lnTo>
                <a:lnTo>
                  <a:pt x="221381" y="6864279"/>
                </a:lnTo>
                <a:lnTo>
                  <a:pt x="211756" y="6854719"/>
                </a:lnTo>
                <a:lnTo>
                  <a:pt x="48126" y="6491443"/>
                </a:lnTo>
                <a:lnTo>
                  <a:pt x="0" y="6166408"/>
                </a:lnTo>
                <a:lnTo>
                  <a:pt x="0" y="5831812"/>
                </a:lnTo>
                <a:lnTo>
                  <a:pt x="38501" y="5392058"/>
                </a:lnTo>
                <a:lnTo>
                  <a:pt x="154004" y="4980983"/>
                </a:lnTo>
                <a:lnTo>
                  <a:pt x="279132" y="4703746"/>
                </a:lnTo>
                <a:lnTo>
                  <a:pt x="500513" y="4321350"/>
                </a:lnTo>
                <a:lnTo>
                  <a:pt x="702644" y="4005875"/>
                </a:lnTo>
                <a:lnTo>
                  <a:pt x="914402" y="3709518"/>
                </a:lnTo>
                <a:lnTo>
                  <a:pt x="1135782" y="3365362"/>
                </a:lnTo>
                <a:lnTo>
                  <a:pt x="1347539" y="3069006"/>
                </a:lnTo>
                <a:lnTo>
                  <a:pt x="1511166" y="2715290"/>
                </a:lnTo>
                <a:lnTo>
                  <a:pt x="1742172" y="2084338"/>
                </a:lnTo>
                <a:lnTo>
                  <a:pt x="1838425" y="1644584"/>
                </a:lnTo>
                <a:lnTo>
                  <a:pt x="1819174" y="1176149"/>
                </a:lnTo>
                <a:lnTo>
                  <a:pt x="1761423" y="765073"/>
                </a:lnTo>
                <a:lnTo>
                  <a:pt x="1674798" y="382678"/>
                </a:lnTo>
                <a:lnTo>
                  <a:pt x="1530417" y="282"/>
                </a:lnTo>
                <a:lnTo>
                  <a:pt x="1528333" y="278"/>
                </a:lnTo>
                <a:close/>
              </a:path>
            </a:pathLst>
          </a:custGeom>
          <a:gradFill flip="none" rotWithShape="1">
            <a:gsLst>
              <a:gs pos="44000">
                <a:srgbClr val="02479D">
                  <a:alpha val="0"/>
                </a:srgbClr>
              </a:gs>
              <a:gs pos="100000">
                <a:srgbClr val="02479D">
                  <a:alpha val="6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63FC42D8-2079-492C-AE24-2304C28D35E0}"/>
              </a:ext>
            </a:extLst>
          </p:cNvPr>
          <p:cNvSpPr/>
          <p:nvPr/>
        </p:nvSpPr>
        <p:spPr>
          <a:xfrm>
            <a:off x="347449" y="2082454"/>
            <a:ext cx="5985617" cy="441351"/>
          </a:xfrm>
          <a:prstGeom prst="parallelogram">
            <a:avLst>
              <a:gd name="adj" fmla="val 180667"/>
            </a:avLst>
          </a:prstGeom>
          <a:gradFill>
            <a:gsLst>
              <a:gs pos="10000">
                <a:srgbClr val="FF8500">
                  <a:alpha val="0"/>
                </a:srgbClr>
              </a:gs>
              <a:gs pos="100000">
                <a:srgbClr val="FF850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C078E13-D6DC-4BDD-8CA0-8FCE0F56CC23}"/>
              </a:ext>
            </a:extLst>
          </p:cNvPr>
          <p:cNvSpPr txBox="1"/>
          <p:nvPr/>
        </p:nvSpPr>
        <p:spPr>
          <a:xfrm>
            <a:off x="629872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70C0">
                        <a:alpha val="0"/>
                      </a:srgbClr>
                    </a:gs>
                    <a:gs pos="100000">
                      <a:srgbClr val="0070C0"/>
                    </a:gs>
                  </a:gsLst>
                  <a:lin ang="10800000" scaled="1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机</a:t>
            </a:r>
            <a:endParaRPr lang="zh-CN" altLang="en-US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/>
                  </a:gs>
                  <a:gs pos="100000">
                    <a:srgbClr val="0070C0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6B8EC30-893E-4092-AFD0-E165F9EE25F1}"/>
              </a:ext>
            </a:extLst>
          </p:cNvPr>
          <p:cNvSpPr txBox="1"/>
          <p:nvPr/>
        </p:nvSpPr>
        <p:spPr>
          <a:xfrm>
            <a:off x="2898328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源</a:t>
            </a:r>
            <a:endParaRPr lang="zh-CN" altLang="en-US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7F283DC-18A4-416E-912A-04608582ECAE}"/>
              </a:ext>
            </a:extLst>
          </p:cNvPr>
          <p:cNvSpPr txBox="1"/>
          <p:nvPr/>
        </p:nvSpPr>
        <p:spPr>
          <a:xfrm>
            <a:off x="3654480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管</a:t>
            </a:r>
            <a:endParaRPr lang="zh-CN" altLang="en-US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330FF0C-4E74-4458-BF62-3DEE8D00D3DC}"/>
              </a:ext>
            </a:extLst>
          </p:cNvPr>
          <p:cNvSpPr txBox="1"/>
          <p:nvPr/>
        </p:nvSpPr>
        <p:spPr>
          <a:xfrm>
            <a:off x="4410632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理</a:t>
            </a:r>
            <a:endParaRPr lang="zh-CN" altLang="en-US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3E5A65D-1997-445A-8D4C-2F044880DC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81447">
            <a:off x="2244968" y="2474605"/>
            <a:ext cx="6984966" cy="1977642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95394E-32DF-45A7-964C-77790DF0B109}"/>
              </a:ext>
            </a:extLst>
          </p:cNvPr>
          <p:cNvGrpSpPr/>
          <p:nvPr/>
        </p:nvGrpSpPr>
        <p:grpSpPr>
          <a:xfrm>
            <a:off x="3970759" y="1041831"/>
            <a:ext cx="1813667" cy="535531"/>
            <a:chOff x="3782443" y="1858333"/>
            <a:chExt cx="1813667" cy="53553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3ADC7D5-9FFC-4605-A465-C223673AE788}"/>
                </a:ext>
              </a:extLst>
            </p:cNvPr>
            <p:cNvSpPr txBox="1"/>
            <p:nvPr/>
          </p:nvSpPr>
          <p:spPr>
            <a:xfrm>
              <a:off x="3782443" y="1858333"/>
              <a:ext cx="595035" cy="535531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6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3200" dirty="0"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差</a:t>
              </a:r>
              <a:endParaRPr lang="zh-CN" altLang="en-US" sz="32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B3DDE47-04AB-4721-8D77-73B3742CDFA1}"/>
                </a:ext>
              </a:extLst>
            </p:cNvPr>
            <p:cNvSpPr txBox="1"/>
            <p:nvPr/>
          </p:nvSpPr>
          <p:spPr>
            <a:xfrm>
              <a:off x="4188654" y="1858333"/>
              <a:ext cx="595035" cy="535531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3200" dirty="0"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错</a:t>
              </a:r>
              <a:endParaRPr lang="zh-CN" altLang="en-US" sz="32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2771ABF-7938-4FBC-996D-EA47B6052786}"/>
                </a:ext>
              </a:extLst>
            </p:cNvPr>
            <p:cNvSpPr txBox="1"/>
            <p:nvPr/>
          </p:nvSpPr>
          <p:spPr>
            <a:xfrm>
              <a:off x="4594865" y="1858333"/>
              <a:ext cx="595035" cy="535531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3200" dirty="0"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管</a:t>
              </a:r>
              <a:endParaRPr lang="zh-CN" altLang="en-US" sz="32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BB840D-78B8-4CFC-B44C-A7B78FE3D9F1}"/>
                </a:ext>
              </a:extLst>
            </p:cNvPr>
            <p:cNvSpPr txBox="1"/>
            <p:nvPr/>
          </p:nvSpPr>
          <p:spPr>
            <a:xfrm>
              <a:off x="5001075" y="1858333"/>
              <a:ext cx="595035" cy="535531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3200" dirty="0"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理</a:t>
              </a:r>
              <a:endParaRPr lang="zh-CN" altLang="en-US" sz="32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AFB53DA1-E48F-4183-A252-0B24D0C30290}"/>
              </a:ext>
            </a:extLst>
          </p:cNvPr>
          <p:cNvSpPr/>
          <p:nvPr/>
        </p:nvSpPr>
        <p:spPr>
          <a:xfrm>
            <a:off x="3940791" y="1525762"/>
            <a:ext cx="2029012" cy="56827"/>
          </a:xfrm>
          <a:prstGeom prst="parallelogram">
            <a:avLst>
              <a:gd name="adj" fmla="val 180667"/>
            </a:avLst>
          </a:prstGeom>
          <a:gradFill>
            <a:gsLst>
              <a:gs pos="0">
                <a:srgbClr val="FF8500">
                  <a:alpha val="0"/>
                </a:srgbClr>
              </a:gs>
              <a:gs pos="100000">
                <a:srgbClr val="FF850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E9A7F78E-6DA3-49AB-8824-2C7BAE129C5A}"/>
              </a:ext>
            </a:extLst>
          </p:cNvPr>
          <p:cNvGrpSpPr/>
          <p:nvPr/>
        </p:nvGrpSpPr>
        <p:grpSpPr>
          <a:xfrm>
            <a:off x="218509" y="237376"/>
            <a:ext cx="2021852" cy="285430"/>
            <a:chOff x="218509" y="237376"/>
            <a:chExt cx="2021852" cy="285430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46F8F4E-A338-4F67-9F61-DF8CF1326B72}"/>
                </a:ext>
              </a:extLst>
            </p:cNvPr>
            <p:cNvGrpSpPr/>
            <p:nvPr/>
          </p:nvGrpSpPr>
          <p:grpSpPr>
            <a:xfrm>
              <a:off x="218509" y="237376"/>
              <a:ext cx="1083733" cy="285430"/>
              <a:chOff x="211667" y="200567"/>
              <a:chExt cx="1285435" cy="338554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6BDA240B-E02C-4BCC-A2A2-A2ECE4A9CC2B}"/>
                  </a:ext>
                </a:extLst>
              </p:cNvPr>
              <p:cNvGrpSpPr/>
              <p:nvPr/>
            </p:nvGrpSpPr>
            <p:grpSpPr>
              <a:xfrm>
                <a:off x="537632" y="200567"/>
                <a:ext cx="959470" cy="338554"/>
                <a:chOff x="237066" y="200567"/>
                <a:chExt cx="959470" cy="338554"/>
              </a:xfrm>
            </p:grpSpPr>
            <p:sp>
              <p:nvSpPr>
                <p:cNvPr id="83" name="矩形 82">
                  <a:extLst>
                    <a:ext uri="{FF2B5EF4-FFF2-40B4-BE49-F238E27FC236}">
                      <a16:creationId xmlns:a16="http://schemas.microsoft.com/office/drawing/2014/main" id="{89C41951-CA8C-4935-B655-F41714CEDE0E}"/>
                    </a:ext>
                  </a:extLst>
                </p:cNvPr>
                <p:cNvSpPr/>
                <p:nvPr/>
              </p:nvSpPr>
              <p:spPr>
                <a:xfrm>
                  <a:off x="237066" y="200567"/>
                  <a:ext cx="959470" cy="338554"/>
                </a:xfrm>
                <a:prstGeom prst="rect">
                  <a:avLst/>
                </a:prstGeom>
                <a:noFill/>
                <a:ln>
                  <a:solidFill>
                    <a:srgbClr val="02479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2479D"/>
                    </a:solidFill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4AC5C1A5-F111-4260-820E-0D93CA828F68}"/>
                    </a:ext>
                  </a:extLst>
                </p:cNvPr>
                <p:cNvSpPr txBox="1"/>
                <p:nvPr/>
              </p:nvSpPr>
              <p:spPr>
                <a:xfrm>
                  <a:off x="237066" y="200567"/>
                  <a:ext cx="959470" cy="32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魔王</a:t>
                  </a:r>
                  <a:r>
                    <a:rPr lang="en-US" altLang="zh-CN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03</a:t>
                  </a:r>
                  <a:r>
                    <a:rPr lang="zh-CN" altLang="en-US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期</a:t>
                  </a:r>
                </a:p>
              </p:txBody>
            </p:sp>
          </p:grp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5AAC4968-1C16-45C0-B558-724C197AE170}"/>
                  </a:ext>
                </a:extLst>
              </p:cNvPr>
              <p:cNvSpPr/>
              <p:nvPr/>
            </p:nvSpPr>
            <p:spPr>
              <a:xfrm>
                <a:off x="211667" y="200567"/>
                <a:ext cx="325965" cy="338554"/>
              </a:xfrm>
              <a:prstGeom prst="rect">
                <a:avLst/>
              </a:prstGeom>
              <a:noFill/>
              <a:ln>
                <a:solidFill>
                  <a:srgbClr val="0247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479D"/>
                  </a:solidFill>
                </a:endParaRP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C6250FBA-4B8A-4BAE-8EF2-4DA473CE37A1}"/>
                  </a:ext>
                </a:extLst>
              </p:cNvPr>
              <p:cNvCxnSpPr/>
              <p:nvPr/>
            </p:nvCxnSpPr>
            <p:spPr>
              <a:xfrm>
                <a:off x="211667" y="200567"/>
                <a:ext cx="325965" cy="338554"/>
              </a:xfrm>
              <a:prstGeom prst="line">
                <a:avLst/>
              </a:prstGeom>
              <a:ln>
                <a:solidFill>
                  <a:srgbClr val="02479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29D27FB-F7B1-4319-9422-231DFE0D88AE}"/>
                </a:ext>
              </a:extLst>
            </p:cNvPr>
            <p:cNvGrpSpPr/>
            <p:nvPr/>
          </p:nvGrpSpPr>
          <p:grpSpPr>
            <a:xfrm>
              <a:off x="1368919" y="256980"/>
              <a:ext cx="871442" cy="246222"/>
              <a:chOff x="1398587" y="193244"/>
              <a:chExt cx="871442" cy="246222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856E9E15-A810-43CC-B283-CEFAFA30338D}"/>
                  </a:ext>
                </a:extLst>
              </p:cNvPr>
              <p:cNvSpPr txBox="1"/>
              <p:nvPr/>
            </p:nvSpPr>
            <p:spPr>
              <a:xfrm>
                <a:off x="1398587" y="193244"/>
                <a:ext cx="871442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700" dirty="0">
                    <a:solidFill>
                      <a:srgbClr val="02479D"/>
                    </a:solidFill>
                  </a:rPr>
                  <a:t>20XX </a:t>
                </a:r>
                <a:r>
                  <a:rPr lang="zh-CN" altLang="en-US" sz="700" dirty="0">
                    <a:solidFill>
                      <a:srgbClr val="02479D"/>
                    </a:solidFill>
                  </a:rPr>
                  <a:t>机组资源管理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A4691A28-6EFD-40FE-9247-AC0D13C28408}"/>
                  </a:ext>
                </a:extLst>
              </p:cNvPr>
              <p:cNvSpPr txBox="1"/>
              <p:nvPr/>
            </p:nvSpPr>
            <p:spPr>
              <a:xfrm>
                <a:off x="1398587" y="331744"/>
                <a:ext cx="303212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700" dirty="0">
                    <a:solidFill>
                      <a:srgbClr val="02479D"/>
                    </a:solidFill>
                  </a:rPr>
                  <a:t>乐小乖</a:t>
                </a: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9CB5CBAE-CBD6-4CD8-B2FB-DC0215C5F899}"/>
              </a:ext>
            </a:extLst>
          </p:cNvPr>
          <p:cNvSpPr txBox="1"/>
          <p:nvPr/>
        </p:nvSpPr>
        <p:spPr>
          <a:xfrm>
            <a:off x="1386024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组</a:t>
            </a:r>
            <a:endParaRPr lang="zh-CN" altLang="en-US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C181A7C-C694-4C1E-92E5-EE3E4B2C5C4F}"/>
              </a:ext>
            </a:extLst>
          </p:cNvPr>
          <p:cNvSpPr txBox="1"/>
          <p:nvPr/>
        </p:nvSpPr>
        <p:spPr>
          <a:xfrm>
            <a:off x="2142176" y="1623208"/>
            <a:ext cx="954107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资</a:t>
            </a:r>
            <a:endParaRPr lang="zh-CN" altLang="en-US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2F5A8A2-6D03-4C6B-846F-9BFDFE604B9D}"/>
              </a:ext>
            </a:extLst>
          </p:cNvPr>
          <p:cNvGrpSpPr/>
          <p:nvPr/>
        </p:nvGrpSpPr>
        <p:grpSpPr>
          <a:xfrm>
            <a:off x="475926" y="6561753"/>
            <a:ext cx="969994" cy="45719"/>
            <a:chOff x="398925" y="6350000"/>
            <a:chExt cx="1743251" cy="0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03C44B19-A59A-41A2-B063-92F2694679C7}"/>
                </a:ext>
              </a:extLst>
            </p:cNvPr>
            <p:cNvCxnSpPr>
              <a:cxnSpLocks/>
            </p:cNvCxnSpPr>
            <p:nvPr/>
          </p:nvCxnSpPr>
          <p:spPr>
            <a:xfrm>
              <a:off x="398925" y="6350000"/>
              <a:ext cx="1156825" cy="0"/>
            </a:xfrm>
            <a:prstGeom prst="line">
              <a:avLst/>
            </a:prstGeom>
            <a:ln w="12700">
              <a:solidFill>
                <a:srgbClr val="024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857BE367-0553-413D-8C67-82221AFC7EA8}"/>
                </a:ext>
              </a:extLst>
            </p:cNvPr>
            <p:cNvCxnSpPr>
              <a:cxnSpLocks/>
            </p:cNvCxnSpPr>
            <p:nvPr/>
          </p:nvCxnSpPr>
          <p:spPr>
            <a:xfrm>
              <a:off x="1542655" y="6350000"/>
              <a:ext cx="599521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FF8500"/>
                  </a:gs>
                  <a:gs pos="100000">
                    <a:srgbClr val="FF850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phone_134744">
            <a:extLst>
              <a:ext uri="{FF2B5EF4-FFF2-40B4-BE49-F238E27FC236}">
                <a16:creationId xmlns:a16="http://schemas.microsoft.com/office/drawing/2014/main" id="{1B9A61DB-5A3E-4194-907A-B2CEC8339CA3}"/>
              </a:ext>
            </a:extLst>
          </p:cNvPr>
          <p:cNvSpPr/>
          <p:nvPr/>
        </p:nvSpPr>
        <p:spPr>
          <a:xfrm>
            <a:off x="498826" y="6262021"/>
            <a:ext cx="257062" cy="258813"/>
          </a:xfrm>
          <a:custGeom>
            <a:avLst/>
            <a:gdLst>
              <a:gd name="connsiteX0" fmla="*/ 426983 w 604122"/>
              <a:gd name="connsiteY0" fmla="*/ 154538 h 608237"/>
              <a:gd name="connsiteX1" fmla="*/ 428885 w 604122"/>
              <a:gd name="connsiteY1" fmla="*/ 154538 h 608237"/>
              <a:gd name="connsiteX2" fmla="*/ 441928 w 604122"/>
              <a:gd name="connsiteY2" fmla="*/ 162134 h 608237"/>
              <a:gd name="connsiteX3" fmla="*/ 441928 w 604122"/>
              <a:gd name="connsiteY3" fmla="*/ 177054 h 608237"/>
              <a:gd name="connsiteX4" fmla="*/ 397363 w 604122"/>
              <a:gd name="connsiteY4" fmla="*/ 254637 h 608237"/>
              <a:gd name="connsiteX5" fmla="*/ 427390 w 604122"/>
              <a:gd name="connsiteY5" fmla="*/ 254637 h 608237"/>
              <a:gd name="connsiteX6" fmla="*/ 427390 w 604122"/>
              <a:gd name="connsiteY6" fmla="*/ 222220 h 608237"/>
              <a:gd name="connsiteX7" fmla="*/ 442336 w 604122"/>
              <a:gd name="connsiteY7" fmla="*/ 207300 h 608237"/>
              <a:gd name="connsiteX8" fmla="*/ 444102 w 604122"/>
              <a:gd name="connsiteY8" fmla="*/ 207300 h 608237"/>
              <a:gd name="connsiteX9" fmla="*/ 459184 w 604122"/>
              <a:gd name="connsiteY9" fmla="*/ 222220 h 608237"/>
              <a:gd name="connsiteX10" fmla="*/ 459184 w 604122"/>
              <a:gd name="connsiteY10" fmla="*/ 254637 h 608237"/>
              <a:gd name="connsiteX11" fmla="*/ 467879 w 604122"/>
              <a:gd name="connsiteY11" fmla="*/ 254637 h 608237"/>
              <a:gd name="connsiteX12" fmla="*/ 482961 w 604122"/>
              <a:gd name="connsiteY12" fmla="*/ 269557 h 608237"/>
              <a:gd name="connsiteX13" fmla="*/ 482961 w 604122"/>
              <a:gd name="connsiteY13" fmla="*/ 271321 h 608237"/>
              <a:gd name="connsiteX14" fmla="*/ 467879 w 604122"/>
              <a:gd name="connsiteY14" fmla="*/ 286376 h 608237"/>
              <a:gd name="connsiteX15" fmla="*/ 459184 w 604122"/>
              <a:gd name="connsiteY15" fmla="*/ 286376 h 608237"/>
              <a:gd name="connsiteX16" fmla="*/ 459184 w 604122"/>
              <a:gd name="connsiteY16" fmla="*/ 315538 h 608237"/>
              <a:gd name="connsiteX17" fmla="*/ 444102 w 604122"/>
              <a:gd name="connsiteY17" fmla="*/ 330458 h 608237"/>
              <a:gd name="connsiteX18" fmla="*/ 442336 w 604122"/>
              <a:gd name="connsiteY18" fmla="*/ 330458 h 608237"/>
              <a:gd name="connsiteX19" fmla="*/ 427390 w 604122"/>
              <a:gd name="connsiteY19" fmla="*/ 315538 h 608237"/>
              <a:gd name="connsiteX20" fmla="*/ 427390 w 604122"/>
              <a:gd name="connsiteY20" fmla="*/ 286376 h 608237"/>
              <a:gd name="connsiteX21" fmla="*/ 370461 w 604122"/>
              <a:gd name="connsiteY21" fmla="*/ 286376 h 608237"/>
              <a:gd name="connsiteX22" fmla="*/ 355379 w 604122"/>
              <a:gd name="connsiteY22" fmla="*/ 271321 h 608237"/>
              <a:gd name="connsiteX23" fmla="*/ 355379 w 604122"/>
              <a:gd name="connsiteY23" fmla="*/ 267659 h 608237"/>
              <a:gd name="connsiteX24" fmla="*/ 357417 w 604122"/>
              <a:gd name="connsiteY24" fmla="*/ 260199 h 608237"/>
              <a:gd name="connsiteX25" fmla="*/ 413939 w 604122"/>
              <a:gd name="connsiteY25" fmla="*/ 162134 h 608237"/>
              <a:gd name="connsiteX26" fmla="*/ 426983 w 604122"/>
              <a:gd name="connsiteY26" fmla="*/ 154538 h 608237"/>
              <a:gd name="connsiteX27" fmla="*/ 308102 w 604122"/>
              <a:gd name="connsiteY27" fmla="*/ 154538 h 608237"/>
              <a:gd name="connsiteX28" fmla="*/ 363789 w 604122"/>
              <a:gd name="connsiteY28" fmla="*/ 202960 h 608237"/>
              <a:gd name="connsiteX29" fmla="*/ 334587 w 604122"/>
              <a:gd name="connsiteY29" fmla="*/ 259520 h 608237"/>
              <a:gd name="connsiteX30" fmla="*/ 299274 w 604122"/>
              <a:gd name="connsiteY30" fmla="*/ 298719 h 608237"/>
              <a:gd name="connsiteX31" fmla="*/ 359850 w 604122"/>
              <a:gd name="connsiteY31" fmla="*/ 298719 h 608237"/>
              <a:gd name="connsiteX32" fmla="*/ 374926 w 604122"/>
              <a:gd name="connsiteY32" fmla="*/ 313775 h 608237"/>
              <a:gd name="connsiteX33" fmla="*/ 374926 w 604122"/>
              <a:gd name="connsiteY33" fmla="*/ 315538 h 608237"/>
              <a:gd name="connsiteX34" fmla="*/ 359850 w 604122"/>
              <a:gd name="connsiteY34" fmla="*/ 330458 h 608237"/>
              <a:gd name="connsiteX35" fmla="*/ 265454 w 604122"/>
              <a:gd name="connsiteY35" fmla="*/ 330458 h 608237"/>
              <a:gd name="connsiteX36" fmla="*/ 250378 w 604122"/>
              <a:gd name="connsiteY36" fmla="*/ 315538 h 608237"/>
              <a:gd name="connsiteX37" fmla="*/ 250378 w 604122"/>
              <a:gd name="connsiteY37" fmla="*/ 311333 h 608237"/>
              <a:gd name="connsiteX38" fmla="*/ 254181 w 604122"/>
              <a:gd name="connsiteY38" fmla="*/ 301296 h 608237"/>
              <a:gd name="connsiteX39" fmla="*/ 311226 w 604122"/>
              <a:gd name="connsiteY39" fmla="*/ 237954 h 608237"/>
              <a:gd name="connsiteX40" fmla="*/ 311633 w 604122"/>
              <a:gd name="connsiteY40" fmla="*/ 237547 h 608237"/>
              <a:gd name="connsiteX41" fmla="*/ 332007 w 604122"/>
              <a:gd name="connsiteY41" fmla="*/ 202960 h 608237"/>
              <a:gd name="connsiteX42" fmla="*/ 308102 w 604122"/>
              <a:gd name="connsiteY42" fmla="*/ 186413 h 608237"/>
              <a:gd name="connsiteX43" fmla="*/ 277950 w 604122"/>
              <a:gd name="connsiteY43" fmla="*/ 199569 h 608237"/>
              <a:gd name="connsiteX44" fmla="*/ 256762 w 604122"/>
              <a:gd name="connsiteY44" fmla="*/ 199434 h 608237"/>
              <a:gd name="connsiteX45" fmla="*/ 255539 w 604122"/>
              <a:gd name="connsiteY45" fmla="*/ 198213 h 608237"/>
              <a:gd name="connsiteX46" fmla="*/ 251057 w 604122"/>
              <a:gd name="connsiteY46" fmla="*/ 187633 h 608237"/>
              <a:gd name="connsiteX47" fmla="*/ 255539 w 604122"/>
              <a:gd name="connsiteY47" fmla="*/ 177054 h 608237"/>
              <a:gd name="connsiteX48" fmla="*/ 308102 w 604122"/>
              <a:gd name="connsiteY48" fmla="*/ 154538 h 608237"/>
              <a:gd name="connsiteX49" fmla="*/ 87146 w 604122"/>
              <a:gd name="connsiteY49" fmla="*/ 99248 h 608237"/>
              <a:gd name="connsiteX50" fmla="*/ 131911 w 604122"/>
              <a:gd name="connsiteY50" fmla="*/ 117764 h 608237"/>
              <a:gd name="connsiteX51" fmla="*/ 194542 w 604122"/>
              <a:gd name="connsiteY51" fmla="*/ 180298 h 608237"/>
              <a:gd name="connsiteX52" fmla="*/ 194542 w 604122"/>
              <a:gd name="connsiteY52" fmla="*/ 269555 h 608237"/>
              <a:gd name="connsiteX53" fmla="*/ 174978 w 604122"/>
              <a:gd name="connsiteY53" fmla="*/ 288953 h 608237"/>
              <a:gd name="connsiteX54" fmla="*/ 173620 w 604122"/>
              <a:gd name="connsiteY54" fmla="*/ 290309 h 608237"/>
              <a:gd name="connsiteX55" fmla="*/ 318446 w 604122"/>
              <a:gd name="connsiteY55" fmla="*/ 434775 h 608237"/>
              <a:gd name="connsiteX56" fmla="*/ 319669 w 604122"/>
              <a:gd name="connsiteY56" fmla="*/ 433418 h 608237"/>
              <a:gd name="connsiteX57" fmla="*/ 339233 w 604122"/>
              <a:gd name="connsiteY57" fmla="*/ 414021 h 608237"/>
              <a:gd name="connsiteX58" fmla="*/ 428628 w 604122"/>
              <a:gd name="connsiteY58" fmla="*/ 414021 h 608237"/>
              <a:gd name="connsiteX59" fmla="*/ 491260 w 604122"/>
              <a:gd name="connsiteY59" fmla="*/ 476555 h 608237"/>
              <a:gd name="connsiteX60" fmla="*/ 491260 w 604122"/>
              <a:gd name="connsiteY60" fmla="*/ 565812 h 608237"/>
              <a:gd name="connsiteX61" fmla="*/ 471832 w 604122"/>
              <a:gd name="connsiteY61" fmla="*/ 585345 h 608237"/>
              <a:gd name="connsiteX62" fmla="*/ 150116 w 604122"/>
              <a:gd name="connsiteY62" fmla="*/ 458378 h 608237"/>
              <a:gd name="connsiteX63" fmla="*/ 22952 w 604122"/>
              <a:gd name="connsiteY63" fmla="*/ 137162 h 608237"/>
              <a:gd name="connsiteX64" fmla="*/ 42380 w 604122"/>
              <a:gd name="connsiteY64" fmla="*/ 117764 h 608237"/>
              <a:gd name="connsiteX65" fmla="*/ 87146 w 604122"/>
              <a:gd name="connsiteY65" fmla="*/ 99248 h 608237"/>
              <a:gd name="connsiteX66" fmla="*/ 320177 w 604122"/>
              <a:gd name="connsiteY66" fmla="*/ 0 h 608237"/>
              <a:gd name="connsiteX67" fmla="*/ 604122 w 604122"/>
              <a:gd name="connsiteY67" fmla="*/ 283528 h 608237"/>
              <a:gd name="connsiteX68" fmla="*/ 555756 w 604122"/>
              <a:gd name="connsiteY68" fmla="*/ 441978 h 608237"/>
              <a:gd name="connsiteX69" fmla="*/ 528041 w 604122"/>
              <a:gd name="connsiteY69" fmla="*/ 456629 h 608237"/>
              <a:gd name="connsiteX70" fmla="*/ 509292 w 604122"/>
              <a:gd name="connsiteY70" fmla="*/ 450931 h 608237"/>
              <a:gd name="connsiteX71" fmla="*/ 500326 w 604122"/>
              <a:gd name="connsiteY71" fmla="*/ 404672 h 608237"/>
              <a:gd name="connsiteX72" fmla="*/ 537415 w 604122"/>
              <a:gd name="connsiteY72" fmla="*/ 283528 h 608237"/>
              <a:gd name="connsiteX73" fmla="*/ 320177 w 604122"/>
              <a:gd name="connsiteY73" fmla="*/ 66744 h 608237"/>
              <a:gd name="connsiteX74" fmla="*/ 202116 w 604122"/>
              <a:gd name="connsiteY74" fmla="*/ 101473 h 608237"/>
              <a:gd name="connsiteX75" fmla="*/ 155924 w 604122"/>
              <a:gd name="connsiteY75" fmla="*/ 91706 h 608237"/>
              <a:gd name="connsiteX76" fmla="*/ 165705 w 604122"/>
              <a:gd name="connsiteY76" fmla="*/ 45582 h 608237"/>
              <a:gd name="connsiteX77" fmla="*/ 320177 w 604122"/>
              <a:gd name="connsiteY77" fmla="*/ 0 h 60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4122" h="608237">
                <a:moveTo>
                  <a:pt x="426983" y="154538"/>
                </a:moveTo>
                <a:lnTo>
                  <a:pt x="428885" y="154538"/>
                </a:lnTo>
                <a:cubicBezTo>
                  <a:pt x="434320" y="154538"/>
                  <a:pt x="439347" y="157386"/>
                  <a:pt x="441928" y="162134"/>
                </a:cubicBezTo>
                <a:cubicBezTo>
                  <a:pt x="444646" y="166745"/>
                  <a:pt x="444646" y="172442"/>
                  <a:pt x="441928" y="177054"/>
                </a:cubicBezTo>
                <a:lnTo>
                  <a:pt x="397363" y="254637"/>
                </a:lnTo>
                <a:lnTo>
                  <a:pt x="427390" y="254637"/>
                </a:lnTo>
                <a:lnTo>
                  <a:pt x="427390" y="222220"/>
                </a:lnTo>
                <a:cubicBezTo>
                  <a:pt x="427390" y="213947"/>
                  <a:pt x="434048" y="207300"/>
                  <a:pt x="442336" y="207300"/>
                </a:cubicBezTo>
                <a:lnTo>
                  <a:pt x="444102" y="207300"/>
                </a:lnTo>
                <a:cubicBezTo>
                  <a:pt x="452390" y="207300"/>
                  <a:pt x="459184" y="213947"/>
                  <a:pt x="459184" y="222220"/>
                </a:cubicBezTo>
                <a:lnTo>
                  <a:pt x="459184" y="254637"/>
                </a:lnTo>
                <a:lnTo>
                  <a:pt x="467879" y="254637"/>
                </a:lnTo>
                <a:cubicBezTo>
                  <a:pt x="476303" y="254637"/>
                  <a:pt x="482961" y="261284"/>
                  <a:pt x="482961" y="269557"/>
                </a:cubicBezTo>
                <a:lnTo>
                  <a:pt x="482961" y="271321"/>
                </a:lnTo>
                <a:cubicBezTo>
                  <a:pt x="482961" y="279594"/>
                  <a:pt x="476303" y="286376"/>
                  <a:pt x="467879" y="286376"/>
                </a:cubicBezTo>
                <a:lnTo>
                  <a:pt x="459184" y="286376"/>
                </a:lnTo>
                <a:lnTo>
                  <a:pt x="459184" y="315538"/>
                </a:lnTo>
                <a:cubicBezTo>
                  <a:pt x="459184" y="323812"/>
                  <a:pt x="452390" y="330458"/>
                  <a:pt x="444102" y="330458"/>
                </a:cubicBezTo>
                <a:lnTo>
                  <a:pt x="442336" y="330458"/>
                </a:lnTo>
                <a:cubicBezTo>
                  <a:pt x="434048" y="330458"/>
                  <a:pt x="427390" y="323812"/>
                  <a:pt x="427390" y="315538"/>
                </a:cubicBezTo>
                <a:lnTo>
                  <a:pt x="427390" y="286376"/>
                </a:lnTo>
                <a:lnTo>
                  <a:pt x="370461" y="286376"/>
                </a:lnTo>
                <a:cubicBezTo>
                  <a:pt x="362173" y="286376"/>
                  <a:pt x="355379" y="279594"/>
                  <a:pt x="355379" y="271321"/>
                </a:cubicBezTo>
                <a:lnTo>
                  <a:pt x="355379" y="267659"/>
                </a:lnTo>
                <a:cubicBezTo>
                  <a:pt x="355379" y="264946"/>
                  <a:pt x="356194" y="262369"/>
                  <a:pt x="357417" y="260199"/>
                </a:cubicBezTo>
                <a:lnTo>
                  <a:pt x="413939" y="162134"/>
                </a:lnTo>
                <a:cubicBezTo>
                  <a:pt x="416656" y="157522"/>
                  <a:pt x="421548" y="154538"/>
                  <a:pt x="426983" y="154538"/>
                </a:cubicBezTo>
                <a:close/>
                <a:moveTo>
                  <a:pt x="308102" y="154538"/>
                </a:moveTo>
                <a:cubicBezTo>
                  <a:pt x="341514" y="154538"/>
                  <a:pt x="363789" y="174070"/>
                  <a:pt x="363789" y="202960"/>
                </a:cubicBezTo>
                <a:cubicBezTo>
                  <a:pt x="363789" y="219508"/>
                  <a:pt x="353195" y="240124"/>
                  <a:pt x="334587" y="259520"/>
                </a:cubicBezTo>
                <a:lnTo>
                  <a:pt x="299274" y="298719"/>
                </a:lnTo>
                <a:lnTo>
                  <a:pt x="359850" y="298719"/>
                </a:lnTo>
                <a:cubicBezTo>
                  <a:pt x="368135" y="298719"/>
                  <a:pt x="374926" y="305501"/>
                  <a:pt x="374926" y="313775"/>
                </a:cubicBezTo>
                <a:lnTo>
                  <a:pt x="374926" y="315538"/>
                </a:lnTo>
                <a:cubicBezTo>
                  <a:pt x="374926" y="323812"/>
                  <a:pt x="368135" y="330458"/>
                  <a:pt x="359850" y="330458"/>
                </a:cubicBezTo>
                <a:lnTo>
                  <a:pt x="265454" y="330458"/>
                </a:lnTo>
                <a:cubicBezTo>
                  <a:pt x="257169" y="330458"/>
                  <a:pt x="250378" y="323812"/>
                  <a:pt x="250378" y="315538"/>
                </a:cubicBezTo>
                <a:lnTo>
                  <a:pt x="250378" y="311333"/>
                </a:lnTo>
                <a:cubicBezTo>
                  <a:pt x="250378" y="307536"/>
                  <a:pt x="251736" y="304009"/>
                  <a:pt x="254181" y="301296"/>
                </a:cubicBezTo>
                <a:lnTo>
                  <a:pt x="311226" y="237954"/>
                </a:lnTo>
                <a:cubicBezTo>
                  <a:pt x="311362" y="237819"/>
                  <a:pt x="311498" y="237683"/>
                  <a:pt x="311633" y="237547"/>
                </a:cubicBezTo>
                <a:cubicBezTo>
                  <a:pt x="325623" y="223034"/>
                  <a:pt x="332007" y="209471"/>
                  <a:pt x="332007" y="202960"/>
                </a:cubicBezTo>
                <a:cubicBezTo>
                  <a:pt x="332007" y="189261"/>
                  <a:pt x="319104" y="186413"/>
                  <a:pt x="308102" y="186413"/>
                </a:cubicBezTo>
                <a:cubicBezTo>
                  <a:pt x="297915" y="186413"/>
                  <a:pt x="285963" y="191567"/>
                  <a:pt x="277950" y="199569"/>
                </a:cubicBezTo>
                <a:cubicBezTo>
                  <a:pt x="272109" y="205402"/>
                  <a:pt x="262602" y="205266"/>
                  <a:pt x="256762" y="199434"/>
                </a:cubicBezTo>
                <a:lnTo>
                  <a:pt x="255539" y="198213"/>
                </a:lnTo>
                <a:cubicBezTo>
                  <a:pt x="252687" y="195500"/>
                  <a:pt x="251057" y="191567"/>
                  <a:pt x="251057" y="187633"/>
                </a:cubicBezTo>
                <a:cubicBezTo>
                  <a:pt x="251057" y="183700"/>
                  <a:pt x="252687" y="179902"/>
                  <a:pt x="255539" y="177054"/>
                </a:cubicBezTo>
                <a:cubicBezTo>
                  <a:pt x="269665" y="162947"/>
                  <a:pt x="289359" y="154538"/>
                  <a:pt x="308102" y="154538"/>
                </a:cubicBezTo>
                <a:close/>
                <a:moveTo>
                  <a:pt x="87146" y="99248"/>
                </a:moveTo>
                <a:cubicBezTo>
                  <a:pt x="103347" y="99248"/>
                  <a:pt x="119548" y="105420"/>
                  <a:pt x="131911" y="117764"/>
                </a:cubicBezTo>
                <a:lnTo>
                  <a:pt x="194542" y="180298"/>
                </a:lnTo>
                <a:cubicBezTo>
                  <a:pt x="219133" y="204986"/>
                  <a:pt x="219133" y="244867"/>
                  <a:pt x="194542" y="269555"/>
                </a:cubicBezTo>
                <a:lnTo>
                  <a:pt x="174978" y="288953"/>
                </a:lnTo>
                <a:cubicBezTo>
                  <a:pt x="174571" y="289495"/>
                  <a:pt x="174163" y="289902"/>
                  <a:pt x="173620" y="290309"/>
                </a:cubicBezTo>
                <a:lnTo>
                  <a:pt x="318446" y="434775"/>
                </a:lnTo>
                <a:cubicBezTo>
                  <a:pt x="318854" y="434368"/>
                  <a:pt x="319261" y="433825"/>
                  <a:pt x="319669" y="433418"/>
                </a:cubicBezTo>
                <a:lnTo>
                  <a:pt x="339233" y="414021"/>
                </a:lnTo>
                <a:cubicBezTo>
                  <a:pt x="363823" y="389333"/>
                  <a:pt x="403902" y="389333"/>
                  <a:pt x="428628" y="414021"/>
                </a:cubicBezTo>
                <a:lnTo>
                  <a:pt x="491260" y="476555"/>
                </a:lnTo>
                <a:cubicBezTo>
                  <a:pt x="515986" y="501243"/>
                  <a:pt x="515986" y="541259"/>
                  <a:pt x="491260" y="565812"/>
                </a:cubicBezTo>
                <a:lnTo>
                  <a:pt x="471832" y="585345"/>
                </a:lnTo>
                <a:cubicBezTo>
                  <a:pt x="419118" y="637841"/>
                  <a:pt x="293856" y="601894"/>
                  <a:pt x="150116" y="458378"/>
                </a:cubicBezTo>
                <a:cubicBezTo>
                  <a:pt x="6241" y="314862"/>
                  <a:pt x="-29626" y="189658"/>
                  <a:pt x="22952" y="137162"/>
                </a:cubicBezTo>
                <a:lnTo>
                  <a:pt x="42380" y="117764"/>
                </a:lnTo>
                <a:cubicBezTo>
                  <a:pt x="54743" y="105420"/>
                  <a:pt x="70944" y="99248"/>
                  <a:pt x="87146" y="99248"/>
                </a:cubicBezTo>
                <a:close/>
                <a:moveTo>
                  <a:pt x="320177" y="0"/>
                </a:moveTo>
                <a:cubicBezTo>
                  <a:pt x="476822" y="0"/>
                  <a:pt x="604122" y="127248"/>
                  <a:pt x="604122" y="283528"/>
                </a:cubicBezTo>
                <a:cubicBezTo>
                  <a:pt x="604122" y="340369"/>
                  <a:pt x="587411" y="395040"/>
                  <a:pt x="555756" y="441978"/>
                </a:cubicBezTo>
                <a:cubicBezTo>
                  <a:pt x="549235" y="451474"/>
                  <a:pt x="538774" y="456629"/>
                  <a:pt x="528041" y="456629"/>
                </a:cubicBezTo>
                <a:cubicBezTo>
                  <a:pt x="521520" y="456629"/>
                  <a:pt x="515134" y="454865"/>
                  <a:pt x="509292" y="450931"/>
                </a:cubicBezTo>
                <a:cubicBezTo>
                  <a:pt x="494076" y="440621"/>
                  <a:pt x="490001" y="419865"/>
                  <a:pt x="500326" y="404672"/>
                </a:cubicBezTo>
                <a:cubicBezTo>
                  <a:pt x="524509" y="368857"/>
                  <a:pt x="537415" y="326939"/>
                  <a:pt x="537415" y="283528"/>
                </a:cubicBezTo>
                <a:cubicBezTo>
                  <a:pt x="537415" y="164012"/>
                  <a:pt x="440004" y="66744"/>
                  <a:pt x="320177" y="66744"/>
                </a:cubicBezTo>
                <a:cubicBezTo>
                  <a:pt x="278061" y="66744"/>
                  <a:pt x="237303" y="78818"/>
                  <a:pt x="202116" y="101473"/>
                </a:cubicBezTo>
                <a:cubicBezTo>
                  <a:pt x="186628" y="111512"/>
                  <a:pt x="165977" y="107171"/>
                  <a:pt x="155924" y="91706"/>
                </a:cubicBezTo>
                <a:cubicBezTo>
                  <a:pt x="145870" y="76241"/>
                  <a:pt x="150353" y="55620"/>
                  <a:pt x="165705" y="45582"/>
                </a:cubicBezTo>
                <a:cubicBezTo>
                  <a:pt x="211762" y="15736"/>
                  <a:pt x="265154" y="0"/>
                  <a:pt x="320177" y="0"/>
                </a:cubicBezTo>
                <a:close/>
              </a:path>
            </a:pathLst>
          </a:custGeom>
          <a:solidFill>
            <a:srgbClr val="024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1" name="文本框 96">
            <a:extLst>
              <a:ext uri="{FF2B5EF4-FFF2-40B4-BE49-F238E27FC236}">
                <a16:creationId xmlns:a16="http://schemas.microsoft.com/office/drawing/2014/main" id="{4E686AFA-E823-470C-8F38-612D5B913F1C}"/>
              </a:ext>
            </a:extLst>
          </p:cNvPr>
          <p:cNvSpPr txBox="1"/>
          <p:nvPr/>
        </p:nvSpPr>
        <p:spPr>
          <a:xfrm>
            <a:off x="743545" y="6262021"/>
            <a:ext cx="702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rgbClr val="FF8500"/>
                </a:solidFill>
              </a:rPr>
              <a:t>12345</a:t>
            </a:r>
            <a:endParaRPr lang="zh-CN" altLang="en-US" sz="1200" dirty="0">
              <a:solidFill>
                <a:srgbClr val="FF8500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A2F24F5-1B97-4093-B79E-4AE82EBC957F}"/>
              </a:ext>
            </a:extLst>
          </p:cNvPr>
          <p:cNvGrpSpPr/>
          <p:nvPr/>
        </p:nvGrpSpPr>
        <p:grpSpPr>
          <a:xfrm>
            <a:off x="475926" y="6674273"/>
            <a:ext cx="2325024" cy="0"/>
            <a:chOff x="475926" y="6674273"/>
            <a:chExt cx="2325024" cy="0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74C61A5-4A70-4F04-BD89-79C6215D02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926" y="6674273"/>
              <a:ext cx="1542891" cy="0"/>
            </a:xfrm>
            <a:prstGeom prst="line">
              <a:avLst/>
            </a:prstGeom>
            <a:ln w="12700">
              <a:solidFill>
                <a:srgbClr val="024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140366E6-BB4C-4BF6-9B27-CFCE769E0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1352" y="6674273"/>
              <a:ext cx="79959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FF8500"/>
                  </a:gs>
                  <a:gs pos="100000">
                    <a:srgbClr val="FF850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39026DB-E136-4569-8C26-466800B2E9D3}"/>
              </a:ext>
            </a:extLst>
          </p:cNvPr>
          <p:cNvSpPr txBox="1"/>
          <p:nvPr/>
        </p:nvSpPr>
        <p:spPr>
          <a:xfrm rot="10800000">
            <a:off x="78470" y="6052143"/>
            <a:ext cx="430887" cy="712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solidFill>
                  <a:srgbClr val="02479D"/>
                </a:solidFill>
              </a:rPr>
              <a:t>20XX</a:t>
            </a:r>
            <a:endParaRPr lang="zh-CN" altLang="en-US" sz="1600" dirty="0">
              <a:solidFill>
                <a:srgbClr val="02479D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44D092-1027-469E-8ADA-5187E8F3EC7C}"/>
              </a:ext>
            </a:extLst>
          </p:cNvPr>
          <p:cNvCxnSpPr>
            <a:cxnSpLocks/>
            <a:stCxn id="7" idx="2"/>
          </p:cNvCxnSpPr>
          <p:nvPr/>
        </p:nvCxnSpPr>
        <p:spPr>
          <a:xfrm flipV="1">
            <a:off x="293913" y="3376175"/>
            <a:ext cx="1" cy="2675968"/>
          </a:xfrm>
          <a:prstGeom prst="line">
            <a:avLst/>
          </a:prstGeom>
          <a:ln w="12700">
            <a:gradFill>
              <a:gsLst>
                <a:gs pos="0">
                  <a:srgbClr val="02479D"/>
                </a:gs>
                <a:gs pos="100000">
                  <a:srgbClr val="02479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2FC9BEDD-4752-490C-A06F-1AC6704E6D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9772" y="2389699"/>
            <a:ext cx="2303219" cy="268211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5A2EB4CF-9622-4A37-B898-E17134B6CD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572" y="1543226"/>
            <a:ext cx="701271" cy="816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F0DAA3-4817-4313-8B75-6A51813E93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864" y="1567331"/>
            <a:ext cx="9536508" cy="4088889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28041B-224A-4F16-AC9A-FBA21DBDB933}"/>
              </a:ext>
            </a:extLst>
          </p:cNvPr>
          <p:cNvGrpSpPr/>
          <p:nvPr/>
        </p:nvGrpSpPr>
        <p:grpSpPr>
          <a:xfrm>
            <a:off x="10411533" y="152645"/>
            <a:ext cx="1282953" cy="1067275"/>
            <a:chOff x="10579298" y="157937"/>
            <a:chExt cx="1115188" cy="92771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434C6F1-6AFA-4886-8906-8C099497C35D}"/>
                </a:ext>
              </a:extLst>
            </p:cNvPr>
            <p:cNvSpPr txBox="1"/>
            <p:nvPr/>
          </p:nvSpPr>
          <p:spPr>
            <a:xfrm>
              <a:off x="10595711" y="364702"/>
              <a:ext cx="10368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LOGO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A382BD9-BFD5-4C5B-8817-4CFBA5B7D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3565" flipV="1">
              <a:off x="10579298" y="157937"/>
              <a:ext cx="1115188" cy="927713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2273007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119E3E7-0D56-411B-8D5D-B14AFEA5FE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109850"/>
            <a:ext cx="12192001" cy="7005064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85737536-D937-4EBD-AFB6-1E300BA1CA04}"/>
              </a:ext>
            </a:extLst>
          </p:cNvPr>
          <p:cNvSpPr/>
          <p:nvPr/>
        </p:nvSpPr>
        <p:spPr>
          <a:xfrm>
            <a:off x="0" y="-44776"/>
            <a:ext cx="12192000" cy="6939990"/>
          </a:xfrm>
          <a:prstGeom prst="rect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bg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20BE8899-7017-4111-A776-FD45D76734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392" y="-109849"/>
            <a:ext cx="12306784" cy="420683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CRM</a:t>
            </a:r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训练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993767E-9BBD-4CA9-BD2E-A553E78F34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418" t="48627" r="5920"/>
          <a:stretch/>
        </p:blipFill>
        <p:spPr>
          <a:xfrm>
            <a:off x="2523888" y="1613828"/>
            <a:ext cx="7355725" cy="2621857"/>
          </a:xfrm>
          <a:prstGeom prst="rect">
            <a:avLst/>
          </a:prstGeom>
          <a:effectLst>
            <a:outerShdw blurRad="571500" dist="850900" dir="5400000" algn="tl" rotWithShape="0">
              <a:prstClr val="black">
                <a:alpha val="19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975FE3E-09B9-43D9-A52C-D8473EFBB63D}"/>
              </a:ext>
            </a:extLst>
          </p:cNvPr>
          <p:cNvSpPr txBox="1"/>
          <p:nvPr/>
        </p:nvSpPr>
        <p:spPr>
          <a:xfrm>
            <a:off x="1749111" y="4654755"/>
            <a:ext cx="8693778" cy="2646878"/>
          </a:xfrm>
          <a:prstGeom prst="rect">
            <a:avLst/>
          </a:prstGeom>
          <a:noFill/>
          <a:effectLst>
            <a:outerShdw blurRad="317500" dist="38100" dir="2700000" algn="tl" rotWithShape="0">
              <a:prstClr val="black">
                <a:alpha val="19000"/>
              </a:prstClr>
            </a:outerShdw>
          </a:effectLst>
          <a:scene3d>
            <a:camera prst="perspectiveRelaxed" fov="7200000">
              <a:rot lat="174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kumimoji="0" lang="zh-CN" altLang="en-US" sz="16600" b="0" i="0" u="none" strike="noStrike" kern="1200" cap="none" spc="300" normalizeH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22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训练内容</a:t>
            </a:r>
            <a:endParaRPr lang="zh-CN" altLang="en-US" sz="16600" spc="3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AC0D38-24D8-4530-AD6F-883F962CECAA}"/>
              </a:ext>
            </a:extLst>
          </p:cNvPr>
          <p:cNvGrpSpPr/>
          <p:nvPr/>
        </p:nvGrpSpPr>
        <p:grpSpPr>
          <a:xfrm>
            <a:off x="570436" y="4031390"/>
            <a:ext cx="1306797" cy="1306797"/>
            <a:chOff x="570436" y="4009526"/>
            <a:chExt cx="1306797" cy="130679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CC1400F-41E8-40CA-A31E-BA3FA1CAF7DF}"/>
                </a:ext>
              </a:extLst>
            </p:cNvPr>
            <p:cNvGrpSpPr/>
            <p:nvPr/>
          </p:nvGrpSpPr>
          <p:grpSpPr>
            <a:xfrm>
              <a:off x="657890" y="4096980"/>
              <a:ext cx="1131888" cy="1131888"/>
              <a:chOff x="660400" y="4096982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73AF0AD-5A9B-4A71-97AD-8C1497E66303}"/>
                  </a:ext>
                </a:extLst>
              </p:cNvPr>
              <p:cNvSpPr/>
              <p:nvPr/>
            </p:nvSpPr>
            <p:spPr>
              <a:xfrm>
                <a:off x="660400" y="4096982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3C09DEC-A7ED-43EA-B5C2-4B326D17B3D0}"/>
                  </a:ext>
                </a:extLst>
              </p:cNvPr>
              <p:cNvSpPr txBox="1"/>
              <p:nvPr/>
            </p:nvSpPr>
            <p:spPr>
              <a:xfrm>
                <a:off x="745346" y="4339760"/>
                <a:ext cx="980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特定</a:t>
                </a:r>
                <a:endParaRPr lang="en-US" altLang="zh-CN" dirty="0"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endParaRPr>
              </a:p>
              <a:p>
                <a:pPr algn="ctr"/>
                <a:r>
                  <a:rPr lang="zh-CN" altLang="en-US" dirty="0"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训练</a:t>
                </a:r>
              </a:p>
            </p:txBody>
          </p:sp>
        </p:grp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8AAFD272-D49F-4150-9CE5-7A4BE891356C}"/>
                </a:ext>
              </a:extLst>
            </p:cNvPr>
            <p:cNvSpPr/>
            <p:nvPr/>
          </p:nvSpPr>
          <p:spPr>
            <a:xfrm>
              <a:off x="570436" y="4009526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A506C03-32FD-4140-9FE7-FE1B8F55ABBA}"/>
              </a:ext>
            </a:extLst>
          </p:cNvPr>
          <p:cNvGrpSpPr/>
          <p:nvPr/>
        </p:nvGrpSpPr>
        <p:grpSpPr>
          <a:xfrm>
            <a:off x="2501811" y="4031390"/>
            <a:ext cx="1306797" cy="1306797"/>
            <a:chOff x="2533028" y="4012528"/>
            <a:chExt cx="1306797" cy="130679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7CCFE8D-DC84-4AE3-B910-E87C03EFD591}"/>
                </a:ext>
              </a:extLst>
            </p:cNvPr>
            <p:cNvGrpSpPr/>
            <p:nvPr/>
          </p:nvGrpSpPr>
          <p:grpSpPr>
            <a:xfrm>
              <a:off x="2620482" y="4099982"/>
              <a:ext cx="1131888" cy="1131888"/>
              <a:chOff x="2620483" y="4096982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C2F3E78-9758-4AA3-B70E-E1CBB05B58B8}"/>
                  </a:ext>
                </a:extLst>
              </p:cNvPr>
              <p:cNvSpPr/>
              <p:nvPr/>
            </p:nvSpPr>
            <p:spPr>
              <a:xfrm>
                <a:off x="2620483" y="4096982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B991CA5-0DEB-46CE-A499-2883A7034D8B}"/>
                  </a:ext>
                </a:extLst>
              </p:cNvPr>
              <p:cNvSpPr txBox="1"/>
              <p:nvPr/>
            </p:nvSpPr>
            <p:spPr>
              <a:xfrm>
                <a:off x="2705429" y="4339760"/>
                <a:ext cx="980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沟通</a:t>
                </a:r>
                <a:endParaRPr lang="en-US" altLang="zh-CN" dirty="0"/>
              </a:p>
              <a:p>
                <a:r>
                  <a:rPr lang="zh-CN" altLang="en-US" dirty="0"/>
                  <a:t>交流</a:t>
                </a:r>
              </a:p>
            </p:txBody>
          </p:sp>
        </p:grpSp>
        <p:sp>
          <p:nvSpPr>
            <p:cNvPr id="54" name="弧形 53">
              <a:extLst>
                <a:ext uri="{FF2B5EF4-FFF2-40B4-BE49-F238E27FC236}">
                  <a16:creationId xmlns:a16="http://schemas.microsoft.com/office/drawing/2014/main" id="{0F9955D1-38DC-4B2F-82A9-15F516A8D752}"/>
                </a:ext>
              </a:extLst>
            </p:cNvPr>
            <p:cNvSpPr/>
            <p:nvPr/>
          </p:nvSpPr>
          <p:spPr>
            <a:xfrm>
              <a:off x="2533028" y="4012528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21C366-9347-43BE-80E1-3789225A5982}"/>
              </a:ext>
            </a:extLst>
          </p:cNvPr>
          <p:cNvGrpSpPr/>
          <p:nvPr/>
        </p:nvGrpSpPr>
        <p:grpSpPr>
          <a:xfrm>
            <a:off x="4433186" y="4031390"/>
            <a:ext cx="1306797" cy="1306797"/>
            <a:chOff x="4575785" y="4053254"/>
            <a:chExt cx="1306797" cy="130679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6AF1EB5-00B8-4DCF-ACBB-8EEF1539F4FD}"/>
                </a:ext>
              </a:extLst>
            </p:cNvPr>
            <p:cNvGrpSpPr/>
            <p:nvPr/>
          </p:nvGrpSpPr>
          <p:grpSpPr>
            <a:xfrm>
              <a:off x="4663239" y="4140708"/>
              <a:ext cx="1131888" cy="1131888"/>
              <a:chOff x="4580566" y="4096982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C3FB9EA-BEB8-4BF0-817C-AE0ADF64FBBE}"/>
                  </a:ext>
                </a:extLst>
              </p:cNvPr>
              <p:cNvSpPr/>
              <p:nvPr/>
            </p:nvSpPr>
            <p:spPr>
              <a:xfrm>
                <a:off x="4580566" y="4096982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53F77C7-125E-4B05-B6CC-8912FD3A5B81}"/>
                  </a:ext>
                </a:extLst>
              </p:cNvPr>
              <p:cNvSpPr txBox="1"/>
              <p:nvPr/>
            </p:nvSpPr>
            <p:spPr>
              <a:xfrm>
                <a:off x="4665512" y="4339760"/>
                <a:ext cx="980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差错</a:t>
                </a:r>
                <a:endParaRPr lang="en-US" altLang="zh-CN" dirty="0"/>
              </a:p>
              <a:p>
                <a:r>
                  <a:rPr lang="zh-CN" altLang="en-US" dirty="0"/>
                  <a:t>管理</a:t>
                </a:r>
              </a:p>
            </p:txBody>
          </p:sp>
        </p:grp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22C13AF4-5FA3-49B8-91C3-840A77150038}"/>
                </a:ext>
              </a:extLst>
            </p:cNvPr>
            <p:cNvSpPr/>
            <p:nvPr/>
          </p:nvSpPr>
          <p:spPr>
            <a:xfrm>
              <a:off x="4575785" y="4053254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554C757-9539-4D1E-A80B-ABA3D2319B48}"/>
              </a:ext>
            </a:extLst>
          </p:cNvPr>
          <p:cNvGrpSpPr/>
          <p:nvPr/>
        </p:nvGrpSpPr>
        <p:grpSpPr>
          <a:xfrm>
            <a:off x="6364561" y="4031390"/>
            <a:ext cx="1306797" cy="1306797"/>
            <a:chOff x="6511700" y="4040193"/>
            <a:chExt cx="1306797" cy="130679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1CF2867-C535-4636-A4F3-C704715C6B15}"/>
                </a:ext>
              </a:extLst>
            </p:cNvPr>
            <p:cNvGrpSpPr/>
            <p:nvPr/>
          </p:nvGrpSpPr>
          <p:grpSpPr>
            <a:xfrm>
              <a:off x="6599154" y="4127647"/>
              <a:ext cx="1131888" cy="1131888"/>
              <a:chOff x="6540649" y="4096982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1F5B972-2B28-47FE-ABDB-762B44E1B4F5}"/>
                  </a:ext>
                </a:extLst>
              </p:cNvPr>
              <p:cNvSpPr/>
              <p:nvPr/>
            </p:nvSpPr>
            <p:spPr>
              <a:xfrm>
                <a:off x="6540649" y="4096982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53C32D1-406D-4511-BE26-8C8BE92FAD78}"/>
                  </a:ext>
                </a:extLst>
              </p:cNvPr>
              <p:cNvSpPr txBox="1"/>
              <p:nvPr/>
            </p:nvSpPr>
            <p:spPr>
              <a:xfrm>
                <a:off x="6583122" y="4370427"/>
                <a:ext cx="104694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资源</a:t>
                </a:r>
                <a:endParaRPr lang="en-US" altLang="zh-CN" dirty="0"/>
              </a:p>
              <a:p>
                <a:r>
                  <a:rPr lang="zh-CN" altLang="en-US" dirty="0"/>
                  <a:t>管理</a:t>
                </a:r>
              </a:p>
            </p:txBody>
          </p:sp>
        </p:grpSp>
        <p:sp>
          <p:nvSpPr>
            <p:cNvPr id="67" name="弧形 66">
              <a:extLst>
                <a:ext uri="{FF2B5EF4-FFF2-40B4-BE49-F238E27FC236}">
                  <a16:creationId xmlns:a16="http://schemas.microsoft.com/office/drawing/2014/main" id="{554AFB19-5D34-48BB-B2A4-48EB5E27E7B5}"/>
                </a:ext>
              </a:extLst>
            </p:cNvPr>
            <p:cNvSpPr/>
            <p:nvPr/>
          </p:nvSpPr>
          <p:spPr>
            <a:xfrm>
              <a:off x="6511700" y="4040193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128A8A3-5EA8-480E-AC7E-F6A456F57C4C}"/>
              </a:ext>
            </a:extLst>
          </p:cNvPr>
          <p:cNvGrpSpPr/>
          <p:nvPr/>
        </p:nvGrpSpPr>
        <p:grpSpPr>
          <a:xfrm>
            <a:off x="8295936" y="4031390"/>
            <a:ext cx="1306797" cy="1306797"/>
            <a:chOff x="8507340" y="4053253"/>
            <a:chExt cx="1306797" cy="130679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DEB8BBF-9622-496E-83B8-A20D6C21853C}"/>
                </a:ext>
              </a:extLst>
            </p:cNvPr>
            <p:cNvGrpSpPr/>
            <p:nvPr/>
          </p:nvGrpSpPr>
          <p:grpSpPr>
            <a:xfrm>
              <a:off x="8594794" y="4140707"/>
              <a:ext cx="1131888" cy="1131888"/>
              <a:chOff x="8500732" y="4096982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B97A0C8-6DA9-41AC-AA42-6A8A0702DB85}"/>
                  </a:ext>
                </a:extLst>
              </p:cNvPr>
              <p:cNvSpPr/>
              <p:nvPr/>
            </p:nvSpPr>
            <p:spPr>
              <a:xfrm>
                <a:off x="8500732" y="4096982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112E12CC-B292-4C46-8D6C-A51C3D2CAED4}"/>
                  </a:ext>
                </a:extLst>
              </p:cNvPr>
              <p:cNvSpPr txBox="1"/>
              <p:nvPr/>
            </p:nvSpPr>
            <p:spPr>
              <a:xfrm>
                <a:off x="8585678" y="4339760"/>
                <a:ext cx="980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情景</a:t>
                </a:r>
                <a:endParaRPr lang="en-US" altLang="zh-CN"/>
              </a:p>
              <a:p>
                <a:r>
                  <a:rPr lang="zh-CN" altLang="en-US"/>
                  <a:t>意识</a:t>
                </a:r>
                <a:endParaRPr lang="zh-CN" altLang="en-US" dirty="0"/>
              </a:p>
            </p:txBody>
          </p:sp>
        </p:grpSp>
        <p:sp>
          <p:nvSpPr>
            <p:cNvPr id="68" name="弧形 67">
              <a:extLst>
                <a:ext uri="{FF2B5EF4-FFF2-40B4-BE49-F238E27FC236}">
                  <a16:creationId xmlns:a16="http://schemas.microsoft.com/office/drawing/2014/main" id="{295B9744-F108-4DAB-9DFE-59BB0560E2F5}"/>
                </a:ext>
              </a:extLst>
            </p:cNvPr>
            <p:cNvSpPr/>
            <p:nvPr/>
          </p:nvSpPr>
          <p:spPr>
            <a:xfrm>
              <a:off x="8507340" y="4053253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8B9F930-3442-4C81-91A6-4207E24F1D68}"/>
              </a:ext>
            </a:extLst>
          </p:cNvPr>
          <p:cNvGrpSpPr/>
          <p:nvPr/>
        </p:nvGrpSpPr>
        <p:grpSpPr>
          <a:xfrm>
            <a:off x="10227313" y="4031390"/>
            <a:ext cx="1306797" cy="1306797"/>
            <a:chOff x="10436145" y="4009525"/>
            <a:chExt cx="1306797" cy="1306797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B5C3DF2-83CB-4B4C-9FBB-195ABC26390A}"/>
                </a:ext>
              </a:extLst>
            </p:cNvPr>
            <p:cNvGrpSpPr/>
            <p:nvPr/>
          </p:nvGrpSpPr>
          <p:grpSpPr>
            <a:xfrm>
              <a:off x="10523599" y="4096979"/>
              <a:ext cx="1131888" cy="1131888"/>
              <a:chOff x="1616621" y="2678030"/>
              <a:chExt cx="1131888" cy="1131888"/>
            </a:xfrm>
            <a:effectLst>
              <a:reflection blurRad="101600" stA="52000" endA="300" endPos="35000" dist="38100" dir="5400000" sy="-100000" algn="bl" rotWithShape="0"/>
            </a:effectLst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BC80973-5106-4EA1-B5F4-F16FD5BF48BB}"/>
                  </a:ext>
                </a:extLst>
              </p:cNvPr>
              <p:cNvSpPr/>
              <p:nvPr/>
            </p:nvSpPr>
            <p:spPr>
              <a:xfrm>
                <a:off x="1616621" y="2678030"/>
                <a:ext cx="1131888" cy="113188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>
                      <a:hueOff val="0"/>
                      <a:satOff val="0"/>
                      <a:lumOff val="0"/>
                      <a:satMod val="103000"/>
                      <a:lumMod val="102000"/>
                      <a:tint val="94000"/>
                      <a:alpha val="0"/>
                    </a:schemeClr>
                  </a:gs>
                  <a:gs pos="100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96FE8644-0B04-4036-8DBE-FADB4578DF2A}"/>
                  </a:ext>
                </a:extLst>
              </p:cNvPr>
              <p:cNvSpPr txBox="1"/>
              <p:nvPr/>
            </p:nvSpPr>
            <p:spPr>
              <a:xfrm>
                <a:off x="1701567" y="2920808"/>
                <a:ext cx="980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操作</a:t>
                </a:r>
                <a:endParaRPr lang="en-US" altLang="zh-CN" dirty="0"/>
              </a:p>
              <a:p>
                <a:r>
                  <a:rPr lang="zh-CN" altLang="en-US" dirty="0"/>
                  <a:t>程序</a:t>
                </a:r>
              </a:p>
            </p:txBody>
          </p:sp>
        </p:grp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id="{EEF50952-66BD-45C7-9E63-9BB29528E95E}"/>
                </a:ext>
              </a:extLst>
            </p:cNvPr>
            <p:cNvSpPr/>
            <p:nvPr/>
          </p:nvSpPr>
          <p:spPr>
            <a:xfrm>
              <a:off x="10436145" y="4009525"/>
              <a:ext cx="1306797" cy="1306797"/>
            </a:xfrm>
            <a:prstGeom prst="arc">
              <a:avLst>
                <a:gd name="adj1" fmla="val 16200000"/>
                <a:gd name="adj2" fmla="val 5364680"/>
              </a:avLst>
            </a:prstGeom>
            <a:ln w="12700" cap="rnd"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  <a:gd name="connsiteX3" fmla="*/ 653399 w 1306797"/>
                        <a:gd name="connsiteY3" fmla="*/ 653399 h 1306797"/>
                        <a:gd name="connsiteX4" fmla="*/ 653398 w 1306797"/>
                        <a:gd name="connsiteY4" fmla="*/ 0 h 1306797"/>
                        <a:gd name="connsiteX0" fmla="*/ 653398 w 1306797"/>
                        <a:gd name="connsiteY0" fmla="*/ 0 h 1306797"/>
                        <a:gd name="connsiteX1" fmla="*/ 1306788 w 1306797"/>
                        <a:gd name="connsiteY1" fmla="*/ 650042 h 1306797"/>
                        <a:gd name="connsiteX2" fmla="*/ 660111 w 1306797"/>
                        <a:gd name="connsiteY2" fmla="*/ 1306763 h 13067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06797" h="1306797" stroke="0" extrusionOk="0">
                          <a:moveTo>
                            <a:pt x="653398" y="0"/>
                          </a:moveTo>
                          <a:cubicBezTo>
                            <a:pt x="980105" y="-20259"/>
                            <a:pt x="1285999" y="297604"/>
                            <a:pt x="1306788" y="650042"/>
                          </a:cubicBezTo>
                          <a:cubicBezTo>
                            <a:pt x="1389206" y="1026551"/>
                            <a:pt x="929020" y="1305951"/>
                            <a:pt x="660111" y="1306763"/>
                          </a:cubicBezTo>
                          <a:cubicBezTo>
                            <a:pt x="613237" y="1132565"/>
                            <a:pt x="649414" y="905580"/>
                            <a:pt x="653399" y="653399"/>
                          </a:cubicBezTo>
                          <a:cubicBezTo>
                            <a:pt x="644667" y="430822"/>
                            <a:pt x="675571" y="228394"/>
                            <a:pt x="653398" y="0"/>
                          </a:cubicBezTo>
                          <a:close/>
                        </a:path>
                        <a:path w="1306797" h="1306797" fill="none" extrusionOk="0">
                          <a:moveTo>
                            <a:pt x="653398" y="0"/>
                          </a:moveTo>
                          <a:cubicBezTo>
                            <a:pt x="1092373" y="9422"/>
                            <a:pt x="1314896" y="270007"/>
                            <a:pt x="1306788" y="650042"/>
                          </a:cubicBezTo>
                          <a:cubicBezTo>
                            <a:pt x="1214153" y="995120"/>
                            <a:pt x="958209" y="1360910"/>
                            <a:pt x="660111" y="1306763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C66BDA6-2526-4F03-BFED-E42BD30FFE8A}"/>
              </a:ext>
            </a:extLst>
          </p:cNvPr>
          <p:cNvCxnSpPr/>
          <p:nvPr/>
        </p:nvCxnSpPr>
        <p:spPr>
          <a:xfrm>
            <a:off x="1877233" y="4682717"/>
            <a:ext cx="551642" cy="0"/>
          </a:xfrm>
          <a:prstGeom prst="line">
            <a:avLst/>
          </a:prstGeom>
          <a:ln w="12700" cap="rnd"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931B28D-EBAE-4B4C-961B-C3675D074DB5}"/>
              </a:ext>
            </a:extLst>
          </p:cNvPr>
          <p:cNvCxnSpPr/>
          <p:nvPr/>
        </p:nvCxnSpPr>
        <p:spPr>
          <a:xfrm>
            <a:off x="3808608" y="4715454"/>
            <a:ext cx="551642" cy="0"/>
          </a:xfrm>
          <a:prstGeom prst="line">
            <a:avLst/>
          </a:prstGeom>
          <a:ln w="12700" cap="rnd"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BF4BBDE-885A-4ACF-990C-39EF75C55FA0}"/>
              </a:ext>
            </a:extLst>
          </p:cNvPr>
          <p:cNvCxnSpPr/>
          <p:nvPr/>
        </p:nvCxnSpPr>
        <p:spPr>
          <a:xfrm>
            <a:off x="5739983" y="4692821"/>
            <a:ext cx="551642" cy="0"/>
          </a:xfrm>
          <a:prstGeom prst="line">
            <a:avLst/>
          </a:prstGeom>
          <a:ln w="12700" cap="rnd"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D671025D-7078-44E9-BC3B-A32C476EF42E}"/>
              </a:ext>
            </a:extLst>
          </p:cNvPr>
          <p:cNvCxnSpPr/>
          <p:nvPr/>
        </p:nvCxnSpPr>
        <p:spPr>
          <a:xfrm>
            <a:off x="7671358" y="4715454"/>
            <a:ext cx="551642" cy="0"/>
          </a:xfrm>
          <a:prstGeom prst="line">
            <a:avLst/>
          </a:prstGeom>
          <a:ln w="12700" cap="rnd"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216744A7-4675-4904-B208-0981901DF785}"/>
              </a:ext>
            </a:extLst>
          </p:cNvPr>
          <p:cNvCxnSpPr/>
          <p:nvPr/>
        </p:nvCxnSpPr>
        <p:spPr>
          <a:xfrm>
            <a:off x="9602733" y="4715454"/>
            <a:ext cx="551642" cy="0"/>
          </a:xfrm>
          <a:prstGeom prst="line">
            <a:avLst/>
          </a:prstGeom>
          <a:ln w="12700" cap="rnd"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782CEF-65C1-41D5-B56B-F2C73E066EEB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E0177E3-9824-40B2-A3C6-819F8BA9F810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E9F5F31-4090-4BFC-B6AA-7A482434D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2785785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1C710CD-81B7-416E-B209-44DB4E4B40F2}"/>
              </a:ext>
            </a:extLst>
          </p:cNvPr>
          <p:cNvSpPr/>
          <p:nvPr/>
        </p:nvSpPr>
        <p:spPr>
          <a:xfrm>
            <a:off x="4605716" y="0"/>
            <a:ext cx="7586285" cy="6873556"/>
          </a:xfrm>
          <a:custGeom>
            <a:avLst/>
            <a:gdLst>
              <a:gd name="connsiteX0" fmla="*/ 1528264 w 7586285"/>
              <a:gd name="connsiteY0" fmla="*/ 0 h 6873556"/>
              <a:gd name="connsiteX1" fmla="*/ 7586285 w 7586285"/>
              <a:gd name="connsiteY1" fmla="*/ 0 h 6873556"/>
              <a:gd name="connsiteX2" fmla="*/ 7586285 w 7586285"/>
              <a:gd name="connsiteY2" fmla="*/ 6873556 h 6873556"/>
              <a:gd name="connsiteX3" fmla="*/ 201487 w 7586285"/>
              <a:gd name="connsiteY3" fmla="*/ 6873556 h 6873556"/>
              <a:gd name="connsiteX4" fmla="*/ 199169 w 7586285"/>
              <a:gd name="connsiteY4" fmla="*/ 6864215 h 6873556"/>
              <a:gd name="connsiteX5" fmla="*/ 221381 w 7586285"/>
              <a:gd name="connsiteY5" fmla="*/ 6864279 h 6873556"/>
              <a:gd name="connsiteX6" fmla="*/ 211756 w 7586285"/>
              <a:gd name="connsiteY6" fmla="*/ 6854719 h 6873556"/>
              <a:gd name="connsiteX7" fmla="*/ 48126 w 7586285"/>
              <a:gd name="connsiteY7" fmla="*/ 6491443 h 6873556"/>
              <a:gd name="connsiteX8" fmla="*/ 0 w 7586285"/>
              <a:gd name="connsiteY8" fmla="*/ 6166408 h 6873556"/>
              <a:gd name="connsiteX9" fmla="*/ 0 w 7586285"/>
              <a:gd name="connsiteY9" fmla="*/ 5831812 h 6873556"/>
              <a:gd name="connsiteX10" fmla="*/ 38501 w 7586285"/>
              <a:gd name="connsiteY10" fmla="*/ 5392058 h 6873556"/>
              <a:gd name="connsiteX11" fmla="*/ 154004 w 7586285"/>
              <a:gd name="connsiteY11" fmla="*/ 4980983 h 6873556"/>
              <a:gd name="connsiteX12" fmla="*/ 279132 w 7586285"/>
              <a:gd name="connsiteY12" fmla="*/ 4703746 h 6873556"/>
              <a:gd name="connsiteX13" fmla="*/ 500513 w 7586285"/>
              <a:gd name="connsiteY13" fmla="*/ 4321350 h 6873556"/>
              <a:gd name="connsiteX14" fmla="*/ 702644 w 7586285"/>
              <a:gd name="connsiteY14" fmla="*/ 4005875 h 6873556"/>
              <a:gd name="connsiteX15" fmla="*/ 914402 w 7586285"/>
              <a:gd name="connsiteY15" fmla="*/ 3709518 h 6873556"/>
              <a:gd name="connsiteX16" fmla="*/ 1135782 w 7586285"/>
              <a:gd name="connsiteY16" fmla="*/ 3365362 h 6873556"/>
              <a:gd name="connsiteX17" fmla="*/ 1347539 w 7586285"/>
              <a:gd name="connsiteY17" fmla="*/ 3069006 h 6873556"/>
              <a:gd name="connsiteX18" fmla="*/ 1511166 w 7586285"/>
              <a:gd name="connsiteY18" fmla="*/ 2715290 h 6873556"/>
              <a:gd name="connsiteX19" fmla="*/ 1742172 w 7586285"/>
              <a:gd name="connsiteY19" fmla="*/ 2084338 h 6873556"/>
              <a:gd name="connsiteX20" fmla="*/ 1838425 w 7586285"/>
              <a:gd name="connsiteY20" fmla="*/ 1644584 h 6873556"/>
              <a:gd name="connsiteX21" fmla="*/ 1819174 w 7586285"/>
              <a:gd name="connsiteY21" fmla="*/ 1176149 h 6873556"/>
              <a:gd name="connsiteX22" fmla="*/ 1761423 w 7586285"/>
              <a:gd name="connsiteY22" fmla="*/ 765073 h 6873556"/>
              <a:gd name="connsiteX23" fmla="*/ 1674798 w 7586285"/>
              <a:gd name="connsiteY23" fmla="*/ 382678 h 6873556"/>
              <a:gd name="connsiteX24" fmla="*/ 1530417 w 7586285"/>
              <a:gd name="connsiteY24" fmla="*/ 282 h 6873556"/>
              <a:gd name="connsiteX25" fmla="*/ 1528333 w 7586285"/>
              <a:gd name="connsiteY25" fmla="*/ 278 h 687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86285" h="6873556">
                <a:moveTo>
                  <a:pt x="1528264" y="0"/>
                </a:moveTo>
                <a:lnTo>
                  <a:pt x="7586285" y="0"/>
                </a:lnTo>
                <a:lnTo>
                  <a:pt x="7586285" y="6873556"/>
                </a:lnTo>
                <a:lnTo>
                  <a:pt x="201487" y="6873556"/>
                </a:lnTo>
                <a:lnTo>
                  <a:pt x="199169" y="6864215"/>
                </a:lnTo>
                <a:lnTo>
                  <a:pt x="221381" y="6864279"/>
                </a:lnTo>
                <a:lnTo>
                  <a:pt x="211756" y="6854719"/>
                </a:lnTo>
                <a:lnTo>
                  <a:pt x="48126" y="6491443"/>
                </a:lnTo>
                <a:lnTo>
                  <a:pt x="0" y="6166408"/>
                </a:lnTo>
                <a:lnTo>
                  <a:pt x="0" y="5831812"/>
                </a:lnTo>
                <a:lnTo>
                  <a:pt x="38501" y="5392058"/>
                </a:lnTo>
                <a:lnTo>
                  <a:pt x="154004" y="4980983"/>
                </a:lnTo>
                <a:lnTo>
                  <a:pt x="279132" y="4703746"/>
                </a:lnTo>
                <a:lnTo>
                  <a:pt x="500513" y="4321350"/>
                </a:lnTo>
                <a:lnTo>
                  <a:pt x="702644" y="4005875"/>
                </a:lnTo>
                <a:lnTo>
                  <a:pt x="914402" y="3709518"/>
                </a:lnTo>
                <a:lnTo>
                  <a:pt x="1135782" y="3365362"/>
                </a:lnTo>
                <a:lnTo>
                  <a:pt x="1347539" y="3069006"/>
                </a:lnTo>
                <a:lnTo>
                  <a:pt x="1511166" y="2715290"/>
                </a:lnTo>
                <a:lnTo>
                  <a:pt x="1742172" y="2084338"/>
                </a:lnTo>
                <a:lnTo>
                  <a:pt x="1838425" y="1644584"/>
                </a:lnTo>
                <a:lnTo>
                  <a:pt x="1819174" y="1176149"/>
                </a:lnTo>
                <a:lnTo>
                  <a:pt x="1761423" y="765073"/>
                </a:lnTo>
                <a:lnTo>
                  <a:pt x="1674798" y="382678"/>
                </a:lnTo>
                <a:lnTo>
                  <a:pt x="1530417" y="282"/>
                </a:lnTo>
                <a:lnTo>
                  <a:pt x="1528333" y="278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BFAE9BB-3E99-4EE3-9451-BC741D74E8E8}"/>
              </a:ext>
            </a:extLst>
          </p:cNvPr>
          <p:cNvSpPr/>
          <p:nvPr/>
        </p:nvSpPr>
        <p:spPr>
          <a:xfrm>
            <a:off x="4609192" y="0"/>
            <a:ext cx="7586285" cy="6873556"/>
          </a:xfrm>
          <a:custGeom>
            <a:avLst/>
            <a:gdLst>
              <a:gd name="connsiteX0" fmla="*/ 1528264 w 7586285"/>
              <a:gd name="connsiteY0" fmla="*/ 0 h 6873556"/>
              <a:gd name="connsiteX1" fmla="*/ 7586285 w 7586285"/>
              <a:gd name="connsiteY1" fmla="*/ 0 h 6873556"/>
              <a:gd name="connsiteX2" fmla="*/ 7586285 w 7586285"/>
              <a:gd name="connsiteY2" fmla="*/ 6873556 h 6873556"/>
              <a:gd name="connsiteX3" fmla="*/ 201487 w 7586285"/>
              <a:gd name="connsiteY3" fmla="*/ 6873556 h 6873556"/>
              <a:gd name="connsiteX4" fmla="*/ 199169 w 7586285"/>
              <a:gd name="connsiteY4" fmla="*/ 6864215 h 6873556"/>
              <a:gd name="connsiteX5" fmla="*/ 221381 w 7586285"/>
              <a:gd name="connsiteY5" fmla="*/ 6864279 h 6873556"/>
              <a:gd name="connsiteX6" fmla="*/ 211756 w 7586285"/>
              <a:gd name="connsiteY6" fmla="*/ 6854719 h 6873556"/>
              <a:gd name="connsiteX7" fmla="*/ 48126 w 7586285"/>
              <a:gd name="connsiteY7" fmla="*/ 6491443 h 6873556"/>
              <a:gd name="connsiteX8" fmla="*/ 0 w 7586285"/>
              <a:gd name="connsiteY8" fmla="*/ 6166408 h 6873556"/>
              <a:gd name="connsiteX9" fmla="*/ 0 w 7586285"/>
              <a:gd name="connsiteY9" fmla="*/ 5831812 h 6873556"/>
              <a:gd name="connsiteX10" fmla="*/ 38501 w 7586285"/>
              <a:gd name="connsiteY10" fmla="*/ 5392058 h 6873556"/>
              <a:gd name="connsiteX11" fmla="*/ 154004 w 7586285"/>
              <a:gd name="connsiteY11" fmla="*/ 4980983 h 6873556"/>
              <a:gd name="connsiteX12" fmla="*/ 279132 w 7586285"/>
              <a:gd name="connsiteY12" fmla="*/ 4703746 h 6873556"/>
              <a:gd name="connsiteX13" fmla="*/ 500513 w 7586285"/>
              <a:gd name="connsiteY13" fmla="*/ 4321350 h 6873556"/>
              <a:gd name="connsiteX14" fmla="*/ 702644 w 7586285"/>
              <a:gd name="connsiteY14" fmla="*/ 4005875 h 6873556"/>
              <a:gd name="connsiteX15" fmla="*/ 914402 w 7586285"/>
              <a:gd name="connsiteY15" fmla="*/ 3709518 h 6873556"/>
              <a:gd name="connsiteX16" fmla="*/ 1135782 w 7586285"/>
              <a:gd name="connsiteY16" fmla="*/ 3365362 h 6873556"/>
              <a:gd name="connsiteX17" fmla="*/ 1347539 w 7586285"/>
              <a:gd name="connsiteY17" fmla="*/ 3069006 h 6873556"/>
              <a:gd name="connsiteX18" fmla="*/ 1511166 w 7586285"/>
              <a:gd name="connsiteY18" fmla="*/ 2715290 h 6873556"/>
              <a:gd name="connsiteX19" fmla="*/ 1742172 w 7586285"/>
              <a:gd name="connsiteY19" fmla="*/ 2084338 h 6873556"/>
              <a:gd name="connsiteX20" fmla="*/ 1838425 w 7586285"/>
              <a:gd name="connsiteY20" fmla="*/ 1644584 h 6873556"/>
              <a:gd name="connsiteX21" fmla="*/ 1819174 w 7586285"/>
              <a:gd name="connsiteY21" fmla="*/ 1176149 h 6873556"/>
              <a:gd name="connsiteX22" fmla="*/ 1761423 w 7586285"/>
              <a:gd name="connsiteY22" fmla="*/ 765073 h 6873556"/>
              <a:gd name="connsiteX23" fmla="*/ 1674798 w 7586285"/>
              <a:gd name="connsiteY23" fmla="*/ 382678 h 6873556"/>
              <a:gd name="connsiteX24" fmla="*/ 1530417 w 7586285"/>
              <a:gd name="connsiteY24" fmla="*/ 282 h 6873556"/>
              <a:gd name="connsiteX25" fmla="*/ 1528333 w 7586285"/>
              <a:gd name="connsiteY25" fmla="*/ 278 h 687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86285" h="6873556">
                <a:moveTo>
                  <a:pt x="1528264" y="0"/>
                </a:moveTo>
                <a:lnTo>
                  <a:pt x="7586285" y="0"/>
                </a:lnTo>
                <a:lnTo>
                  <a:pt x="7586285" y="6873556"/>
                </a:lnTo>
                <a:lnTo>
                  <a:pt x="201487" y="6873556"/>
                </a:lnTo>
                <a:lnTo>
                  <a:pt x="199169" y="6864215"/>
                </a:lnTo>
                <a:lnTo>
                  <a:pt x="221381" y="6864279"/>
                </a:lnTo>
                <a:lnTo>
                  <a:pt x="211756" y="6854719"/>
                </a:lnTo>
                <a:lnTo>
                  <a:pt x="48126" y="6491443"/>
                </a:lnTo>
                <a:lnTo>
                  <a:pt x="0" y="6166408"/>
                </a:lnTo>
                <a:lnTo>
                  <a:pt x="0" y="5831812"/>
                </a:lnTo>
                <a:lnTo>
                  <a:pt x="38501" y="5392058"/>
                </a:lnTo>
                <a:lnTo>
                  <a:pt x="154004" y="4980983"/>
                </a:lnTo>
                <a:lnTo>
                  <a:pt x="279132" y="4703746"/>
                </a:lnTo>
                <a:lnTo>
                  <a:pt x="500513" y="4321350"/>
                </a:lnTo>
                <a:lnTo>
                  <a:pt x="702644" y="4005875"/>
                </a:lnTo>
                <a:lnTo>
                  <a:pt x="914402" y="3709518"/>
                </a:lnTo>
                <a:lnTo>
                  <a:pt x="1135782" y="3365362"/>
                </a:lnTo>
                <a:lnTo>
                  <a:pt x="1347539" y="3069006"/>
                </a:lnTo>
                <a:lnTo>
                  <a:pt x="1511166" y="2715290"/>
                </a:lnTo>
                <a:lnTo>
                  <a:pt x="1742172" y="2084338"/>
                </a:lnTo>
                <a:lnTo>
                  <a:pt x="1838425" y="1644584"/>
                </a:lnTo>
                <a:lnTo>
                  <a:pt x="1819174" y="1176149"/>
                </a:lnTo>
                <a:lnTo>
                  <a:pt x="1761423" y="765073"/>
                </a:lnTo>
                <a:lnTo>
                  <a:pt x="1674798" y="382678"/>
                </a:lnTo>
                <a:lnTo>
                  <a:pt x="1530417" y="282"/>
                </a:lnTo>
                <a:lnTo>
                  <a:pt x="1528333" y="278"/>
                </a:lnTo>
                <a:close/>
              </a:path>
            </a:pathLst>
          </a:custGeom>
          <a:gradFill flip="none" rotWithShape="1">
            <a:gsLst>
              <a:gs pos="44000">
                <a:srgbClr val="02479D">
                  <a:alpha val="0"/>
                </a:srgbClr>
              </a:gs>
              <a:gs pos="100000">
                <a:srgbClr val="02479D">
                  <a:alpha val="6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3E5A65D-1997-445A-8D4C-2F044880DC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81447">
            <a:off x="2244968" y="2474605"/>
            <a:ext cx="6984966" cy="1977642"/>
          </a:xfrm>
          <a:prstGeom prst="rect">
            <a:avLst/>
          </a:prstGeom>
        </p:spPr>
      </p:pic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63FC42D8-2079-492C-AE24-2304C28D35E0}"/>
              </a:ext>
            </a:extLst>
          </p:cNvPr>
          <p:cNvSpPr/>
          <p:nvPr/>
        </p:nvSpPr>
        <p:spPr>
          <a:xfrm>
            <a:off x="347449" y="2082454"/>
            <a:ext cx="5985617" cy="441351"/>
          </a:xfrm>
          <a:prstGeom prst="parallelogram">
            <a:avLst>
              <a:gd name="adj" fmla="val 180667"/>
            </a:avLst>
          </a:prstGeom>
          <a:gradFill>
            <a:gsLst>
              <a:gs pos="10000">
                <a:srgbClr val="FF8500">
                  <a:alpha val="0"/>
                </a:srgbClr>
              </a:gs>
              <a:gs pos="100000">
                <a:srgbClr val="FF850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A5A748-92BC-4EB0-9F32-105A2F1F9440}"/>
              </a:ext>
            </a:extLst>
          </p:cNvPr>
          <p:cNvGrpSpPr/>
          <p:nvPr/>
        </p:nvGrpSpPr>
        <p:grpSpPr>
          <a:xfrm>
            <a:off x="5127037" y="1823681"/>
            <a:ext cx="1221380" cy="341632"/>
            <a:chOff x="4265951" y="813904"/>
            <a:chExt cx="1221380" cy="34163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3ADC7D5-9FFC-4605-A465-C223673AE788}"/>
                </a:ext>
              </a:extLst>
            </p:cNvPr>
            <p:cNvSpPr txBox="1"/>
            <p:nvPr/>
          </p:nvSpPr>
          <p:spPr>
            <a:xfrm>
              <a:off x="4265951" y="813904"/>
              <a:ext cx="415498" cy="341632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6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>
                          <a:alpha val="25000"/>
                        </a:srgbClr>
                      </a:gs>
                      <a:gs pos="100000">
                        <a:srgbClr val="0070C0">
                          <a:alpha val="51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差</a:t>
              </a:r>
              <a:endParaRPr lang="zh-CN" altLang="en-US" sz="18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5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B3DDE47-04AB-4721-8D77-73B3742CDFA1}"/>
                </a:ext>
              </a:extLst>
            </p:cNvPr>
            <p:cNvSpPr txBox="1"/>
            <p:nvPr/>
          </p:nvSpPr>
          <p:spPr>
            <a:xfrm>
              <a:off x="4534578" y="813904"/>
              <a:ext cx="415498" cy="341632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>
                          <a:alpha val="25000"/>
                        </a:srgbClr>
                      </a:gs>
                      <a:gs pos="100000">
                        <a:srgbClr val="0070C0">
                          <a:alpha val="51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错</a:t>
              </a:r>
              <a:endParaRPr lang="zh-CN" altLang="en-US" sz="18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5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2771ABF-7938-4FBC-996D-EA47B6052786}"/>
                </a:ext>
              </a:extLst>
            </p:cNvPr>
            <p:cNvSpPr txBox="1"/>
            <p:nvPr/>
          </p:nvSpPr>
          <p:spPr>
            <a:xfrm>
              <a:off x="4803205" y="813904"/>
              <a:ext cx="415498" cy="341632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>
                          <a:alpha val="25000"/>
                        </a:srgbClr>
                      </a:gs>
                      <a:gs pos="100000">
                        <a:srgbClr val="0070C0">
                          <a:alpha val="51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管</a:t>
              </a:r>
              <a:endParaRPr lang="zh-CN" altLang="en-US" sz="18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5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BB840D-78B8-4CFC-B44C-A7B78FE3D9F1}"/>
                </a:ext>
              </a:extLst>
            </p:cNvPr>
            <p:cNvSpPr txBox="1"/>
            <p:nvPr/>
          </p:nvSpPr>
          <p:spPr>
            <a:xfrm>
              <a:off x="5071833" y="813904"/>
              <a:ext cx="415498" cy="341632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t">
              <a:spAutoFit/>
            </a:bodyPr>
            <a:lstStyle>
              <a:defPPr>
                <a:defRPr lang="zh-CN"/>
              </a:defPPr>
              <a:lvl1pPr algn="r">
                <a:lnSpc>
                  <a:spcPct val="90000"/>
                </a:lnSpc>
                <a:spcBef>
                  <a:spcPct val="0"/>
                </a:spcBef>
                <a:buNone/>
                <a:defRPr kumimoji="0" sz="40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/>
                      </a:gs>
                      <a:gs pos="100000">
                        <a:srgbClr val="0070C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0070C0">
                          <a:alpha val="0"/>
                        </a:srgbClr>
                      </a:gs>
                      <a:gs pos="39000">
                        <a:srgbClr val="0070C0">
                          <a:alpha val="25000"/>
                        </a:srgbClr>
                      </a:gs>
                      <a:gs pos="100000">
                        <a:srgbClr val="0070C0">
                          <a:alpha val="51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+mn-ea"/>
                </a:rPr>
                <a:t>理</a:t>
              </a:r>
              <a:endParaRPr lang="zh-CN" altLang="en-US" sz="18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5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E9A7F78E-6DA3-49AB-8824-2C7BAE129C5A}"/>
              </a:ext>
            </a:extLst>
          </p:cNvPr>
          <p:cNvGrpSpPr/>
          <p:nvPr/>
        </p:nvGrpSpPr>
        <p:grpSpPr>
          <a:xfrm>
            <a:off x="218509" y="237376"/>
            <a:ext cx="2021852" cy="285430"/>
            <a:chOff x="218509" y="237376"/>
            <a:chExt cx="2021852" cy="285430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46F8F4E-A338-4F67-9F61-DF8CF1326B72}"/>
                </a:ext>
              </a:extLst>
            </p:cNvPr>
            <p:cNvGrpSpPr/>
            <p:nvPr/>
          </p:nvGrpSpPr>
          <p:grpSpPr>
            <a:xfrm>
              <a:off x="218509" y="237376"/>
              <a:ext cx="1083733" cy="285430"/>
              <a:chOff x="211667" y="200567"/>
              <a:chExt cx="1285435" cy="338554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6BDA240B-E02C-4BCC-A2A2-A2ECE4A9CC2B}"/>
                  </a:ext>
                </a:extLst>
              </p:cNvPr>
              <p:cNvGrpSpPr/>
              <p:nvPr/>
            </p:nvGrpSpPr>
            <p:grpSpPr>
              <a:xfrm>
                <a:off x="537632" y="200567"/>
                <a:ext cx="959470" cy="338554"/>
                <a:chOff x="237066" y="200567"/>
                <a:chExt cx="959470" cy="338554"/>
              </a:xfrm>
            </p:grpSpPr>
            <p:sp>
              <p:nvSpPr>
                <p:cNvPr id="83" name="矩形 82">
                  <a:extLst>
                    <a:ext uri="{FF2B5EF4-FFF2-40B4-BE49-F238E27FC236}">
                      <a16:creationId xmlns:a16="http://schemas.microsoft.com/office/drawing/2014/main" id="{89C41951-CA8C-4935-B655-F41714CEDE0E}"/>
                    </a:ext>
                  </a:extLst>
                </p:cNvPr>
                <p:cNvSpPr/>
                <p:nvPr/>
              </p:nvSpPr>
              <p:spPr>
                <a:xfrm>
                  <a:off x="237066" y="200567"/>
                  <a:ext cx="959470" cy="338554"/>
                </a:xfrm>
                <a:prstGeom prst="rect">
                  <a:avLst/>
                </a:prstGeom>
                <a:noFill/>
                <a:ln>
                  <a:solidFill>
                    <a:srgbClr val="02479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2479D"/>
                    </a:solidFill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4AC5C1A5-F111-4260-820E-0D93CA828F68}"/>
                    </a:ext>
                  </a:extLst>
                </p:cNvPr>
                <p:cNvSpPr txBox="1"/>
                <p:nvPr/>
              </p:nvSpPr>
              <p:spPr>
                <a:xfrm>
                  <a:off x="237066" y="200567"/>
                  <a:ext cx="959470" cy="32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魔王</a:t>
                  </a:r>
                  <a:r>
                    <a:rPr lang="en-US" altLang="zh-CN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03</a:t>
                  </a:r>
                  <a:r>
                    <a:rPr lang="zh-CN" altLang="en-US" sz="1200" dirty="0">
                      <a:solidFill>
                        <a:srgbClr val="02479D"/>
                      </a:solidFill>
                      <a:latin typeface="+mj-ea"/>
                      <a:ea typeface="+mj-ea"/>
                    </a:rPr>
                    <a:t>期</a:t>
                  </a:r>
                </a:p>
              </p:txBody>
            </p:sp>
          </p:grp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5AAC4968-1C16-45C0-B558-724C197AE170}"/>
                  </a:ext>
                </a:extLst>
              </p:cNvPr>
              <p:cNvSpPr/>
              <p:nvPr/>
            </p:nvSpPr>
            <p:spPr>
              <a:xfrm>
                <a:off x="211667" y="200567"/>
                <a:ext cx="325965" cy="338554"/>
              </a:xfrm>
              <a:prstGeom prst="rect">
                <a:avLst/>
              </a:prstGeom>
              <a:noFill/>
              <a:ln>
                <a:solidFill>
                  <a:srgbClr val="0247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479D"/>
                  </a:solidFill>
                </a:endParaRP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C6250FBA-4B8A-4BAE-8EF2-4DA473CE37A1}"/>
                  </a:ext>
                </a:extLst>
              </p:cNvPr>
              <p:cNvCxnSpPr/>
              <p:nvPr/>
            </p:nvCxnSpPr>
            <p:spPr>
              <a:xfrm>
                <a:off x="211667" y="200567"/>
                <a:ext cx="325965" cy="338554"/>
              </a:xfrm>
              <a:prstGeom prst="line">
                <a:avLst/>
              </a:prstGeom>
              <a:ln>
                <a:solidFill>
                  <a:srgbClr val="02479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29D27FB-F7B1-4319-9422-231DFE0D88AE}"/>
                </a:ext>
              </a:extLst>
            </p:cNvPr>
            <p:cNvGrpSpPr/>
            <p:nvPr/>
          </p:nvGrpSpPr>
          <p:grpSpPr>
            <a:xfrm>
              <a:off x="1368919" y="256980"/>
              <a:ext cx="871442" cy="246222"/>
              <a:chOff x="1398587" y="193244"/>
              <a:chExt cx="871442" cy="246222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856E9E15-A810-43CC-B283-CEFAFA30338D}"/>
                  </a:ext>
                </a:extLst>
              </p:cNvPr>
              <p:cNvSpPr txBox="1"/>
              <p:nvPr/>
            </p:nvSpPr>
            <p:spPr>
              <a:xfrm>
                <a:off x="1398587" y="193244"/>
                <a:ext cx="871442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700" dirty="0">
                    <a:solidFill>
                      <a:srgbClr val="02479D"/>
                    </a:solidFill>
                  </a:rPr>
                  <a:t>20XX</a:t>
                </a:r>
                <a:r>
                  <a:rPr lang="zh-CN" altLang="en-US" sz="700" dirty="0">
                    <a:solidFill>
                      <a:srgbClr val="02479D"/>
                    </a:solidFill>
                  </a:rPr>
                  <a:t>机组资源管理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A4691A28-6EFD-40FE-9247-AC0D13C28408}"/>
                  </a:ext>
                </a:extLst>
              </p:cNvPr>
              <p:cNvSpPr txBox="1"/>
              <p:nvPr/>
            </p:nvSpPr>
            <p:spPr>
              <a:xfrm>
                <a:off x="1398587" y="331744"/>
                <a:ext cx="303212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700" dirty="0">
                    <a:solidFill>
                      <a:srgbClr val="02479D"/>
                    </a:solidFill>
                  </a:rPr>
                  <a:t>乐小乖</a:t>
                </a:r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2F5A8A2-6D03-4C6B-846F-9BFDFE604B9D}"/>
              </a:ext>
            </a:extLst>
          </p:cNvPr>
          <p:cNvGrpSpPr/>
          <p:nvPr/>
        </p:nvGrpSpPr>
        <p:grpSpPr>
          <a:xfrm>
            <a:off x="475926" y="6561753"/>
            <a:ext cx="969994" cy="45719"/>
            <a:chOff x="398925" y="6350000"/>
            <a:chExt cx="1743251" cy="0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03C44B19-A59A-41A2-B063-92F2694679C7}"/>
                </a:ext>
              </a:extLst>
            </p:cNvPr>
            <p:cNvCxnSpPr>
              <a:cxnSpLocks/>
            </p:cNvCxnSpPr>
            <p:nvPr/>
          </p:nvCxnSpPr>
          <p:spPr>
            <a:xfrm>
              <a:off x="398925" y="6350000"/>
              <a:ext cx="1156825" cy="0"/>
            </a:xfrm>
            <a:prstGeom prst="line">
              <a:avLst/>
            </a:prstGeom>
            <a:ln w="12700">
              <a:solidFill>
                <a:srgbClr val="024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857BE367-0553-413D-8C67-82221AFC7EA8}"/>
                </a:ext>
              </a:extLst>
            </p:cNvPr>
            <p:cNvCxnSpPr>
              <a:cxnSpLocks/>
            </p:cNvCxnSpPr>
            <p:nvPr/>
          </p:nvCxnSpPr>
          <p:spPr>
            <a:xfrm>
              <a:off x="1542655" y="6350000"/>
              <a:ext cx="599521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FF8500"/>
                  </a:gs>
                  <a:gs pos="100000">
                    <a:srgbClr val="FF850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phone_134744">
            <a:extLst>
              <a:ext uri="{FF2B5EF4-FFF2-40B4-BE49-F238E27FC236}">
                <a16:creationId xmlns:a16="http://schemas.microsoft.com/office/drawing/2014/main" id="{1B9A61DB-5A3E-4194-907A-B2CEC8339CA3}"/>
              </a:ext>
            </a:extLst>
          </p:cNvPr>
          <p:cNvSpPr/>
          <p:nvPr/>
        </p:nvSpPr>
        <p:spPr>
          <a:xfrm>
            <a:off x="498826" y="6262021"/>
            <a:ext cx="257062" cy="258813"/>
          </a:xfrm>
          <a:custGeom>
            <a:avLst/>
            <a:gdLst>
              <a:gd name="connsiteX0" fmla="*/ 426983 w 604122"/>
              <a:gd name="connsiteY0" fmla="*/ 154538 h 608237"/>
              <a:gd name="connsiteX1" fmla="*/ 428885 w 604122"/>
              <a:gd name="connsiteY1" fmla="*/ 154538 h 608237"/>
              <a:gd name="connsiteX2" fmla="*/ 441928 w 604122"/>
              <a:gd name="connsiteY2" fmla="*/ 162134 h 608237"/>
              <a:gd name="connsiteX3" fmla="*/ 441928 w 604122"/>
              <a:gd name="connsiteY3" fmla="*/ 177054 h 608237"/>
              <a:gd name="connsiteX4" fmla="*/ 397363 w 604122"/>
              <a:gd name="connsiteY4" fmla="*/ 254637 h 608237"/>
              <a:gd name="connsiteX5" fmla="*/ 427390 w 604122"/>
              <a:gd name="connsiteY5" fmla="*/ 254637 h 608237"/>
              <a:gd name="connsiteX6" fmla="*/ 427390 w 604122"/>
              <a:gd name="connsiteY6" fmla="*/ 222220 h 608237"/>
              <a:gd name="connsiteX7" fmla="*/ 442336 w 604122"/>
              <a:gd name="connsiteY7" fmla="*/ 207300 h 608237"/>
              <a:gd name="connsiteX8" fmla="*/ 444102 w 604122"/>
              <a:gd name="connsiteY8" fmla="*/ 207300 h 608237"/>
              <a:gd name="connsiteX9" fmla="*/ 459184 w 604122"/>
              <a:gd name="connsiteY9" fmla="*/ 222220 h 608237"/>
              <a:gd name="connsiteX10" fmla="*/ 459184 w 604122"/>
              <a:gd name="connsiteY10" fmla="*/ 254637 h 608237"/>
              <a:gd name="connsiteX11" fmla="*/ 467879 w 604122"/>
              <a:gd name="connsiteY11" fmla="*/ 254637 h 608237"/>
              <a:gd name="connsiteX12" fmla="*/ 482961 w 604122"/>
              <a:gd name="connsiteY12" fmla="*/ 269557 h 608237"/>
              <a:gd name="connsiteX13" fmla="*/ 482961 w 604122"/>
              <a:gd name="connsiteY13" fmla="*/ 271321 h 608237"/>
              <a:gd name="connsiteX14" fmla="*/ 467879 w 604122"/>
              <a:gd name="connsiteY14" fmla="*/ 286376 h 608237"/>
              <a:gd name="connsiteX15" fmla="*/ 459184 w 604122"/>
              <a:gd name="connsiteY15" fmla="*/ 286376 h 608237"/>
              <a:gd name="connsiteX16" fmla="*/ 459184 w 604122"/>
              <a:gd name="connsiteY16" fmla="*/ 315538 h 608237"/>
              <a:gd name="connsiteX17" fmla="*/ 444102 w 604122"/>
              <a:gd name="connsiteY17" fmla="*/ 330458 h 608237"/>
              <a:gd name="connsiteX18" fmla="*/ 442336 w 604122"/>
              <a:gd name="connsiteY18" fmla="*/ 330458 h 608237"/>
              <a:gd name="connsiteX19" fmla="*/ 427390 w 604122"/>
              <a:gd name="connsiteY19" fmla="*/ 315538 h 608237"/>
              <a:gd name="connsiteX20" fmla="*/ 427390 w 604122"/>
              <a:gd name="connsiteY20" fmla="*/ 286376 h 608237"/>
              <a:gd name="connsiteX21" fmla="*/ 370461 w 604122"/>
              <a:gd name="connsiteY21" fmla="*/ 286376 h 608237"/>
              <a:gd name="connsiteX22" fmla="*/ 355379 w 604122"/>
              <a:gd name="connsiteY22" fmla="*/ 271321 h 608237"/>
              <a:gd name="connsiteX23" fmla="*/ 355379 w 604122"/>
              <a:gd name="connsiteY23" fmla="*/ 267659 h 608237"/>
              <a:gd name="connsiteX24" fmla="*/ 357417 w 604122"/>
              <a:gd name="connsiteY24" fmla="*/ 260199 h 608237"/>
              <a:gd name="connsiteX25" fmla="*/ 413939 w 604122"/>
              <a:gd name="connsiteY25" fmla="*/ 162134 h 608237"/>
              <a:gd name="connsiteX26" fmla="*/ 426983 w 604122"/>
              <a:gd name="connsiteY26" fmla="*/ 154538 h 608237"/>
              <a:gd name="connsiteX27" fmla="*/ 308102 w 604122"/>
              <a:gd name="connsiteY27" fmla="*/ 154538 h 608237"/>
              <a:gd name="connsiteX28" fmla="*/ 363789 w 604122"/>
              <a:gd name="connsiteY28" fmla="*/ 202960 h 608237"/>
              <a:gd name="connsiteX29" fmla="*/ 334587 w 604122"/>
              <a:gd name="connsiteY29" fmla="*/ 259520 h 608237"/>
              <a:gd name="connsiteX30" fmla="*/ 299274 w 604122"/>
              <a:gd name="connsiteY30" fmla="*/ 298719 h 608237"/>
              <a:gd name="connsiteX31" fmla="*/ 359850 w 604122"/>
              <a:gd name="connsiteY31" fmla="*/ 298719 h 608237"/>
              <a:gd name="connsiteX32" fmla="*/ 374926 w 604122"/>
              <a:gd name="connsiteY32" fmla="*/ 313775 h 608237"/>
              <a:gd name="connsiteX33" fmla="*/ 374926 w 604122"/>
              <a:gd name="connsiteY33" fmla="*/ 315538 h 608237"/>
              <a:gd name="connsiteX34" fmla="*/ 359850 w 604122"/>
              <a:gd name="connsiteY34" fmla="*/ 330458 h 608237"/>
              <a:gd name="connsiteX35" fmla="*/ 265454 w 604122"/>
              <a:gd name="connsiteY35" fmla="*/ 330458 h 608237"/>
              <a:gd name="connsiteX36" fmla="*/ 250378 w 604122"/>
              <a:gd name="connsiteY36" fmla="*/ 315538 h 608237"/>
              <a:gd name="connsiteX37" fmla="*/ 250378 w 604122"/>
              <a:gd name="connsiteY37" fmla="*/ 311333 h 608237"/>
              <a:gd name="connsiteX38" fmla="*/ 254181 w 604122"/>
              <a:gd name="connsiteY38" fmla="*/ 301296 h 608237"/>
              <a:gd name="connsiteX39" fmla="*/ 311226 w 604122"/>
              <a:gd name="connsiteY39" fmla="*/ 237954 h 608237"/>
              <a:gd name="connsiteX40" fmla="*/ 311633 w 604122"/>
              <a:gd name="connsiteY40" fmla="*/ 237547 h 608237"/>
              <a:gd name="connsiteX41" fmla="*/ 332007 w 604122"/>
              <a:gd name="connsiteY41" fmla="*/ 202960 h 608237"/>
              <a:gd name="connsiteX42" fmla="*/ 308102 w 604122"/>
              <a:gd name="connsiteY42" fmla="*/ 186413 h 608237"/>
              <a:gd name="connsiteX43" fmla="*/ 277950 w 604122"/>
              <a:gd name="connsiteY43" fmla="*/ 199569 h 608237"/>
              <a:gd name="connsiteX44" fmla="*/ 256762 w 604122"/>
              <a:gd name="connsiteY44" fmla="*/ 199434 h 608237"/>
              <a:gd name="connsiteX45" fmla="*/ 255539 w 604122"/>
              <a:gd name="connsiteY45" fmla="*/ 198213 h 608237"/>
              <a:gd name="connsiteX46" fmla="*/ 251057 w 604122"/>
              <a:gd name="connsiteY46" fmla="*/ 187633 h 608237"/>
              <a:gd name="connsiteX47" fmla="*/ 255539 w 604122"/>
              <a:gd name="connsiteY47" fmla="*/ 177054 h 608237"/>
              <a:gd name="connsiteX48" fmla="*/ 308102 w 604122"/>
              <a:gd name="connsiteY48" fmla="*/ 154538 h 608237"/>
              <a:gd name="connsiteX49" fmla="*/ 87146 w 604122"/>
              <a:gd name="connsiteY49" fmla="*/ 99248 h 608237"/>
              <a:gd name="connsiteX50" fmla="*/ 131911 w 604122"/>
              <a:gd name="connsiteY50" fmla="*/ 117764 h 608237"/>
              <a:gd name="connsiteX51" fmla="*/ 194542 w 604122"/>
              <a:gd name="connsiteY51" fmla="*/ 180298 h 608237"/>
              <a:gd name="connsiteX52" fmla="*/ 194542 w 604122"/>
              <a:gd name="connsiteY52" fmla="*/ 269555 h 608237"/>
              <a:gd name="connsiteX53" fmla="*/ 174978 w 604122"/>
              <a:gd name="connsiteY53" fmla="*/ 288953 h 608237"/>
              <a:gd name="connsiteX54" fmla="*/ 173620 w 604122"/>
              <a:gd name="connsiteY54" fmla="*/ 290309 h 608237"/>
              <a:gd name="connsiteX55" fmla="*/ 318446 w 604122"/>
              <a:gd name="connsiteY55" fmla="*/ 434775 h 608237"/>
              <a:gd name="connsiteX56" fmla="*/ 319669 w 604122"/>
              <a:gd name="connsiteY56" fmla="*/ 433418 h 608237"/>
              <a:gd name="connsiteX57" fmla="*/ 339233 w 604122"/>
              <a:gd name="connsiteY57" fmla="*/ 414021 h 608237"/>
              <a:gd name="connsiteX58" fmla="*/ 428628 w 604122"/>
              <a:gd name="connsiteY58" fmla="*/ 414021 h 608237"/>
              <a:gd name="connsiteX59" fmla="*/ 491260 w 604122"/>
              <a:gd name="connsiteY59" fmla="*/ 476555 h 608237"/>
              <a:gd name="connsiteX60" fmla="*/ 491260 w 604122"/>
              <a:gd name="connsiteY60" fmla="*/ 565812 h 608237"/>
              <a:gd name="connsiteX61" fmla="*/ 471832 w 604122"/>
              <a:gd name="connsiteY61" fmla="*/ 585345 h 608237"/>
              <a:gd name="connsiteX62" fmla="*/ 150116 w 604122"/>
              <a:gd name="connsiteY62" fmla="*/ 458378 h 608237"/>
              <a:gd name="connsiteX63" fmla="*/ 22952 w 604122"/>
              <a:gd name="connsiteY63" fmla="*/ 137162 h 608237"/>
              <a:gd name="connsiteX64" fmla="*/ 42380 w 604122"/>
              <a:gd name="connsiteY64" fmla="*/ 117764 h 608237"/>
              <a:gd name="connsiteX65" fmla="*/ 87146 w 604122"/>
              <a:gd name="connsiteY65" fmla="*/ 99248 h 608237"/>
              <a:gd name="connsiteX66" fmla="*/ 320177 w 604122"/>
              <a:gd name="connsiteY66" fmla="*/ 0 h 608237"/>
              <a:gd name="connsiteX67" fmla="*/ 604122 w 604122"/>
              <a:gd name="connsiteY67" fmla="*/ 283528 h 608237"/>
              <a:gd name="connsiteX68" fmla="*/ 555756 w 604122"/>
              <a:gd name="connsiteY68" fmla="*/ 441978 h 608237"/>
              <a:gd name="connsiteX69" fmla="*/ 528041 w 604122"/>
              <a:gd name="connsiteY69" fmla="*/ 456629 h 608237"/>
              <a:gd name="connsiteX70" fmla="*/ 509292 w 604122"/>
              <a:gd name="connsiteY70" fmla="*/ 450931 h 608237"/>
              <a:gd name="connsiteX71" fmla="*/ 500326 w 604122"/>
              <a:gd name="connsiteY71" fmla="*/ 404672 h 608237"/>
              <a:gd name="connsiteX72" fmla="*/ 537415 w 604122"/>
              <a:gd name="connsiteY72" fmla="*/ 283528 h 608237"/>
              <a:gd name="connsiteX73" fmla="*/ 320177 w 604122"/>
              <a:gd name="connsiteY73" fmla="*/ 66744 h 608237"/>
              <a:gd name="connsiteX74" fmla="*/ 202116 w 604122"/>
              <a:gd name="connsiteY74" fmla="*/ 101473 h 608237"/>
              <a:gd name="connsiteX75" fmla="*/ 155924 w 604122"/>
              <a:gd name="connsiteY75" fmla="*/ 91706 h 608237"/>
              <a:gd name="connsiteX76" fmla="*/ 165705 w 604122"/>
              <a:gd name="connsiteY76" fmla="*/ 45582 h 608237"/>
              <a:gd name="connsiteX77" fmla="*/ 320177 w 604122"/>
              <a:gd name="connsiteY77" fmla="*/ 0 h 60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4122" h="608237">
                <a:moveTo>
                  <a:pt x="426983" y="154538"/>
                </a:moveTo>
                <a:lnTo>
                  <a:pt x="428885" y="154538"/>
                </a:lnTo>
                <a:cubicBezTo>
                  <a:pt x="434320" y="154538"/>
                  <a:pt x="439347" y="157386"/>
                  <a:pt x="441928" y="162134"/>
                </a:cubicBezTo>
                <a:cubicBezTo>
                  <a:pt x="444646" y="166745"/>
                  <a:pt x="444646" y="172442"/>
                  <a:pt x="441928" y="177054"/>
                </a:cubicBezTo>
                <a:lnTo>
                  <a:pt x="397363" y="254637"/>
                </a:lnTo>
                <a:lnTo>
                  <a:pt x="427390" y="254637"/>
                </a:lnTo>
                <a:lnTo>
                  <a:pt x="427390" y="222220"/>
                </a:lnTo>
                <a:cubicBezTo>
                  <a:pt x="427390" y="213947"/>
                  <a:pt x="434048" y="207300"/>
                  <a:pt x="442336" y="207300"/>
                </a:cubicBezTo>
                <a:lnTo>
                  <a:pt x="444102" y="207300"/>
                </a:lnTo>
                <a:cubicBezTo>
                  <a:pt x="452390" y="207300"/>
                  <a:pt x="459184" y="213947"/>
                  <a:pt x="459184" y="222220"/>
                </a:cubicBezTo>
                <a:lnTo>
                  <a:pt x="459184" y="254637"/>
                </a:lnTo>
                <a:lnTo>
                  <a:pt x="467879" y="254637"/>
                </a:lnTo>
                <a:cubicBezTo>
                  <a:pt x="476303" y="254637"/>
                  <a:pt x="482961" y="261284"/>
                  <a:pt x="482961" y="269557"/>
                </a:cubicBezTo>
                <a:lnTo>
                  <a:pt x="482961" y="271321"/>
                </a:lnTo>
                <a:cubicBezTo>
                  <a:pt x="482961" y="279594"/>
                  <a:pt x="476303" y="286376"/>
                  <a:pt x="467879" y="286376"/>
                </a:cubicBezTo>
                <a:lnTo>
                  <a:pt x="459184" y="286376"/>
                </a:lnTo>
                <a:lnTo>
                  <a:pt x="459184" y="315538"/>
                </a:lnTo>
                <a:cubicBezTo>
                  <a:pt x="459184" y="323812"/>
                  <a:pt x="452390" y="330458"/>
                  <a:pt x="444102" y="330458"/>
                </a:cubicBezTo>
                <a:lnTo>
                  <a:pt x="442336" y="330458"/>
                </a:lnTo>
                <a:cubicBezTo>
                  <a:pt x="434048" y="330458"/>
                  <a:pt x="427390" y="323812"/>
                  <a:pt x="427390" y="315538"/>
                </a:cubicBezTo>
                <a:lnTo>
                  <a:pt x="427390" y="286376"/>
                </a:lnTo>
                <a:lnTo>
                  <a:pt x="370461" y="286376"/>
                </a:lnTo>
                <a:cubicBezTo>
                  <a:pt x="362173" y="286376"/>
                  <a:pt x="355379" y="279594"/>
                  <a:pt x="355379" y="271321"/>
                </a:cubicBezTo>
                <a:lnTo>
                  <a:pt x="355379" y="267659"/>
                </a:lnTo>
                <a:cubicBezTo>
                  <a:pt x="355379" y="264946"/>
                  <a:pt x="356194" y="262369"/>
                  <a:pt x="357417" y="260199"/>
                </a:cubicBezTo>
                <a:lnTo>
                  <a:pt x="413939" y="162134"/>
                </a:lnTo>
                <a:cubicBezTo>
                  <a:pt x="416656" y="157522"/>
                  <a:pt x="421548" y="154538"/>
                  <a:pt x="426983" y="154538"/>
                </a:cubicBezTo>
                <a:close/>
                <a:moveTo>
                  <a:pt x="308102" y="154538"/>
                </a:moveTo>
                <a:cubicBezTo>
                  <a:pt x="341514" y="154538"/>
                  <a:pt x="363789" y="174070"/>
                  <a:pt x="363789" y="202960"/>
                </a:cubicBezTo>
                <a:cubicBezTo>
                  <a:pt x="363789" y="219508"/>
                  <a:pt x="353195" y="240124"/>
                  <a:pt x="334587" y="259520"/>
                </a:cubicBezTo>
                <a:lnTo>
                  <a:pt x="299274" y="298719"/>
                </a:lnTo>
                <a:lnTo>
                  <a:pt x="359850" y="298719"/>
                </a:lnTo>
                <a:cubicBezTo>
                  <a:pt x="368135" y="298719"/>
                  <a:pt x="374926" y="305501"/>
                  <a:pt x="374926" y="313775"/>
                </a:cubicBezTo>
                <a:lnTo>
                  <a:pt x="374926" y="315538"/>
                </a:lnTo>
                <a:cubicBezTo>
                  <a:pt x="374926" y="323812"/>
                  <a:pt x="368135" y="330458"/>
                  <a:pt x="359850" y="330458"/>
                </a:cubicBezTo>
                <a:lnTo>
                  <a:pt x="265454" y="330458"/>
                </a:lnTo>
                <a:cubicBezTo>
                  <a:pt x="257169" y="330458"/>
                  <a:pt x="250378" y="323812"/>
                  <a:pt x="250378" y="315538"/>
                </a:cubicBezTo>
                <a:lnTo>
                  <a:pt x="250378" y="311333"/>
                </a:lnTo>
                <a:cubicBezTo>
                  <a:pt x="250378" y="307536"/>
                  <a:pt x="251736" y="304009"/>
                  <a:pt x="254181" y="301296"/>
                </a:cubicBezTo>
                <a:lnTo>
                  <a:pt x="311226" y="237954"/>
                </a:lnTo>
                <a:cubicBezTo>
                  <a:pt x="311362" y="237819"/>
                  <a:pt x="311498" y="237683"/>
                  <a:pt x="311633" y="237547"/>
                </a:cubicBezTo>
                <a:cubicBezTo>
                  <a:pt x="325623" y="223034"/>
                  <a:pt x="332007" y="209471"/>
                  <a:pt x="332007" y="202960"/>
                </a:cubicBezTo>
                <a:cubicBezTo>
                  <a:pt x="332007" y="189261"/>
                  <a:pt x="319104" y="186413"/>
                  <a:pt x="308102" y="186413"/>
                </a:cubicBezTo>
                <a:cubicBezTo>
                  <a:pt x="297915" y="186413"/>
                  <a:pt x="285963" y="191567"/>
                  <a:pt x="277950" y="199569"/>
                </a:cubicBezTo>
                <a:cubicBezTo>
                  <a:pt x="272109" y="205402"/>
                  <a:pt x="262602" y="205266"/>
                  <a:pt x="256762" y="199434"/>
                </a:cubicBezTo>
                <a:lnTo>
                  <a:pt x="255539" y="198213"/>
                </a:lnTo>
                <a:cubicBezTo>
                  <a:pt x="252687" y="195500"/>
                  <a:pt x="251057" y="191567"/>
                  <a:pt x="251057" y="187633"/>
                </a:cubicBezTo>
                <a:cubicBezTo>
                  <a:pt x="251057" y="183700"/>
                  <a:pt x="252687" y="179902"/>
                  <a:pt x="255539" y="177054"/>
                </a:cubicBezTo>
                <a:cubicBezTo>
                  <a:pt x="269665" y="162947"/>
                  <a:pt x="289359" y="154538"/>
                  <a:pt x="308102" y="154538"/>
                </a:cubicBezTo>
                <a:close/>
                <a:moveTo>
                  <a:pt x="87146" y="99248"/>
                </a:moveTo>
                <a:cubicBezTo>
                  <a:pt x="103347" y="99248"/>
                  <a:pt x="119548" y="105420"/>
                  <a:pt x="131911" y="117764"/>
                </a:cubicBezTo>
                <a:lnTo>
                  <a:pt x="194542" y="180298"/>
                </a:lnTo>
                <a:cubicBezTo>
                  <a:pt x="219133" y="204986"/>
                  <a:pt x="219133" y="244867"/>
                  <a:pt x="194542" y="269555"/>
                </a:cubicBezTo>
                <a:lnTo>
                  <a:pt x="174978" y="288953"/>
                </a:lnTo>
                <a:cubicBezTo>
                  <a:pt x="174571" y="289495"/>
                  <a:pt x="174163" y="289902"/>
                  <a:pt x="173620" y="290309"/>
                </a:cubicBezTo>
                <a:lnTo>
                  <a:pt x="318446" y="434775"/>
                </a:lnTo>
                <a:cubicBezTo>
                  <a:pt x="318854" y="434368"/>
                  <a:pt x="319261" y="433825"/>
                  <a:pt x="319669" y="433418"/>
                </a:cubicBezTo>
                <a:lnTo>
                  <a:pt x="339233" y="414021"/>
                </a:lnTo>
                <a:cubicBezTo>
                  <a:pt x="363823" y="389333"/>
                  <a:pt x="403902" y="389333"/>
                  <a:pt x="428628" y="414021"/>
                </a:cubicBezTo>
                <a:lnTo>
                  <a:pt x="491260" y="476555"/>
                </a:lnTo>
                <a:cubicBezTo>
                  <a:pt x="515986" y="501243"/>
                  <a:pt x="515986" y="541259"/>
                  <a:pt x="491260" y="565812"/>
                </a:cubicBezTo>
                <a:lnTo>
                  <a:pt x="471832" y="585345"/>
                </a:lnTo>
                <a:cubicBezTo>
                  <a:pt x="419118" y="637841"/>
                  <a:pt x="293856" y="601894"/>
                  <a:pt x="150116" y="458378"/>
                </a:cubicBezTo>
                <a:cubicBezTo>
                  <a:pt x="6241" y="314862"/>
                  <a:pt x="-29626" y="189658"/>
                  <a:pt x="22952" y="137162"/>
                </a:cubicBezTo>
                <a:lnTo>
                  <a:pt x="42380" y="117764"/>
                </a:lnTo>
                <a:cubicBezTo>
                  <a:pt x="54743" y="105420"/>
                  <a:pt x="70944" y="99248"/>
                  <a:pt x="87146" y="99248"/>
                </a:cubicBezTo>
                <a:close/>
                <a:moveTo>
                  <a:pt x="320177" y="0"/>
                </a:moveTo>
                <a:cubicBezTo>
                  <a:pt x="476822" y="0"/>
                  <a:pt x="604122" y="127248"/>
                  <a:pt x="604122" y="283528"/>
                </a:cubicBezTo>
                <a:cubicBezTo>
                  <a:pt x="604122" y="340369"/>
                  <a:pt x="587411" y="395040"/>
                  <a:pt x="555756" y="441978"/>
                </a:cubicBezTo>
                <a:cubicBezTo>
                  <a:pt x="549235" y="451474"/>
                  <a:pt x="538774" y="456629"/>
                  <a:pt x="528041" y="456629"/>
                </a:cubicBezTo>
                <a:cubicBezTo>
                  <a:pt x="521520" y="456629"/>
                  <a:pt x="515134" y="454865"/>
                  <a:pt x="509292" y="450931"/>
                </a:cubicBezTo>
                <a:cubicBezTo>
                  <a:pt x="494076" y="440621"/>
                  <a:pt x="490001" y="419865"/>
                  <a:pt x="500326" y="404672"/>
                </a:cubicBezTo>
                <a:cubicBezTo>
                  <a:pt x="524509" y="368857"/>
                  <a:pt x="537415" y="326939"/>
                  <a:pt x="537415" y="283528"/>
                </a:cubicBezTo>
                <a:cubicBezTo>
                  <a:pt x="537415" y="164012"/>
                  <a:pt x="440004" y="66744"/>
                  <a:pt x="320177" y="66744"/>
                </a:cubicBezTo>
                <a:cubicBezTo>
                  <a:pt x="278061" y="66744"/>
                  <a:pt x="237303" y="78818"/>
                  <a:pt x="202116" y="101473"/>
                </a:cubicBezTo>
                <a:cubicBezTo>
                  <a:pt x="186628" y="111512"/>
                  <a:pt x="165977" y="107171"/>
                  <a:pt x="155924" y="91706"/>
                </a:cubicBezTo>
                <a:cubicBezTo>
                  <a:pt x="145870" y="76241"/>
                  <a:pt x="150353" y="55620"/>
                  <a:pt x="165705" y="45582"/>
                </a:cubicBezTo>
                <a:cubicBezTo>
                  <a:pt x="211762" y="15736"/>
                  <a:pt x="265154" y="0"/>
                  <a:pt x="320177" y="0"/>
                </a:cubicBezTo>
                <a:close/>
              </a:path>
            </a:pathLst>
          </a:custGeom>
          <a:solidFill>
            <a:srgbClr val="024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1" name="文本框 96">
            <a:extLst>
              <a:ext uri="{FF2B5EF4-FFF2-40B4-BE49-F238E27FC236}">
                <a16:creationId xmlns:a16="http://schemas.microsoft.com/office/drawing/2014/main" id="{4E686AFA-E823-470C-8F38-612D5B913F1C}"/>
              </a:ext>
            </a:extLst>
          </p:cNvPr>
          <p:cNvSpPr txBox="1"/>
          <p:nvPr/>
        </p:nvSpPr>
        <p:spPr>
          <a:xfrm>
            <a:off x="743545" y="6262021"/>
            <a:ext cx="702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rgbClr val="FF8500"/>
                </a:solidFill>
              </a:rPr>
              <a:t>12345</a:t>
            </a:r>
            <a:endParaRPr lang="zh-CN" altLang="en-US" sz="1200" dirty="0">
              <a:solidFill>
                <a:srgbClr val="FF8500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A2F24F5-1B97-4093-B79E-4AE82EBC957F}"/>
              </a:ext>
            </a:extLst>
          </p:cNvPr>
          <p:cNvGrpSpPr/>
          <p:nvPr/>
        </p:nvGrpSpPr>
        <p:grpSpPr>
          <a:xfrm>
            <a:off x="475926" y="6674273"/>
            <a:ext cx="2325024" cy="0"/>
            <a:chOff x="475926" y="6674273"/>
            <a:chExt cx="2325024" cy="0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74C61A5-4A70-4F04-BD89-79C6215D02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926" y="6674273"/>
              <a:ext cx="1542891" cy="0"/>
            </a:xfrm>
            <a:prstGeom prst="line">
              <a:avLst/>
            </a:prstGeom>
            <a:ln w="12700">
              <a:solidFill>
                <a:srgbClr val="024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140366E6-BB4C-4BF6-9B27-CFCE769E0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1352" y="6674273"/>
              <a:ext cx="79959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FF8500"/>
                  </a:gs>
                  <a:gs pos="100000">
                    <a:srgbClr val="FF850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44D092-1027-469E-8ADA-5187E8F3EC7C}"/>
              </a:ext>
            </a:extLst>
          </p:cNvPr>
          <p:cNvCxnSpPr>
            <a:cxnSpLocks/>
          </p:cNvCxnSpPr>
          <p:nvPr/>
        </p:nvCxnSpPr>
        <p:spPr>
          <a:xfrm flipV="1">
            <a:off x="293913" y="3376171"/>
            <a:ext cx="0" cy="2723837"/>
          </a:xfrm>
          <a:prstGeom prst="line">
            <a:avLst/>
          </a:prstGeom>
          <a:ln w="12700">
            <a:gradFill>
              <a:gsLst>
                <a:gs pos="0">
                  <a:srgbClr val="02479D"/>
                </a:gs>
                <a:gs pos="100000">
                  <a:srgbClr val="02479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2FC9BEDD-4752-490C-A06F-1AC6704E6D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9772" y="2389699"/>
            <a:ext cx="2303219" cy="268211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5A2EB4CF-9622-4A37-B898-E17134B6CD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525" y="2039869"/>
            <a:ext cx="701271" cy="81663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9EC17313-06E3-4481-AD9F-ED672305D4DA}"/>
              </a:ext>
            </a:extLst>
          </p:cNvPr>
          <p:cNvSpPr txBox="1"/>
          <p:nvPr/>
        </p:nvSpPr>
        <p:spPr>
          <a:xfrm>
            <a:off x="289147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70C0">
                        <a:alpha val="0"/>
                      </a:srgbClr>
                    </a:gs>
                    <a:gs pos="100000">
                      <a:srgbClr val="0070C0"/>
                    </a:gs>
                  </a:gsLst>
                  <a:lin ang="10800000" scaled="1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机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0D4F026-CFDF-4AF1-8B46-A84B94C8AED1}"/>
              </a:ext>
            </a:extLst>
          </p:cNvPr>
          <p:cNvSpPr txBox="1"/>
          <p:nvPr/>
        </p:nvSpPr>
        <p:spPr>
          <a:xfrm>
            <a:off x="1266013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源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5345E06-039B-4898-B6C3-D6F8EFDE7365}"/>
              </a:ext>
            </a:extLst>
          </p:cNvPr>
          <p:cNvSpPr txBox="1"/>
          <p:nvPr/>
        </p:nvSpPr>
        <p:spPr>
          <a:xfrm>
            <a:off x="1591635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管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286F1B9-6423-47F8-8443-B74E10CE26CF}"/>
              </a:ext>
            </a:extLst>
          </p:cNvPr>
          <p:cNvSpPr txBox="1"/>
          <p:nvPr/>
        </p:nvSpPr>
        <p:spPr>
          <a:xfrm>
            <a:off x="1917257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理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0888268-157A-4048-91D6-EA9BEE6882B7}"/>
              </a:ext>
            </a:extLst>
          </p:cNvPr>
          <p:cNvSpPr txBox="1"/>
          <p:nvPr/>
        </p:nvSpPr>
        <p:spPr>
          <a:xfrm>
            <a:off x="614769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组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A17383B-3307-45B6-885C-5FDDE09DD1C2}"/>
              </a:ext>
            </a:extLst>
          </p:cNvPr>
          <p:cNvSpPr txBox="1"/>
          <p:nvPr/>
        </p:nvSpPr>
        <p:spPr>
          <a:xfrm>
            <a:off x="940391" y="2470461"/>
            <a:ext cx="441146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>
                        <a:alpha val="25000"/>
                      </a:srgbClr>
                    </a:gs>
                    <a:gs pos="100000">
                      <a:srgbClr val="0070C0">
                        <a:alpha val="21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资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>
                      <a:alpha val="25000"/>
                    </a:srgbClr>
                  </a:gs>
                  <a:gs pos="100000">
                    <a:srgbClr val="0070C0">
                      <a:alpha val="21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C078E13-D6DC-4BDD-8CA0-8FCE0F56CC23}"/>
              </a:ext>
            </a:extLst>
          </p:cNvPr>
          <p:cNvSpPr txBox="1"/>
          <p:nvPr/>
        </p:nvSpPr>
        <p:spPr>
          <a:xfrm>
            <a:off x="616713" y="1293619"/>
            <a:ext cx="4679486" cy="1221104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>
            <a:defPPr>
              <a:defRPr lang="zh-CN"/>
            </a:defPPr>
            <a:lvl1pPr algn="r">
              <a:lnSpc>
                <a:spcPct val="90000"/>
              </a:lnSpc>
              <a:spcBef>
                <a:spcPct val="0"/>
              </a:spcBef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70C0">
                        <a:alpha val="0"/>
                      </a:srgbClr>
                    </a:gs>
                    <a:gs pos="100000">
                      <a:srgbClr val="0070C0"/>
                    </a:gs>
                  </a:gsLst>
                  <a:lin ang="10800000" scaled="1"/>
                </a:gra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en-US" altLang="zh-CN" sz="8000" dirty="0">
                <a:gradFill flip="none" rotWithShape="1">
                  <a:gsLst>
                    <a:gs pos="0">
                      <a:srgbClr val="0070C0">
                        <a:alpha val="0"/>
                      </a:srgbClr>
                    </a:gs>
                    <a:gs pos="39000">
                      <a:srgbClr val="0070C0"/>
                    </a:gs>
                    <a:gs pos="100000">
                      <a:srgbClr val="0070C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n-lt"/>
                <a:sym typeface="+mn-ea"/>
              </a:rPr>
              <a:t>THANKS</a:t>
            </a:r>
            <a:endParaRPr lang="zh-CN" altLang="en-US" sz="8000" dirty="0">
              <a:gradFill flip="none" rotWithShape="1">
                <a:gsLst>
                  <a:gs pos="0">
                    <a:srgbClr val="0070C0">
                      <a:alpha val="0"/>
                    </a:srgbClr>
                  </a:gs>
                  <a:gs pos="39000">
                    <a:srgbClr val="0070C0"/>
                  </a:gs>
                  <a:gs pos="100000">
                    <a:srgbClr val="0070C0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DA22B3D-D848-4248-8639-56EC51F329A7}"/>
              </a:ext>
            </a:extLst>
          </p:cNvPr>
          <p:cNvSpPr txBox="1"/>
          <p:nvPr/>
        </p:nvSpPr>
        <p:spPr>
          <a:xfrm rot="10800000">
            <a:off x="78470" y="6052143"/>
            <a:ext cx="430887" cy="712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solidFill>
                  <a:srgbClr val="02479D"/>
                </a:solidFill>
              </a:rPr>
              <a:t>20XX</a:t>
            </a:r>
            <a:endParaRPr lang="zh-CN" altLang="en-US" sz="1600" dirty="0">
              <a:solidFill>
                <a:srgbClr val="02479D"/>
              </a:solidFill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1C1C6852-53C5-43F0-8A09-381AC6A343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864" y="1567331"/>
            <a:ext cx="9536508" cy="4088889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87C0B395-0091-4619-AD45-DAEB7A96A28D}"/>
              </a:ext>
            </a:extLst>
          </p:cNvPr>
          <p:cNvGrpSpPr/>
          <p:nvPr/>
        </p:nvGrpSpPr>
        <p:grpSpPr>
          <a:xfrm>
            <a:off x="10411533" y="152645"/>
            <a:ext cx="1282953" cy="1067275"/>
            <a:chOff x="10579298" y="157937"/>
            <a:chExt cx="1115188" cy="92771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1744B72-1C9B-428E-B46C-C06E422A264C}"/>
                </a:ext>
              </a:extLst>
            </p:cNvPr>
            <p:cNvSpPr txBox="1"/>
            <p:nvPr/>
          </p:nvSpPr>
          <p:spPr>
            <a:xfrm>
              <a:off x="10595711" y="364702"/>
              <a:ext cx="10368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LOGO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69D268E6-988A-4FC8-8544-59D9DBE43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3565" flipV="1">
              <a:off x="10579298" y="157937"/>
              <a:ext cx="1115188" cy="927713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4176005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44F6E99-78AA-4CDC-B914-D012CFE0027B}"/>
              </a:ext>
            </a:extLst>
          </p:cNvPr>
          <p:cNvGrpSpPr/>
          <p:nvPr/>
        </p:nvGrpSpPr>
        <p:grpSpPr>
          <a:xfrm rot="20097300">
            <a:off x="-1387634" y="-2236124"/>
            <a:ext cx="16299384" cy="11511701"/>
            <a:chOff x="-1387634" y="-2236124"/>
            <a:chExt cx="16299384" cy="115117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859924D-271C-40F7-B2A5-4CF851CB2A73}"/>
                </a:ext>
              </a:extLst>
            </p:cNvPr>
            <p:cNvGrpSpPr/>
            <p:nvPr/>
          </p:nvGrpSpPr>
          <p:grpSpPr>
            <a:xfrm rot="21597404">
              <a:off x="-1387634" y="-2236124"/>
              <a:ext cx="16294965" cy="9162973"/>
              <a:chOff x="5461" y="3829"/>
              <a:chExt cx="24717618" cy="13899183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4856728-8BBD-430A-A123-CA6EF8BD68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2" y="3831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98F5429A-76D4-4C78-9192-95DD124E29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9" y="3829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7694B913-8E57-4C2E-8CC4-4132D2001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7" y="3831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48C554BF-89CB-487E-8215-5985FA425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3831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93A82621-3808-4E9C-8B10-67C20B09E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2" y="3559433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C68FED17-C70B-4F69-9303-1A44DF5570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8" y="3559433"/>
                <a:ext cx="5746430" cy="3232365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932836FD-2037-4882-BDF0-9F565E9DD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5" y="3559434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8AFE6B0E-2465-4A22-88C9-1919A4899E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3559434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8176ACCA-1668-484A-92BE-E46709A8DC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2" y="7115037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791312D5-3963-47BD-90D2-2FE729C0D0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9" y="7115038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1184B30E-A871-41F6-90CC-4E342C2DE0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6" y="7115038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E0E8D3A0-D223-46D0-912C-410EAC331F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7115039"/>
                <a:ext cx="5746430" cy="3232364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C02322C4-B79F-4D77-8850-D1701BDA8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61" y="10670643"/>
                <a:ext cx="5746433" cy="3232365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4FF6D569-E087-4C7A-93CA-9B4C3220DC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9188" y="10670644"/>
                <a:ext cx="5746433" cy="3232365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97975322-8166-45BB-B2A1-222CDA7A88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652911" y="10670645"/>
                <a:ext cx="5746436" cy="3232367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AAF18E2F-2E13-4EF7-83D6-F5EA6D1E4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976643" y="10670645"/>
                <a:ext cx="5746436" cy="3232367"/>
              </a:xfrm>
              <a:prstGeom prst="rect">
                <a:avLst/>
              </a:prstGeom>
            </p:spPr>
          </p:pic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DDD52BA-BB70-4AF0-B30E-700801291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-1383205" y="7144656"/>
              <a:ext cx="3788305" cy="213092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2BE5F0D-03CA-40EA-B658-9C2A27F50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2785677" y="7141507"/>
              <a:ext cx="3788305" cy="213092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27414D0-A6B6-4757-8BA8-586DE6A8E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6954561" y="7138360"/>
              <a:ext cx="3788305" cy="213092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C10C0AA-FF26-4C69-8E93-04F32506C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597404">
              <a:off x="11123445" y="7135212"/>
              <a:ext cx="3788305" cy="2130921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37A92329-E332-47D2-9E9E-97249C3901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83115">
            <a:off x="2695992" y="-82510"/>
            <a:ext cx="6501482" cy="36570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5D8F9FD-1AC5-4C40-88D4-6981877A8921}"/>
              </a:ext>
            </a:extLst>
          </p:cNvPr>
          <p:cNvSpPr/>
          <p:nvPr/>
        </p:nvSpPr>
        <p:spPr>
          <a:xfrm>
            <a:off x="25894" y="1887014"/>
            <a:ext cx="12192000" cy="3083973"/>
          </a:xfrm>
          <a:prstGeom prst="rect">
            <a:avLst/>
          </a:prstGeom>
          <a:gradFill flip="none" rotWithShape="1">
            <a:gsLst>
              <a:gs pos="25000">
                <a:srgbClr val="0070C0">
                  <a:alpha val="97000"/>
                </a:srgbClr>
              </a:gs>
              <a:gs pos="100000">
                <a:srgbClr val="0070C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840536A-0BD3-4FBF-96B2-5F0C986DD035}"/>
              </a:ext>
            </a:extLst>
          </p:cNvPr>
          <p:cNvGrpSpPr/>
          <p:nvPr/>
        </p:nvGrpSpPr>
        <p:grpSpPr>
          <a:xfrm>
            <a:off x="2911943" y="2337343"/>
            <a:ext cx="6368115" cy="2175217"/>
            <a:chOff x="2362488" y="2337343"/>
            <a:chExt cx="6368115" cy="2175217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A93EE7C6-86AA-4B6E-BD1A-2FEF7AC81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2488" y="2367396"/>
              <a:ext cx="2149362" cy="2123209"/>
            </a:xfrm>
            <a:prstGeom prst="rect">
              <a:avLst/>
            </a:prstGeom>
            <a:effectLst>
              <a:outerShdw blurRad="165100" dist="101600" dir="3600000" algn="t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CDF2A43-17BC-46B1-BF91-BD0285E129DB}"/>
                </a:ext>
              </a:extLst>
            </p:cNvPr>
            <p:cNvGrpSpPr/>
            <p:nvPr/>
          </p:nvGrpSpPr>
          <p:grpSpPr>
            <a:xfrm>
              <a:off x="4898944" y="2337343"/>
              <a:ext cx="3831659" cy="2175217"/>
              <a:chOff x="4898944" y="2337343"/>
              <a:chExt cx="3831659" cy="2175217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208BB74-0368-435C-AD52-F5DD76CC6252}"/>
                  </a:ext>
                </a:extLst>
              </p:cNvPr>
              <p:cNvSpPr txBox="1"/>
              <p:nvPr/>
            </p:nvSpPr>
            <p:spPr>
              <a:xfrm>
                <a:off x="4898944" y="2337343"/>
                <a:ext cx="29631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设计师：乐小乖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7BB695C-19D8-4B2E-A570-6C3752C244C2}"/>
                  </a:ext>
                </a:extLst>
              </p:cNvPr>
              <p:cNvSpPr txBox="1"/>
              <p:nvPr/>
            </p:nvSpPr>
            <p:spPr>
              <a:xfrm>
                <a:off x="4909203" y="3195020"/>
                <a:ext cx="2963189" cy="78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Ø"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微软资源中心模板设计师</a:t>
                </a:r>
                <a:endParaRPr lang="en-US" altLang="zh-CN" dirty="0">
                  <a:solidFill>
                    <a:schemeClr val="bg1"/>
                  </a:solidFill>
                  <a:latin typeface="+mn-ea"/>
                </a:endParaRPr>
              </a:p>
              <a:p>
                <a:pPr marL="285750" indent="-285750">
                  <a:lnSpc>
                    <a:spcPct val="130000"/>
                  </a:lnSpc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私人定制设计师</a:t>
                </a:r>
                <a:endParaRPr lang="en-US" altLang="zh-CN" dirty="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861D800-7538-4758-96C9-F0F01DF26AB7}"/>
                  </a:ext>
                </a:extLst>
              </p:cNvPr>
              <p:cNvGrpSpPr/>
              <p:nvPr/>
            </p:nvGrpSpPr>
            <p:grpSpPr>
              <a:xfrm>
                <a:off x="5019750" y="2860561"/>
                <a:ext cx="2422818" cy="92189"/>
                <a:chOff x="5051500" y="2860561"/>
                <a:chExt cx="2422818" cy="92189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9D6B39CD-1038-4F8E-884E-1443BD829F7C}"/>
                    </a:ext>
                  </a:extLst>
                </p:cNvPr>
                <p:cNvCxnSpPr/>
                <p:nvPr/>
              </p:nvCxnSpPr>
              <p:spPr>
                <a:xfrm>
                  <a:off x="5051500" y="2860563"/>
                  <a:ext cx="282500" cy="0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9BB3B9FD-77F6-4A5E-9433-27ECA5475E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0441" y="2860563"/>
                  <a:ext cx="1963877" cy="0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0CA3A791-3333-45D9-B856-099BBB8C91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4000" y="2860561"/>
                  <a:ext cx="79906" cy="92189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D9C7C351-36AD-408D-B04D-E3C0FE930A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13906" y="2860562"/>
                  <a:ext cx="96535" cy="92188"/>
                </a:xfrm>
                <a:prstGeom prst="line">
                  <a:avLst/>
                </a:prstGeom>
                <a:ln w="9525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4698D5D-F291-4AE5-8BE2-91FD91008E0D}"/>
                  </a:ext>
                </a:extLst>
              </p:cNvPr>
              <p:cNvSpPr txBox="1"/>
              <p:nvPr/>
            </p:nvSpPr>
            <p:spPr>
              <a:xfrm>
                <a:off x="4920028" y="4143228"/>
                <a:ext cx="3810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只为客户提供贴心的私人定制服务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4466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乐小乖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080" y="1123369"/>
            <a:ext cx="1747094" cy="1725835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微软资源中心模板设计师，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私人定制设计师。欢迎加微信交流：</a:t>
            </a:r>
            <a:r>
              <a:rPr lang="en-US" altLang="zh-CN" dirty="0">
                <a:solidFill>
                  <a:schemeClr val="bg1"/>
                </a:solidFill>
              </a:rPr>
              <a:t>z381600096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4101916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32842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乐小乖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9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0555DB14-B2D2-41E2-9391-11AA3142D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091" y="-80062"/>
            <a:ext cx="12418182" cy="5174243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6658955-87CE-44D5-951A-451227A25F7C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56FDD6A-35CC-47FB-A1F1-51C448C69C3F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066DCA"/>
                  </a:solidFill>
                  <a:latin typeface="OPPOSans B" panose="020F0502020204030204"/>
                  <a:ea typeface="阿里巴巴普惠体"/>
                </a:rPr>
                <a:t>LOGO</a:t>
              </a:r>
              <a:endParaRPr lang="zh-CN" altLang="en-US" sz="2000" dirty="0">
                <a:solidFill>
                  <a:srgbClr val="066DCA"/>
                </a:solidFill>
                <a:latin typeface="OPPOSans B" panose="020F0502020204030204"/>
                <a:ea typeface="阿里巴巴普惠体"/>
              </a:endParaRPr>
            </a:p>
          </p:txBody>
        </p:sp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15A546BF-7ABD-40B3-B77C-8651898EB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C1859DB-360B-476D-BB20-514CBCE9C0A0}"/>
              </a:ext>
            </a:extLst>
          </p:cNvPr>
          <p:cNvGrpSpPr/>
          <p:nvPr/>
        </p:nvGrpSpPr>
        <p:grpSpPr>
          <a:xfrm>
            <a:off x="3231283" y="409045"/>
            <a:ext cx="5381097" cy="2087729"/>
            <a:chOff x="2837544" y="802745"/>
            <a:chExt cx="5381097" cy="208772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864FB15-4866-4C88-B811-2CC4DE4A96A6}"/>
                </a:ext>
              </a:extLst>
            </p:cNvPr>
            <p:cNvGrpSpPr/>
            <p:nvPr/>
          </p:nvGrpSpPr>
          <p:grpSpPr>
            <a:xfrm>
              <a:off x="3708425" y="802745"/>
              <a:ext cx="4149715" cy="2087729"/>
              <a:chOff x="3974576" y="802745"/>
              <a:chExt cx="4149715" cy="2087729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33EC283-E514-4A4F-858F-9B68085E1CF3}"/>
                  </a:ext>
                </a:extLst>
              </p:cNvPr>
              <p:cNvSpPr/>
              <p:nvPr/>
            </p:nvSpPr>
            <p:spPr>
              <a:xfrm>
                <a:off x="4125557" y="1640164"/>
                <a:ext cx="3872822" cy="640005"/>
              </a:xfrm>
              <a:custGeom>
                <a:avLst/>
                <a:gdLst>
                  <a:gd name="connsiteX0" fmla="*/ 0 w 3872822"/>
                  <a:gd name="connsiteY0" fmla="*/ 0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0" fmla="*/ 0 w 3872822"/>
                  <a:gd name="connsiteY0" fmla="*/ 0 h 588013"/>
                  <a:gd name="connsiteX1" fmla="*/ 315474 w 3872822"/>
                  <a:gd name="connsiteY1" fmla="*/ 913 h 588013"/>
                  <a:gd name="connsiteX2" fmla="*/ 3872822 w 3872822"/>
                  <a:gd name="connsiteY2" fmla="*/ 0 h 588013"/>
                  <a:gd name="connsiteX3" fmla="*/ 3872822 w 3872822"/>
                  <a:gd name="connsiteY3" fmla="*/ 588013 h 588013"/>
                  <a:gd name="connsiteX4" fmla="*/ 0 w 3872822"/>
                  <a:gd name="connsiteY4" fmla="*/ 588013 h 588013"/>
                  <a:gd name="connsiteX5" fmla="*/ 0 w 3872822"/>
                  <a:gd name="connsiteY5" fmla="*/ 0 h 588013"/>
                  <a:gd name="connsiteX0" fmla="*/ 0 w 3872822"/>
                  <a:gd name="connsiteY0" fmla="*/ 0 h 588013"/>
                  <a:gd name="connsiteX1" fmla="*/ 315474 w 3872822"/>
                  <a:gd name="connsiteY1" fmla="*/ 913 h 588013"/>
                  <a:gd name="connsiteX2" fmla="*/ 470256 w 3872822"/>
                  <a:gd name="connsiteY2" fmla="*/ 913 h 588013"/>
                  <a:gd name="connsiteX3" fmla="*/ 3872822 w 3872822"/>
                  <a:gd name="connsiteY3" fmla="*/ 0 h 588013"/>
                  <a:gd name="connsiteX4" fmla="*/ 3872822 w 3872822"/>
                  <a:gd name="connsiteY4" fmla="*/ 588013 h 588013"/>
                  <a:gd name="connsiteX5" fmla="*/ 0 w 3872822"/>
                  <a:gd name="connsiteY5" fmla="*/ 588013 h 588013"/>
                  <a:gd name="connsiteX6" fmla="*/ 0 w 3872822"/>
                  <a:gd name="connsiteY6" fmla="*/ 0 h 588013"/>
                  <a:gd name="connsiteX0" fmla="*/ 470256 w 3872822"/>
                  <a:gd name="connsiteY0" fmla="*/ 913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5" fmla="*/ 315474 w 3872822"/>
                  <a:gd name="connsiteY5" fmla="*/ 913 h 588013"/>
                  <a:gd name="connsiteX6" fmla="*/ 561696 w 3872822"/>
                  <a:gd name="connsiteY6" fmla="*/ 92353 h 588013"/>
                  <a:gd name="connsiteX0" fmla="*/ 470256 w 3872822"/>
                  <a:gd name="connsiteY0" fmla="*/ 913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5" fmla="*/ 315474 w 3872822"/>
                  <a:gd name="connsiteY5" fmla="*/ 913 h 588013"/>
                  <a:gd name="connsiteX6" fmla="*/ 335478 w 3872822"/>
                  <a:gd name="connsiteY6" fmla="*/ 1865 h 588013"/>
                  <a:gd name="connsiteX0" fmla="*/ 465494 w 3872822"/>
                  <a:gd name="connsiteY0" fmla="*/ 913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5" fmla="*/ 315474 w 3872822"/>
                  <a:gd name="connsiteY5" fmla="*/ 913 h 588013"/>
                  <a:gd name="connsiteX6" fmla="*/ 335478 w 3872822"/>
                  <a:gd name="connsiteY6" fmla="*/ 1865 h 588013"/>
                  <a:gd name="connsiteX0" fmla="*/ 448825 w 3872822"/>
                  <a:gd name="connsiteY0" fmla="*/ 3295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5" fmla="*/ 315474 w 3872822"/>
                  <a:gd name="connsiteY5" fmla="*/ 913 h 588013"/>
                  <a:gd name="connsiteX6" fmla="*/ 335478 w 3872822"/>
                  <a:gd name="connsiteY6" fmla="*/ 1865 h 588013"/>
                  <a:gd name="connsiteX0" fmla="*/ 467875 w 3872822"/>
                  <a:gd name="connsiteY0" fmla="*/ 5676 h 588013"/>
                  <a:gd name="connsiteX1" fmla="*/ 3872822 w 3872822"/>
                  <a:gd name="connsiteY1" fmla="*/ 0 h 588013"/>
                  <a:gd name="connsiteX2" fmla="*/ 3872822 w 3872822"/>
                  <a:gd name="connsiteY2" fmla="*/ 588013 h 588013"/>
                  <a:gd name="connsiteX3" fmla="*/ 0 w 3872822"/>
                  <a:gd name="connsiteY3" fmla="*/ 588013 h 588013"/>
                  <a:gd name="connsiteX4" fmla="*/ 0 w 3872822"/>
                  <a:gd name="connsiteY4" fmla="*/ 0 h 588013"/>
                  <a:gd name="connsiteX5" fmla="*/ 315474 w 3872822"/>
                  <a:gd name="connsiteY5" fmla="*/ 913 h 588013"/>
                  <a:gd name="connsiteX6" fmla="*/ 335478 w 3872822"/>
                  <a:gd name="connsiteY6" fmla="*/ 1865 h 58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2822" h="588013">
                    <a:moveTo>
                      <a:pt x="467875" y="5676"/>
                    </a:moveTo>
                    <a:lnTo>
                      <a:pt x="3872822" y="0"/>
                    </a:lnTo>
                    <a:lnTo>
                      <a:pt x="3872822" y="588013"/>
                    </a:lnTo>
                    <a:lnTo>
                      <a:pt x="0" y="588013"/>
                    </a:lnTo>
                    <a:lnTo>
                      <a:pt x="0" y="0"/>
                    </a:lnTo>
                    <a:lnTo>
                      <a:pt x="315474" y="913"/>
                    </a:lnTo>
                    <a:cubicBezTo>
                      <a:pt x="367068" y="913"/>
                      <a:pt x="335478" y="1865"/>
                      <a:pt x="335478" y="186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00B0F0">
                        <a:alpha val="20000"/>
                      </a:srgbClr>
                    </a:gs>
                    <a:gs pos="100000">
                      <a:srgbClr val="0070C0">
                        <a:alpha val="8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A0604EC0-31F2-40E8-BD5E-9A95630BAC85}"/>
                  </a:ext>
                </a:extLst>
              </p:cNvPr>
              <p:cNvGrpSpPr/>
              <p:nvPr/>
            </p:nvGrpSpPr>
            <p:grpSpPr>
              <a:xfrm>
                <a:off x="3974576" y="802745"/>
                <a:ext cx="2179601" cy="2087729"/>
                <a:chOff x="8391065" y="2242906"/>
                <a:chExt cx="1827909" cy="1750861"/>
              </a:xfrm>
            </p:grpSpPr>
            <p:cxnSp>
              <p:nvCxnSpPr>
                <p:cNvPr id="3" name="直接连接符 2">
                  <a:extLst>
                    <a:ext uri="{FF2B5EF4-FFF2-40B4-BE49-F238E27FC236}">
                      <a16:creationId xmlns:a16="http://schemas.microsoft.com/office/drawing/2014/main" id="{2BF7FE4B-A8E0-4276-B11A-AFF93A0CD8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21366" y="2489142"/>
                  <a:ext cx="1232993" cy="1087926"/>
                </a:xfrm>
                <a:prstGeom prst="line">
                  <a:avLst/>
                </a:prstGeom>
                <a:ln w="31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46000">
                        <a:schemeClr val="accent1">
                          <a:lumMod val="45000"/>
                          <a:lumOff val="55000"/>
                          <a:alpha val="8000"/>
                        </a:schemeClr>
                      </a:gs>
                      <a:gs pos="61000">
                        <a:srgbClr val="CDE9F5">
                          <a:alpha val="16000"/>
                        </a:srgbClr>
                      </a:gs>
                      <a:gs pos="100000">
                        <a:schemeClr val="accent1">
                          <a:lumMod val="30000"/>
                          <a:lumOff val="70000"/>
                          <a:alpha val="49000"/>
                        </a:schemeClr>
                      </a:gs>
                    </a:gsLst>
                    <a:lin ang="11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直接连接符 3">
                  <a:extLst>
                    <a:ext uri="{FF2B5EF4-FFF2-40B4-BE49-F238E27FC236}">
                      <a16:creationId xmlns:a16="http://schemas.microsoft.com/office/drawing/2014/main" id="{81409DBF-D6F5-4647-A823-119131C42F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91065" y="2242906"/>
                  <a:ext cx="1461254" cy="1289330"/>
                </a:xfrm>
                <a:prstGeom prst="line">
                  <a:avLst/>
                </a:prstGeom>
                <a:ln w="3175">
                  <a:gradFill>
                    <a:gsLst>
                      <a:gs pos="58000">
                        <a:schemeClr val="accent1">
                          <a:lumMod val="5000"/>
                          <a:lumOff val="95000"/>
                        </a:schemeClr>
                      </a:gs>
                      <a:gs pos="4000">
                        <a:srgbClr val="CDE9F5">
                          <a:alpha val="34000"/>
                        </a:srgbClr>
                      </a:gs>
                      <a:gs pos="83000">
                        <a:srgbClr val="CDE9F5">
                          <a:alpha val="34000"/>
                        </a:srgbClr>
                      </a:gs>
                      <a:gs pos="100000">
                        <a:schemeClr val="accent1">
                          <a:lumMod val="30000"/>
                          <a:lumOff val="70000"/>
                          <a:alpha val="3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E22B361F-C75A-4758-A3A1-6A155963DB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55565" y="2781589"/>
                  <a:ext cx="1247467" cy="1100697"/>
                </a:xfrm>
                <a:prstGeom prst="line">
                  <a:avLst/>
                </a:prstGeom>
                <a:ln w="3175">
                  <a:gradFill>
                    <a:gsLst>
                      <a:gs pos="46000">
                        <a:schemeClr val="accent1">
                          <a:lumMod val="5000"/>
                          <a:lumOff val="95000"/>
                        </a:schemeClr>
                      </a:gs>
                      <a:gs pos="72000">
                        <a:srgbClr val="E5EBF7"/>
                      </a:gs>
                      <a:gs pos="0">
                        <a:srgbClr val="CDE9F5">
                          <a:alpha val="19000"/>
                        </a:srgbClr>
                      </a:gs>
                      <a:gs pos="100000">
                        <a:srgbClr val="CDE9F5">
                          <a:alpha val="1300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>
                  <a:extLst>
                    <a:ext uri="{FF2B5EF4-FFF2-40B4-BE49-F238E27FC236}">
                      <a16:creationId xmlns:a16="http://schemas.microsoft.com/office/drawing/2014/main" id="{442BAFAA-7E5D-4365-9ED4-9ABFD0156F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26961" y="2704437"/>
                  <a:ext cx="1461254" cy="1289330"/>
                </a:xfrm>
                <a:prstGeom prst="line">
                  <a:avLst/>
                </a:prstGeom>
                <a:ln w="31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rgbClr val="E3F2F9"/>
                      </a:gs>
                      <a:gs pos="83000">
                        <a:srgbClr val="E3F2F9"/>
                      </a:gs>
                      <a:gs pos="100000">
                        <a:schemeClr val="accent1">
                          <a:lumMod val="30000"/>
                          <a:lumOff val="7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>
                  <a:extLst>
                    <a:ext uri="{FF2B5EF4-FFF2-40B4-BE49-F238E27FC236}">
                      <a16:creationId xmlns:a16="http://schemas.microsoft.com/office/drawing/2014/main" id="{FAF2849E-404C-4584-A58D-437EF097C7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57720" y="2585777"/>
                  <a:ext cx="1461254" cy="1289330"/>
                </a:xfrm>
                <a:prstGeom prst="line">
                  <a:avLst/>
                </a:prstGeom>
                <a:ln w="31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rgbClr val="E3F2F9">
                          <a:alpha val="46000"/>
                        </a:srgbClr>
                      </a:gs>
                      <a:gs pos="83000">
                        <a:srgbClr val="E3F2F9">
                          <a:alpha val="49000"/>
                        </a:srgbClr>
                      </a:gs>
                      <a:gs pos="100000">
                        <a:schemeClr val="accent1">
                          <a:lumMod val="30000"/>
                          <a:lumOff val="7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0C25A5C-C939-4F14-B581-19BB9FD47551}"/>
                  </a:ext>
                </a:extLst>
              </p:cNvPr>
              <p:cNvSpPr txBox="1"/>
              <p:nvPr/>
            </p:nvSpPr>
            <p:spPr>
              <a:xfrm>
                <a:off x="4695408" y="904691"/>
                <a:ext cx="2708647" cy="156966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l"/>
                <a:r>
                  <a:rPr lang="zh-CN" altLang="en-US" sz="9600" dirty="0">
                    <a:gradFill>
                      <a:gsLst>
                        <a:gs pos="79000">
                          <a:srgbClr val="0070C0"/>
                        </a:gs>
                        <a:gs pos="51000">
                          <a:schemeClr val="accent5">
                            <a:lumMod val="75000"/>
                            <a:alpha val="73000"/>
                          </a:schemeClr>
                        </a:gs>
                        <a:gs pos="42000">
                          <a:schemeClr val="accent5">
                            <a:lumMod val="60000"/>
                            <a:lumOff val="40000"/>
                          </a:schemeClr>
                        </a:gs>
                        <a:gs pos="13000">
                          <a:srgbClr val="0070C0"/>
                        </a:gs>
                      </a:gsLst>
                      <a:lin ang="2700000" scaled="1"/>
                    </a:gradFill>
                    <a:latin typeface="阿里巴巴普惠体 Heavy" panose="00020600040101010101" pitchFamily="18" charset="-122"/>
                    <a:ea typeface="阿里巴巴普惠体 Heavy" panose="00020600040101010101" pitchFamily="18" charset="-122"/>
                    <a:cs typeface="阿里巴巴普惠体 Heavy" panose="00020600040101010101" pitchFamily="18" charset="-122"/>
                  </a:rPr>
                  <a:t>目录</a:t>
                </a:r>
                <a:endParaRPr lang="zh-CN" altLang="en-US" sz="5400" dirty="0">
                  <a:gradFill>
                    <a:gsLst>
                      <a:gs pos="79000">
                        <a:srgbClr val="0070C0"/>
                      </a:gs>
                      <a:gs pos="51000">
                        <a:schemeClr val="accent5">
                          <a:lumMod val="75000"/>
                          <a:alpha val="73000"/>
                        </a:schemeClr>
                      </a:gs>
                      <a:gs pos="42000">
                        <a:schemeClr val="accent5">
                          <a:lumMod val="60000"/>
                          <a:lumOff val="40000"/>
                        </a:schemeClr>
                      </a:gs>
                      <a:gs pos="13000">
                        <a:srgbClr val="0070C0"/>
                      </a:gs>
                    </a:gsLst>
                    <a:lin ang="2700000" scaled="1"/>
                  </a:gra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C4A9DBD-E61A-4BF8-ACC8-1788477947BC}"/>
                  </a:ext>
                </a:extLst>
              </p:cNvPr>
              <p:cNvGrpSpPr/>
              <p:nvPr/>
            </p:nvGrpSpPr>
            <p:grpSpPr>
              <a:xfrm>
                <a:off x="4149410" y="2116277"/>
                <a:ext cx="3974881" cy="264034"/>
                <a:chOff x="4138342" y="2099706"/>
                <a:chExt cx="3974881" cy="264034"/>
              </a:xfrm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075ECEBA-45DE-4BCF-B9DB-A2CBBCC66E73}"/>
                    </a:ext>
                  </a:extLst>
                </p:cNvPr>
                <p:cNvSpPr/>
                <p:nvPr/>
              </p:nvSpPr>
              <p:spPr>
                <a:xfrm rot="161504" flipH="1">
                  <a:off x="4138342" y="2198219"/>
                  <a:ext cx="3918056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BDD6DCB2-36FD-4650-9FA9-F1176FC0A54B}"/>
                    </a:ext>
                  </a:extLst>
                </p:cNvPr>
                <p:cNvSpPr/>
                <p:nvPr/>
              </p:nvSpPr>
              <p:spPr>
                <a:xfrm rot="151410" flipH="1">
                  <a:off x="4138518" y="2192136"/>
                  <a:ext cx="3921429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1EF62B09-99EF-412D-A913-E7B8E9DA222E}"/>
                    </a:ext>
                  </a:extLst>
                </p:cNvPr>
                <p:cNvSpPr/>
                <p:nvPr/>
              </p:nvSpPr>
              <p:spPr>
                <a:xfrm rot="141316" flipH="1">
                  <a:off x="4138696" y="2186044"/>
                  <a:ext cx="3924802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C1A56564-3E0F-4F0A-A3BD-71855E103A07}"/>
                    </a:ext>
                  </a:extLst>
                </p:cNvPr>
                <p:cNvSpPr/>
                <p:nvPr/>
              </p:nvSpPr>
              <p:spPr>
                <a:xfrm rot="131222" flipH="1">
                  <a:off x="4138873" y="2179941"/>
                  <a:ext cx="3928175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EEAE16D3-3E99-449D-8C54-C99E15E00206}"/>
                    </a:ext>
                  </a:extLst>
                </p:cNvPr>
                <p:cNvSpPr/>
                <p:nvPr/>
              </p:nvSpPr>
              <p:spPr>
                <a:xfrm rot="121128" flipH="1">
                  <a:off x="4139051" y="2173829"/>
                  <a:ext cx="3931548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5291DBDF-7010-4285-8572-F950292BC098}"/>
                    </a:ext>
                  </a:extLst>
                </p:cNvPr>
                <p:cNvSpPr/>
                <p:nvPr/>
              </p:nvSpPr>
              <p:spPr>
                <a:xfrm rot="111034" flipH="1">
                  <a:off x="4139230" y="2167706"/>
                  <a:ext cx="3934922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D4B0C5E5-E9C3-4BCF-8C10-11B7AB0FD3AF}"/>
                    </a:ext>
                  </a:extLst>
                </p:cNvPr>
                <p:cNvSpPr/>
                <p:nvPr/>
              </p:nvSpPr>
              <p:spPr>
                <a:xfrm rot="100940" flipH="1">
                  <a:off x="4139408" y="2161574"/>
                  <a:ext cx="3938295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0BBA8036-85D3-4D39-9306-A47ECC570142}"/>
                    </a:ext>
                  </a:extLst>
                </p:cNvPr>
                <p:cNvSpPr/>
                <p:nvPr/>
              </p:nvSpPr>
              <p:spPr>
                <a:xfrm rot="90846" flipH="1">
                  <a:off x="4139587" y="2155431"/>
                  <a:ext cx="3941668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FD6510A5-6FE0-437D-A200-2C129E763EBC}"/>
                    </a:ext>
                  </a:extLst>
                </p:cNvPr>
                <p:cNvSpPr/>
                <p:nvPr/>
              </p:nvSpPr>
              <p:spPr>
                <a:xfrm rot="80752" flipH="1">
                  <a:off x="4139765" y="2149279"/>
                  <a:ext cx="3945041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E3F345CE-0F23-4D36-A06F-044388680FFD}"/>
                    </a:ext>
                  </a:extLst>
                </p:cNvPr>
                <p:cNvSpPr/>
                <p:nvPr/>
              </p:nvSpPr>
              <p:spPr>
                <a:xfrm rot="70658" flipH="1">
                  <a:off x="4139944" y="2143117"/>
                  <a:ext cx="3948414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DA8835E3-DFC7-4AE6-9A28-BD1F4840EFAA}"/>
                    </a:ext>
                  </a:extLst>
                </p:cNvPr>
                <p:cNvSpPr/>
                <p:nvPr/>
              </p:nvSpPr>
              <p:spPr>
                <a:xfrm rot="60564" flipH="1">
                  <a:off x="4140123" y="2136945"/>
                  <a:ext cx="3951788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6A235F7-F191-482E-BF97-1F4B97B2D77C}"/>
                    </a:ext>
                  </a:extLst>
                </p:cNvPr>
                <p:cNvSpPr/>
                <p:nvPr/>
              </p:nvSpPr>
              <p:spPr>
                <a:xfrm rot="50470" flipH="1">
                  <a:off x="4140302" y="2130763"/>
                  <a:ext cx="3955161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19559309-5ECD-44FF-BB2A-03AEE8D16290}"/>
                    </a:ext>
                  </a:extLst>
                </p:cNvPr>
                <p:cNvSpPr/>
                <p:nvPr/>
              </p:nvSpPr>
              <p:spPr>
                <a:xfrm rot="40376" flipH="1">
                  <a:off x="4140482" y="2124572"/>
                  <a:ext cx="3958534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97B0508-DF80-49C3-B1BE-7F0553C44FDE}"/>
                    </a:ext>
                  </a:extLst>
                </p:cNvPr>
                <p:cNvSpPr/>
                <p:nvPr/>
              </p:nvSpPr>
              <p:spPr>
                <a:xfrm rot="30282" flipH="1">
                  <a:off x="4140660" y="2118370"/>
                  <a:ext cx="3961907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C48BFDBE-2B60-42EE-906A-DD5A93260A1A}"/>
                    </a:ext>
                  </a:extLst>
                </p:cNvPr>
                <p:cNvSpPr/>
                <p:nvPr/>
              </p:nvSpPr>
              <p:spPr>
                <a:xfrm rot="20188" flipH="1">
                  <a:off x="4140839" y="2112159"/>
                  <a:ext cx="3965280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5AA21C37-41B1-4427-9884-7F365B21AB99}"/>
                    </a:ext>
                  </a:extLst>
                </p:cNvPr>
                <p:cNvSpPr/>
                <p:nvPr/>
              </p:nvSpPr>
              <p:spPr>
                <a:xfrm rot="10094" flipH="1">
                  <a:off x="4141018" y="2105937"/>
                  <a:ext cx="3968654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EACE1523-EBDD-4A60-A454-2AC48A6B6BF9}"/>
                    </a:ext>
                  </a:extLst>
                </p:cNvPr>
                <p:cNvSpPr/>
                <p:nvPr/>
              </p:nvSpPr>
              <p:spPr>
                <a:xfrm flipH="1">
                  <a:off x="4141196" y="2099706"/>
                  <a:ext cx="3972027" cy="165521"/>
                </a:xfrm>
                <a:custGeom>
                  <a:avLst/>
                  <a:gdLst>
                    <a:gd name="connsiteX0" fmla="*/ 0 w 8396748"/>
                    <a:gd name="connsiteY0" fmla="*/ 0 h 807630"/>
                    <a:gd name="connsiteX1" fmla="*/ 766916 w 8396748"/>
                    <a:gd name="connsiteY1" fmla="*/ 806245 h 807630"/>
                    <a:gd name="connsiteX2" fmla="*/ 3185651 w 8396748"/>
                    <a:gd name="connsiteY2" fmla="*/ 206477 h 807630"/>
                    <a:gd name="connsiteX3" fmla="*/ 5771535 w 8396748"/>
                    <a:gd name="connsiteY3" fmla="*/ 707922 h 807630"/>
                    <a:gd name="connsiteX4" fmla="*/ 8396748 w 8396748"/>
                    <a:gd name="connsiteY4" fmla="*/ 304800 h 807630"/>
                    <a:gd name="connsiteX0" fmla="*/ 0 w 8523748"/>
                    <a:gd name="connsiteY0" fmla="*/ 0 h 936670"/>
                    <a:gd name="connsiteX1" fmla="*/ 893916 w 8523748"/>
                    <a:gd name="connsiteY1" fmla="*/ 933245 h 936670"/>
                    <a:gd name="connsiteX2" fmla="*/ 3312651 w 8523748"/>
                    <a:gd name="connsiteY2" fmla="*/ 333477 h 936670"/>
                    <a:gd name="connsiteX3" fmla="*/ 5898535 w 8523748"/>
                    <a:gd name="connsiteY3" fmla="*/ 834922 h 936670"/>
                    <a:gd name="connsiteX4" fmla="*/ 8523748 w 8523748"/>
                    <a:gd name="connsiteY4" fmla="*/ 431800 h 936670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  <a:gd name="connsiteX0" fmla="*/ 0 w 8892048"/>
                    <a:gd name="connsiteY0" fmla="*/ 0 h 846257"/>
                    <a:gd name="connsiteX1" fmla="*/ 1262216 w 8892048"/>
                    <a:gd name="connsiteY1" fmla="*/ 844345 h 846257"/>
                    <a:gd name="connsiteX2" fmla="*/ 3680951 w 8892048"/>
                    <a:gd name="connsiteY2" fmla="*/ 244577 h 846257"/>
                    <a:gd name="connsiteX3" fmla="*/ 6266835 w 8892048"/>
                    <a:gd name="connsiteY3" fmla="*/ 746022 h 846257"/>
                    <a:gd name="connsiteX4" fmla="*/ 8892048 w 8892048"/>
                    <a:gd name="connsiteY4" fmla="*/ 342900 h 846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48" h="846257">
                      <a:moveTo>
                        <a:pt x="0" y="0"/>
                      </a:moveTo>
                      <a:cubicBezTo>
                        <a:pt x="295787" y="398616"/>
                        <a:pt x="648724" y="803582"/>
                        <a:pt x="1262216" y="844345"/>
                      </a:cubicBezTo>
                      <a:cubicBezTo>
                        <a:pt x="1875708" y="885108"/>
                        <a:pt x="2846848" y="260964"/>
                        <a:pt x="3680951" y="244577"/>
                      </a:cubicBezTo>
                      <a:cubicBezTo>
                        <a:pt x="4515054" y="228190"/>
                        <a:pt x="5398319" y="729635"/>
                        <a:pt x="6266835" y="746022"/>
                      </a:cubicBezTo>
                      <a:cubicBezTo>
                        <a:pt x="7135351" y="762409"/>
                        <a:pt x="8013699" y="552654"/>
                        <a:pt x="8892048" y="342900"/>
                      </a:cubicBezTo>
                    </a:path>
                  </a:pathLst>
                </a:custGeom>
                <a:noFill/>
                <a:ln w="6350" cap="rnd" cmpd="sng" algn="ctr">
                  <a:gradFill flip="none" rotWithShape="1">
                    <a:gsLst>
                      <a:gs pos="0">
                        <a:srgbClr val="00B0F0">
                          <a:alpha val="3000"/>
                        </a:srgbClr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>
                        <a:lumMod val="100000"/>
                      </a:schemeClr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</p:grpSp>
        </p:grpSp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6EDB266A-69BC-4FF4-BDE1-BB406B0D5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5975" flipH="1">
              <a:off x="3484236" y="1909585"/>
              <a:ext cx="1106720" cy="464732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65B98B1-AB35-4C1C-8858-0717806BA452}"/>
                </a:ext>
              </a:extLst>
            </p:cNvPr>
            <p:cNvGrpSpPr/>
            <p:nvPr/>
          </p:nvGrpSpPr>
          <p:grpSpPr>
            <a:xfrm flipH="1">
              <a:off x="2837544" y="1909755"/>
              <a:ext cx="5381097" cy="702538"/>
              <a:chOff x="452837" y="5117028"/>
              <a:chExt cx="11739164" cy="1740972"/>
            </a:xfrm>
          </p:grpSpPr>
          <p:pic>
            <p:nvPicPr>
              <p:cNvPr id="48" name="图片 47" descr="图片包含 天空&#10;&#10;自动生成的说明">
                <a:extLst>
                  <a:ext uri="{FF2B5EF4-FFF2-40B4-BE49-F238E27FC236}">
                    <a16:creationId xmlns:a16="http://schemas.microsoft.com/office/drawing/2014/main" id="{B89C3452-F84E-4275-B09B-3803B40A4E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845068" y="5397796"/>
                <a:ext cx="4795336" cy="1460204"/>
              </a:xfrm>
              <a:custGeom>
                <a:avLst/>
                <a:gdLst>
                  <a:gd name="connsiteX0" fmla="*/ 388868 w 4795336"/>
                  <a:gd name="connsiteY0" fmla="*/ 0 h 1460204"/>
                  <a:gd name="connsiteX1" fmla="*/ 4795336 w 4795336"/>
                  <a:gd name="connsiteY1" fmla="*/ 0 h 1460204"/>
                  <a:gd name="connsiteX2" fmla="*/ 4795336 w 4795336"/>
                  <a:gd name="connsiteY2" fmla="*/ 1460204 h 1460204"/>
                  <a:gd name="connsiteX3" fmla="*/ 0 w 4795336"/>
                  <a:gd name="connsiteY3" fmla="*/ 1460204 h 1460204"/>
                  <a:gd name="connsiteX4" fmla="*/ 0 w 4795336"/>
                  <a:gd name="connsiteY4" fmla="*/ 410505 h 146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5336" h="1460204">
                    <a:moveTo>
                      <a:pt x="388868" y="0"/>
                    </a:moveTo>
                    <a:lnTo>
                      <a:pt x="4795336" y="0"/>
                    </a:lnTo>
                    <a:lnTo>
                      <a:pt x="4795336" y="1460204"/>
                    </a:lnTo>
                    <a:lnTo>
                      <a:pt x="0" y="1460204"/>
                    </a:lnTo>
                    <a:lnTo>
                      <a:pt x="0" y="410505"/>
                    </a:lnTo>
                    <a:close/>
                  </a:path>
                </a:pathLst>
              </a:custGeom>
            </p:spPr>
          </p:pic>
          <p:pic>
            <p:nvPicPr>
              <p:cNvPr id="49" name="图片 48" descr="图片包含 天空&#10;&#10;自动生成的说明">
                <a:extLst>
                  <a:ext uri="{FF2B5EF4-FFF2-40B4-BE49-F238E27FC236}">
                    <a16:creationId xmlns:a16="http://schemas.microsoft.com/office/drawing/2014/main" id="{366878D7-4AF6-42DB-A251-F3C03364C4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76526" y="5117028"/>
                <a:ext cx="7581838" cy="1740972"/>
              </a:xfrm>
              <a:custGeom>
                <a:avLst/>
                <a:gdLst>
                  <a:gd name="connsiteX0" fmla="*/ 614834 w 7581838"/>
                  <a:gd name="connsiteY0" fmla="*/ 0 h 1740972"/>
                  <a:gd name="connsiteX1" fmla="*/ 7581838 w 7581838"/>
                  <a:gd name="connsiteY1" fmla="*/ 0 h 1740972"/>
                  <a:gd name="connsiteX2" fmla="*/ 7581838 w 7581838"/>
                  <a:gd name="connsiteY2" fmla="*/ 1740972 h 1740972"/>
                  <a:gd name="connsiteX3" fmla="*/ 0 w 7581838"/>
                  <a:gd name="connsiteY3" fmla="*/ 1740972 h 1740972"/>
                  <a:gd name="connsiteX4" fmla="*/ 0 w 7581838"/>
                  <a:gd name="connsiteY4" fmla="*/ 461348 h 174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1838" h="1740972">
                    <a:moveTo>
                      <a:pt x="614834" y="0"/>
                    </a:moveTo>
                    <a:lnTo>
                      <a:pt x="7581838" y="0"/>
                    </a:lnTo>
                    <a:lnTo>
                      <a:pt x="7581838" y="1740972"/>
                    </a:lnTo>
                    <a:lnTo>
                      <a:pt x="0" y="1740972"/>
                    </a:lnTo>
                    <a:lnTo>
                      <a:pt x="0" y="461348"/>
                    </a:lnTo>
                    <a:close/>
                  </a:path>
                </a:pathLst>
              </a:custGeom>
            </p:spPr>
          </p:pic>
          <p:pic>
            <p:nvPicPr>
              <p:cNvPr id="50" name="图片 49" descr="图片包含 天空&#10;&#10;自动生成的说明">
                <a:extLst>
                  <a:ext uri="{FF2B5EF4-FFF2-40B4-BE49-F238E27FC236}">
                    <a16:creationId xmlns:a16="http://schemas.microsoft.com/office/drawing/2014/main" id="{53C43EED-D2CE-40B3-852E-91723CC6C5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803478" y="6162971"/>
                <a:ext cx="4946433" cy="695029"/>
              </a:xfrm>
              <a:custGeom>
                <a:avLst/>
                <a:gdLst>
                  <a:gd name="connsiteX0" fmla="*/ 401121 w 4946433"/>
                  <a:gd name="connsiteY0" fmla="*/ 0 h 695029"/>
                  <a:gd name="connsiteX1" fmla="*/ 4946433 w 4946433"/>
                  <a:gd name="connsiteY1" fmla="*/ 0 h 695029"/>
                  <a:gd name="connsiteX2" fmla="*/ 4946433 w 4946433"/>
                  <a:gd name="connsiteY2" fmla="*/ 695029 h 695029"/>
                  <a:gd name="connsiteX3" fmla="*/ 0 w 4946433"/>
                  <a:gd name="connsiteY3" fmla="*/ 695029 h 695029"/>
                  <a:gd name="connsiteX4" fmla="*/ 0 w 4946433"/>
                  <a:gd name="connsiteY4" fmla="*/ 202694 h 695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6433" h="695029">
                    <a:moveTo>
                      <a:pt x="401121" y="0"/>
                    </a:moveTo>
                    <a:lnTo>
                      <a:pt x="4946433" y="0"/>
                    </a:lnTo>
                    <a:lnTo>
                      <a:pt x="4946433" y="695029"/>
                    </a:lnTo>
                    <a:lnTo>
                      <a:pt x="0" y="695029"/>
                    </a:lnTo>
                    <a:lnTo>
                      <a:pt x="0" y="202694"/>
                    </a:lnTo>
                    <a:close/>
                  </a:path>
                </a:pathLst>
              </a:custGeom>
            </p:spPr>
          </p:pic>
          <p:pic>
            <p:nvPicPr>
              <p:cNvPr id="51" name="图片 50" descr="图片包含 天空&#10;&#10;自动生成的说明">
                <a:extLst>
                  <a:ext uri="{FF2B5EF4-FFF2-40B4-BE49-F238E27FC236}">
                    <a16:creationId xmlns:a16="http://schemas.microsoft.com/office/drawing/2014/main" id="{F1791C07-C620-4A75-9A52-FFCB9E036C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727136" y="6009072"/>
                <a:ext cx="7464865" cy="848928"/>
              </a:xfrm>
              <a:custGeom>
                <a:avLst/>
                <a:gdLst>
                  <a:gd name="connsiteX0" fmla="*/ 614834 w 7464865"/>
                  <a:gd name="connsiteY0" fmla="*/ 0 h 848928"/>
                  <a:gd name="connsiteX1" fmla="*/ 7464865 w 7464865"/>
                  <a:gd name="connsiteY1" fmla="*/ 0 h 848928"/>
                  <a:gd name="connsiteX2" fmla="*/ 7464865 w 7464865"/>
                  <a:gd name="connsiteY2" fmla="*/ 848928 h 848928"/>
                  <a:gd name="connsiteX3" fmla="*/ 0 w 7464865"/>
                  <a:gd name="connsiteY3" fmla="*/ 848928 h 848928"/>
                  <a:gd name="connsiteX4" fmla="*/ 0 w 7464865"/>
                  <a:gd name="connsiteY4" fmla="*/ 310687 h 848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4865" h="848928">
                    <a:moveTo>
                      <a:pt x="614834" y="0"/>
                    </a:moveTo>
                    <a:lnTo>
                      <a:pt x="7464865" y="0"/>
                    </a:lnTo>
                    <a:lnTo>
                      <a:pt x="7464865" y="848928"/>
                    </a:lnTo>
                    <a:lnTo>
                      <a:pt x="0" y="848928"/>
                    </a:lnTo>
                    <a:lnTo>
                      <a:pt x="0" y="310687"/>
                    </a:lnTo>
                    <a:close/>
                  </a:path>
                </a:pathLst>
              </a:custGeom>
            </p:spPr>
          </p:pic>
          <p:pic>
            <p:nvPicPr>
              <p:cNvPr id="52" name="图片 51" descr="图片包含 天空&#10;&#10;自动生成的说明">
                <a:extLst>
                  <a:ext uri="{FF2B5EF4-FFF2-40B4-BE49-F238E27FC236}">
                    <a16:creationId xmlns:a16="http://schemas.microsoft.com/office/drawing/2014/main" id="{B3FDBB48-F538-4B9B-A1B4-7C8529F1CD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85862" y="6068748"/>
                <a:ext cx="6047335" cy="789252"/>
              </a:xfrm>
              <a:custGeom>
                <a:avLst/>
                <a:gdLst>
                  <a:gd name="connsiteX0" fmla="*/ 490397 w 6047335"/>
                  <a:gd name="connsiteY0" fmla="*/ 0 h 789252"/>
                  <a:gd name="connsiteX1" fmla="*/ 6047335 w 6047335"/>
                  <a:gd name="connsiteY1" fmla="*/ 0 h 789252"/>
                  <a:gd name="connsiteX2" fmla="*/ 6047335 w 6047335"/>
                  <a:gd name="connsiteY2" fmla="*/ 789252 h 789252"/>
                  <a:gd name="connsiteX3" fmla="*/ 0 w 6047335"/>
                  <a:gd name="connsiteY3" fmla="*/ 789252 h 789252"/>
                  <a:gd name="connsiteX4" fmla="*/ 0 w 6047335"/>
                  <a:gd name="connsiteY4" fmla="*/ 247807 h 78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7335" h="789252">
                    <a:moveTo>
                      <a:pt x="490397" y="0"/>
                    </a:moveTo>
                    <a:lnTo>
                      <a:pt x="6047335" y="0"/>
                    </a:lnTo>
                    <a:lnTo>
                      <a:pt x="6047335" y="789252"/>
                    </a:lnTo>
                    <a:lnTo>
                      <a:pt x="0" y="789252"/>
                    </a:lnTo>
                    <a:lnTo>
                      <a:pt x="0" y="247807"/>
                    </a:lnTo>
                    <a:close/>
                  </a:path>
                </a:pathLst>
              </a:custGeom>
            </p:spPr>
          </p:pic>
          <p:pic>
            <p:nvPicPr>
              <p:cNvPr id="53" name="图片 52" descr="图片包含 天空&#10;&#10;自动生成的说明">
                <a:extLst>
                  <a:ext uri="{FF2B5EF4-FFF2-40B4-BE49-F238E27FC236}">
                    <a16:creationId xmlns:a16="http://schemas.microsoft.com/office/drawing/2014/main" id="{03C86C82-DFA7-4808-9D37-8F6C9DD87C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269458" y="5548075"/>
                <a:ext cx="5922542" cy="1309925"/>
              </a:xfrm>
              <a:custGeom>
                <a:avLst/>
                <a:gdLst>
                  <a:gd name="connsiteX0" fmla="*/ 614834 w 5922542"/>
                  <a:gd name="connsiteY0" fmla="*/ 0 h 1309925"/>
                  <a:gd name="connsiteX1" fmla="*/ 5922542 w 5922542"/>
                  <a:gd name="connsiteY1" fmla="*/ 0 h 1309925"/>
                  <a:gd name="connsiteX2" fmla="*/ 5922542 w 5922542"/>
                  <a:gd name="connsiteY2" fmla="*/ 1309925 h 1309925"/>
                  <a:gd name="connsiteX3" fmla="*/ 0 w 5922542"/>
                  <a:gd name="connsiteY3" fmla="*/ 1309925 h 1309925"/>
                  <a:gd name="connsiteX4" fmla="*/ 0 w 5922542"/>
                  <a:gd name="connsiteY4" fmla="*/ 418254 h 130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2542" h="1309925">
                    <a:moveTo>
                      <a:pt x="614834" y="0"/>
                    </a:moveTo>
                    <a:lnTo>
                      <a:pt x="5922542" y="0"/>
                    </a:lnTo>
                    <a:lnTo>
                      <a:pt x="5922542" y="1309925"/>
                    </a:lnTo>
                    <a:lnTo>
                      <a:pt x="0" y="1309925"/>
                    </a:lnTo>
                    <a:lnTo>
                      <a:pt x="0" y="418254"/>
                    </a:lnTo>
                    <a:close/>
                  </a:path>
                </a:pathLst>
              </a:custGeom>
              <a:effectLst>
                <a:softEdge rad="31750"/>
              </a:effectLst>
            </p:spPr>
          </p:pic>
          <p:pic>
            <p:nvPicPr>
              <p:cNvPr id="54" name="图片 53" descr="图片包含 天空&#10;&#10;自动生成的说明">
                <a:extLst>
                  <a:ext uri="{FF2B5EF4-FFF2-40B4-BE49-F238E27FC236}">
                    <a16:creationId xmlns:a16="http://schemas.microsoft.com/office/drawing/2014/main" id="{5F8F3D6A-4876-4A86-A52B-A074E58B17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2837" y="5368505"/>
                <a:ext cx="6047335" cy="1191447"/>
              </a:xfrm>
              <a:custGeom>
                <a:avLst/>
                <a:gdLst>
                  <a:gd name="connsiteX0" fmla="*/ 490397 w 6047335"/>
                  <a:gd name="connsiteY0" fmla="*/ 0 h 1191447"/>
                  <a:gd name="connsiteX1" fmla="*/ 6047335 w 6047335"/>
                  <a:gd name="connsiteY1" fmla="*/ 0 h 1191447"/>
                  <a:gd name="connsiteX2" fmla="*/ 6047335 w 6047335"/>
                  <a:gd name="connsiteY2" fmla="*/ 1053504 h 1191447"/>
                  <a:gd name="connsiteX3" fmla="*/ 6014564 w 6047335"/>
                  <a:gd name="connsiteY3" fmla="*/ 1133384 h 1191447"/>
                  <a:gd name="connsiteX4" fmla="*/ 4635554 w 6047335"/>
                  <a:gd name="connsiteY4" fmla="*/ 1191447 h 1191447"/>
                  <a:gd name="connsiteX5" fmla="*/ 3677505 w 6047335"/>
                  <a:gd name="connsiteY5" fmla="*/ 1046288 h 1191447"/>
                  <a:gd name="connsiteX6" fmla="*/ 2545265 w 6047335"/>
                  <a:gd name="connsiteY6" fmla="*/ 1133384 h 1191447"/>
                  <a:gd name="connsiteX7" fmla="*/ 1340445 w 6047335"/>
                  <a:gd name="connsiteY7" fmla="*/ 1089836 h 1191447"/>
                  <a:gd name="connsiteX8" fmla="*/ 0 w 6047335"/>
                  <a:gd name="connsiteY8" fmla="*/ 1110146 h 1191447"/>
                  <a:gd name="connsiteX9" fmla="*/ 0 w 6047335"/>
                  <a:gd name="connsiteY9" fmla="*/ 247807 h 11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47335" h="1191447">
                    <a:moveTo>
                      <a:pt x="490397" y="0"/>
                    </a:moveTo>
                    <a:lnTo>
                      <a:pt x="6047335" y="0"/>
                    </a:lnTo>
                    <a:lnTo>
                      <a:pt x="6047335" y="1053504"/>
                    </a:lnTo>
                    <a:lnTo>
                      <a:pt x="6014564" y="1133384"/>
                    </a:lnTo>
                    <a:lnTo>
                      <a:pt x="4635554" y="1191447"/>
                    </a:lnTo>
                    <a:lnTo>
                      <a:pt x="3677505" y="1046288"/>
                    </a:lnTo>
                    <a:lnTo>
                      <a:pt x="2545265" y="1133384"/>
                    </a:lnTo>
                    <a:lnTo>
                      <a:pt x="1340445" y="1089836"/>
                    </a:lnTo>
                    <a:lnTo>
                      <a:pt x="0" y="1110146"/>
                    </a:lnTo>
                    <a:lnTo>
                      <a:pt x="0" y="247807"/>
                    </a:lnTo>
                    <a:close/>
                  </a:path>
                </a:pathLst>
              </a:custGeom>
            </p:spPr>
          </p:pic>
          <p:pic>
            <p:nvPicPr>
              <p:cNvPr id="55" name="图片 54" descr="图片包含 天空&#10;&#10;自动生成的说明">
                <a:extLst>
                  <a:ext uri="{FF2B5EF4-FFF2-40B4-BE49-F238E27FC236}">
                    <a16:creationId xmlns:a16="http://schemas.microsoft.com/office/drawing/2014/main" id="{9AEE22AD-615B-40C6-8B34-08D2F29B5A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05774" y="5151036"/>
                <a:ext cx="7581838" cy="1706964"/>
              </a:xfrm>
              <a:custGeom>
                <a:avLst/>
                <a:gdLst>
                  <a:gd name="connsiteX0" fmla="*/ 614834 w 7581838"/>
                  <a:gd name="connsiteY0" fmla="*/ 0 h 1706964"/>
                  <a:gd name="connsiteX1" fmla="*/ 7581838 w 7581838"/>
                  <a:gd name="connsiteY1" fmla="*/ 0 h 1706964"/>
                  <a:gd name="connsiteX2" fmla="*/ 7581838 w 7581838"/>
                  <a:gd name="connsiteY2" fmla="*/ 1706964 h 1706964"/>
                  <a:gd name="connsiteX3" fmla="*/ 0 w 7581838"/>
                  <a:gd name="connsiteY3" fmla="*/ 1706964 h 1706964"/>
                  <a:gd name="connsiteX4" fmla="*/ 0 w 7581838"/>
                  <a:gd name="connsiteY4" fmla="*/ 418254 h 170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1838" h="1706964">
                    <a:moveTo>
                      <a:pt x="614834" y="0"/>
                    </a:moveTo>
                    <a:lnTo>
                      <a:pt x="7581838" y="0"/>
                    </a:lnTo>
                    <a:lnTo>
                      <a:pt x="7581838" y="1706964"/>
                    </a:lnTo>
                    <a:lnTo>
                      <a:pt x="0" y="1706964"/>
                    </a:lnTo>
                    <a:lnTo>
                      <a:pt x="0" y="418254"/>
                    </a:lnTo>
                    <a:close/>
                  </a:path>
                </a:pathLst>
              </a:custGeom>
              <a:effectLst>
                <a:softEdge rad="63500"/>
              </a:effectLst>
            </p:spPr>
          </p:pic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DBE914A-2E3A-4668-905F-DB06DA92A157}"/>
                </a:ext>
              </a:extLst>
            </p:cNvPr>
            <p:cNvSpPr txBox="1"/>
            <p:nvPr/>
          </p:nvSpPr>
          <p:spPr>
            <a:xfrm>
              <a:off x="4520021" y="2192683"/>
              <a:ext cx="2339728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2000" dirty="0">
                  <a:gradFill>
                    <a:gsLst>
                      <a:gs pos="79000">
                        <a:srgbClr val="0070C0"/>
                      </a:gs>
                      <a:gs pos="51000">
                        <a:schemeClr val="accent5">
                          <a:lumMod val="75000"/>
                          <a:alpha val="73000"/>
                        </a:schemeClr>
                      </a:gs>
                      <a:gs pos="42000">
                        <a:schemeClr val="accent5">
                          <a:lumMod val="60000"/>
                          <a:lumOff val="40000"/>
                        </a:schemeClr>
                      </a:gs>
                      <a:gs pos="13000">
                        <a:srgbClr val="0070C0"/>
                      </a:gs>
                    </a:gsLst>
                    <a:lin ang="270000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CONTENTS</a:t>
              </a:r>
              <a:endParaRPr lang="zh-CN" altLang="en-US" sz="2000" dirty="0">
                <a:gradFill>
                  <a:gsLst>
                    <a:gs pos="79000">
                      <a:srgbClr val="0070C0"/>
                    </a:gs>
                    <a:gs pos="51000">
                      <a:schemeClr val="accent5">
                        <a:lumMod val="75000"/>
                        <a:alpha val="73000"/>
                      </a:schemeClr>
                    </a:gs>
                    <a:gs pos="42000">
                      <a:schemeClr val="accent5">
                        <a:lumMod val="60000"/>
                        <a:lumOff val="40000"/>
                      </a:schemeClr>
                    </a:gs>
                    <a:gs pos="13000">
                      <a:srgbClr val="0070C0"/>
                    </a:gs>
                  </a:gsLst>
                  <a:lin ang="27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C6FA41B-A41D-4C88-9B65-EA7453BCC5CB}"/>
              </a:ext>
            </a:extLst>
          </p:cNvPr>
          <p:cNvGrpSpPr/>
          <p:nvPr/>
        </p:nvGrpSpPr>
        <p:grpSpPr>
          <a:xfrm>
            <a:off x="2276501" y="2168409"/>
            <a:ext cx="2987427" cy="1862048"/>
            <a:chOff x="2704492" y="2520188"/>
            <a:chExt cx="2987427" cy="1862048"/>
          </a:xfrm>
        </p:grpSpPr>
        <p:sp>
          <p:nvSpPr>
            <p:cNvPr id="11" name="文本框 10" descr="章节序号1">
              <a:extLst>
                <a:ext uri="{FF2B5EF4-FFF2-40B4-BE49-F238E27FC236}">
                  <a16:creationId xmlns:a16="http://schemas.microsoft.com/office/drawing/2014/main" id="{6B1EC6AD-7F33-4884-9437-15C77AA24638}"/>
                </a:ext>
              </a:extLst>
            </p:cNvPr>
            <p:cNvSpPr txBox="1"/>
            <p:nvPr/>
          </p:nvSpPr>
          <p:spPr>
            <a:xfrm>
              <a:off x="2704492" y="2520188"/>
              <a:ext cx="838782" cy="18620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8500"/>
                      </a:gs>
                      <a:gs pos="73000">
                        <a:srgbClr val="FF8500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1</a:t>
              </a: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8500"/>
                    </a:gs>
                    <a:gs pos="73000">
                      <a:srgbClr val="FF85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E92E33A-95C1-4998-AD72-4D4D1E87205C}"/>
                </a:ext>
              </a:extLst>
            </p:cNvPr>
            <p:cNvGrpSpPr/>
            <p:nvPr/>
          </p:nvGrpSpPr>
          <p:grpSpPr>
            <a:xfrm>
              <a:off x="3160628" y="3246282"/>
              <a:ext cx="2531291" cy="597114"/>
              <a:chOff x="3160628" y="3246282"/>
              <a:chExt cx="2531291" cy="597114"/>
            </a:xfrm>
          </p:grpSpPr>
          <p:sp>
            <p:nvSpPr>
              <p:cNvPr id="12" name="文本框 11" descr="章节标题1">
                <a:extLst>
                  <a:ext uri="{FF2B5EF4-FFF2-40B4-BE49-F238E27FC236}">
                    <a16:creationId xmlns:a16="http://schemas.microsoft.com/office/drawing/2014/main" id="{6CDE15BF-64F2-47A6-8DFE-76685E901879}"/>
                  </a:ext>
                </a:extLst>
              </p:cNvPr>
              <p:cNvSpPr txBox="1"/>
              <p:nvPr/>
            </p:nvSpPr>
            <p:spPr>
              <a:xfrm>
                <a:off x="3160628" y="3246282"/>
                <a:ext cx="2531291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差错与事故</a:t>
                </a:r>
              </a:p>
            </p:txBody>
          </p:sp>
          <p:sp>
            <p:nvSpPr>
              <p:cNvPr id="74" name="文本框 73" descr="章节标题1">
                <a:extLst>
                  <a:ext uri="{FF2B5EF4-FFF2-40B4-BE49-F238E27FC236}">
                    <a16:creationId xmlns:a16="http://schemas.microsoft.com/office/drawing/2014/main" id="{6D32500A-EFC1-4B12-8D53-69A4F9DE94CC}"/>
                  </a:ext>
                </a:extLst>
              </p:cNvPr>
              <p:cNvSpPr txBox="1"/>
              <p:nvPr/>
            </p:nvSpPr>
            <p:spPr>
              <a:xfrm>
                <a:off x="3169265" y="3566397"/>
                <a:ext cx="2241061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Errors and accidents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2AF58CB-CBAC-4370-B931-A455922BA307}"/>
              </a:ext>
            </a:extLst>
          </p:cNvPr>
          <p:cNvGrpSpPr/>
          <p:nvPr/>
        </p:nvGrpSpPr>
        <p:grpSpPr>
          <a:xfrm>
            <a:off x="7696992" y="2168409"/>
            <a:ext cx="2929708" cy="1862048"/>
            <a:chOff x="7003947" y="2442537"/>
            <a:chExt cx="2929708" cy="1862048"/>
          </a:xfrm>
        </p:grpSpPr>
        <p:sp>
          <p:nvSpPr>
            <p:cNvPr id="69" name="文本框 68" descr="章节序号1">
              <a:extLst>
                <a:ext uri="{FF2B5EF4-FFF2-40B4-BE49-F238E27FC236}">
                  <a16:creationId xmlns:a16="http://schemas.microsoft.com/office/drawing/2014/main" id="{9CA71A53-3BEE-47D5-B399-2A25FD21B73E}"/>
                </a:ext>
              </a:extLst>
            </p:cNvPr>
            <p:cNvSpPr txBox="1"/>
            <p:nvPr/>
          </p:nvSpPr>
          <p:spPr>
            <a:xfrm>
              <a:off x="7003947" y="2442537"/>
              <a:ext cx="838782" cy="18620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8500"/>
                      </a:gs>
                      <a:gs pos="73000">
                        <a:srgbClr val="FF8500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2</a:t>
              </a: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8500"/>
                    </a:gs>
                    <a:gs pos="73000">
                      <a:srgbClr val="FF85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BD5EA40-9DCA-4E06-8A2C-E82222B04DDE}"/>
                </a:ext>
              </a:extLst>
            </p:cNvPr>
            <p:cNvGrpSpPr/>
            <p:nvPr/>
          </p:nvGrpSpPr>
          <p:grpSpPr>
            <a:xfrm>
              <a:off x="7402363" y="3246282"/>
              <a:ext cx="2531292" cy="593097"/>
              <a:chOff x="7402363" y="3246282"/>
              <a:chExt cx="2531292" cy="593097"/>
            </a:xfrm>
          </p:grpSpPr>
          <p:sp>
            <p:nvSpPr>
              <p:cNvPr id="25" name="文本框 24" descr="章节标题2">
                <a:extLst>
                  <a:ext uri="{FF2B5EF4-FFF2-40B4-BE49-F238E27FC236}">
                    <a16:creationId xmlns:a16="http://schemas.microsoft.com/office/drawing/2014/main" id="{AA8B6DB8-FBCD-4856-8AED-8FDD52284AF1}"/>
                  </a:ext>
                </a:extLst>
              </p:cNvPr>
              <p:cNvSpPr txBox="1"/>
              <p:nvPr/>
            </p:nvSpPr>
            <p:spPr>
              <a:xfrm>
                <a:off x="7402364" y="3246282"/>
                <a:ext cx="2531291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1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差错与管理</a:t>
                </a:r>
              </a:p>
            </p:txBody>
          </p:sp>
          <p:sp>
            <p:nvSpPr>
              <p:cNvPr id="75" name="文本框 74" descr="章节标题1">
                <a:extLst>
                  <a:ext uri="{FF2B5EF4-FFF2-40B4-BE49-F238E27FC236}">
                    <a16:creationId xmlns:a16="http://schemas.microsoft.com/office/drawing/2014/main" id="{822965AD-6AF5-4EF4-8474-6083072DE3BF}"/>
                  </a:ext>
                </a:extLst>
              </p:cNvPr>
              <p:cNvSpPr txBox="1"/>
              <p:nvPr/>
            </p:nvSpPr>
            <p:spPr>
              <a:xfrm>
                <a:off x="7402363" y="3562380"/>
                <a:ext cx="2173005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Error and management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C4065AA-2563-431B-A39E-598149FAF387}"/>
              </a:ext>
            </a:extLst>
          </p:cNvPr>
          <p:cNvGrpSpPr/>
          <p:nvPr/>
        </p:nvGrpSpPr>
        <p:grpSpPr>
          <a:xfrm>
            <a:off x="2255112" y="3986200"/>
            <a:ext cx="3266439" cy="1862048"/>
            <a:chOff x="2702126" y="3667280"/>
            <a:chExt cx="3266439" cy="1862048"/>
          </a:xfrm>
        </p:grpSpPr>
        <p:sp>
          <p:nvSpPr>
            <p:cNvPr id="71" name="文本框 70" descr="章节序号1">
              <a:extLst>
                <a:ext uri="{FF2B5EF4-FFF2-40B4-BE49-F238E27FC236}">
                  <a16:creationId xmlns:a16="http://schemas.microsoft.com/office/drawing/2014/main" id="{DC87C9C4-579B-42C9-B9C6-567E5A92EF73}"/>
                </a:ext>
              </a:extLst>
            </p:cNvPr>
            <p:cNvSpPr txBox="1"/>
            <p:nvPr/>
          </p:nvSpPr>
          <p:spPr>
            <a:xfrm>
              <a:off x="2702126" y="3667280"/>
              <a:ext cx="838782" cy="18620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8500"/>
                      </a:gs>
                      <a:gs pos="73000">
                        <a:srgbClr val="FF8500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3</a:t>
              </a: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8500"/>
                    </a:gs>
                    <a:gs pos="73000">
                      <a:srgbClr val="FF85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A53C8C0-9AC1-4A78-A318-CFB13AB332AE}"/>
                </a:ext>
              </a:extLst>
            </p:cNvPr>
            <p:cNvGrpSpPr/>
            <p:nvPr/>
          </p:nvGrpSpPr>
          <p:grpSpPr>
            <a:xfrm>
              <a:off x="3160628" y="4462632"/>
              <a:ext cx="2807937" cy="582048"/>
              <a:chOff x="3160628" y="4462632"/>
              <a:chExt cx="2807937" cy="582048"/>
            </a:xfrm>
          </p:grpSpPr>
          <p:sp>
            <p:nvSpPr>
              <p:cNvPr id="20" name="文本框 19" descr="章节标题3">
                <a:extLst>
                  <a:ext uri="{FF2B5EF4-FFF2-40B4-BE49-F238E27FC236}">
                    <a16:creationId xmlns:a16="http://schemas.microsoft.com/office/drawing/2014/main" id="{A63EAFF9-D828-432F-8A09-F5339ADB25D6}"/>
                  </a:ext>
                </a:extLst>
              </p:cNvPr>
              <p:cNvSpPr txBox="1"/>
              <p:nvPr/>
            </p:nvSpPr>
            <p:spPr>
              <a:xfrm>
                <a:off x="3160628" y="4462632"/>
                <a:ext cx="2800338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1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监控和交叉检查</a:t>
                </a:r>
              </a:p>
            </p:txBody>
          </p:sp>
          <p:sp>
            <p:nvSpPr>
              <p:cNvPr id="76" name="文本框 75" descr="章节标题1">
                <a:extLst>
                  <a:ext uri="{FF2B5EF4-FFF2-40B4-BE49-F238E27FC236}">
                    <a16:creationId xmlns:a16="http://schemas.microsoft.com/office/drawing/2014/main" id="{A5DBDEE4-8D58-40BE-9850-4BF6F509933A}"/>
                  </a:ext>
                </a:extLst>
              </p:cNvPr>
              <p:cNvSpPr txBox="1"/>
              <p:nvPr/>
            </p:nvSpPr>
            <p:spPr>
              <a:xfrm>
                <a:off x="3190955" y="4767681"/>
                <a:ext cx="2777610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Monitoring and cross checking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96998AE-B22A-495A-849A-1BF26D4CFC18}"/>
              </a:ext>
            </a:extLst>
          </p:cNvPr>
          <p:cNvGrpSpPr/>
          <p:nvPr/>
        </p:nvGrpSpPr>
        <p:grpSpPr>
          <a:xfrm>
            <a:off x="7617629" y="3986200"/>
            <a:ext cx="3030459" cy="1862048"/>
            <a:chOff x="6903196" y="3657401"/>
            <a:chExt cx="3030459" cy="1862048"/>
          </a:xfrm>
        </p:grpSpPr>
        <p:sp>
          <p:nvSpPr>
            <p:cNvPr id="72" name="文本框 71" descr="章节序号1">
              <a:extLst>
                <a:ext uri="{FF2B5EF4-FFF2-40B4-BE49-F238E27FC236}">
                  <a16:creationId xmlns:a16="http://schemas.microsoft.com/office/drawing/2014/main" id="{3A11A940-E853-4D2E-AF94-E808AF51B442}"/>
                </a:ext>
              </a:extLst>
            </p:cNvPr>
            <p:cNvSpPr txBox="1"/>
            <p:nvPr/>
          </p:nvSpPr>
          <p:spPr>
            <a:xfrm>
              <a:off x="6903196" y="3657401"/>
              <a:ext cx="838782" cy="18620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8500"/>
                      </a:gs>
                      <a:gs pos="73000">
                        <a:srgbClr val="FF8500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4</a:t>
              </a: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8500"/>
                    </a:gs>
                    <a:gs pos="73000">
                      <a:srgbClr val="FF85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05A2D51-2918-4B4C-9454-FDB8323DDDC4}"/>
                </a:ext>
              </a:extLst>
            </p:cNvPr>
            <p:cNvGrpSpPr/>
            <p:nvPr/>
          </p:nvGrpSpPr>
          <p:grpSpPr>
            <a:xfrm>
              <a:off x="7402364" y="4462632"/>
              <a:ext cx="2531291" cy="574549"/>
              <a:chOff x="7402364" y="4462632"/>
              <a:chExt cx="2531291" cy="574549"/>
            </a:xfrm>
          </p:grpSpPr>
          <p:sp>
            <p:nvSpPr>
              <p:cNvPr id="30" name="文本框 29" descr="章节标题4">
                <a:extLst>
                  <a:ext uri="{FF2B5EF4-FFF2-40B4-BE49-F238E27FC236}">
                    <a16:creationId xmlns:a16="http://schemas.microsoft.com/office/drawing/2014/main" id="{840D0913-896F-47F7-8EC8-01B749FC48F8}"/>
                  </a:ext>
                </a:extLst>
              </p:cNvPr>
              <p:cNvSpPr txBox="1"/>
              <p:nvPr/>
            </p:nvSpPr>
            <p:spPr>
              <a:xfrm>
                <a:off x="7402364" y="4462632"/>
                <a:ext cx="2531291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1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defRPr>
                </a:lvl1pPr>
              </a:lstStyle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CRM</a:t>
                </a:r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训练 </a:t>
                </a:r>
              </a:p>
            </p:txBody>
          </p:sp>
          <p:sp>
            <p:nvSpPr>
              <p:cNvPr id="77" name="文本框 76" descr="章节标题1">
                <a:extLst>
                  <a:ext uri="{FF2B5EF4-FFF2-40B4-BE49-F238E27FC236}">
                    <a16:creationId xmlns:a16="http://schemas.microsoft.com/office/drawing/2014/main" id="{EB239DC4-E5BD-44A6-BA6E-87A4D0387625}"/>
                  </a:ext>
                </a:extLst>
              </p:cNvPr>
              <p:cNvSpPr txBox="1"/>
              <p:nvPr/>
            </p:nvSpPr>
            <p:spPr>
              <a:xfrm>
                <a:off x="7409963" y="4760182"/>
                <a:ext cx="2097561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CRM training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83385747-68BA-4815-86A6-8BE896247EAB}"/>
              </a:ext>
            </a:extLst>
          </p:cNvPr>
          <p:cNvSpPr/>
          <p:nvPr/>
        </p:nvSpPr>
        <p:spPr>
          <a:xfrm>
            <a:off x="0" y="5798065"/>
            <a:ext cx="12192000" cy="1059936"/>
          </a:xfrm>
          <a:custGeom>
            <a:avLst/>
            <a:gdLst>
              <a:gd name="connsiteX0" fmla="*/ 0 w 12192000"/>
              <a:gd name="connsiteY0" fmla="*/ 0 h 885247"/>
              <a:gd name="connsiteX1" fmla="*/ 12192000 w 12192000"/>
              <a:gd name="connsiteY1" fmla="*/ 0 h 885247"/>
              <a:gd name="connsiteX2" fmla="*/ 12192000 w 12192000"/>
              <a:gd name="connsiteY2" fmla="*/ 885247 h 885247"/>
              <a:gd name="connsiteX3" fmla="*/ 0 w 12192000"/>
              <a:gd name="connsiteY3" fmla="*/ 885247 h 88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85247">
                <a:moveTo>
                  <a:pt x="0" y="0"/>
                </a:moveTo>
                <a:lnTo>
                  <a:pt x="12192000" y="0"/>
                </a:lnTo>
                <a:lnTo>
                  <a:pt x="12192000" y="885247"/>
                </a:lnTo>
                <a:lnTo>
                  <a:pt x="0" y="885247"/>
                </a:lnTo>
                <a:close/>
              </a:path>
            </a:pathLst>
          </a:custGeom>
          <a:blipFill dpi="0" rotWithShape="1">
            <a:blip r:embed="rId14" cstate="screen">
              <a:alphaModFix amt="6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5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532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2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3B84060D-E15B-4AFE-9D92-4B960D07D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091" y="-80062"/>
            <a:ext cx="12418182" cy="517424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386F63F-BB17-4E92-AD91-A4D71A79B3AA}"/>
              </a:ext>
            </a:extLst>
          </p:cNvPr>
          <p:cNvSpPr/>
          <p:nvPr/>
        </p:nvSpPr>
        <p:spPr>
          <a:xfrm>
            <a:off x="4864265" y="2828566"/>
            <a:ext cx="4357816" cy="1133834"/>
          </a:xfrm>
          <a:prstGeom prst="roundRect">
            <a:avLst>
              <a:gd name="adj" fmla="val 12706"/>
            </a:avLst>
          </a:prstGeom>
          <a:noFill/>
          <a:ln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56000">
                  <a:srgbClr val="0070C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 descr="章节序号1">
            <a:extLst>
              <a:ext uri="{FF2B5EF4-FFF2-40B4-BE49-F238E27FC236}">
                <a16:creationId xmlns:a16="http://schemas.microsoft.com/office/drawing/2014/main" id="{39847715-2499-4D9F-BC11-48032D141F07}"/>
              </a:ext>
            </a:extLst>
          </p:cNvPr>
          <p:cNvSpPr txBox="1"/>
          <p:nvPr/>
        </p:nvSpPr>
        <p:spPr>
          <a:xfrm>
            <a:off x="2729991" y="605367"/>
            <a:ext cx="3118161" cy="425623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i="0" u="none" strike="noStrike" cap="none" spc="0" normalizeH="0" baseline="0">
                <a:ln>
                  <a:noFill/>
                </a:ln>
                <a:gradFill>
                  <a:gsLst>
                    <a:gs pos="52200">
                      <a:srgbClr val="0070C0"/>
                    </a:gs>
                    <a:gs pos="0">
                      <a:srgbClr val="02479D"/>
                    </a:gs>
                    <a:gs pos="100000">
                      <a:srgbClr val="02479D"/>
                    </a:gs>
                  </a:gsLst>
                  <a:lin ang="540000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sz="19900" dirty="0">
                <a:latin typeface="+mj-ea"/>
                <a:ea typeface="+mj-ea"/>
              </a:rPr>
              <a:t>01</a:t>
            </a:r>
            <a:endParaRPr lang="zh-CN" altLang="en-US" sz="19900" dirty="0">
              <a:latin typeface="+mj-ea"/>
              <a:ea typeface="+mj-ea"/>
            </a:endParaRPr>
          </a:p>
        </p:txBody>
      </p:sp>
      <p:sp>
        <p:nvSpPr>
          <p:cNvPr id="18" name="文本框 17" descr="章节标题1">
            <a:extLst>
              <a:ext uri="{FF2B5EF4-FFF2-40B4-BE49-F238E27FC236}">
                <a16:creationId xmlns:a16="http://schemas.microsoft.com/office/drawing/2014/main" id="{715EDFFC-5404-443F-AC09-E416A87BD27B}"/>
              </a:ext>
            </a:extLst>
          </p:cNvPr>
          <p:cNvSpPr txBox="1"/>
          <p:nvPr/>
        </p:nvSpPr>
        <p:spPr>
          <a:xfrm>
            <a:off x="5409477" y="3013501"/>
            <a:ext cx="3476368" cy="83099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差错与事故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177C244-C412-4716-BBBB-7AA3C90BA5F8}"/>
              </a:ext>
            </a:extLst>
          </p:cNvPr>
          <p:cNvCxnSpPr/>
          <p:nvPr/>
        </p:nvCxnSpPr>
        <p:spPr>
          <a:xfrm>
            <a:off x="5388265" y="2685747"/>
            <a:ext cx="2199503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F8B0C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3B1E7B1-EC9A-4090-9FD0-2CACE582247D}"/>
              </a:ext>
            </a:extLst>
          </p:cNvPr>
          <p:cNvCxnSpPr/>
          <p:nvPr/>
        </p:nvCxnSpPr>
        <p:spPr>
          <a:xfrm>
            <a:off x="7744731" y="4057020"/>
            <a:ext cx="2199503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F8B0C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0D2FAD79-FD53-47CA-930B-3B6F3EC2FD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417637" y="3360796"/>
            <a:ext cx="2301184" cy="96630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4DDC9129-FD8A-4116-8516-E1157EA911C1}"/>
              </a:ext>
            </a:extLst>
          </p:cNvPr>
          <p:cNvGrpSpPr/>
          <p:nvPr/>
        </p:nvGrpSpPr>
        <p:grpSpPr>
          <a:xfrm flipH="1">
            <a:off x="3899529" y="3634948"/>
            <a:ext cx="5381097" cy="702538"/>
            <a:chOff x="452837" y="5117028"/>
            <a:chExt cx="11739164" cy="1740972"/>
          </a:xfrm>
        </p:grpSpPr>
        <p:pic>
          <p:nvPicPr>
            <p:cNvPr id="23" name="图片 22" descr="图片包含 天空&#10;&#10;自动生成的说明">
              <a:extLst>
                <a:ext uri="{FF2B5EF4-FFF2-40B4-BE49-F238E27FC236}">
                  <a16:creationId xmlns:a16="http://schemas.microsoft.com/office/drawing/2014/main" id="{D1BD9B54-5000-4868-8A83-0DE0D5A75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24" name="图片 23" descr="图片包含 天空&#10;&#10;自动生成的说明">
              <a:extLst>
                <a:ext uri="{FF2B5EF4-FFF2-40B4-BE49-F238E27FC236}">
                  <a16:creationId xmlns:a16="http://schemas.microsoft.com/office/drawing/2014/main" id="{BB12B96F-7CE1-48D1-8B0E-41B230EEC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25" name="图片 24" descr="图片包含 天空&#10;&#10;自动生成的说明">
              <a:extLst>
                <a:ext uri="{FF2B5EF4-FFF2-40B4-BE49-F238E27FC236}">
                  <a16:creationId xmlns:a16="http://schemas.microsoft.com/office/drawing/2014/main" id="{30487FCA-7AD6-40C0-8FB2-B130D35E5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26" name="图片 25" descr="图片包含 天空&#10;&#10;自动生成的说明">
              <a:extLst>
                <a:ext uri="{FF2B5EF4-FFF2-40B4-BE49-F238E27FC236}">
                  <a16:creationId xmlns:a16="http://schemas.microsoft.com/office/drawing/2014/main" id="{352D7D22-EBB7-4325-B896-A62713962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27" name="图片 26" descr="图片包含 天空&#10;&#10;自动生成的说明">
              <a:extLst>
                <a:ext uri="{FF2B5EF4-FFF2-40B4-BE49-F238E27FC236}">
                  <a16:creationId xmlns:a16="http://schemas.microsoft.com/office/drawing/2014/main" id="{C45C3510-ABB8-4F10-9B33-8593413BC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28" name="图片 27" descr="图片包含 天空&#10;&#10;自动生成的说明">
              <a:extLst>
                <a:ext uri="{FF2B5EF4-FFF2-40B4-BE49-F238E27FC236}">
                  <a16:creationId xmlns:a16="http://schemas.microsoft.com/office/drawing/2014/main" id="{FA56D252-A3AF-4702-81D9-DFEAF89DC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  <a:effectLst>
              <a:softEdge rad="31750"/>
            </a:effectLst>
          </p:spPr>
        </p:pic>
        <p:pic>
          <p:nvPicPr>
            <p:cNvPr id="29" name="图片 28" descr="图片包含 天空&#10;&#10;自动生成的说明">
              <a:extLst>
                <a:ext uri="{FF2B5EF4-FFF2-40B4-BE49-F238E27FC236}">
                  <a16:creationId xmlns:a16="http://schemas.microsoft.com/office/drawing/2014/main" id="{01D6B12E-8235-4EC8-AEB0-BFCBCF47C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30" name="图片 29" descr="图片包含 天空&#10;&#10;自动生成的说明">
              <a:extLst>
                <a:ext uri="{FF2B5EF4-FFF2-40B4-BE49-F238E27FC236}">
                  <a16:creationId xmlns:a16="http://schemas.microsoft.com/office/drawing/2014/main" id="{AA509C37-9A2A-4DB0-82A9-CB005B974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6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  <a:effectLst>
              <a:softEdge rad="63500"/>
            </a:effectLst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0F26506-3D31-44E8-8C9C-4E7C75E8CB9C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DD0C4E-6397-42D9-AD77-E5C1C2582EC3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8A5AF304-8CC7-4CA8-B9DD-0DCC30B9B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785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alphaModFix amt="2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矩形 94">
            <a:extLst>
              <a:ext uri="{FF2B5EF4-FFF2-40B4-BE49-F238E27FC236}">
                <a16:creationId xmlns:a16="http://schemas.microsoft.com/office/drawing/2014/main" id="{94BDE5C9-6BA3-4871-922D-96BA13378736}"/>
              </a:ext>
            </a:extLst>
          </p:cNvPr>
          <p:cNvSpPr/>
          <p:nvPr/>
        </p:nvSpPr>
        <p:spPr>
          <a:xfrm>
            <a:off x="-13" y="5652052"/>
            <a:ext cx="12192001" cy="1205948"/>
          </a:xfrm>
          <a:prstGeom prst="rect">
            <a:avLst/>
          </a:prstGeom>
          <a:gradFill flip="none" rotWithShape="1">
            <a:gsLst>
              <a:gs pos="0">
                <a:srgbClr val="02479D"/>
              </a:gs>
              <a:gs pos="76000">
                <a:srgbClr val="02479D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41002BDB-11C2-400C-88D9-1974AD40CD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030"/>
            <a:ext cx="12192000" cy="508000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E9BDCF22-3DC6-4C43-BF7A-23E745659179}"/>
              </a:ext>
            </a:extLst>
          </p:cNvPr>
          <p:cNvGrpSpPr/>
          <p:nvPr/>
        </p:nvGrpSpPr>
        <p:grpSpPr>
          <a:xfrm>
            <a:off x="4135005" y="1808958"/>
            <a:ext cx="2392590" cy="1098281"/>
            <a:chOff x="3692879" y="1975962"/>
            <a:chExt cx="2392590" cy="1098281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D27C87C-205C-4F31-8916-C9118C721E64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3692879" y="1975962"/>
              <a:ext cx="1694695" cy="51084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重大飞行事故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B15F74C9-EB72-42F5-914E-E5B9DCA8D9A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3703086" y="2312303"/>
              <a:ext cx="2382383" cy="76194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百万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次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以上的差错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500E251-DD4F-4320-BDA6-15E1F8F8A985}"/>
              </a:ext>
            </a:extLst>
          </p:cNvPr>
          <p:cNvGrpSpPr/>
          <p:nvPr/>
        </p:nvGrpSpPr>
        <p:grpSpPr>
          <a:xfrm>
            <a:off x="5375220" y="4036828"/>
            <a:ext cx="2895344" cy="1237670"/>
            <a:chOff x="5404095" y="3902074"/>
            <a:chExt cx="2895344" cy="1237670"/>
          </a:xfrm>
        </p:grpSpPr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4645E1EE-E05A-4518-8443-E48BB66C1666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404095" y="3902074"/>
              <a:ext cx="2895344" cy="76194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10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,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000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飞行小时经历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0935C3EB-3E02-43D1-9043-54EF15759E25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453788" y="4377804"/>
              <a:ext cx="2212465" cy="76194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50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,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000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次差错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C7532D-9698-401D-91F2-557727B74E73}"/>
              </a:ext>
            </a:extLst>
          </p:cNvPr>
          <p:cNvGrpSpPr/>
          <p:nvPr/>
        </p:nvGrpSpPr>
        <p:grpSpPr>
          <a:xfrm>
            <a:off x="1062294" y="4155329"/>
            <a:ext cx="2460930" cy="1145836"/>
            <a:chOff x="553320" y="4011657"/>
            <a:chExt cx="2460930" cy="1145836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067C24A5-C588-4F92-A83B-2409C66CE079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79884" y="4011657"/>
              <a:ext cx="2353529" cy="84555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平均每小时犯</a:t>
              </a:r>
              <a:r>
                <a: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2479D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5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次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错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2A3999AA-6316-4118-A425-00CFFFE16859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53320" y="4688518"/>
              <a:ext cx="2460930" cy="46897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但却没有造成任何事故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4" name="Rectangle 3">
            <a:extLst>
              <a:ext uri="{FF2B5EF4-FFF2-40B4-BE49-F238E27FC236}">
                <a16:creationId xmlns:a16="http://schemas.microsoft.com/office/drawing/2014/main" id="{08A05FCC-8166-4486-9263-35AE81464E32}"/>
              </a:ext>
            </a:extLst>
          </p:cNvPr>
          <p:cNvSpPr txBox="1">
            <a:spLocks noChangeArrowheads="1"/>
          </p:cNvSpPr>
          <p:nvPr/>
        </p:nvSpPr>
        <p:spPr>
          <a:xfrm>
            <a:off x="6555190" y="913522"/>
            <a:ext cx="5237331" cy="594522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0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我们能避免这数以百万计的差错吗？</a:t>
            </a:r>
            <a:endParaRPr kumimoji="0" lang="zh-CN" altLang="en-US" sz="2400" b="1" i="0" u="none" strike="noStrike" kern="1200" cap="none" spc="100" normalizeH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9E718C2E-62E0-40DF-8DBB-B2951C1D8CCA}"/>
              </a:ext>
            </a:extLst>
          </p:cNvPr>
          <p:cNvSpPr txBox="1">
            <a:spLocks noChangeArrowheads="1"/>
          </p:cNvSpPr>
          <p:nvPr/>
        </p:nvSpPr>
        <p:spPr>
          <a:xfrm>
            <a:off x="6477960" y="1227775"/>
            <a:ext cx="1947969" cy="678199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2200">
                      <a:srgbClr val="0070C0"/>
                    </a:gs>
                    <a:gs pos="0">
                      <a:srgbClr val="02479D"/>
                    </a:gs>
                    <a:gs pos="100000">
                      <a:srgbClr val="02479D"/>
                    </a:gs>
                  </a:gsLst>
                  <a:lin ang="5400000" scaled="1"/>
                </a:gradFill>
                <a:effectLst/>
                <a:uLnTx/>
                <a:uFillTx/>
                <a:latin typeface="+mn-ea"/>
                <a:ea typeface="+mn-ea"/>
              </a:rPr>
              <a:t>当然不能！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C9DDD1-59A0-4FC3-9AC2-6B749888A357}"/>
              </a:ext>
            </a:extLst>
          </p:cNvPr>
          <p:cNvGrpSpPr/>
          <p:nvPr/>
        </p:nvGrpSpPr>
        <p:grpSpPr>
          <a:xfrm>
            <a:off x="773569" y="1864513"/>
            <a:ext cx="2701381" cy="965422"/>
            <a:chOff x="251059" y="1977247"/>
            <a:chExt cx="2701381" cy="965422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578718AD-144D-4415-B884-484A5D08DF58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51059" y="2180729"/>
              <a:ext cx="731290" cy="76194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lang="zh-CN" altLang="zh-CN" sz="3200" b="1" dirty="0">
                  <a:solidFill>
                    <a:schemeClr val="accent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2000" b="1" dirty="0">
                  <a:solidFill>
                    <a:schemeClr val="accent1"/>
                  </a:solidFill>
                  <a:latin typeface="+mn-ea"/>
                  <a:ea typeface="+mn-ea"/>
                </a:rPr>
                <a:t>起</a:t>
              </a:r>
              <a:endParaRPr lang="zh-CN" altLang="en-US" sz="3200" b="1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C2824527-C887-4370-8F4C-6A4298895B6F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51059" y="1977247"/>
              <a:ext cx="2701381" cy="510845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每一百万飞行小时事故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5AA6B31-5491-48CC-82EB-CB9B777023A1}"/>
              </a:ext>
            </a:extLst>
          </p:cNvPr>
          <p:cNvSpPr/>
          <p:nvPr/>
        </p:nvSpPr>
        <p:spPr>
          <a:xfrm>
            <a:off x="-552040" y="3035622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C72E7DEF-D1B3-43D9-90C6-B1FB10736A89}"/>
              </a:ext>
            </a:extLst>
          </p:cNvPr>
          <p:cNvSpPr/>
          <p:nvPr/>
        </p:nvSpPr>
        <p:spPr>
          <a:xfrm rot="-16150">
            <a:off x="-552040" y="3056178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F02FBEF-F081-47BA-B7DA-6AD594473102}"/>
              </a:ext>
            </a:extLst>
          </p:cNvPr>
          <p:cNvSpPr/>
          <p:nvPr/>
        </p:nvSpPr>
        <p:spPr>
          <a:xfrm rot="-32301">
            <a:off x="-552040" y="3076733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576D9DC-E7B5-48D8-91C3-72D3729B3A09}"/>
              </a:ext>
            </a:extLst>
          </p:cNvPr>
          <p:cNvSpPr/>
          <p:nvPr/>
        </p:nvSpPr>
        <p:spPr>
          <a:xfrm rot="-48451">
            <a:off x="-552040" y="3097289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3833EE0-5D96-40CF-90E5-4E3593E644D2}"/>
              </a:ext>
            </a:extLst>
          </p:cNvPr>
          <p:cNvSpPr/>
          <p:nvPr/>
        </p:nvSpPr>
        <p:spPr>
          <a:xfrm rot="-64601">
            <a:off x="-552040" y="3117845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B1186BC-9A07-4296-8229-9EFD4ED1BE1D}"/>
              </a:ext>
            </a:extLst>
          </p:cNvPr>
          <p:cNvSpPr/>
          <p:nvPr/>
        </p:nvSpPr>
        <p:spPr>
          <a:xfrm rot="-80752">
            <a:off x="-552040" y="3138400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8A20812-1DE6-432C-9928-FE4CF882B07D}"/>
              </a:ext>
            </a:extLst>
          </p:cNvPr>
          <p:cNvSpPr/>
          <p:nvPr/>
        </p:nvSpPr>
        <p:spPr>
          <a:xfrm rot="-96902">
            <a:off x="-552040" y="3158956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67E89B19-50DA-4C35-B726-8A1ADF5B6312}"/>
              </a:ext>
            </a:extLst>
          </p:cNvPr>
          <p:cNvSpPr/>
          <p:nvPr/>
        </p:nvSpPr>
        <p:spPr>
          <a:xfrm rot="-113053">
            <a:off x="-552040" y="3179512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D323D45-CABE-4537-A2EF-5AC23905E95B}"/>
              </a:ext>
            </a:extLst>
          </p:cNvPr>
          <p:cNvSpPr/>
          <p:nvPr/>
        </p:nvSpPr>
        <p:spPr>
          <a:xfrm rot="-129203">
            <a:off x="-552040" y="3200067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996D2BF-E34A-433B-994A-12E572C30635}"/>
              </a:ext>
            </a:extLst>
          </p:cNvPr>
          <p:cNvSpPr/>
          <p:nvPr/>
        </p:nvSpPr>
        <p:spPr>
          <a:xfrm rot="-145353">
            <a:off x="-552040" y="3220623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10D2EE2B-D524-45EE-9B3B-5BEA65DBE506}"/>
              </a:ext>
            </a:extLst>
          </p:cNvPr>
          <p:cNvSpPr/>
          <p:nvPr/>
        </p:nvSpPr>
        <p:spPr>
          <a:xfrm rot="-161504">
            <a:off x="-552040" y="3241179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5C923C-0D38-482D-87AD-A722AB37C385}"/>
              </a:ext>
            </a:extLst>
          </p:cNvPr>
          <p:cNvSpPr/>
          <p:nvPr/>
        </p:nvSpPr>
        <p:spPr>
          <a:xfrm rot="-177654">
            <a:off x="-552040" y="3261734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B27AEA0-4C3C-4030-98F8-DE0CBE382B81}"/>
              </a:ext>
            </a:extLst>
          </p:cNvPr>
          <p:cNvSpPr/>
          <p:nvPr/>
        </p:nvSpPr>
        <p:spPr>
          <a:xfrm rot="21406195">
            <a:off x="-552040" y="3282290"/>
            <a:ext cx="8892048" cy="846257"/>
          </a:xfrm>
          <a:custGeom>
            <a:avLst/>
            <a:gdLst>
              <a:gd name="connsiteX0" fmla="*/ 0 w 8396748"/>
              <a:gd name="connsiteY0" fmla="*/ 0 h 807630"/>
              <a:gd name="connsiteX1" fmla="*/ 766916 w 8396748"/>
              <a:gd name="connsiteY1" fmla="*/ 806245 h 807630"/>
              <a:gd name="connsiteX2" fmla="*/ 3185651 w 8396748"/>
              <a:gd name="connsiteY2" fmla="*/ 206477 h 807630"/>
              <a:gd name="connsiteX3" fmla="*/ 5771535 w 8396748"/>
              <a:gd name="connsiteY3" fmla="*/ 707922 h 807630"/>
              <a:gd name="connsiteX4" fmla="*/ 8396748 w 8396748"/>
              <a:gd name="connsiteY4" fmla="*/ 304800 h 807630"/>
              <a:gd name="connsiteX0" fmla="*/ 0 w 8523748"/>
              <a:gd name="connsiteY0" fmla="*/ 0 h 936670"/>
              <a:gd name="connsiteX1" fmla="*/ 893916 w 8523748"/>
              <a:gd name="connsiteY1" fmla="*/ 933245 h 936670"/>
              <a:gd name="connsiteX2" fmla="*/ 3312651 w 8523748"/>
              <a:gd name="connsiteY2" fmla="*/ 333477 h 936670"/>
              <a:gd name="connsiteX3" fmla="*/ 5898535 w 8523748"/>
              <a:gd name="connsiteY3" fmla="*/ 834922 h 936670"/>
              <a:gd name="connsiteX4" fmla="*/ 8523748 w 8523748"/>
              <a:gd name="connsiteY4" fmla="*/ 431800 h 936670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  <a:gd name="connsiteX0" fmla="*/ 0 w 8892048"/>
              <a:gd name="connsiteY0" fmla="*/ 0 h 846257"/>
              <a:gd name="connsiteX1" fmla="*/ 1262216 w 8892048"/>
              <a:gd name="connsiteY1" fmla="*/ 844345 h 846257"/>
              <a:gd name="connsiteX2" fmla="*/ 3680951 w 8892048"/>
              <a:gd name="connsiteY2" fmla="*/ 244577 h 846257"/>
              <a:gd name="connsiteX3" fmla="*/ 6266835 w 8892048"/>
              <a:gd name="connsiteY3" fmla="*/ 746022 h 846257"/>
              <a:gd name="connsiteX4" fmla="*/ 8892048 w 8892048"/>
              <a:gd name="connsiteY4" fmla="*/ 342900 h 84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2048" h="846257">
                <a:moveTo>
                  <a:pt x="0" y="0"/>
                </a:moveTo>
                <a:cubicBezTo>
                  <a:pt x="295787" y="398616"/>
                  <a:pt x="648724" y="803582"/>
                  <a:pt x="1262216" y="844345"/>
                </a:cubicBezTo>
                <a:cubicBezTo>
                  <a:pt x="1875708" y="885108"/>
                  <a:pt x="2846848" y="260964"/>
                  <a:pt x="3680951" y="244577"/>
                </a:cubicBezTo>
                <a:cubicBezTo>
                  <a:pt x="4515054" y="228190"/>
                  <a:pt x="5398319" y="729635"/>
                  <a:pt x="6266835" y="746022"/>
                </a:cubicBezTo>
                <a:cubicBezTo>
                  <a:pt x="7135351" y="762409"/>
                  <a:pt x="8013699" y="552654"/>
                  <a:pt x="8892048" y="342900"/>
                </a:cubicBezTo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034543E-D4CD-4080-8F98-09BB2E24E0B4}"/>
              </a:ext>
            </a:extLst>
          </p:cNvPr>
          <p:cNvCxnSpPr/>
          <p:nvPr/>
        </p:nvCxnSpPr>
        <p:spPr>
          <a:xfrm>
            <a:off x="1267795" y="2763426"/>
            <a:ext cx="0" cy="1003528"/>
          </a:xfrm>
          <a:prstGeom prst="line">
            <a:avLst/>
          </a:prstGeom>
          <a:ln>
            <a:gradFill>
              <a:gsLst>
                <a:gs pos="0">
                  <a:srgbClr val="FF8500">
                    <a:alpha val="0"/>
                  </a:srgbClr>
                </a:gs>
                <a:gs pos="100000">
                  <a:srgbClr val="FF8500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565E7D75-17B6-4CE1-A89B-CC60BE3706D2}"/>
              </a:ext>
            </a:extLst>
          </p:cNvPr>
          <p:cNvCxnSpPr>
            <a:cxnSpLocks/>
          </p:cNvCxnSpPr>
          <p:nvPr/>
        </p:nvCxnSpPr>
        <p:spPr>
          <a:xfrm flipV="1">
            <a:off x="2529562" y="3705418"/>
            <a:ext cx="0" cy="1003528"/>
          </a:xfrm>
          <a:prstGeom prst="line">
            <a:avLst/>
          </a:prstGeom>
          <a:ln>
            <a:gradFill>
              <a:gsLst>
                <a:gs pos="0">
                  <a:srgbClr val="FF8500">
                    <a:alpha val="0"/>
                  </a:srgbClr>
                </a:gs>
                <a:gs pos="100000">
                  <a:srgbClr val="FF8500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4436453-60FF-4F16-AF6E-64FF1A62B33C}"/>
              </a:ext>
            </a:extLst>
          </p:cNvPr>
          <p:cNvCxnSpPr/>
          <p:nvPr/>
        </p:nvCxnSpPr>
        <p:spPr>
          <a:xfrm>
            <a:off x="5118353" y="2681334"/>
            <a:ext cx="0" cy="1003528"/>
          </a:xfrm>
          <a:prstGeom prst="line">
            <a:avLst/>
          </a:prstGeom>
          <a:ln>
            <a:gradFill>
              <a:gsLst>
                <a:gs pos="0">
                  <a:srgbClr val="FF8500">
                    <a:alpha val="0"/>
                  </a:srgbClr>
                </a:gs>
                <a:gs pos="100000">
                  <a:srgbClr val="FF8500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337B455F-C9E6-4BFB-BEB9-7D40B9F9C8A9}"/>
              </a:ext>
            </a:extLst>
          </p:cNvPr>
          <p:cNvCxnSpPr>
            <a:cxnSpLocks/>
          </p:cNvCxnSpPr>
          <p:nvPr/>
        </p:nvCxnSpPr>
        <p:spPr>
          <a:xfrm flipV="1">
            <a:off x="6390362" y="3869406"/>
            <a:ext cx="0" cy="615098"/>
          </a:xfrm>
          <a:prstGeom prst="line">
            <a:avLst/>
          </a:prstGeom>
          <a:ln>
            <a:gradFill>
              <a:gsLst>
                <a:gs pos="0">
                  <a:srgbClr val="FF8500">
                    <a:alpha val="0"/>
                  </a:srgbClr>
                </a:gs>
                <a:gs pos="100000">
                  <a:srgbClr val="FF8500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69">
            <a:extLst>
              <a:ext uri="{FF2B5EF4-FFF2-40B4-BE49-F238E27FC236}">
                <a16:creationId xmlns:a16="http://schemas.microsoft.com/office/drawing/2014/main" id="{5E9FD553-BB8E-432D-8785-134581B33FF5}"/>
              </a:ext>
            </a:extLst>
          </p:cNvPr>
          <p:cNvGrpSpPr/>
          <p:nvPr/>
        </p:nvGrpSpPr>
        <p:grpSpPr>
          <a:xfrm>
            <a:off x="315586" y="5415054"/>
            <a:ext cx="907023" cy="915474"/>
            <a:chOff x="574650" y="5552934"/>
            <a:chExt cx="907023" cy="915474"/>
          </a:xfrm>
        </p:grpSpPr>
        <p:sp>
          <p:nvSpPr>
            <p:cNvPr id="72" name="thinking-bubble_65449">
              <a:extLst>
                <a:ext uri="{FF2B5EF4-FFF2-40B4-BE49-F238E27FC236}">
                  <a16:creationId xmlns:a16="http://schemas.microsoft.com/office/drawing/2014/main" id="{10BEF7ED-92BD-4BE9-A8FD-BA877B5B93AD}"/>
                </a:ext>
              </a:extLst>
            </p:cNvPr>
            <p:cNvSpPr/>
            <p:nvPr/>
          </p:nvSpPr>
          <p:spPr>
            <a:xfrm flipH="1">
              <a:off x="574650" y="5552934"/>
              <a:ext cx="907023" cy="915474"/>
            </a:xfrm>
            <a:custGeom>
              <a:avLst/>
              <a:gdLst>
                <a:gd name="connsiteX0" fmla="*/ 120742 w 598395"/>
                <a:gd name="connsiteY0" fmla="*/ 519009 h 603970"/>
                <a:gd name="connsiteX1" fmla="*/ 133907 w 598395"/>
                <a:gd name="connsiteY1" fmla="*/ 532161 h 603970"/>
                <a:gd name="connsiteX2" fmla="*/ 120742 w 598395"/>
                <a:gd name="connsiteY2" fmla="*/ 545313 h 603970"/>
                <a:gd name="connsiteX3" fmla="*/ 90332 w 598395"/>
                <a:gd name="connsiteY3" fmla="*/ 561490 h 603970"/>
                <a:gd name="connsiteX4" fmla="*/ 120742 w 598395"/>
                <a:gd name="connsiteY4" fmla="*/ 577666 h 603970"/>
                <a:gd name="connsiteX5" fmla="*/ 151284 w 598395"/>
                <a:gd name="connsiteY5" fmla="*/ 561490 h 603970"/>
                <a:gd name="connsiteX6" fmla="*/ 164449 w 598395"/>
                <a:gd name="connsiteY6" fmla="*/ 548338 h 603970"/>
                <a:gd name="connsiteX7" fmla="*/ 177613 w 598395"/>
                <a:gd name="connsiteY7" fmla="*/ 561490 h 603970"/>
                <a:gd name="connsiteX8" fmla="*/ 120742 w 598395"/>
                <a:gd name="connsiteY8" fmla="*/ 603970 h 603970"/>
                <a:gd name="connsiteX9" fmla="*/ 64003 w 598395"/>
                <a:gd name="connsiteY9" fmla="*/ 561490 h 603970"/>
                <a:gd name="connsiteX10" fmla="*/ 120742 w 598395"/>
                <a:gd name="connsiteY10" fmla="*/ 519009 h 603970"/>
                <a:gd name="connsiteX11" fmla="*/ 223733 w 598395"/>
                <a:gd name="connsiteY11" fmla="*/ 467886 h 603970"/>
                <a:gd name="connsiteX12" fmla="*/ 185812 w 598395"/>
                <a:gd name="connsiteY12" fmla="*/ 484710 h 603970"/>
                <a:gd name="connsiteX13" fmla="*/ 223733 w 598395"/>
                <a:gd name="connsiteY13" fmla="*/ 501402 h 603970"/>
                <a:gd name="connsiteX14" fmla="*/ 261785 w 598395"/>
                <a:gd name="connsiteY14" fmla="*/ 484710 h 603970"/>
                <a:gd name="connsiteX15" fmla="*/ 223733 w 598395"/>
                <a:gd name="connsiteY15" fmla="*/ 467886 h 603970"/>
                <a:gd name="connsiteX16" fmla="*/ 223733 w 598395"/>
                <a:gd name="connsiteY16" fmla="*/ 441599 h 603970"/>
                <a:gd name="connsiteX17" fmla="*/ 288119 w 598395"/>
                <a:gd name="connsiteY17" fmla="*/ 484710 h 603970"/>
                <a:gd name="connsiteX18" fmla="*/ 223733 w 598395"/>
                <a:gd name="connsiteY18" fmla="*/ 527689 h 603970"/>
                <a:gd name="connsiteX19" fmla="*/ 159478 w 598395"/>
                <a:gd name="connsiteY19" fmla="*/ 484710 h 603970"/>
                <a:gd name="connsiteX20" fmla="*/ 223733 w 598395"/>
                <a:gd name="connsiteY20" fmla="*/ 441599 h 603970"/>
                <a:gd name="connsiteX21" fmla="*/ 585226 w 598395"/>
                <a:gd name="connsiteY21" fmla="*/ 253330 h 603970"/>
                <a:gd name="connsiteX22" fmla="*/ 598395 w 598395"/>
                <a:gd name="connsiteY22" fmla="*/ 266476 h 603970"/>
                <a:gd name="connsiteX23" fmla="*/ 511086 w 598395"/>
                <a:gd name="connsiteY23" fmla="*/ 353764 h 603970"/>
                <a:gd name="connsiteX24" fmla="*/ 499366 w 598395"/>
                <a:gd name="connsiteY24" fmla="*/ 352976 h 603970"/>
                <a:gd name="connsiteX25" fmla="*/ 474872 w 598395"/>
                <a:gd name="connsiteY25" fmla="*/ 397409 h 603970"/>
                <a:gd name="connsiteX26" fmla="*/ 413900 w 598395"/>
                <a:gd name="connsiteY26" fmla="*/ 422123 h 603970"/>
                <a:gd name="connsiteX27" fmla="*/ 357670 w 598395"/>
                <a:gd name="connsiteY27" fmla="*/ 401615 h 603970"/>
                <a:gd name="connsiteX28" fmla="*/ 301439 w 598395"/>
                <a:gd name="connsiteY28" fmla="*/ 422123 h 603970"/>
                <a:gd name="connsiteX29" fmla="*/ 242970 w 598395"/>
                <a:gd name="connsiteY29" fmla="*/ 399775 h 603970"/>
                <a:gd name="connsiteX30" fmla="*/ 184632 w 598395"/>
                <a:gd name="connsiteY30" fmla="*/ 422123 h 603970"/>
                <a:gd name="connsiteX31" fmla="*/ 135512 w 598395"/>
                <a:gd name="connsiteY31" fmla="*/ 407137 h 603970"/>
                <a:gd name="connsiteX32" fmla="*/ 132088 w 598395"/>
                <a:gd name="connsiteY32" fmla="*/ 388864 h 603970"/>
                <a:gd name="connsiteX33" fmla="*/ 150393 w 598395"/>
                <a:gd name="connsiteY33" fmla="*/ 385446 h 603970"/>
                <a:gd name="connsiteX34" fmla="*/ 184632 w 598395"/>
                <a:gd name="connsiteY34" fmla="*/ 395831 h 603970"/>
                <a:gd name="connsiteX35" fmla="*/ 232698 w 598395"/>
                <a:gd name="connsiteY35" fmla="*/ 372432 h 603970"/>
                <a:gd name="connsiteX36" fmla="*/ 242970 w 598395"/>
                <a:gd name="connsiteY36" fmla="*/ 367436 h 603970"/>
                <a:gd name="connsiteX37" fmla="*/ 253373 w 598395"/>
                <a:gd name="connsiteY37" fmla="*/ 372432 h 603970"/>
                <a:gd name="connsiteX38" fmla="*/ 301439 w 598395"/>
                <a:gd name="connsiteY38" fmla="*/ 395831 h 603970"/>
                <a:gd name="connsiteX39" fmla="*/ 347661 w 598395"/>
                <a:gd name="connsiteY39" fmla="*/ 374666 h 603970"/>
                <a:gd name="connsiteX40" fmla="*/ 357670 w 598395"/>
                <a:gd name="connsiteY40" fmla="*/ 370065 h 603970"/>
                <a:gd name="connsiteX41" fmla="*/ 367546 w 598395"/>
                <a:gd name="connsiteY41" fmla="*/ 374666 h 603970"/>
                <a:gd name="connsiteX42" fmla="*/ 413900 w 598395"/>
                <a:gd name="connsiteY42" fmla="*/ 395831 h 603970"/>
                <a:gd name="connsiteX43" fmla="*/ 474872 w 598395"/>
                <a:gd name="connsiteY43" fmla="*/ 336543 h 603970"/>
                <a:gd name="connsiteX44" fmla="*/ 480403 w 598395"/>
                <a:gd name="connsiteY44" fmla="*/ 326158 h 603970"/>
                <a:gd name="connsiteX45" fmla="*/ 492123 w 598395"/>
                <a:gd name="connsiteY45" fmla="*/ 324449 h 603970"/>
                <a:gd name="connsiteX46" fmla="*/ 511086 w 598395"/>
                <a:gd name="connsiteY46" fmla="*/ 327473 h 603970"/>
                <a:gd name="connsiteX47" fmla="*/ 572058 w 598395"/>
                <a:gd name="connsiteY47" fmla="*/ 266476 h 603970"/>
                <a:gd name="connsiteX48" fmla="*/ 585226 w 598395"/>
                <a:gd name="connsiteY48" fmla="*/ 253330 h 603970"/>
                <a:gd name="connsiteX49" fmla="*/ 413870 w 598395"/>
                <a:gd name="connsiteY49" fmla="*/ 0 h 603970"/>
                <a:gd name="connsiteX50" fmla="*/ 474851 w 598395"/>
                <a:gd name="connsiteY50" fmla="*/ 24844 h 603970"/>
                <a:gd name="connsiteX51" fmla="*/ 499349 w 598395"/>
                <a:gd name="connsiteY51" fmla="*/ 69144 h 603970"/>
                <a:gd name="connsiteX52" fmla="*/ 511071 w 598395"/>
                <a:gd name="connsiteY52" fmla="*/ 68355 h 603970"/>
                <a:gd name="connsiteX53" fmla="*/ 598395 w 598395"/>
                <a:gd name="connsiteY53" fmla="*/ 155639 h 603970"/>
                <a:gd name="connsiteX54" fmla="*/ 568892 w 598395"/>
                <a:gd name="connsiteY54" fmla="*/ 220971 h 603970"/>
                <a:gd name="connsiteX55" fmla="*/ 560199 w 598395"/>
                <a:gd name="connsiteY55" fmla="*/ 224257 h 603970"/>
                <a:gd name="connsiteX56" fmla="*/ 550321 w 598395"/>
                <a:gd name="connsiteY56" fmla="*/ 219788 h 603970"/>
                <a:gd name="connsiteX57" fmla="*/ 551506 w 598395"/>
                <a:gd name="connsiteY57" fmla="*/ 201253 h 603970"/>
                <a:gd name="connsiteX58" fmla="*/ 572053 w 598395"/>
                <a:gd name="connsiteY58" fmla="*/ 155639 h 603970"/>
                <a:gd name="connsiteX59" fmla="*/ 511071 w 598395"/>
                <a:gd name="connsiteY59" fmla="*/ 94645 h 603970"/>
                <a:gd name="connsiteX60" fmla="*/ 492105 w 598395"/>
                <a:gd name="connsiteY60" fmla="*/ 97669 h 603970"/>
                <a:gd name="connsiteX61" fmla="*/ 480383 w 598395"/>
                <a:gd name="connsiteY61" fmla="*/ 95960 h 603970"/>
                <a:gd name="connsiteX62" fmla="*/ 474851 w 598395"/>
                <a:gd name="connsiteY62" fmla="*/ 85575 h 603970"/>
                <a:gd name="connsiteX63" fmla="*/ 413870 w 598395"/>
                <a:gd name="connsiteY63" fmla="*/ 26290 h 603970"/>
                <a:gd name="connsiteX64" fmla="*/ 367508 w 598395"/>
                <a:gd name="connsiteY64" fmla="*/ 47586 h 603970"/>
                <a:gd name="connsiteX65" fmla="*/ 348937 w 598395"/>
                <a:gd name="connsiteY65" fmla="*/ 48900 h 603970"/>
                <a:gd name="connsiteX66" fmla="*/ 347620 w 598395"/>
                <a:gd name="connsiteY66" fmla="*/ 30365 h 603970"/>
                <a:gd name="connsiteX67" fmla="*/ 413870 w 598395"/>
                <a:gd name="connsiteY67" fmla="*/ 0 h 603970"/>
                <a:gd name="connsiteX68" fmla="*/ 184614 w 598395"/>
                <a:gd name="connsiteY68" fmla="*/ 0 h 603970"/>
                <a:gd name="connsiteX69" fmla="*/ 242948 w 598395"/>
                <a:gd name="connsiteY69" fmla="*/ 22352 h 603970"/>
                <a:gd name="connsiteX70" fmla="*/ 301413 w 598395"/>
                <a:gd name="connsiteY70" fmla="*/ 0 h 603970"/>
                <a:gd name="connsiteX71" fmla="*/ 314581 w 598395"/>
                <a:gd name="connsiteY71" fmla="*/ 13148 h 603970"/>
                <a:gd name="connsiteX72" fmla="*/ 301413 w 598395"/>
                <a:gd name="connsiteY72" fmla="*/ 26296 h 603970"/>
                <a:gd name="connsiteX73" fmla="*/ 253350 w 598395"/>
                <a:gd name="connsiteY73" fmla="*/ 49700 h 603970"/>
                <a:gd name="connsiteX74" fmla="*/ 242948 w 598395"/>
                <a:gd name="connsiteY74" fmla="*/ 54696 h 603970"/>
                <a:gd name="connsiteX75" fmla="*/ 232677 w 598395"/>
                <a:gd name="connsiteY75" fmla="*/ 49700 h 603970"/>
                <a:gd name="connsiteX76" fmla="*/ 184614 w 598395"/>
                <a:gd name="connsiteY76" fmla="*/ 26296 h 603970"/>
                <a:gd name="connsiteX77" fmla="*/ 123647 w 598395"/>
                <a:gd name="connsiteY77" fmla="*/ 85594 h 603970"/>
                <a:gd name="connsiteX78" fmla="*/ 117984 w 598395"/>
                <a:gd name="connsiteY78" fmla="*/ 95981 h 603970"/>
                <a:gd name="connsiteX79" fmla="*/ 106397 w 598395"/>
                <a:gd name="connsiteY79" fmla="*/ 97690 h 603970"/>
                <a:gd name="connsiteX80" fmla="*/ 87435 w 598395"/>
                <a:gd name="connsiteY80" fmla="*/ 94666 h 603970"/>
                <a:gd name="connsiteX81" fmla="*/ 26336 w 598395"/>
                <a:gd name="connsiteY81" fmla="*/ 155673 h 603970"/>
                <a:gd name="connsiteX82" fmla="*/ 47009 w 598395"/>
                <a:gd name="connsiteY82" fmla="*/ 201297 h 603970"/>
                <a:gd name="connsiteX83" fmla="*/ 51355 w 598395"/>
                <a:gd name="connsiteY83" fmla="*/ 211158 h 603970"/>
                <a:gd name="connsiteX84" fmla="*/ 47009 w 598395"/>
                <a:gd name="connsiteY84" fmla="*/ 221019 h 603970"/>
                <a:gd name="connsiteX85" fmla="*/ 26336 w 598395"/>
                <a:gd name="connsiteY85" fmla="*/ 266512 h 603970"/>
                <a:gd name="connsiteX86" fmla="*/ 87435 w 598395"/>
                <a:gd name="connsiteY86" fmla="*/ 327519 h 603970"/>
                <a:gd name="connsiteX87" fmla="*/ 106397 w 598395"/>
                <a:gd name="connsiteY87" fmla="*/ 324495 h 603970"/>
                <a:gd name="connsiteX88" fmla="*/ 122988 w 598395"/>
                <a:gd name="connsiteY88" fmla="*/ 332910 h 603970"/>
                <a:gd name="connsiteX89" fmla="*/ 114561 w 598395"/>
                <a:gd name="connsiteY89" fmla="*/ 349476 h 603970"/>
                <a:gd name="connsiteX90" fmla="*/ 87435 w 598395"/>
                <a:gd name="connsiteY90" fmla="*/ 353815 h 603970"/>
                <a:gd name="connsiteX91" fmla="*/ 0 w 598395"/>
                <a:gd name="connsiteY91" fmla="*/ 266512 h 603970"/>
                <a:gd name="connsiteX92" fmla="*/ 20015 w 598395"/>
                <a:gd name="connsiteY92" fmla="*/ 211158 h 603970"/>
                <a:gd name="connsiteX93" fmla="*/ 0 w 598395"/>
                <a:gd name="connsiteY93" fmla="*/ 155673 h 603970"/>
                <a:gd name="connsiteX94" fmla="*/ 87435 w 598395"/>
                <a:gd name="connsiteY94" fmla="*/ 68370 h 603970"/>
                <a:gd name="connsiteX95" fmla="*/ 99154 w 598395"/>
                <a:gd name="connsiteY95" fmla="*/ 69159 h 603970"/>
                <a:gd name="connsiteX96" fmla="*/ 123647 w 598395"/>
                <a:gd name="connsiteY96" fmla="*/ 24850 h 603970"/>
                <a:gd name="connsiteX97" fmla="*/ 184614 w 598395"/>
                <a:gd name="connsiteY97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98395" h="603970">
                  <a:moveTo>
                    <a:pt x="120742" y="519009"/>
                  </a:moveTo>
                  <a:cubicBezTo>
                    <a:pt x="127983" y="519009"/>
                    <a:pt x="133907" y="524796"/>
                    <a:pt x="133907" y="532161"/>
                  </a:cubicBezTo>
                  <a:cubicBezTo>
                    <a:pt x="133907" y="539394"/>
                    <a:pt x="127983" y="545313"/>
                    <a:pt x="120742" y="545313"/>
                  </a:cubicBezTo>
                  <a:cubicBezTo>
                    <a:pt x="103365" y="545313"/>
                    <a:pt x="90332" y="553861"/>
                    <a:pt x="90332" y="561490"/>
                  </a:cubicBezTo>
                  <a:cubicBezTo>
                    <a:pt x="90332" y="569118"/>
                    <a:pt x="103365" y="577666"/>
                    <a:pt x="120742" y="577666"/>
                  </a:cubicBezTo>
                  <a:cubicBezTo>
                    <a:pt x="138251" y="577666"/>
                    <a:pt x="151284" y="569118"/>
                    <a:pt x="151284" y="561490"/>
                  </a:cubicBezTo>
                  <a:cubicBezTo>
                    <a:pt x="151284" y="554256"/>
                    <a:pt x="157076" y="548338"/>
                    <a:pt x="164449" y="548338"/>
                  </a:cubicBezTo>
                  <a:cubicBezTo>
                    <a:pt x="171689" y="548338"/>
                    <a:pt x="177613" y="554256"/>
                    <a:pt x="177613" y="561490"/>
                  </a:cubicBezTo>
                  <a:cubicBezTo>
                    <a:pt x="177613" y="585294"/>
                    <a:pt x="152600" y="603970"/>
                    <a:pt x="120742" y="603970"/>
                  </a:cubicBezTo>
                  <a:cubicBezTo>
                    <a:pt x="88884" y="603970"/>
                    <a:pt x="64003" y="585294"/>
                    <a:pt x="64003" y="561490"/>
                  </a:cubicBezTo>
                  <a:cubicBezTo>
                    <a:pt x="64003" y="537685"/>
                    <a:pt x="88884" y="519009"/>
                    <a:pt x="120742" y="519009"/>
                  </a:cubicBezTo>
                  <a:close/>
                  <a:moveTo>
                    <a:pt x="223733" y="467886"/>
                  </a:moveTo>
                  <a:cubicBezTo>
                    <a:pt x="200954" y="467886"/>
                    <a:pt x="185812" y="478007"/>
                    <a:pt x="185812" y="484710"/>
                  </a:cubicBezTo>
                  <a:cubicBezTo>
                    <a:pt x="185812" y="491281"/>
                    <a:pt x="200954" y="501402"/>
                    <a:pt x="223733" y="501402"/>
                  </a:cubicBezTo>
                  <a:cubicBezTo>
                    <a:pt x="246643" y="501402"/>
                    <a:pt x="261785" y="491281"/>
                    <a:pt x="261785" y="484710"/>
                  </a:cubicBezTo>
                  <a:cubicBezTo>
                    <a:pt x="261785" y="478007"/>
                    <a:pt x="246643" y="467886"/>
                    <a:pt x="223733" y="467886"/>
                  </a:cubicBezTo>
                  <a:close/>
                  <a:moveTo>
                    <a:pt x="223733" y="441599"/>
                  </a:moveTo>
                  <a:cubicBezTo>
                    <a:pt x="259810" y="441599"/>
                    <a:pt x="288119" y="460526"/>
                    <a:pt x="288119" y="484710"/>
                  </a:cubicBezTo>
                  <a:cubicBezTo>
                    <a:pt x="288119" y="508762"/>
                    <a:pt x="259810" y="527689"/>
                    <a:pt x="223733" y="527689"/>
                  </a:cubicBezTo>
                  <a:cubicBezTo>
                    <a:pt x="187655" y="527689"/>
                    <a:pt x="159478" y="508762"/>
                    <a:pt x="159478" y="484710"/>
                  </a:cubicBezTo>
                  <a:cubicBezTo>
                    <a:pt x="159478" y="460526"/>
                    <a:pt x="187655" y="441599"/>
                    <a:pt x="223733" y="441599"/>
                  </a:cubicBezTo>
                  <a:close/>
                  <a:moveTo>
                    <a:pt x="585226" y="253330"/>
                  </a:moveTo>
                  <a:cubicBezTo>
                    <a:pt x="592601" y="253330"/>
                    <a:pt x="598395" y="259246"/>
                    <a:pt x="598395" y="266476"/>
                  </a:cubicBezTo>
                  <a:cubicBezTo>
                    <a:pt x="598395" y="314590"/>
                    <a:pt x="559284" y="353764"/>
                    <a:pt x="511086" y="353764"/>
                  </a:cubicBezTo>
                  <a:cubicBezTo>
                    <a:pt x="507135" y="353764"/>
                    <a:pt x="503185" y="353502"/>
                    <a:pt x="499366" y="352976"/>
                  </a:cubicBezTo>
                  <a:cubicBezTo>
                    <a:pt x="495810" y="369802"/>
                    <a:pt x="487382" y="385183"/>
                    <a:pt x="474872" y="397409"/>
                  </a:cubicBezTo>
                  <a:cubicBezTo>
                    <a:pt x="458411" y="413447"/>
                    <a:pt x="436814" y="422123"/>
                    <a:pt x="413900" y="422123"/>
                  </a:cubicBezTo>
                  <a:cubicBezTo>
                    <a:pt x="393094" y="422123"/>
                    <a:pt x="373209" y="414893"/>
                    <a:pt x="357670" y="401615"/>
                  </a:cubicBezTo>
                  <a:cubicBezTo>
                    <a:pt x="341999" y="414893"/>
                    <a:pt x="322114" y="422123"/>
                    <a:pt x="301439" y="422123"/>
                  </a:cubicBezTo>
                  <a:cubicBezTo>
                    <a:pt x="279579" y="422123"/>
                    <a:pt x="258904" y="414235"/>
                    <a:pt x="242970" y="399775"/>
                  </a:cubicBezTo>
                  <a:cubicBezTo>
                    <a:pt x="227035" y="414235"/>
                    <a:pt x="206492" y="422123"/>
                    <a:pt x="184632" y="422123"/>
                  </a:cubicBezTo>
                  <a:cubicBezTo>
                    <a:pt x="166986" y="422123"/>
                    <a:pt x="149998" y="416996"/>
                    <a:pt x="135512" y="407137"/>
                  </a:cubicBezTo>
                  <a:cubicBezTo>
                    <a:pt x="129586" y="403061"/>
                    <a:pt x="128006" y="394911"/>
                    <a:pt x="132088" y="388864"/>
                  </a:cubicBezTo>
                  <a:cubicBezTo>
                    <a:pt x="136171" y="382817"/>
                    <a:pt x="144335" y="381371"/>
                    <a:pt x="150393" y="385446"/>
                  </a:cubicBezTo>
                  <a:cubicBezTo>
                    <a:pt x="160533" y="392282"/>
                    <a:pt x="172253" y="395831"/>
                    <a:pt x="184632" y="395831"/>
                  </a:cubicBezTo>
                  <a:cubicBezTo>
                    <a:pt x="203463" y="395831"/>
                    <a:pt x="220978" y="387418"/>
                    <a:pt x="232698" y="372432"/>
                  </a:cubicBezTo>
                  <a:cubicBezTo>
                    <a:pt x="235068" y="369277"/>
                    <a:pt x="238887" y="367436"/>
                    <a:pt x="242970" y="367436"/>
                  </a:cubicBezTo>
                  <a:cubicBezTo>
                    <a:pt x="247052" y="367436"/>
                    <a:pt x="250871" y="369277"/>
                    <a:pt x="253373" y="372432"/>
                  </a:cubicBezTo>
                  <a:cubicBezTo>
                    <a:pt x="265093" y="387418"/>
                    <a:pt x="282608" y="395831"/>
                    <a:pt x="301439" y="395831"/>
                  </a:cubicBezTo>
                  <a:cubicBezTo>
                    <a:pt x="319085" y="395831"/>
                    <a:pt x="335941" y="388207"/>
                    <a:pt x="347661" y="374666"/>
                  </a:cubicBezTo>
                  <a:cubicBezTo>
                    <a:pt x="350163" y="371774"/>
                    <a:pt x="353719" y="370065"/>
                    <a:pt x="357670" y="370065"/>
                  </a:cubicBezTo>
                  <a:cubicBezTo>
                    <a:pt x="361489" y="370065"/>
                    <a:pt x="365044" y="371774"/>
                    <a:pt x="367546" y="374666"/>
                  </a:cubicBezTo>
                  <a:cubicBezTo>
                    <a:pt x="379266" y="388207"/>
                    <a:pt x="396123" y="395831"/>
                    <a:pt x="413900" y="395831"/>
                  </a:cubicBezTo>
                  <a:cubicBezTo>
                    <a:pt x="447086" y="395831"/>
                    <a:pt x="473950" y="369802"/>
                    <a:pt x="474872" y="336543"/>
                  </a:cubicBezTo>
                  <a:cubicBezTo>
                    <a:pt x="475004" y="332468"/>
                    <a:pt x="476979" y="328656"/>
                    <a:pt x="480403" y="326158"/>
                  </a:cubicBezTo>
                  <a:cubicBezTo>
                    <a:pt x="483827" y="323792"/>
                    <a:pt x="488172" y="323135"/>
                    <a:pt x="492123" y="324449"/>
                  </a:cubicBezTo>
                  <a:cubicBezTo>
                    <a:pt x="498312" y="326421"/>
                    <a:pt x="504633" y="327473"/>
                    <a:pt x="511086" y="327473"/>
                  </a:cubicBezTo>
                  <a:cubicBezTo>
                    <a:pt x="544666" y="327473"/>
                    <a:pt x="572058" y="300129"/>
                    <a:pt x="572058" y="266476"/>
                  </a:cubicBezTo>
                  <a:cubicBezTo>
                    <a:pt x="572058" y="259246"/>
                    <a:pt x="577983" y="253330"/>
                    <a:pt x="585226" y="253330"/>
                  </a:cubicBezTo>
                  <a:close/>
                  <a:moveTo>
                    <a:pt x="413870" y="0"/>
                  </a:moveTo>
                  <a:cubicBezTo>
                    <a:pt x="436787" y="0"/>
                    <a:pt x="458388" y="8807"/>
                    <a:pt x="474851" y="24844"/>
                  </a:cubicBezTo>
                  <a:cubicBezTo>
                    <a:pt x="487364" y="36938"/>
                    <a:pt x="495793" y="52449"/>
                    <a:pt x="499349" y="69144"/>
                  </a:cubicBezTo>
                  <a:cubicBezTo>
                    <a:pt x="503169" y="68618"/>
                    <a:pt x="507120" y="68355"/>
                    <a:pt x="511071" y="68355"/>
                  </a:cubicBezTo>
                  <a:cubicBezTo>
                    <a:pt x="559277" y="68355"/>
                    <a:pt x="598395" y="107528"/>
                    <a:pt x="598395" y="155639"/>
                  </a:cubicBezTo>
                  <a:cubicBezTo>
                    <a:pt x="598395" y="180484"/>
                    <a:pt x="587727" y="204276"/>
                    <a:pt x="568892" y="220971"/>
                  </a:cubicBezTo>
                  <a:cubicBezTo>
                    <a:pt x="566390" y="223074"/>
                    <a:pt x="563360" y="224257"/>
                    <a:pt x="560199" y="224257"/>
                  </a:cubicBezTo>
                  <a:cubicBezTo>
                    <a:pt x="556511" y="224257"/>
                    <a:pt x="552955" y="222680"/>
                    <a:pt x="550321" y="219788"/>
                  </a:cubicBezTo>
                  <a:cubicBezTo>
                    <a:pt x="545579" y="214398"/>
                    <a:pt x="545975" y="206117"/>
                    <a:pt x="551506" y="201253"/>
                  </a:cubicBezTo>
                  <a:cubicBezTo>
                    <a:pt x="564546" y="189685"/>
                    <a:pt x="572053" y="172991"/>
                    <a:pt x="572053" y="155639"/>
                  </a:cubicBezTo>
                  <a:cubicBezTo>
                    <a:pt x="572053" y="121987"/>
                    <a:pt x="544657" y="94645"/>
                    <a:pt x="511071" y="94645"/>
                  </a:cubicBezTo>
                  <a:cubicBezTo>
                    <a:pt x="504618" y="94645"/>
                    <a:pt x="498296" y="95697"/>
                    <a:pt x="492105" y="97669"/>
                  </a:cubicBezTo>
                  <a:cubicBezTo>
                    <a:pt x="488154" y="98983"/>
                    <a:pt x="483808" y="98326"/>
                    <a:pt x="480383" y="95960"/>
                  </a:cubicBezTo>
                  <a:cubicBezTo>
                    <a:pt x="476959" y="93594"/>
                    <a:pt x="474851" y="89782"/>
                    <a:pt x="474851" y="85575"/>
                  </a:cubicBezTo>
                  <a:cubicBezTo>
                    <a:pt x="473929" y="52318"/>
                    <a:pt x="447061" y="26290"/>
                    <a:pt x="413870" y="26290"/>
                  </a:cubicBezTo>
                  <a:cubicBezTo>
                    <a:pt x="396089" y="26290"/>
                    <a:pt x="379230" y="34046"/>
                    <a:pt x="367508" y="47586"/>
                  </a:cubicBezTo>
                  <a:cubicBezTo>
                    <a:pt x="362766" y="52975"/>
                    <a:pt x="354469" y="53632"/>
                    <a:pt x="348937" y="48900"/>
                  </a:cubicBezTo>
                  <a:cubicBezTo>
                    <a:pt x="343405" y="44168"/>
                    <a:pt x="342878" y="35886"/>
                    <a:pt x="347620" y="30365"/>
                  </a:cubicBezTo>
                  <a:cubicBezTo>
                    <a:pt x="364215" y="11042"/>
                    <a:pt x="388450" y="0"/>
                    <a:pt x="413870" y="0"/>
                  </a:cubicBezTo>
                  <a:close/>
                  <a:moveTo>
                    <a:pt x="184614" y="0"/>
                  </a:moveTo>
                  <a:cubicBezTo>
                    <a:pt x="206473" y="0"/>
                    <a:pt x="227015" y="8020"/>
                    <a:pt x="242948" y="22352"/>
                  </a:cubicBezTo>
                  <a:cubicBezTo>
                    <a:pt x="258881" y="8020"/>
                    <a:pt x="279554" y="0"/>
                    <a:pt x="301413" y="0"/>
                  </a:cubicBezTo>
                  <a:cubicBezTo>
                    <a:pt x="308656" y="0"/>
                    <a:pt x="314581" y="5917"/>
                    <a:pt x="314581" y="13148"/>
                  </a:cubicBezTo>
                  <a:cubicBezTo>
                    <a:pt x="314581" y="20380"/>
                    <a:pt x="308656" y="26296"/>
                    <a:pt x="301413" y="26296"/>
                  </a:cubicBezTo>
                  <a:cubicBezTo>
                    <a:pt x="282583" y="26296"/>
                    <a:pt x="265070" y="34842"/>
                    <a:pt x="253350" y="49700"/>
                  </a:cubicBezTo>
                  <a:cubicBezTo>
                    <a:pt x="250848" y="52855"/>
                    <a:pt x="247030" y="54696"/>
                    <a:pt x="242948" y="54696"/>
                  </a:cubicBezTo>
                  <a:cubicBezTo>
                    <a:pt x="238866" y="54696"/>
                    <a:pt x="235047" y="52855"/>
                    <a:pt x="232677" y="49700"/>
                  </a:cubicBezTo>
                  <a:cubicBezTo>
                    <a:pt x="220957" y="34842"/>
                    <a:pt x="203444" y="26296"/>
                    <a:pt x="184614" y="26296"/>
                  </a:cubicBezTo>
                  <a:cubicBezTo>
                    <a:pt x="151299" y="26296"/>
                    <a:pt x="124568" y="52329"/>
                    <a:pt x="123647" y="85594"/>
                  </a:cubicBezTo>
                  <a:cubicBezTo>
                    <a:pt x="123515" y="89801"/>
                    <a:pt x="121408" y="93614"/>
                    <a:pt x="117984" y="95981"/>
                  </a:cubicBezTo>
                  <a:cubicBezTo>
                    <a:pt x="114561" y="98348"/>
                    <a:pt x="110347" y="99005"/>
                    <a:pt x="106397" y="97690"/>
                  </a:cubicBezTo>
                  <a:cubicBezTo>
                    <a:pt x="100208" y="95718"/>
                    <a:pt x="93755" y="94666"/>
                    <a:pt x="87435" y="94666"/>
                  </a:cubicBezTo>
                  <a:cubicBezTo>
                    <a:pt x="53725" y="94666"/>
                    <a:pt x="26336" y="122014"/>
                    <a:pt x="26336" y="155673"/>
                  </a:cubicBezTo>
                  <a:cubicBezTo>
                    <a:pt x="26336" y="173029"/>
                    <a:pt x="33841" y="189727"/>
                    <a:pt x="47009" y="201297"/>
                  </a:cubicBezTo>
                  <a:cubicBezTo>
                    <a:pt x="49775" y="203795"/>
                    <a:pt x="51355" y="207345"/>
                    <a:pt x="51355" y="211158"/>
                  </a:cubicBezTo>
                  <a:cubicBezTo>
                    <a:pt x="51355" y="214840"/>
                    <a:pt x="49775" y="218521"/>
                    <a:pt x="47009" y="221019"/>
                  </a:cubicBezTo>
                  <a:cubicBezTo>
                    <a:pt x="33841" y="232590"/>
                    <a:pt x="26336" y="249156"/>
                    <a:pt x="26336" y="266512"/>
                  </a:cubicBezTo>
                  <a:cubicBezTo>
                    <a:pt x="26336" y="300171"/>
                    <a:pt x="53725" y="327519"/>
                    <a:pt x="87435" y="327519"/>
                  </a:cubicBezTo>
                  <a:cubicBezTo>
                    <a:pt x="93755" y="327519"/>
                    <a:pt x="100208" y="326467"/>
                    <a:pt x="106397" y="324495"/>
                  </a:cubicBezTo>
                  <a:cubicBezTo>
                    <a:pt x="113244" y="322260"/>
                    <a:pt x="120750" y="326073"/>
                    <a:pt x="122988" y="332910"/>
                  </a:cubicBezTo>
                  <a:cubicBezTo>
                    <a:pt x="125227" y="339878"/>
                    <a:pt x="121408" y="347241"/>
                    <a:pt x="114561" y="349476"/>
                  </a:cubicBezTo>
                  <a:cubicBezTo>
                    <a:pt x="105738" y="352369"/>
                    <a:pt x="96521" y="353815"/>
                    <a:pt x="87435" y="353815"/>
                  </a:cubicBezTo>
                  <a:cubicBezTo>
                    <a:pt x="39240" y="353815"/>
                    <a:pt x="0" y="314634"/>
                    <a:pt x="0" y="266512"/>
                  </a:cubicBezTo>
                  <a:cubicBezTo>
                    <a:pt x="0" y="246264"/>
                    <a:pt x="7111" y="226673"/>
                    <a:pt x="20015" y="211158"/>
                  </a:cubicBezTo>
                  <a:cubicBezTo>
                    <a:pt x="7111" y="195644"/>
                    <a:pt x="0" y="176053"/>
                    <a:pt x="0" y="155673"/>
                  </a:cubicBezTo>
                  <a:cubicBezTo>
                    <a:pt x="0" y="107551"/>
                    <a:pt x="39240" y="68370"/>
                    <a:pt x="87435" y="68370"/>
                  </a:cubicBezTo>
                  <a:cubicBezTo>
                    <a:pt x="91385" y="68370"/>
                    <a:pt x="95204" y="68633"/>
                    <a:pt x="99154" y="69159"/>
                  </a:cubicBezTo>
                  <a:cubicBezTo>
                    <a:pt x="102578" y="52461"/>
                    <a:pt x="111005" y="36946"/>
                    <a:pt x="123647" y="24850"/>
                  </a:cubicBezTo>
                  <a:cubicBezTo>
                    <a:pt x="139975" y="8809"/>
                    <a:pt x="161702" y="0"/>
                    <a:pt x="184614" y="0"/>
                  </a:cubicBezTo>
                  <a:close/>
                </a:path>
              </a:pathLst>
            </a:custGeom>
            <a:solidFill>
              <a:srgbClr val="0247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73" name="Rectangle 3">
              <a:extLst>
                <a:ext uri="{FF2B5EF4-FFF2-40B4-BE49-F238E27FC236}">
                  <a16:creationId xmlns:a16="http://schemas.microsoft.com/office/drawing/2014/main" id="{119CED2E-211C-4718-918B-8F1A3FBE8BF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54880" y="5611625"/>
              <a:ext cx="746561" cy="46897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lvl="0" indent="-342900" algn="l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  <a:cs typeface="+mn-cs"/>
                  <a:sym typeface="+mn-ea"/>
                </a:rPr>
                <a:t>思考：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69" name="Rectangle 3">
            <a:extLst>
              <a:ext uri="{FF2B5EF4-FFF2-40B4-BE49-F238E27FC236}">
                <a16:creationId xmlns:a16="http://schemas.microsoft.com/office/drawing/2014/main" id="{C694A580-10D5-41D8-A6F7-C8DFBA23C434}"/>
              </a:ext>
            </a:extLst>
          </p:cNvPr>
          <p:cNvSpPr txBox="1">
            <a:spLocks noChangeArrowheads="1"/>
          </p:cNvSpPr>
          <p:nvPr/>
        </p:nvSpPr>
        <p:spPr>
          <a:xfrm>
            <a:off x="1113095" y="6101074"/>
            <a:ext cx="4054315" cy="46897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境中有哪些因素会导致我们出现差错？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平行四边形 89">
            <a:extLst>
              <a:ext uri="{FF2B5EF4-FFF2-40B4-BE49-F238E27FC236}">
                <a16:creationId xmlns:a16="http://schemas.microsoft.com/office/drawing/2014/main" id="{D1808399-DB64-480C-B233-9A0859426A06}"/>
              </a:ext>
            </a:extLst>
          </p:cNvPr>
          <p:cNvSpPr/>
          <p:nvPr/>
        </p:nvSpPr>
        <p:spPr>
          <a:xfrm>
            <a:off x="636354" y="1024462"/>
            <a:ext cx="1128658" cy="40795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差错与事故</a:t>
            </a:r>
          </a:p>
        </p:txBody>
      </p:sp>
      <p:sp>
        <p:nvSpPr>
          <p:cNvPr id="93" name="Rectangle 3">
            <a:extLst>
              <a:ext uri="{FF2B5EF4-FFF2-40B4-BE49-F238E27FC236}">
                <a16:creationId xmlns:a16="http://schemas.microsoft.com/office/drawing/2014/main" id="{D00C42A3-A299-4D69-B739-D4151C94E0BF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0" y="5445292"/>
            <a:ext cx="2300630" cy="678199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2200">
                      <a:srgbClr val="0070C0"/>
                    </a:gs>
                    <a:gs pos="0">
                      <a:srgbClr val="02479D"/>
                    </a:gs>
                    <a:gs pos="100000">
                      <a:srgbClr val="02479D"/>
                    </a:gs>
                  </a:gsLst>
                  <a:lin ang="5400000" scaled="1"/>
                </a:gradFill>
                <a:effectLst/>
                <a:uLnTx/>
                <a:uFillTx/>
                <a:latin typeface="+mn-ea"/>
                <a:ea typeface="+mn-ea"/>
                <a:cs typeface="+mn-cs"/>
              </a:rPr>
              <a:t>孰能无错原则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4" name="Rectangle 3">
            <a:extLst>
              <a:ext uri="{FF2B5EF4-FFF2-40B4-BE49-F238E27FC236}">
                <a16:creationId xmlns:a16="http://schemas.microsoft.com/office/drawing/2014/main" id="{50325DDE-F3C0-408C-A653-373C739B75E4}"/>
              </a:ext>
            </a:extLst>
          </p:cNvPr>
          <p:cNvSpPr txBox="1">
            <a:spLocks noChangeArrowheads="1"/>
          </p:cNvSpPr>
          <p:nvPr/>
        </p:nvSpPr>
        <p:spPr>
          <a:xfrm>
            <a:off x="6822892" y="6116698"/>
            <a:ext cx="3910045" cy="42710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承认差错是人的正常行为的一个组成部分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7B2306-0FA2-45BC-9C5D-A720E2C34A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736" y="1880032"/>
            <a:ext cx="5142993" cy="2159635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56028EC2-21A2-4122-8690-0981561B9CA4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241534C-A017-45B2-9B3C-C27F5AE1CDE2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9654E2C1-6E10-4754-8A04-7D7C7F45A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120572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alphaModFix amt="2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79BDF542-A654-4DD5-B4C6-5BD411D20D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7739"/>
            <a:ext cx="12192000" cy="4577333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3BBD8B1-C041-49FD-BE59-21F1045550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41002BDB-11C2-400C-88D9-1974AD40CD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030"/>
            <a:ext cx="12192000" cy="5080000"/>
          </a:xfrm>
          <a:prstGeom prst="rect">
            <a:avLst/>
          </a:prstGeom>
        </p:spPr>
      </p:pic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263E2F22-53DA-4395-B22A-982B0C2A0646}"/>
              </a:ext>
            </a:extLst>
          </p:cNvPr>
          <p:cNvGrpSpPr/>
          <p:nvPr/>
        </p:nvGrpSpPr>
        <p:grpSpPr>
          <a:xfrm>
            <a:off x="-876300" y="5293865"/>
            <a:ext cx="13335000" cy="1740972"/>
            <a:chOff x="452837" y="5117028"/>
            <a:chExt cx="11739164" cy="1740972"/>
          </a:xfrm>
        </p:grpSpPr>
        <p:pic>
          <p:nvPicPr>
            <p:cNvPr id="119" name="图片 118" descr="图片包含 天空&#10;&#10;自动生成的说明">
              <a:extLst>
                <a:ext uri="{FF2B5EF4-FFF2-40B4-BE49-F238E27FC236}">
                  <a16:creationId xmlns:a16="http://schemas.microsoft.com/office/drawing/2014/main" id="{50AEE6F9-0FE0-4ACB-8E21-B34D9FCA8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120" name="图片 119" descr="图片包含 天空&#10;&#10;自动生成的说明">
              <a:extLst>
                <a:ext uri="{FF2B5EF4-FFF2-40B4-BE49-F238E27FC236}">
                  <a16:creationId xmlns:a16="http://schemas.microsoft.com/office/drawing/2014/main" id="{B0B5CB1A-BB5B-44E4-971D-B66464AAC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121" name="图片 120" descr="图片包含 天空&#10;&#10;自动生成的说明">
              <a:extLst>
                <a:ext uri="{FF2B5EF4-FFF2-40B4-BE49-F238E27FC236}">
                  <a16:creationId xmlns:a16="http://schemas.microsoft.com/office/drawing/2014/main" id="{E6817DE9-7AAD-4BFD-B269-49F4AA9D6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122" name="图片 121" descr="图片包含 天空&#10;&#10;自动生成的说明">
              <a:extLst>
                <a:ext uri="{FF2B5EF4-FFF2-40B4-BE49-F238E27FC236}">
                  <a16:creationId xmlns:a16="http://schemas.microsoft.com/office/drawing/2014/main" id="{97B01398-F9C9-4DFB-8410-8348732AB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123" name="图片 122" descr="图片包含 天空&#10;&#10;自动生成的说明">
              <a:extLst>
                <a:ext uri="{FF2B5EF4-FFF2-40B4-BE49-F238E27FC236}">
                  <a16:creationId xmlns:a16="http://schemas.microsoft.com/office/drawing/2014/main" id="{026AB5BB-BF4E-47C3-BC6C-26A9C8B03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124" name="图片 123" descr="图片包含 天空&#10;&#10;自动生成的说明">
              <a:extLst>
                <a:ext uri="{FF2B5EF4-FFF2-40B4-BE49-F238E27FC236}">
                  <a16:creationId xmlns:a16="http://schemas.microsoft.com/office/drawing/2014/main" id="{604B7EAA-5EBE-4E31-8A30-20B2937D2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  <p:pic>
          <p:nvPicPr>
            <p:cNvPr id="125" name="图片 124" descr="图片包含 天空&#10;&#10;自动生成的说明">
              <a:extLst>
                <a:ext uri="{FF2B5EF4-FFF2-40B4-BE49-F238E27FC236}">
                  <a16:creationId xmlns:a16="http://schemas.microsoft.com/office/drawing/2014/main" id="{F52C535A-C5DE-49C2-95DD-C06370396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126" name="图片 125" descr="图片包含 天空&#10;&#10;自动生成的说明">
              <a:extLst>
                <a:ext uri="{FF2B5EF4-FFF2-40B4-BE49-F238E27FC236}">
                  <a16:creationId xmlns:a16="http://schemas.microsoft.com/office/drawing/2014/main" id="{1DCC6F8A-E495-4B9B-91BD-BD606EDA2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6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</p:grpSp>
      <p:sp>
        <p:nvSpPr>
          <p:cNvPr id="116" name="梯形 115">
            <a:extLst>
              <a:ext uri="{FF2B5EF4-FFF2-40B4-BE49-F238E27FC236}">
                <a16:creationId xmlns:a16="http://schemas.microsoft.com/office/drawing/2014/main" id="{8D3D27B8-661E-45D9-8D24-AC20E0665AA6}"/>
              </a:ext>
            </a:extLst>
          </p:cNvPr>
          <p:cNvSpPr/>
          <p:nvPr/>
        </p:nvSpPr>
        <p:spPr>
          <a:xfrm>
            <a:off x="-1503680" y="0"/>
            <a:ext cx="15199360" cy="6845072"/>
          </a:xfrm>
          <a:prstGeom prst="trapezoid">
            <a:avLst>
              <a:gd name="adj" fmla="val 31060"/>
            </a:avLst>
          </a:prstGeom>
          <a:solidFill>
            <a:schemeClr val="bg1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7" name="梯形 116">
            <a:extLst>
              <a:ext uri="{FF2B5EF4-FFF2-40B4-BE49-F238E27FC236}">
                <a16:creationId xmlns:a16="http://schemas.microsoft.com/office/drawing/2014/main" id="{45FC3286-E3E6-4768-9222-F432BCC280B0}"/>
              </a:ext>
            </a:extLst>
          </p:cNvPr>
          <p:cNvSpPr/>
          <p:nvPr/>
        </p:nvSpPr>
        <p:spPr>
          <a:xfrm>
            <a:off x="81280" y="0"/>
            <a:ext cx="12029440" cy="6845071"/>
          </a:xfrm>
          <a:prstGeom prst="trapezoid">
            <a:avLst>
              <a:gd name="adj" fmla="val 23760"/>
            </a:avLst>
          </a:prstGeom>
          <a:solidFill>
            <a:schemeClr val="bg1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3867B2-CE41-4F8A-9DC1-82A6482D261B}"/>
              </a:ext>
            </a:extLst>
          </p:cNvPr>
          <p:cNvGrpSpPr/>
          <p:nvPr/>
        </p:nvGrpSpPr>
        <p:grpSpPr>
          <a:xfrm>
            <a:off x="490872" y="1390428"/>
            <a:ext cx="11210257" cy="5085171"/>
            <a:chOff x="466236" y="1390428"/>
            <a:chExt cx="11210257" cy="5085171"/>
          </a:xfrm>
          <a:scene3d>
            <a:camera prst="perspectiveAbove"/>
            <a:lightRig rig="threePt" dir="t"/>
          </a:scene3d>
        </p:grpSpPr>
        <p:sp>
          <p:nvSpPr>
            <p:cNvPr id="61" name="六边形 4">
              <a:extLst>
                <a:ext uri="{FF2B5EF4-FFF2-40B4-BE49-F238E27FC236}">
                  <a16:creationId xmlns:a16="http://schemas.microsoft.com/office/drawing/2014/main" id="{3F5585A1-EF2A-4FE9-BF0D-9CAE90B8D50B}"/>
                </a:ext>
              </a:extLst>
            </p:cNvPr>
            <p:cNvSpPr/>
            <p:nvPr/>
          </p:nvSpPr>
          <p:spPr>
            <a:xfrm>
              <a:off x="7393065" y="2824571"/>
              <a:ext cx="2479616" cy="2859361"/>
            </a:xfrm>
            <a:custGeom>
              <a:avLst/>
              <a:gdLst>
                <a:gd name="connsiteX0" fmla="*/ 1272008 w 2479616"/>
                <a:gd name="connsiteY0" fmla="*/ 7596 h 2859361"/>
                <a:gd name="connsiteX1" fmla="*/ 2439815 w 2479616"/>
                <a:gd name="connsiteY1" fmla="*/ 591501 h 2859361"/>
                <a:gd name="connsiteX2" fmla="*/ 2479616 w 2479616"/>
                <a:gd name="connsiteY2" fmla="*/ 655899 h 2859361"/>
                <a:gd name="connsiteX3" fmla="*/ 2479616 w 2479616"/>
                <a:gd name="connsiteY3" fmla="*/ 2203451 h 2859361"/>
                <a:gd name="connsiteX4" fmla="*/ 2439815 w 2479616"/>
                <a:gd name="connsiteY4" fmla="*/ 2267850 h 2859361"/>
                <a:gd name="connsiteX5" fmla="*/ 1272007 w 2479616"/>
                <a:gd name="connsiteY5" fmla="*/ 2851754 h 2859361"/>
                <a:gd name="connsiteX6" fmla="*/ 1207609 w 2479616"/>
                <a:gd name="connsiteY6" fmla="*/ 2851754 h 2859361"/>
                <a:gd name="connsiteX7" fmla="*/ 39801 w 2479616"/>
                <a:gd name="connsiteY7" fmla="*/ 2267850 h 2859361"/>
                <a:gd name="connsiteX8" fmla="*/ 0 w 2479616"/>
                <a:gd name="connsiteY8" fmla="*/ 2203451 h 2859361"/>
                <a:gd name="connsiteX9" fmla="*/ 0 w 2479616"/>
                <a:gd name="connsiteY9" fmla="*/ 655899 h 2859361"/>
                <a:gd name="connsiteX10" fmla="*/ 39801 w 2479616"/>
                <a:gd name="connsiteY10" fmla="*/ 591501 h 2859361"/>
                <a:gd name="connsiteX11" fmla="*/ 1207609 w 2479616"/>
                <a:gd name="connsiteY11" fmla="*/ 7596 h 2859361"/>
                <a:gd name="connsiteX12" fmla="*/ 1272008 w 2479616"/>
                <a:gd name="connsiteY12" fmla="*/ 7596 h 285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9616" h="2859361">
                  <a:moveTo>
                    <a:pt x="1272008" y="7596"/>
                  </a:moveTo>
                  <a:lnTo>
                    <a:pt x="2439815" y="591501"/>
                  </a:lnTo>
                  <a:cubicBezTo>
                    <a:pt x="2464213" y="603699"/>
                    <a:pt x="2479616" y="628622"/>
                    <a:pt x="2479616" y="655899"/>
                  </a:cubicBezTo>
                  <a:lnTo>
                    <a:pt x="2479616" y="2203451"/>
                  </a:lnTo>
                  <a:cubicBezTo>
                    <a:pt x="2479616" y="2230729"/>
                    <a:pt x="2464213" y="2255651"/>
                    <a:pt x="2439815" y="2267850"/>
                  </a:cubicBezTo>
                  <a:lnTo>
                    <a:pt x="1272007" y="2851754"/>
                  </a:lnTo>
                  <a:cubicBezTo>
                    <a:pt x="1251722" y="2861897"/>
                    <a:pt x="1227895" y="2861897"/>
                    <a:pt x="1207609" y="2851754"/>
                  </a:cubicBezTo>
                  <a:lnTo>
                    <a:pt x="39801" y="2267850"/>
                  </a:lnTo>
                  <a:cubicBezTo>
                    <a:pt x="15403" y="2255651"/>
                    <a:pt x="0" y="2230729"/>
                    <a:pt x="0" y="2203451"/>
                  </a:cubicBezTo>
                  <a:lnTo>
                    <a:pt x="0" y="655899"/>
                  </a:lnTo>
                  <a:cubicBezTo>
                    <a:pt x="0" y="628622"/>
                    <a:pt x="15403" y="603699"/>
                    <a:pt x="39801" y="591501"/>
                  </a:cubicBezTo>
                  <a:lnTo>
                    <a:pt x="1207609" y="7596"/>
                  </a:lnTo>
                  <a:cubicBezTo>
                    <a:pt x="1227862" y="-2531"/>
                    <a:pt x="1251754" y="-2531"/>
                    <a:pt x="1272008" y="7596"/>
                  </a:cubicBezTo>
                </a:path>
              </a:pathLst>
            </a:custGeom>
            <a:gradFill flip="none" rotWithShape="1">
              <a:gsLst>
                <a:gs pos="11000">
                  <a:schemeClr val="accent1">
                    <a:lumMod val="20000"/>
                    <a:lumOff val="80000"/>
                    <a:alpha val="42000"/>
                  </a:schemeClr>
                </a:gs>
                <a:gs pos="96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六边形 4">
              <a:extLst>
                <a:ext uri="{FF2B5EF4-FFF2-40B4-BE49-F238E27FC236}">
                  <a16:creationId xmlns:a16="http://schemas.microsoft.com/office/drawing/2014/main" id="{7BB674C1-1492-48A7-981C-4D3299FE444F}"/>
                </a:ext>
              </a:extLst>
            </p:cNvPr>
            <p:cNvSpPr/>
            <p:nvPr/>
          </p:nvSpPr>
          <p:spPr>
            <a:xfrm>
              <a:off x="2319317" y="2824571"/>
              <a:ext cx="2479616" cy="2859361"/>
            </a:xfrm>
            <a:custGeom>
              <a:avLst/>
              <a:gdLst>
                <a:gd name="connsiteX0" fmla="*/ 1272008 w 2479616"/>
                <a:gd name="connsiteY0" fmla="*/ 7596 h 2859361"/>
                <a:gd name="connsiteX1" fmla="*/ 2439815 w 2479616"/>
                <a:gd name="connsiteY1" fmla="*/ 591501 h 2859361"/>
                <a:gd name="connsiteX2" fmla="*/ 2479616 w 2479616"/>
                <a:gd name="connsiteY2" fmla="*/ 655899 h 2859361"/>
                <a:gd name="connsiteX3" fmla="*/ 2479616 w 2479616"/>
                <a:gd name="connsiteY3" fmla="*/ 2203451 h 2859361"/>
                <a:gd name="connsiteX4" fmla="*/ 2439815 w 2479616"/>
                <a:gd name="connsiteY4" fmla="*/ 2267850 h 2859361"/>
                <a:gd name="connsiteX5" fmla="*/ 1272007 w 2479616"/>
                <a:gd name="connsiteY5" fmla="*/ 2851754 h 2859361"/>
                <a:gd name="connsiteX6" fmla="*/ 1207609 w 2479616"/>
                <a:gd name="connsiteY6" fmla="*/ 2851754 h 2859361"/>
                <a:gd name="connsiteX7" fmla="*/ 39801 w 2479616"/>
                <a:gd name="connsiteY7" fmla="*/ 2267850 h 2859361"/>
                <a:gd name="connsiteX8" fmla="*/ 0 w 2479616"/>
                <a:gd name="connsiteY8" fmla="*/ 2203451 h 2859361"/>
                <a:gd name="connsiteX9" fmla="*/ 0 w 2479616"/>
                <a:gd name="connsiteY9" fmla="*/ 655899 h 2859361"/>
                <a:gd name="connsiteX10" fmla="*/ 39801 w 2479616"/>
                <a:gd name="connsiteY10" fmla="*/ 591501 h 2859361"/>
                <a:gd name="connsiteX11" fmla="*/ 1207609 w 2479616"/>
                <a:gd name="connsiteY11" fmla="*/ 7596 h 2859361"/>
                <a:gd name="connsiteX12" fmla="*/ 1272008 w 2479616"/>
                <a:gd name="connsiteY12" fmla="*/ 7596 h 285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9616" h="2859361">
                  <a:moveTo>
                    <a:pt x="1272008" y="7596"/>
                  </a:moveTo>
                  <a:lnTo>
                    <a:pt x="2439815" y="591501"/>
                  </a:lnTo>
                  <a:cubicBezTo>
                    <a:pt x="2464213" y="603699"/>
                    <a:pt x="2479616" y="628622"/>
                    <a:pt x="2479616" y="655899"/>
                  </a:cubicBezTo>
                  <a:lnTo>
                    <a:pt x="2479616" y="2203451"/>
                  </a:lnTo>
                  <a:cubicBezTo>
                    <a:pt x="2479616" y="2230729"/>
                    <a:pt x="2464213" y="2255651"/>
                    <a:pt x="2439815" y="2267850"/>
                  </a:cubicBezTo>
                  <a:lnTo>
                    <a:pt x="1272007" y="2851754"/>
                  </a:lnTo>
                  <a:cubicBezTo>
                    <a:pt x="1251722" y="2861897"/>
                    <a:pt x="1227895" y="2861897"/>
                    <a:pt x="1207609" y="2851754"/>
                  </a:cubicBezTo>
                  <a:lnTo>
                    <a:pt x="39801" y="2267850"/>
                  </a:lnTo>
                  <a:cubicBezTo>
                    <a:pt x="15403" y="2255651"/>
                    <a:pt x="0" y="2230729"/>
                    <a:pt x="0" y="2203451"/>
                  </a:cubicBezTo>
                  <a:lnTo>
                    <a:pt x="0" y="655899"/>
                  </a:lnTo>
                  <a:cubicBezTo>
                    <a:pt x="0" y="628622"/>
                    <a:pt x="15403" y="603699"/>
                    <a:pt x="39801" y="591501"/>
                  </a:cubicBezTo>
                  <a:lnTo>
                    <a:pt x="1207609" y="7596"/>
                  </a:lnTo>
                  <a:cubicBezTo>
                    <a:pt x="1227862" y="-2531"/>
                    <a:pt x="1251754" y="-2531"/>
                    <a:pt x="1272008" y="7596"/>
                  </a:cubicBezTo>
                </a:path>
              </a:pathLst>
            </a:custGeom>
            <a:gradFill flip="none" rotWithShape="1">
              <a:gsLst>
                <a:gs pos="11000">
                  <a:schemeClr val="accent1">
                    <a:lumMod val="20000"/>
                    <a:lumOff val="80000"/>
                    <a:alpha val="42000"/>
                  </a:schemeClr>
                </a:gs>
                <a:gs pos="96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6386FAB-D505-499C-9D70-9D35E7E912F4}"/>
                </a:ext>
              </a:extLst>
            </p:cNvPr>
            <p:cNvSpPr/>
            <p:nvPr/>
          </p:nvSpPr>
          <p:spPr>
            <a:xfrm>
              <a:off x="1439994" y="1565640"/>
              <a:ext cx="1013594" cy="1013592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944D2ED-AA08-450E-82DF-0E7ED02781EB}"/>
                </a:ext>
              </a:extLst>
            </p:cNvPr>
            <p:cNvSpPr/>
            <p:nvPr/>
          </p:nvSpPr>
          <p:spPr>
            <a:xfrm>
              <a:off x="10087465" y="1760654"/>
              <a:ext cx="1244874" cy="1244872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C0D0900E-C51D-48DB-BF37-2D58DEF91133}"/>
                </a:ext>
              </a:extLst>
            </p:cNvPr>
            <p:cNvSpPr/>
            <p:nvPr/>
          </p:nvSpPr>
          <p:spPr>
            <a:xfrm>
              <a:off x="1668251" y="4930230"/>
              <a:ext cx="1115588" cy="1115586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96DE192F-6186-45C5-98C6-5B2A65DF091F}"/>
                </a:ext>
              </a:extLst>
            </p:cNvPr>
            <p:cNvSpPr/>
            <p:nvPr/>
          </p:nvSpPr>
          <p:spPr>
            <a:xfrm>
              <a:off x="8880330" y="5047933"/>
              <a:ext cx="874211" cy="874210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6604A90-C7CB-425D-86FC-15F862A0B1E8}"/>
                </a:ext>
              </a:extLst>
            </p:cNvPr>
            <p:cNvSpPr/>
            <p:nvPr/>
          </p:nvSpPr>
          <p:spPr>
            <a:xfrm>
              <a:off x="2691017" y="3842092"/>
              <a:ext cx="931358" cy="931356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FEC5A9D9-2452-4D93-9F92-3D49F55E9052}"/>
                </a:ext>
              </a:extLst>
            </p:cNvPr>
            <p:cNvSpPr/>
            <p:nvPr/>
          </p:nvSpPr>
          <p:spPr>
            <a:xfrm>
              <a:off x="7781642" y="1630109"/>
              <a:ext cx="774294" cy="774292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F55122EB-9925-45E2-8D56-42B9A2D59A76}"/>
                </a:ext>
              </a:extLst>
            </p:cNvPr>
            <p:cNvSpPr/>
            <p:nvPr/>
          </p:nvSpPr>
          <p:spPr>
            <a:xfrm>
              <a:off x="8282446" y="3023012"/>
              <a:ext cx="1115554" cy="1115552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680913C-16AE-47C4-9118-31036F4B3851}"/>
                </a:ext>
              </a:extLst>
            </p:cNvPr>
            <p:cNvSpPr/>
            <p:nvPr/>
          </p:nvSpPr>
          <p:spPr>
            <a:xfrm>
              <a:off x="466236" y="3174237"/>
              <a:ext cx="1244874" cy="1244872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  <a:p>
              <a:pPr algn="ctr"/>
              <a:endParaRPr lang="zh-CN" altLang="en-US" dirty="0">
                <a:solidFill>
                  <a:prstClr val="white"/>
                </a:solidFill>
                <a:latin typeface="Roboto"/>
                <a:ea typeface="思源黑体 CN Regular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83BE09B3-CDB6-46F6-B172-00FF7F103372}"/>
                </a:ext>
              </a:extLst>
            </p:cNvPr>
            <p:cNvSpPr/>
            <p:nvPr/>
          </p:nvSpPr>
          <p:spPr>
            <a:xfrm>
              <a:off x="5437962" y="1390428"/>
              <a:ext cx="1103578" cy="1103576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4884B9E-FB57-46E7-8623-A4E4BED2F32B}"/>
                </a:ext>
              </a:extLst>
            </p:cNvPr>
            <p:cNvSpPr/>
            <p:nvPr/>
          </p:nvSpPr>
          <p:spPr>
            <a:xfrm>
              <a:off x="10460220" y="3891519"/>
              <a:ext cx="1216273" cy="1216271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C9AA03EE-00B3-4C1D-A5B9-629AF6970E87}"/>
                </a:ext>
              </a:extLst>
            </p:cNvPr>
            <p:cNvSpPr/>
            <p:nvPr/>
          </p:nvSpPr>
          <p:spPr>
            <a:xfrm>
              <a:off x="3618333" y="2221085"/>
              <a:ext cx="874211" cy="874210"/>
            </a:xfrm>
            <a:prstGeom prst="ellipse">
              <a:avLst/>
            </a:prstGeom>
            <a:gradFill>
              <a:gsLst>
                <a:gs pos="72000">
                  <a:schemeClr val="accent1"/>
                </a:gs>
                <a:gs pos="1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5" name="圆: 空心 84">
              <a:extLst>
                <a:ext uri="{FF2B5EF4-FFF2-40B4-BE49-F238E27FC236}">
                  <a16:creationId xmlns:a16="http://schemas.microsoft.com/office/drawing/2014/main" id="{DE1FB3F8-A3E4-4ADD-A74D-79AD7AFB7848}"/>
                </a:ext>
              </a:extLst>
            </p:cNvPr>
            <p:cNvSpPr/>
            <p:nvPr/>
          </p:nvSpPr>
          <p:spPr>
            <a:xfrm>
              <a:off x="3885869" y="4700713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6" name="圆: 空心 85">
              <a:extLst>
                <a:ext uri="{FF2B5EF4-FFF2-40B4-BE49-F238E27FC236}">
                  <a16:creationId xmlns:a16="http://schemas.microsoft.com/office/drawing/2014/main" id="{E9BF1096-EF3B-45E7-BAC5-B4E789641FBB}"/>
                </a:ext>
              </a:extLst>
            </p:cNvPr>
            <p:cNvSpPr/>
            <p:nvPr/>
          </p:nvSpPr>
          <p:spPr>
            <a:xfrm>
              <a:off x="7017215" y="2459633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1" name="圆: 空心 90">
              <a:extLst>
                <a:ext uri="{FF2B5EF4-FFF2-40B4-BE49-F238E27FC236}">
                  <a16:creationId xmlns:a16="http://schemas.microsoft.com/office/drawing/2014/main" id="{85724A7B-3812-4FEE-BDB9-59B60CD20762}"/>
                </a:ext>
              </a:extLst>
            </p:cNvPr>
            <p:cNvSpPr/>
            <p:nvPr/>
          </p:nvSpPr>
          <p:spPr>
            <a:xfrm>
              <a:off x="2482730" y="2795471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2" name="圆: 空心 91">
              <a:extLst>
                <a:ext uri="{FF2B5EF4-FFF2-40B4-BE49-F238E27FC236}">
                  <a16:creationId xmlns:a16="http://schemas.microsoft.com/office/drawing/2014/main" id="{3C8B1FF2-1E0C-4E9B-B06A-7CACBB5F9542}"/>
                </a:ext>
              </a:extLst>
            </p:cNvPr>
            <p:cNvSpPr/>
            <p:nvPr/>
          </p:nvSpPr>
          <p:spPr>
            <a:xfrm>
              <a:off x="9929316" y="3544299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6" name="圆: 空心 95">
              <a:extLst>
                <a:ext uri="{FF2B5EF4-FFF2-40B4-BE49-F238E27FC236}">
                  <a16:creationId xmlns:a16="http://schemas.microsoft.com/office/drawing/2014/main" id="{B4B0EAB0-F912-4420-8B90-2E93477D4DEA}"/>
                </a:ext>
              </a:extLst>
            </p:cNvPr>
            <p:cNvSpPr/>
            <p:nvPr/>
          </p:nvSpPr>
          <p:spPr>
            <a:xfrm>
              <a:off x="9320697" y="1607281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7" name="圆: 空心 96">
              <a:extLst>
                <a:ext uri="{FF2B5EF4-FFF2-40B4-BE49-F238E27FC236}">
                  <a16:creationId xmlns:a16="http://schemas.microsoft.com/office/drawing/2014/main" id="{47A3F784-194E-4048-B184-8E8072E49C79}"/>
                </a:ext>
              </a:extLst>
            </p:cNvPr>
            <p:cNvSpPr/>
            <p:nvPr/>
          </p:nvSpPr>
          <p:spPr>
            <a:xfrm>
              <a:off x="574921" y="2650598"/>
              <a:ext cx="347221" cy="347220"/>
            </a:xfrm>
            <a:prstGeom prst="donut">
              <a:avLst>
                <a:gd name="adj" fmla="val 22589"/>
              </a:avLst>
            </a:prstGeom>
            <a:gradFill>
              <a:gsLst>
                <a:gs pos="72000">
                  <a:schemeClr val="accent1">
                    <a:alpha val="9000"/>
                  </a:schemeClr>
                </a:gs>
                <a:gs pos="17000">
                  <a:schemeClr val="accent1">
                    <a:lumMod val="31000"/>
                    <a:lumOff val="69000"/>
                    <a:alpha val="44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1">
                  <a:alpha val="71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72FF92C-919A-4628-9BA1-2CF70180CC5A}"/>
                </a:ext>
              </a:extLst>
            </p:cNvPr>
            <p:cNvSpPr txBox="1"/>
            <p:nvPr/>
          </p:nvSpPr>
          <p:spPr>
            <a:xfrm>
              <a:off x="1401619" y="1887770"/>
              <a:ext cx="1090344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粗心大意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F6FCBAEE-59D2-433D-B791-58F8E5B15D6D}"/>
                </a:ext>
              </a:extLst>
            </p:cNvPr>
            <p:cNvSpPr txBox="1"/>
            <p:nvPr/>
          </p:nvSpPr>
          <p:spPr>
            <a:xfrm>
              <a:off x="531088" y="3596558"/>
              <a:ext cx="1110797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理解能力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5BCA673-6AEE-44A3-A7F8-59773342CE6C}"/>
                </a:ext>
              </a:extLst>
            </p:cNvPr>
            <p:cNvSpPr txBox="1"/>
            <p:nvPr/>
          </p:nvSpPr>
          <p:spPr>
            <a:xfrm>
              <a:off x="2722238" y="3984605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记忆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能力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33B746C1-D903-4365-A7BE-D5965ED4C2F3}"/>
                </a:ext>
              </a:extLst>
            </p:cNvPr>
            <p:cNvSpPr txBox="1"/>
            <p:nvPr/>
          </p:nvSpPr>
          <p:spPr>
            <a:xfrm>
              <a:off x="3629727" y="2351487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急躁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情绪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78A7B31-E089-4037-8819-59147C208983}"/>
                </a:ext>
              </a:extLst>
            </p:cNvPr>
            <p:cNvSpPr txBox="1"/>
            <p:nvPr/>
          </p:nvSpPr>
          <p:spPr>
            <a:xfrm>
              <a:off x="5400763" y="1744843"/>
              <a:ext cx="1215834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侥幸心理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47D15EDD-9527-4E91-9ABE-000592D4A574}"/>
                </a:ext>
              </a:extLst>
            </p:cNvPr>
            <p:cNvSpPr txBox="1"/>
            <p:nvPr/>
          </p:nvSpPr>
          <p:spPr>
            <a:xfrm>
              <a:off x="7734331" y="1705156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虚荣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心理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0A47F9C-8F1E-41BA-BC6F-0551D050C4CD}"/>
                </a:ext>
              </a:extLst>
            </p:cNvPr>
            <p:cNvSpPr txBox="1"/>
            <p:nvPr/>
          </p:nvSpPr>
          <p:spPr>
            <a:xfrm>
              <a:off x="10165173" y="2209329"/>
              <a:ext cx="1099232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技术水平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6D1663E-AEF4-4CAF-B204-C10B5359D512}"/>
                </a:ext>
              </a:extLst>
            </p:cNvPr>
            <p:cNvSpPr txBox="1"/>
            <p:nvPr/>
          </p:nvSpPr>
          <p:spPr>
            <a:xfrm>
              <a:off x="10633898" y="4176488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技术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水平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16B85E8-41C7-4755-8D47-5C387B861F25}"/>
                </a:ext>
              </a:extLst>
            </p:cNvPr>
            <p:cNvSpPr txBox="1"/>
            <p:nvPr/>
          </p:nvSpPr>
          <p:spPr>
            <a:xfrm>
              <a:off x="8405765" y="3294658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不良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作风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58B3D79-BFC2-4F69-91E3-CE6601347BDA}"/>
                </a:ext>
              </a:extLst>
            </p:cNvPr>
            <p:cNvSpPr txBox="1"/>
            <p:nvPr/>
          </p:nvSpPr>
          <p:spPr>
            <a:xfrm>
              <a:off x="8880330" y="5156706"/>
              <a:ext cx="868916" cy="646331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安全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意识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D068B103-87F5-47BA-AC98-B3C3A2128052}"/>
                </a:ext>
              </a:extLst>
            </p:cNvPr>
            <p:cNvSpPr txBox="1"/>
            <p:nvPr/>
          </p:nvSpPr>
          <p:spPr>
            <a:xfrm>
              <a:off x="1668251" y="5303357"/>
              <a:ext cx="1115588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判断能力</a:t>
              </a: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766610B8-DC7E-453A-BA83-E1159205BFA9}"/>
                </a:ext>
              </a:extLst>
            </p:cNvPr>
            <p:cNvSpPr/>
            <p:nvPr/>
          </p:nvSpPr>
          <p:spPr>
            <a:xfrm>
              <a:off x="3557033" y="5338899"/>
              <a:ext cx="1115588" cy="1115586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AE8494DE-A7CB-444D-8F13-7F80F84EDEF2}"/>
                </a:ext>
              </a:extLst>
            </p:cNvPr>
            <p:cNvSpPr/>
            <p:nvPr/>
          </p:nvSpPr>
          <p:spPr>
            <a:xfrm>
              <a:off x="7154949" y="5360013"/>
              <a:ext cx="1115588" cy="1115586"/>
            </a:xfrm>
            <a:prstGeom prst="ellipse">
              <a:avLst/>
            </a:prstGeom>
            <a:gradFill flip="none" rotWithShape="1">
              <a:gsLst>
                <a:gs pos="83000">
                  <a:schemeClr val="accent2"/>
                </a:gs>
                <a:gs pos="25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266700" dir="5400000" sx="82000" sy="82000" algn="t" rotWithShape="0">
                <a:schemeClr val="accent2">
                  <a:alpha val="47000"/>
                </a:scheme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C45C1143-6843-4655-80C4-21E689F5BEC1}"/>
                </a:ext>
              </a:extLst>
            </p:cNvPr>
            <p:cNvSpPr txBox="1"/>
            <p:nvPr/>
          </p:nvSpPr>
          <p:spPr>
            <a:xfrm>
              <a:off x="3543594" y="5742179"/>
              <a:ext cx="1115588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身体素质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C1403B30-C854-4674-BDC8-D013A2A145AC}"/>
                </a:ext>
              </a:extLst>
            </p:cNvPr>
            <p:cNvSpPr txBox="1"/>
            <p:nvPr/>
          </p:nvSpPr>
          <p:spPr>
            <a:xfrm>
              <a:off x="7110748" y="5742179"/>
              <a:ext cx="1115588" cy="369332"/>
            </a:xfrm>
            <a:prstGeom prst="rect">
              <a:avLst/>
            </a:prstGeom>
            <a:noFill/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心理素质</a:t>
              </a:r>
            </a:p>
          </p:txBody>
        </p:sp>
      </p:grpSp>
      <p:sp>
        <p:nvSpPr>
          <p:cNvPr id="60" name="六边形 4">
            <a:extLst>
              <a:ext uri="{FF2B5EF4-FFF2-40B4-BE49-F238E27FC236}">
                <a16:creationId xmlns:a16="http://schemas.microsoft.com/office/drawing/2014/main" id="{6DEA8D30-3DBF-4D49-9EE7-C7BBF999C298}"/>
              </a:ext>
            </a:extLst>
          </p:cNvPr>
          <p:cNvSpPr/>
          <p:nvPr/>
        </p:nvSpPr>
        <p:spPr>
          <a:xfrm>
            <a:off x="4825806" y="2806853"/>
            <a:ext cx="2464174" cy="2602873"/>
          </a:xfrm>
          <a:custGeom>
            <a:avLst/>
            <a:gdLst>
              <a:gd name="connsiteX0" fmla="*/ 1272008 w 2479616"/>
              <a:gd name="connsiteY0" fmla="*/ 7596 h 2859361"/>
              <a:gd name="connsiteX1" fmla="*/ 2439815 w 2479616"/>
              <a:gd name="connsiteY1" fmla="*/ 591501 h 2859361"/>
              <a:gd name="connsiteX2" fmla="*/ 2479616 w 2479616"/>
              <a:gd name="connsiteY2" fmla="*/ 655899 h 2859361"/>
              <a:gd name="connsiteX3" fmla="*/ 2479616 w 2479616"/>
              <a:gd name="connsiteY3" fmla="*/ 2203451 h 2859361"/>
              <a:gd name="connsiteX4" fmla="*/ 2439815 w 2479616"/>
              <a:gd name="connsiteY4" fmla="*/ 2267850 h 2859361"/>
              <a:gd name="connsiteX5" fmla="*/ 1272007 w 2479616"/>
              <a:gd name="connsiteY5" fmla="*/ 2851754 h 2859361"/>
              <a:gd name="connsiteX6" fmla="*/ 1207609 w 2479616"/>
              <a:gd name="connsiteY6" fmla="*/ 2851754 h 2859361"/>
              <a:gd name="connsiteX7" fmla="*/ 39801 w 2479616"/>
              <a:gd name="connsiteY7" fmla="*/ 2267850 h 2859361"/>
              <a:gd name="connsiteX8" fmla="*/ 0 w 2479616"/>
              <a:gd name="connsiteY8" fmla="*/ 2203451 h 2859361"/>
              <a:gd name="connsiteX9" fmla="*/ 0 w 2479616"/>
              <a:gd name="connsiteY9" fmla="*/ 655899 h 2859361"/>
              <a:gd name="connsiteX10" fmla="*/ 39801 w 2479616"/>
              <a:gd name="connsiteY10" fmla="*/ 591501 h 2859361"/>
              <a:gd name="connsiteX11" fmla="*/ 1207609 w 2479616"/>
              <a:gd name="connsiteY11" fmla="*/ 7596 h 2859361"/>
              <a:gd name="connsiteX12" fmla="*/ 1272008 w 2479616"/>
              <a:gd name="connsiteY12" fmla="*/ 7596 h 28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9616" h="2859361">
                <a:moveTo>
                  <a:pt x="1272008" y="7596"/>
                </a:moveTo>
                <a:lnTo>
                  <a:pt x="2439815" y="591501"/>
                </a:lnTo>
                <a:cubicBezTo>
                  <a:pt x="2464213" y="603699"/>
                  <a:pt x="2479616" y="628622"/>
                  <a:pt x="2479616" y="655899"/>
                </a:cubicBezTo>
                <a:lnTo>
                  <a:pt x="2479616" y="2203451"/>
                </a:lnTo>
                <a:cubicBezTo>
                  <a:pt x="2479616" y="2230729"/>
                  <a:pt x="2464213" y="2255651"/>
                  <a:pt x="2439815" y="2267850"/>
                </a:cubicBezTo>
                <a:lnTo>
                  <a:pt x="1272007" y="2851754"/>
                </a:lnTo>
                <a:cubicBezTo>
                  <a:pt x="1251722" y="2861897"/>
                  <a:pt x="1227895" y="2861897"/>
                  <a:pt x="1207609" y="2851754"/>
                </a:cubicBezTo>
                <a:lnTo>
                  <a:pt x="39801" y="2267850"/>
                </a:lnTo>
                <a:cubicBezTo>
                  <a:pt x="15403" y="2255651"/>
                  <a:pt x="0" y="2230729"/>
                  <a:pt x="0" y="2203451"/>
                </a:cubicBezTo>
                <a:lnTo>
                  <a:pt x="0" y="655899"/>
                </a:lnTo>
                <a:cubicBezTo>
                  <a:pt x="0" y="628622"/>
                  <a:pt x="15403" y="603699"/>
                  <a:pt x="39801" y="591501"/>
                </a:cubicBezTo>
                <a:lnTo>
                  <a:pt x="1207609" y="7596"/>
                </a:lnTo>
                <a:cubicBezTo>
                  <a:pt x="1227862" y="-2531"/>
                  <a:pt x="1251754" y="-2531"/>
                  <a:pt x="1272008" y="7596"/>
                </a:cubicBezTo>
              </a:path>
            </a:pathLst>
          </a:custGeom>
          <a:gradFill flip="none" rotWithShape="1">
            <a:gsLst>
              <a:gs pos="16000">
                <a:schemeClr val="accent2">
                  <a:lumMod val="60000"/>
                  <a:lumOff val="40000"/>
                </a:schemeClr>
              </a:gs>
              <a:gs pos="96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reflection blurRad="2032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98DC50-8CA9-44E7-ACB4-BF338C8858A2}"/>
              </a:ext>
            </a:extLst>
          </p:cNvPr>
          <p:cNvSpPr/>
          <p:nvPr/>
        </p:nvSpPr>
        <p:spPr>
          <a:xfrm>
            <a:off x="4811755" y="3061473"/>
            <a:ext cx="2478225" cy="1569463"/>
          </a:xfrm>
          <a:prstGeom prst="rect">
            <a:avLst/>
          </a:prstGeom>
          <a:noFill/>
          <a:ln w="63500">
            <a:gradFill>
              <a:gsLst>
                <a:gs pos="0">
                  <a:srgbClr val="FF8500"/>
                </a:gs>
                <a:gs pos="100000">
                  <a:srgbClr val="FF8500">
                    <a:alpha val="11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平行四边形 89">
            <a:extLst>
              <a:ext uri="{FF2B5EF4-FFF2-40B4-BE49-F238E27FC236}">
                <a16:creationId xmlns:a16="http://schemas.microsoft.com/office/drawing/2014/main" id="{D1808399-DB64-480C-B233-9A0859426A06}"/>
              </a:ext>
            </a:extLst>
          </p:cNvPr>
          <p:cNvSpPr/>
          <p:nvPr/>
        </p:nvSpPr>
        <p:spPr>
          <a:xfrm>
            <a:off x="636354" y="1024462"/>
            <a:ext cx="1128658" cy="40795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差错管理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EE4B942-01E3-48FF-8215-0DA3CA8C35C2}"/>
              </a:ext>
            </a:extLst>
          </p:cNvPr>
          <p:cNvSpPr txBox="1"/>
          <p:nvPr/>
        </p:nvSpPr>
        <p:spPr>
          <a:xfrm>
            <a:off x="4566328" y="4878710"/>
            <a:ext cx="3051695" cy="65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02479D"/>
                    </a:gs>
                    <a:gs pos="53400">
                      <a:srgbClr val="0070C0"/>
                    </a:gs>
                    <a:gs pos="100000">
                      <a:srgbClr val="02479D"/>
                    </a:gs>
                  </a:gsLst>
                  <a:lin ang="540000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差错的产生因素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FEFFB7E-1FD9-4798-ABD1-5FE49583F5B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4300" y="4304941"/>
            <a:ext cx="2547250" cy="34722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369674-D712-4105-85EA-676E24137A5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53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418" t="48627" r="5920"/>
          <a:stretch/>
        </p:blipFill>
        <p:spPr>
          <a:xfrm>
            <a:off x="1778674" y="2333577"/>
            <a:ext cx="8634652" cy="3077715"/>
          </a:xfrm>
          <a:prstGeom prst="rect">
            <a:avLst/>
          </a:prstGeom>
          <a:effectLst>
            <a:outerShdw blurRad="203200" dist="266700" dir="2700000" algn="tl" rotWithShape="0">
              <a:prstClr val="black">
                <a:alpha val="19000"/>
              </a:prstClr>
            </a:outerShdw>
          </a:effectLst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5A9F3AAC-5CD0-4CB4-B59E-8D6BF3491B21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39DD2F7-2E8C-44C7-B780-500209BE2C8A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8A87A92E-802B-49C7-B429-39087DDD7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81189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1D47BF9-ED84-4AD5-B155-3593EB518218}"/>
              </a:ext>
            </a:extLst>
          </p:cNvPr>
          <p:cNvSpPr/>
          <p:nvPr/>
        </p:nvSpPr>
        <p:spPr>
          <a:xfrm>
            <a:off x="0" y="0"/>
            <a:ext cx="12191999" cy="3938030"/>
          </a:xfrm>
          <a:prstGeom prst="rect">
            <a:avLst/>
          </a:prstGeom>
          <a:gradFill flip="none" rotWithShape="1">
            <a:gsLst>
              <a:gs pos="38000">
                <a:schemeClr val="bg1">
                  <a:alpha val="91000"/>
                </a:schemeClr>
              </a:gs>
              <a:gs pos="88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34B267A4-D732-468F-B90E-59C85958733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392" y="-29667"/>
            <a:ext cx="12306784" cy="5080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差错管理</a:t>
            </a:r>
          </a:p>
        </p:txBody>
      </p:sp>
      <p:sp>
        <p:nvSpPr>
          <p:cNvPr id="178" name="流程图: 手动输入 177">
            <a:extLst>
              <a:ext uri="{FF2B5EF4-FFF2-40B4-BE49-F238E27FC236}">
                <a16:creationId xmlns:a16="http://schemas.microsoft.com/office/drawing/2014/main" id="{668F6E92-2CFB-4410-B9FD-E44205464B3D}"/>
              </a:ext>
            </a:extLst>
          </p:cNvPr>
          <p:cNvSpPr/>
          <p:nvPr/>
        </p:nvSpPr>
        <p:spPr>
          <a:xfrm rot="5400000">
            <a:off x="1677286" y="422520"/>
            <a:ext cx="3199907" cy="7468838"/>
          </a:xfrm>
          <a:prstGeom prst="flowChartManualInput">
            <a:avLst/>
          </a:prstGeom>
          <a:gradFill>
            <a:gsLst>
              <a:gs pos="12000">
                <a:srgbClr val="2471B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77" name="流程图: 手动输入 176">
            <a:extLst>
              <a:ext uri="{FF2B5EF4-FFF2-40B4-BE49-F238E27FC236}">
                <a16:creationId xmlns:a16="http://schemas.microsoft.com/office/drawing/2014/main" id="{5583D4F7-4ADA-4962-8E43-EFECC764FDFD}"/>
              </a:ext>
            </a:extLst>
          </p:cNvPr>
          <p:cNvSpPr/>
          <p:nvPr/>
        </p:nvSpPr>
        <p:spPr>
          <a:xfrm rot="5400000" flipH="1" flipV="1">
            <a:off x="7332346" y="-501273"/>
            <a:ext cx="3199907" cy="7433759"/>
          </a:xfrm>
          <a:prstGeom prst="flowChartManualInput">
            <a:avLst/>
          </a:prstGeom>
          <a:gradFill flip="none" rotWithShape="1">
            <a:gsLst>
              <a:gs pos="12000">
                <a:srgbClr val="2471B3"/>
              </a:gs>
              <a:gs pos="100000">
                <a:schemeClr val="accent5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BD1F639D-C1CB-4F1D-A05D-54E10619F53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039489" y="4238091"/>
            <a:ext cx="1271726" cy="42117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dist" eaLnBrk="1" fontAlgn="auto" hangingPunct="1">
              <a:lnSpc>
                <a:spcPct val="130000"/>
              </a:lnSpc>
              <a:defRPr/>
            </a:pPr>
            <a:endParaRPr lang="zh-CN" altLang="en-US" sz="15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7C8B207-54B2-4E63-BB36-CEED027F77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1222" y="3007139"/>
            <a:ext cx="3019975" cy="421861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sz="28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差错管理的措施</a:t>
            </a:r>
            <a:endParaRPr lang="zh-CN" altLang="en-US" sz="2400" b="1" spc="3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ea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231CCB67-47D5-471A-A31E-D9BEFF9CAFE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77677" y="1835553"/>
            <a:ext cx="5565190" cy="553017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ea"/>
              </a:rPr>
              <a:t>差错管理取决于个人和团队的水平</a:t>
            </a:r>
            <a:endParaRPr lang="zh-CN" altLang="zh-CN" b="1" spc="3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ea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94DA9FDC-3332-4271-907A-8D3F1FDAD19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06509" y="2309379"/>
            <a:ext cx="3155081" cy="126505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bg1"/>
                </a:solidFill>
                <a:latin typeface="+mn-ea"/>
                <a:ea typeface="+mn-ea"/>
                <a:sym typeface="+mn-ea"/>
              </a:rPr>
              <a:t>不要超出自己的能力</a:t>
            </a:r>
            <a:endParaRPr lang="zh-CN" altLang="zh-CN" sz="2000" dirty="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bg1"/>
                </a:solidFill>
                <a:latin typeface="+mn-ea"/>
                <a:ea typeface="+mn-ea"/>
                <a:sym typeface="+mn-ea"/>
              </a:rPr>
              <a:t>提高自我能力</a:t>
            </a:r>
            <a:endParaRPr lang="zh-CN" altLang="zh-CN" sz="2000" spc="150" dirty="0">
              <a:solidFill>
                <a:schemeClr val="bg1"/>
              </a:solidFill>
              <a:latin typeface="+mn-ea"/>
              <a:ea typeface="+mn-ea"/>
              <a:sym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9BC7AF-041E-430C-A14F-ABDE70E23857}"/>
              </a:ext>
            </a:extLst>
          </p:cNvPr>
          <p:cNvGrpSpPr/>
          <p:nvPr/>
        </p:nvGrpSpPr>
        <p:grpSpPr>
          <a:xfrm>
            <a:off x="1008780" y="3518272"/>
            <a:ext cx="2449871" cy="1002924"/>
            <a:chOff x="1008780" y="3518272"/>
            <a:chExt cx="2449871" cy="100292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C189A95-6D81-4087-A519-642AA236621A}"/>
                </a:ext>
              </a:extLst>
            </p:cNvPr>
            <p:cNvGrpSpPr/>
            <p:nvPr/>
          </p:nvGrpSpPr>
          <p:grpSpPr>
            <a:xfrm>
              <a:off x="1008780" y="3518272"/>
              <a:ext cx="1035861" cy="1002924"/>
              <a:chOff x="2644621" y="4344355"/>
              <a:chExt cx="1035861" cy="1002924"/>
            </a:xfrm>
          </p:grpSpPr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6B9EB162-5DB7-40D9-94DD-CB11E0CCEB73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2644621" y="4344355"/>
                <a:ext cx="1035861" cy="591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1400">
                    <a:solidFill>
                      <a:srgbClr val="E7E6E6">
                        <a:lumMod val="25000"/>
                      </a:srgbClr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rPr>
                  <a:t>预防</a:t>
                </a:r>
                <a:endParaRPr lang="zh-CN" altLang="en-US" sz="2400" spc="15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DEBF97D2-D914-42C8-ADD7-4F551C72A6CC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644621" y="4755835"/>
                <a:ext cx="1035861" cy="591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1400">
                    <a:solidFill>
                      <a:srgbClr val="E7E6E6">
                        <a:lumMod val="25000"/>
                      </a:srgbClr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rPr>
                  <a:t>监控</a:t>
                </a:r>
                <a:endParaRPr lang="zh-CN" altLang="en-US" sz="2400" spc="15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A04A2B9-904E-4B37-829C-699725015A91}"/>
                </a:ext>
              </a:extLst>
            </p:cNvPr>
            <p:cNvGrpSpPr/>
            <p:nvPr/>
          </p:nvGrpSpPr>
          <p:grpSpPr>
            <a:xfrm>
              <a:off x="2422790" y="3518272"/>
              <a:ext cx="1035861" cy="1002924"/>
              <a:chOff x="3862150" y="4361100"/>
              <a:chExt cx="1035861" cy="1002924"/>
            </a:xfrm>
          </p:grpSpPr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462530A0-9807-4B95-8A37-7E445146252B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862150" y="4361100"/>
                <a:ext cx="1035861" cy="591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1400">
                    <a:solidFill>
                      <a:srgbClr val="E7E6E6">
                        <a:lumMod val="25000"/>
                      </a:srgbClr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rPr>
                  <a:t>警觉</a:t>
                </a:r>
                <a:endParaRPr lang="zh-CN" altLang="en-US" sz="2400" spc="15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335C46FE-F7A5-4EA7-8D1B-83A9D2331D8C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3862150" y="4772580"/>
                <a:ext cx="1035861" cy="591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fontAlgn="auto" hangingPunct="1">
                  <a:spcBef>
                    <a:spcPts val="0"/>
                  </a:spcBef>
                  <a:spcAft>
                    <a:spcPts val="0"/>
                  </a:spcAft>
                  <a:defRPr sz="1400">
                    <a:solidFill>
                      <a:srgbClr val="E7E6E6">
                        <a:lumMod val="25000"/>
                      </a:srgbClr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rPr>
                  <a:t>纠正</a:t>
                </a:r>
                <a:endParaRPr lang="zh-CN" altLang="en-US" sz="2400" spc="15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87F453D-3069-44E4-97EA-04AFEF3F8CD4}"/>
              </a:ext>
            </a:extLst>
          </p:cNvPr>
          <p:cNvCxnSpPr/>
          <p:nvPr/>
        </p:nvCxnSpPr>
        <p:spPr>
          <a:xfrm>
            <a:off x="454276" y="2464067"/>
            <a:ext cx="497998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CEDDF84A-7FBB-4169-9277-F25CFDC26FED}"/>
              </a:ext>
            </a:extLst>
          </p:cNvPr>
          <p:cNvCxnSpPr/>
          <p:nvPr/>
        </p:nvCxnSpPr>
        <p:spPr>
          <a:xfrm>
            <a:off x="-2365124" y="5876133"/>
            <a:ext cx="497998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8419B056-A46E-4B6C-A908-D52B73E3AE3B}"/>
              </a:ext>
            </a:extLst>
          </p:cNvPr>
          <p:cNvCxnSpPr>
            <a:cxnSpLocks/>
          </p:cNvCxnSpPr>
          <p:nvPr/>
        </p:nvCxnSpPr>
        <p:spPr>
          <a:xfrm flipH="1">
            <a:off x="5132228" y="1507333"/>
            <a:ext cx="497998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9D7A3D39-CB74-4B3D-AEA4-950695121291}"/>
              </a:ext>
            </a:extLst>
          </p:cNvPr>
          <p:cNvCxnSpPr>
            <a:cxnSpLocks/>
          </p:cNvCxnSpPr>
          <p:nvPr/>
        </p:nvCxnSpPr>
        <p:spPr>
          <a:xfrm flipH="1" flipV="1">
            <a:off x="9561590" y="4923633"/>
            <a:ext cx="497998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>
            <a:extLst>
              <a:ext uri="{FF2B5EF4-FFF2-40B4-BE49-F238E27FC236}">
                <a16:creationId xmlns:a16="http://schemas.microsoft.com/office/drawing/2014/main" id="{85DBD272-D14F-428C-9EFC-517273E6633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9700" flipH="1">
            <a:off x="2991972" y="2618905"/>
            <a:ext cx="6410216" cy="2691765"/>
          </a:xfrm>
          <a:prstGeom prst="rect">
            <a:avLst/>
          </a:prstGeom>
        </p:spPr>
      </p:pic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8F62F4A2-3985-42B6-BC55-C7BDA9DE207F}"/>
              </a:ext>
            </a:extLst>
          </p:cNvPr>
          <p:cNvGrpSpPr/>
          <p:nvPr/>
        </p:nvGrpSpPr>
        <p:grpSpPr>
          <a:xfrm>
            <a:off x="-336885" y="3972466"/>
            <a:ext cx="12528885" cy="1793173"/>
            <a:chOff x="452837" y="5117028"/>
            <a:chExt cx="11739164" cy="1740972"/>
          </a:xfrm>
        </p:grpSpPr>
        <p:pic>
          <p:nvPicPr>
            <p:cNvPr id="208" name="图片 207" descr="图片包含 天空&#10;&#10;自动生成的说明">
              <a:extLst>
                <a:ext uri="{FF2B5EF4-FFF2-40B4-BE49-F238E27FC236}">
                  <a16:creationId xmlns:a16="http://schemas.microsoft.com/office/drawing/2014/main" id="{BE336B69-716D-4593-85FC-31EBB0556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209" name="图片 208" descr="图片包含 天空&#10;&#10;自动生成的说明">
              <a:extLst>
                <a:ext uri="{FF2B5EF4-FFF2-40B4-BE49-F238E27FC236}">
                  <a16:creationId xmlns:a16="http://schemas.microsoft.com/office/drawing/2014/main" id="{6C3AF909-3308-494F-81B7-1BF80EAA4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210" name="图片 209" descr="图片包含 天空&#10;&#10;自动生成的说明">
              <a:extLst>
                <a:ext uri="{FF2B5EF4-FFF2-40B4-BE49-F238E27FC236}">
                  <a16:creationId xmlns:a16="http://schemas.microsoft.com/office/drawing/2014/main" id="{09B1F1F9-61FE-41B1-A018-5B61EEBDF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211" name="图片 210" descr="图片包含 天空&#10;&#10;自动生成的说明">
              <a:extLst>
                <a:ext uri="{FF2B5EF4-FFF2-40B4-BE49-F238E27FC236}">
                  <a16:creationId xmlns:a16="http://schemas.microsoft.com/office/drawing/2014/main" id="{5BA94F9B-85CE-4C0E-A176-B0BED32AD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212" name="图片 211" descr="图片包含 天空&#10;&#10;自动生成的说明">
              <a:extLst>
                <a:ext uri="{FF2B5EF4-FFF2-40B4-BE49-F238E27FC236}">
                  <a16:creationId xmlns:a16="http://schemas.microsoft.com/office/drawing/2014/main" id="{5114132B-49A5-4305-BA53-FBFF211E4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213" name="图片 212" descr="图片包含 天空&#10;&#10;自动生成的说明">
              <a:extLst>
                <a:ext uri="{FF2B5EF4-FFF2-40B4-BE49-F238E27FC236}">
                  <a16:creationId xmlns:a16="http://schemas.microsoft.com/office/drawing/2014/main" id="{8C9C36CC-1257-433E-A04E-12E23EB99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  <p:pic>
          <p:nvPicPr>
            <p:cNvPr id="214" name="图片 213" descr="图片包含 天空&#10;&#10;自动生成的说明">
              <a:extLst>
                <a:ext uri="{FF2B5EF4-FFF2-40B4-BE49-F238E27FC236}">
                  <a16:creationId xmlns:a16="http://schemas.microsoft.com/office/drawing/2014/main" id="{D2C047C7-E899-40AA-A701-4C11DFD79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215" name="图片 214" descr="图片包含 天空&#10;&#10;自动生成的说明">
              <a:extLst>
                <a:ext uri="{FF2B5EF4-FFF2-40B4-BE49-F238E27FC236}">
                  <a16:creationId xmlns:a16="http://schemas.microsoft.com/office/drawing/2014/main" id="{EF3AD396-4083-469A-9BC4-1B4C4F7EB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6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  <a:effectLst>
              <a:softEdge rad="127000"/>
            </a:effectLst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F489C63-CF45-4AA1-8938-3D86C3EBF420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2AEA1BD-50BD-43B4-B5FE-0E5C5C95FB65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D727F41-F174-4DF4-B278-CAF9AF211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762691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alphaModFix amt="2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79BDF542-A654-4DD5-B4C6-5BD411D20D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7739"/>
            <a:ext cx="12192000" cy="4577333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3BBD8B1-C041-49FD-BE59-21F1045550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41002BDB-11C2-400C-88D9-1974AD40CD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030"/>
            <a:ext cx="12192000" cy="5080000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832661" y="593677"/>
            <a:ext cx="625970" cy="78734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582517" y="515056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平行四边形 89">
            <a:extLst>
              <a:ext uri="{FF2B5EF4-FFF2-40B4-BE49-F238E27FC236}">
                <a16:creationId xmlns:a16="http://schemas.microsoft.com/office/drawing/2014/main" id="{D1808399-DB64-480C-B233-9A0859426A06}"/>
              </a:ext>
            </a:extLst>
          </p:cNvPr>
          <p:cNvSpPr/>
          <p:nvPr/>
        </p:nvSpPr>
        <p:spPr>
          <a:xfrm>
            <a:off x="636354" y="1024462"/>
            <a:ext cx="1128658" cy="40795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rgbClr val="02479D"/>
              </a:gs>
              <a:gs pos="99000">
                <a:srgbClr val="02479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619251" y="351678"/>
            <a:ext cx="2331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监控和交叉检查</a:t>
            </a:r>
          </a:p>
        </p:txBody>
      </p:sp>
      <p:sp>
        <p:nvSpPr>
          <p:cNvPr id="110" name="平行四边形 109">
            <a:extLst>
              <a:ext uri="{FF2B5EF4-FFF2-40B4-BE49-F238E27FC236}">
                <a16:creationId xmlns:a16="http://schemas.microsoft.com/office/drawing/2014/main" id="{7020A955-2812-4558-8880-436E47F06016}"/>
              </a:ext>
            </a:extLst>
          </p:cNvPr>
          <p:cNvSpPr/>
          <p:nvPr/>
        </p:nvSpPr>
        <p:spPr>
          <a:xfrm rot="167351">
            <a:off x="7798690" y="1263393"/>
            <a:ext cx="738155" cy="1909427"/>
          </a:xfrm>
          <a:prstGeom prst="parallelogram">
            <a:avLst>
              <a:gd name="adj" fmla="val 80502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23B87A7-0B0F-4E04-9425-60804D1DAF1F}"/>
              </a:ext>
            </a:extLst>
          </p:cNvPr>
          <p:cNvCxnSpPr>
            <a:cxnSpLocks/>
          </p:cNvCxnSpPr>
          <p:nvPr/>
        </p:nvCxnSpPr>
        <p:spPr>
          <a:xfrm flipH="1">
            <a:off x="7559916" y="15065"/>
            <a:ext cx="782665" cy="223952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3FA833CB-A312-4D29-BCC4-B6A73DE3E58E}"/>
              </a:ext>
            </a:extLst>
          </p:cNvPr>
          <p:cNvCxnSpPr>
            <a:cxnSpLocks/>
          </p:cNvCxnSpPr>
          <p:nvPr/>
        </p:nvCxnSpPr>
        <p:spPr>
          <a:xfrm flipH="1">
            <a:off x="7199686" y="2111325"/>
            <a:ext cx="605368" cy="173220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9D9DB81-F77D-4D02-821E-B615D1237256}"/>
              </a:ext>
            </a:extLst>
          </p:cNvPr>
          <p:cNvGrpSpPr/>
          <p:nvPr/>
        </p:nvGrpSpPr>
        <p:grpSpPr>
          <a:xfrm>
            <a:off x="-34218" y="-16913"/>
            <a:ext cx="11622664" cy="6881377"/>
            <a:chOff x="-67019" y="-15958"/>
            <a:chExt cx="11622664" cy="6881377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E5AB1A3F-6A5C-49F9-AE80-4B82AFF079F5}"/>
                </a:ext>
              </a:extLst>
            </p:cNvPr>
            <p:cNvSpPr/>
            <p:nvPr/>
          </p:nvSpPr>
          <p:spPr>
            <a:xfrm>
              <a:off x="7345880" y="-15958"/>
              <a:ext cx="4209765" cy="4384662"/>
            </a:xfrm>
            <a:prstGeom prst="parallelogram">
              <a:avLst>
                <a:gd name="adj" fmla="val 38571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33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E7E5D51C-EE9C-4FF7-92B9-7859A6B18763}"/>
                </a:ext>
              </a:extLst>
            </p:cNvPr>
            <p:cNvSpPr/>
            <p:nvPr/>
          </p:nvSpPr>
          <p:spPr>
            <a:xfrm flipH="1" flipV="1">
              <a:off x="6372001" y="3268811"/>
              <a:ext cx="4209765" cy="3596608"/>
            </a:xfrm>
            <a:prstGeom prst="parallelogram">
              <a:avLst>
                <a:gd name="adj" fmla="val 3857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1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平行四边形 137">
              <a:extLst>
                <a:ext uri="{FF2B5EF4-FFF2-40B4-BE49-F238E27FC236}">
                  <a16:creationId xmlns:a16="http://schemas.microsoft.com/office/drawing/2014/main" id="{C25C4363-72C5-4DDC-86A2-4C6A60115DE8}"/>
                </a:ext>
              </a:extLst>
            </p:cNvPr>
            <p:cNvSpPr/>
            <p:nvPr/>
          </p:nvSpPr>
          <p:spPr>
            <a:xfrm flipH="1" flipV="1">
              <a:off x="-67019" y="5174734"/>
              <a:ext cx="2984585" cy="1664243"/>
            </a:xfrm>
            <a:prstGeom prst="parallelogram">
              <a:avLst>
                <a:gd name="adj" fmla="val 3857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2BB3B9A7-A89C-4E87-BA3A-97EEEFCB374C}"/>
              </a:ext>
            </a:extLst>
          </p:cNvPr>
          <p:cNvCxnSpPr>
            <a:cxnSpLocks/>
          </p:cNvCxnSpPr>
          <p:nvPr/>
        </p:nvCxnSpPr>
        <p:spPr>
          <a:xfrm flipH="1">
            <a:off x="11086730" y="-9988"/>
            <a:ext cx="367230" cy="108859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7EC717C0-D2A6-4C92-9683-B1A3098FFADF}"/>
              </a:ext>
            </a:extLst>
          </p:cNvPr>
          <p:cNvCxnSpPr>
            <a:cxnSpLocks/>
          </p:cNvCxnSpPr>
          <p:nvPr/>
        </p:nvCxnSpPr>
        <p:spPr>
          <a:xfrm flipH="1">
            <a:off x="6313203" y="6081824"/>
            <a:ext cx="367230" cy="1088598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BDB4CC8B-DEA2-4279-8F25-7D61872E1AE7}"/>
              </a:ext>
            </a:extLst>
          </p:cNvPr>
          <p:cNvCxnSpPr>
            <a:cxnSpLocks/>
          </p:cNvCxnSpPr>
          <p:nvPr/>
        </p:nvCxnSpPr>
        <p:spPr>
          <a:xfrm flipH="1">
            <a:off x="9778962" y="4524163"/>
            <a:ext cx="722355" cy="2260271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平行四边形 132">
            <a:extLst>
              <a:ext uri="{FF2B5EF4-FFF2-40B4-BE49-F238E27FC236}">
                <a16:creationId xmlns:a16="http://schemas.microsoft.com/office/drawing/2014/main" id="{C6E1AFE7-653F-47B6-8F69-57AFCD477385}"/>
              </a:ext>
            </a:extLst>
          </p:cNvPr>
          <p:cNvSpPr/>
          <p:nvPr/>
        </p:nvSpPr>
        <p:spPr>
          <a:xfrm>
            <a:off x="9241983" y="5599425"/>
            <a:ext cx="738155" cy="1909427"/>
          </a:xfrm>
          <a:prstGeom prst="parallelogram">
            <a:avLst>
              <a:gd name="adj" fmla="val 80502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45CABF-79F8-403D-A012-240967D33252}"/>
              </a:ext>
            </a:extLst>
          </p:cNvPr>
          <p:cNvSpPr txBox="1"/>
          <p:nvPr/>
        </p:nvSpPr>
        <p:spPr>
          <a:xfrm>
            <a:off x="712025" y="2246794"/>
            <a:ext cx="4224233" cy="54303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rgbClr val="FF0000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程序有助于差错的防范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63C92F8-CF98-4198-878F-5DE9B7F447F4}"/>
              </a:ext>
            </a:extLst>
          </p:cNvPr>
          <p:cNvSpPr txBox="1"/>
          <p:nvPr/>
        </p:nvSpPr>
        <p:spPr>
          <a:xfrm>
            <a:off x="712025" y="2764971"/>
            <a:ext cx="4345443" cy="1021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a:rPr>
              <a:t>机组严格执行标准化的程序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a:rPr>
              <a:t>有助于机组保持高度的警觉性</a:t>
            </a:r>
            <a:endParaRPr lang="zh-CN" altLang="en-US" dirty="0"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855641C7-93E9-43F4-BEE3-5E138E15CBBB}"/>
              </a:ext>
            </a:extLst>
          </p:cNvPr>
          <p:cNvCxnSpPr>
            <a:cxnSpLocks/>
          </p:cNvCxnSpPr>
          <p:nvPr/>
        </p:nvCxnSpPr>
        <p:spPr>
          <a:xfrm flipH="1">
            <a:off x="2332864" y="5768741"/>
            <a:ext cx="464457" cy="123274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6267B921-0646-4419-95EC-7C558618EE77}"/>
              </a:ext>
            </a:extLst>
          </p:cNvPr>
          <p:cNvCxnSpPr>
            <a:cxnSpLocks/>
          </p:cNvCxnSpPr>
          <p:nvPr/>
        </p:nvCxnSpPr>
        <p:spPr>
          <a:xfrm flipH="1">
            <a:off x="9651" y="5076970"/>
            <a:ext cx="524999" cy="126198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122DE2B-574F-402C-931A-305972A708E7}"/>
              </a:ext>
            </a:extLst>
          </p:cNvPr>
          <p:cNvGrpSpPr/>
          <p:nvPr/>
        </p:nvGrpSpPr>
        <p:grpSpPr>
          <a:xfrm>
            <a:off x="4618567" y="3260503"/>
            <a:ext cx="1603040" cy="296611"/>
            <a:chOff x="4618567" y="3260503"/>
            <a:chExt cx="1603040" cy="296611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C189475-4A7F-42B3-A21C-8CA0570883BE}"/>
                </a:ext>
              </a:extLst>
            </p:cNvPr>
            <p:cNvCxnSpPr/>
            <p:nvPr/>
          </p:nvCxnSpPr>
          <p:spPr>
            <a:xfrm>
              <a:off x="4618567" y="3263092"/>
              <a:ext cx="1253066" cy="0"/>
            </a:xfrm>
            <a:prstGeom prst="line">
              <a:avLst/>
            </a:prstGeom>
            <a:ln w="12700">
              <a:prstDash val="dash"/>
            </a:ln>
            <a:effectLst>
              <a:outerShdw blurRad="381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0775B95C-50C5-49D6-8BE2-26DDF32A047B}"/>
                </a:ext>
              </a:extLst>
            </p:cNvPr>
            <p:cNvCxnSpPr>
              <a:cxnSpLocks/>
            </p:cNvCxnSpPr>
            <p:nvPr/>
          </p:nvCxnSpPr>
          <p:spPr>
            <a:xfrm>
              <a:off x="5867275" y="3260503"/>
              <a:ext cx="354332" cy="296611"/>
            </a:xfrm>
            <a:prstGeom prst="line">
              <a:avLst/>
            </a:prstGeom>
            <a:ln w="12700">
              <a:prstDash val="dash"/>
              <a:tailEnd type="oval"/>
            </a:ln>
            <a:effectLst>
              <a:outerShdw blurRad="381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263E2F22-53DA-4395-B22A-982B0C2A0646}"/>
              </a:ext>
            </a:extLst>
          </p:cNvPr>
          <p:cNvGrpSpPr/>
          <p:nvPr/>
        </p:nvGrpSpPr>
        <p:grpSpPr>
          <a:xfrm>
            <a:off x="-1639693" y="4340765"/>
            <a:ext cx="15722600" cy="2537970"/>
            <a:chOff x="452837" y="5117028"/>
            <a:chExt cx="11739164" cy="1740972"/>
          </a:xfrm>
        </p:grpSpPr>
        <p:pic>
          <p:nvPicPr>
            <p:cNvPr id="119" name="图片 118" descr="图片包含 天空&#10;&#10;自动生成的说明">
              <a:extLst>
                <a:ext uri="{FF2B5EF4-FFF2-40B4-BE49-F238E27FC236}">
                  <a16:creationId xmlns:a16="http://schemas.microsoft.com/office/drawing/2014/main" id="{50AEE6F9-0FE0-4ACB-8E21-B34D9FCA8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120" name="图片 119" descr="图片包含 天空&#10;&#10;自动生成的说明">
              <a:extLst>
                <a:ext uri="{FF2B5EF4-FFF2-40B4-BE49-F238E27FC236}">
                  <a16:creationId xmlns:a16="http://schemas.microsoft.com/office/drawing/2014/main" id="{B0B5CB1A-BB5B-44E4-971D-B66464AAC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121" name="图片 120" descr="图片包含 天空&#10;&#10;自动生成的说明">
              <a:extLst>
                <a:ext uri="{FF2B5EF4-FFF2-40B4-BE49-F238E27FC236}">
                  <a16:creationId xmlns:a16="http://schemas.microsoft.com/office/drawing/2014/main" id="{E6817DE9-7AAD-4BFD-B269-49F4AA9D6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122" name="图片 121" descr="图片包含 天空&#10;&#10;自动生成的说明">
              <a:extLst>
                <a:ext uri="{FF2B5EF4-FFF2-40B4-BE49-F238E27FC236}">
                  <a16:creationId xmlns:a16="http://schemas.microsoft.com/office/drawing/2014/main" id="{97B01398-F9C9-4DFB-8410-8348732AB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123" name="图片 122" descr="图片包含 天空&#10;&#10;自动生成的说明">
              <a:extLst>
                <a:ext uri="{FF2B5EF4-FFF2-40B4-BE49-F238E27FC236}">
                  <a16:creationId xmlns:a16="http://schemas.microsoft.com/office/drawing/2014/main" id="{026AB5BB-BF4E-47C3-BC6C-26A9C8B03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124" name="图片 123" descr="图片包含 天空&#10;&#10;自动生成的说明">
              <a:extLst>
                <a:ext uri="{FF2B5EF4-FFF2-40B4-BE49-F238E27FC236}">
                  <a16:creationId xmlns:a16="http://schemas.microsoft.com/office/drawing/2014/main" id="{604B7EAA-5EBE-4E31-8A30-20B2937D2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  <p:pic>
          <p:nvPicPr>
            <p:cNvPr id="125" name="图片 124" descr="图片包含 天空&#10;&#10;自动生成的说明">
              <a:extLst>
                <a:ext uri="{FF2B5EF4-FFF2-40B4-BE49-F238E27FC236}">
                  <a16:creationId xmlns:a16="http://schemas.microsoft.com/office/drawing/2014/main" id="{F52C535A-C5DE-49C2-95DD-C06370396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126" name="图片 125" descr="图片包含 天空&#10;&#10;自动生成的说明">
              <a:extLst>
                <a:ext uri="{FF2B5EF4-FFF2-40B4-BE49-F238E27FC236}">
                  <a16:creationId xmlns:a16="http://schemas.microsoft.com/office/drawing/2014/main" id="{1DCC6F8A-E495-4B9B-91BD-BD606EDA2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6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1F4ED660-2347-412E-B81C-E397E91EF14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4487" y="1379648"/>
            <a:ext cx="9536508" cy="408888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6404ED81-ED74-4417-A39E-F9DE728B8708}"/>
              </a:ext>
            </a:extLst>
          </p:cNvPr>
          <p:cNvGrpSpPr/>
          <p:nvPr/>
        </p:nvGrpSpPr>
        <p:grpSpPr>
          <a:xfrm>
            <a:off x="9512518" y="99406"/>
            <a:ext cx="1282953" cy="1067275"/>
            <a:chOff x="10579298" y="157937"/>
            <a:chExt cx="1115188" cy="92771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5035C00-A8D4-4F3E-9CC2-7E90B9F6B334}"/>
                </a:ext>
              </a:extLst>
            </p:cNvPr>
            <p:cNvSpPr txBox="1"/>
            <p:nvPr/>
          </p:nvSpPr>
          <p:spPr>
            <a:xfrm>
              <a:off x="10595711" y="364702"/>
              <a:ext cx="10368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LOGO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19339D35-D890-4CE1-81C9-93803BD38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3565" flipV="1">
              <a:off x="10579298" y="157937"/>
              <a:ext cx="1115188" cy="927713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284050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>
            <a:extLst>
              <a:ext uri="{FF2B5EF4-FFF2-40B4-BE49-F238E27FC236}">
                <a16:creationId xmlns:a16="http://schemas.microsoft.com/office/drawing/2014/main" id="{7EAAEA39-A940-45FF-9E71-09782A2891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"/>
          <a:stretch/>
        </p:blipFill>
        <p:spPr bwMode="auto">
          <a:xfrm>
            <a:off x="0" y="-14972"/>
            <a:ext cx="12192000" cy="688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F384F50B-B2E4-47C9-9409-25528EDD5462}"/>
              </a:ext>
            </a:extLst>
          </p:cNvPr>
          <p:cNvSpPr/>
          <p:nvPr/>
        </p:nvSpPr>
        <p:spPr>
          <a:xfrm>
            <a:off x="0" y="-14973"/>
            <a:ext cx="12203591" cy="688193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7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43BCC6A9-EE30-4088-B8D9-F3A357F6F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392" y="-29667"/>
            <a:ext cx="12306784" cy="50800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8" name="平行四边形 57">
            <a:extLst>
              <a:ext uri="{FF2B5EF4-FFF2-40B4-BE49-F238E27FC236}">
                <a16:creationId xmlns:a16="http://schemas.microsoft.com/office/drawing/2014/main" id="{4BC52313-60EA-4211-B709-F7582EF0923F}"/>
              </a:ext>
            </a:extLst>
          </p:cNvPr>
          <p:cNvSpPr/>
          <p:nvPr/>
        </p:nvSpPr>
        <p:spPr>
          <a:xfrm>
            <a:off x="8793898" y="-14971"/>
            <a:ext cx="4209765" cy="6881939"/>
          </a:xfrm>
          <a:prstGeom prst="parallelogram">
            <a:avLst>
              <a:gd name="adj" fmla="val 3223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33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FFD9491-3290-4A83-9F3F-B58C95CA4074}"/>
              </a:ext>
            </a:extLst>
          </p:cNvPr>
          <p:cNvSpPr/>
          <p:nvPr/>
        </p:nvSpPr>
        <p:spPr>
          <a:xfrm>
            <a:off x="592137" y="2447407"/>
            <a:ext cx="8551732" cy="811882"/>
          </a:xfrm>
          <a:prstGeom prst="roundRect">
            <a:avLst>
              <a:gd name="adj" fmla="val 3750"/>
            </a:avLst>
          </a:prstGeom>
          <a:noFill/>
          <a:ln>
            <a:gradFill>
              <a:gsLst>
                <a:gs pos="0">
                  <a:srgbClr val="FFC000">
                    <a:alpha val="64000"/>
                  </a:srgbClr>
                </a:gs>
                <a:gs pos="100000">
                  <a:srgbClr val="FF8500">
                    <a:alpha val="6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C0A4A52-FE72-4120-AA2A-978AB73D1A12}"/>
              </a:ext>
            </a:extLst>
          </p:cNvPr>
          <p:cNvGrpSpPr/>
          <p:nvPr/>
        </p:nvGrpSpPr>
        <p:grpSpPr>
          <a:xfrm>
            <a:off x="587375" y="2257936"/>
            <a:ext cx="954088" cy="372346"/>
            <a:chOff x="588962" y="2180820"/>
            <a:chExt cx="844682" cy="37234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D06A82D-DD22-4075-9B45-D9A79570440F}"/>
                </a:ext>
              </a:extLst>
            </p:cNvPr>
            <p:cNvSpPr/>
            <p:nvPr/>
          </p:nvSpPr>
          <p:spPr>
            <a:xfrm>
              <a:off x="588962" y="2195514"/>
              <a:ext cx="844682" cy="357652"/>
            </a:xfrm>
            <a:prstGeom prst="roundRect">
              <a:avLst>
                <a:gd name="adj" fmla="val 27291"/>
              </a:avLst>
            </a:prstGeom>
            <a:gradFill flip="none" rotWithShape="1">
              <a:gsLst>
                <a:gs pos="50000">
                  <a:srgbClr val="008ED7"/>
                </a:gs>
                <a:gs pos="0">
                  <a:srgbClr val="0070C0"/>
                </a:gs>
                <a:gs pos="100000">
                  <a:srgbClr val="0070C0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algn="tl" rotWithShape="0">
                <a:srgbClr val="0070C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C9E2F2E-AB84-46E2-B128-EA0C3CA2F0BB}"/>
                </a:ext>
              </a:extLst>
            </p:cNvPr>
            <p:cNvSpPr txBox="1"/>
            <p:nvPr/>
          </p:nvSpPr>
          <p:spPr>
            <a:xfrm>
              <a:off x="652392" y="2180820"/>
              <a:ext cx="672693" cy="3723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kumimoji="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飞机组</a:t>
              </a:r>
              <a:endParaRPr lang="en-US" altLang="zh-CN" sz="2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06A01B35-EBD3-4935-A5D2-3C31D8078FFF}"/>
              </a:ext>
            </a:extLst>
          </p:cNvPr>
          <p:cNvSpPr txBox="1"/>
          <p:nvPr/>
        </p:nvSpPr>
        <p:spPr>
          <a:xfrm>
            <a:off x="619406" y="2708152"/>
            <a:ext cx="8606843" cy="427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20F0502020204030204"/>
                <a:ea typeface="阿里巴巴普惠体"/>
                <a:cs typeface="+mn-cs"/>
              </a:rPr>
              <a:t>在特定的时段和特定的情景中对影响飞机和机组的各种因素、各种条件的准确知觉。</a:t>
            </a:r>
            <a:endParaRPr lang="en-US" altLang="zh-CN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4F6476F-8025-4EF5-A6ED-9CD7F6F9F4AB}"/>
              </a:ext>
            </a:extLst>
          </p:cNvPr>
          <p:cNvSpPr txBox="1"/>
          <p:nvPr/>
        </p:nvSpPr>
        <p:spPr>
          <a:xfrm>
            <a:off x="592137" y="3897322"/>
            <a:ext cx="8606843" cy="427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20F0502020204030204"/>
                <a:ea typeface="阿里巴巴普惠体"/>
                <a:cs typeface="+mn-cs"/>
              </a:rPr>
              <a:t>对自己所处的环境的认识，知道自己周围已经发生、正在发生和将要发生什么事情。</a:t>
            </a:r>
            <a:endParaRPr lang="en-US" altLang="zh-CN" dirty="0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8D8ED02-32C3-4B02-836F-4D96BD470E4E}"/>
              </a:ext>
            </a:extLst>
          </p:cNvPr>
          <p:cNvSpPr/>
          <p:nvPr/>
        </p:nvSpPr>
        <p:spPr>
          <a:xfrm>
            <a:off x="592137" y="3654234"/>
            <a:ext cx="8551732" cy="811882"/>
          </a:xfrm>
          <a:prstGeom prst="roundRect">
            <a:avLst>
              <a:gd name="adj" fmla="val 3750"/>
            </a:avLst>
          </a:prstGeom>
          <a:noFill/>
          <a:ln>
            <a:gradFill>
              <a:gsLst>
                <a:gs pos="0">
                  <a:srgbClr val="FFC000">
                    <a:alpha val="64000"/>
                  </a:srgbClr>
                </a:gs>
                <a:gs pos="100000">
                  <a:srgbClr val="FF8500">
                    <a:alpha val="6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FBF47D4-C1DF-42F0-95C1-CC5C70CDDB95}"/>
              </a:ext>
            </a:extLst>
          </p:cNvPr>
          <p:cNvGrpSpPr/>
          <p:nvPr/>
        </p:nvGrpSpPr>
        <p:grpSpPr>
          <a:xfrm>
            <a:off x="587375" y="3464763"/>
            <a:ext cx="954088" cy="372346"/>
            <a:chOff x="588962" y="2180820"/>
            <a:chExt cx="844682" cy="372346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6BBD19AC-148C-40C3-875A-16CB863CCDFE}"/>
                </a:ext>
              </a:extLst>
            </p:cNvPr>
            <p:cNvSpPr/>
            <p:nvPr/>
          </p:nvSpPr>
          <p:spPr>
            <a:xfrm>
              <a:off x="588962" y="2195514"/>
              <a:ext cx="844682" cy="357652"/>
            </a:xfrm>
            <a:prstGeom prst="roundRect">
              <a:avLst>
                <a:gd name="adj" fmla="val 27291"/>
              </a:avLst>
            </a:prstGeom>
            <a:gradFill flip="none" rotWithShape="1">
              <a:gsLst>
                <a:gs pos="50000">
                  <a:srgbClr val="008ED7"/>
                </a:gs>
                <a:gs pos="0">
                  <a:srgbClr val="0070C0"/>
                </a:gs>
                <a:gs pos="100000">
                  <a:srgbClr val="0070C0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algn="tl" rotWithShape="0">
                <a:srgbClr val="0070C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791616-5D4A-4D10-B870-A41F1E080BAA}"/>
                </a:ext>
              </a:extLst>
            </p:cNvPr>
            <p:cNvSpPr txBox="1"/>
            <p:nvPr/>
          </p:nvSpPr>
          <p:spPr>
            <a:xfrm>
              <a:off x="652392" y="2180820"/>
              <a:ext cx="672693" cy="3723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kumimoji="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飞行员</a:t>
              </a:r>
              <a:endParaRPr lang="en-US" altLang="zh-CN" sz="2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情景意识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43957D-CE82-420D-9BA4-3ABABAB0DD3E}"/>
              </a:ext>
            </a:extLst>
          </p:cNvPr>
          <p:cNvSpPr txBox="1"/>
          <p:nvPr/>
        </p:nvSpPr>
        <p:spPr>
          <a:xfrm>
            <a:off x="477651" y="1542321"/>
            <a:ext cx="1800493" cy="540341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情景意识</a:t>
            </a:r>
            <a:endParaRPr lang="en-US" altLang="zh-CN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954AA2-496E-49EE-AD58-15FA05343938}"/>
              </a:ext>
            </a:extLst>
          </p:cNvPr>
          <p:cNvSpPr txBox="1"/>
          <p:nvPr/>
        </p:nvSpPr>
        <p:spPr>
          <a:xfrm>
            <a:off x="2356022" y="1691816"/>
            <a:ext cx="56541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情景意识是机组判断与决策的基础，成为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CRM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技能的主要内容</a:t>
            </a:r>
            <a:endParaRPr lang="en-US" altLang="zh-CN" sz="1600" dirty="0">
              <a:latin typeface="+mn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1D82FF8-A952-4F31-8003-8079D956C563}"/>
              </a:ext>
            </a:extLst>
          </p:cNvPr>
          <p:cNvCxnSpPr/>
          <p:nvPr/>
        </p:nvCxnSpPr>
        <p:spPr>
          <a:xfrm flipH="1">
            <a:off x="2317083" y="1511358"/>
            <a:ext cx="77878" cy="486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id="{5FEB4B67-27B5-42E2-BF39-82F4B0F329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656" y="3870221"/>
            <a:ext cx="6659416" cy="279640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6D0B35-00B6-404F-A687-97DDC58FEFF4}"/>
              </a:ext>
            </a:extLst>
          </p:cNvPr>
          <p:cNvGrpSpPr/>
          <p:nvPr/>
        </p:nvGrpSpPr>
        <p:grpSpPr>
          <a:xfrm>
            <a:off x="-1355725" y="4993784"/>
            <a:ext cx="15722600" cy="1864216"/>
            <a:chOff x="452837" y="5117028"/>
            <a:chExt cx="11739164" cy="1740972"/>
          </a:xfrm>
        </p:grpSpPr>
        <p:pic>
          <p:nvPicPr>
            <p:cNvPr id="25" name="图片 24" descr="图片包含 天空&#10;&#10;自动生成的说明">
              <a:extLst>
                <a:ext uri="{FF2B5EF4-FFF2-40B4-BE49-F238E27FC236}">
                  <a16:creationId xmlns:a16="http://schemas.microsoft.com/office/drawing/2014/main" id="{34632320-E813-4F9E-BEB1-63E342A31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26" name="图片 25" descr="图片包含 天空&#10;&#10;自动生成的说明">
              <a:extLst>
                <a:ext uri="{FF2B5EF4-FFF2-40B4-BE49-F238E27FC236}">
                  <a16:creationId xmlns:a16="http://schemas.microsoft.com/office/drawing/2014/main" id="{D29B44E4-C3D7-4864-956A-7B1B240A1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27" name="图片 26" descr="图片包含 天空&#10;&#10;自动生成的说明">
              <a:extLst>
                <a:ext uri="{FF2B5EF4-FFF2-40B4-BE49-F238E27FC236}">
                  <a16:creationId xmlns:a16="http://schemas.microsoft.com/office/drawing/2014/main" id="{1300E53D-043C-40AA-990B-ECF3DF496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28" name="图片 27" descr="图片包含 天空&#10;&#10;自动生成的说明">
              <a:extLst>
                <a:ext uri="{FF2B5EF4-FFF2-40B4-BE49-F238E27FC236}">
                  <a16:creationId xmlns:a16="http://schemas.microsoft.com/office/drawing/2014/main" id="{86555439-8FEB-43E0-AD99-30E1C2DB2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29" name="图片 28" descr="图片包含 天空&#10;&#10;自动生成的说明">
              <a:extLst>
                <a:ext uri="{FF2B5EF4-FFF2-40B4-BE49-F238E27FC236}">
                  <a16:creationId xmlns:a16="http://schemas.microsoft.com/office/drawing/2014/main" id="{ED433B7B-D41C-4421-85B9-1580E940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30" name="图片 29" descr="图片包含 天空&#10;&#10;自动生成的说明">
              <a:extLst>
                <a:ext uri="{FF2B5EF4-FFF2-40B4-BE49-F238E27FC236}">
                  <a16:creationId xmlns:a16="http://schemas.microsoft.com/office/drawing/2014/main" id="{CFC3724F-05DA-406A-AA7B-A906EFACB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  <p:pic>
          <p:nvPicPr>
            <p:cNvPr id="31" name="图片 30" descr="图片包含 天空&#10;&#10;自动生成的说明">
              <a:extLst>
                <a:ext uri="{FF2B5EF4-FFF2-40B4-BE49-F238E27FC236}">
                  <a16:creationId xmlns:a16="http://schemas.microsoft.com/office/drawing/2014/main" id="{C343CA82-9A16-4754-8A38-5E26FA3A5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32" name="图片 31" descr="图片包含 天空&#10;&#10;自动生成的说明">
              <a:extLst>
                <a:ext uri="{FF2B5EF4-FFF2-40B4-BE49-F238E27FC236}">
                  <a16:creationId xmlns:a16="http://schemas.microsoft.com/office/drawing/2014/main" id="{A1EC7D97-2C75-44B8-955F-78431286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6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8A51367-3063-488A-9A35-E31429CF2F39}"/>
              </a:ext>
            </a:extLst>
          </p:cNvPr>
          <p:cNvGrpSpPr/>
          <p:nvPr/>
        </p:nvGrpSpPr>
        <p:grpSpPr>
          <a:xfrm>
            <a:off x="10411533" y="152645"/>
            <a:ext cx="1282953" cy="1067275"/>
            <a:chOff x="10579298" y="157937"/>
            <a:chExt cx="1115188" cy="92771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9B093A6-F859-4F92-A263-620A43640C12}"/>
                </a:ext>
              </a:extLst>
            </p:cNvPr>
            <p:cNvSpPr txBox="1"/>
            <p:nvPr/>
          </p:nvSpPr>
          <p:spPr>
            <a:xfrm>
              <a:off x="10595711" y="364702"/>
              <a:ext cx="10368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LOGO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8A9BCA79-42AE-448D-A407-9B71D73E0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3565" flipV="1">
              <a:off x="10579298" y="157937"/>
              <a:ext cx="1115188" cy="927713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3411282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8EDDD06D-80DF-4C5B-B840-CA9BE3EE10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88" cy="688274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9C63116D-64CD-4BBD-9A9B-7B6E4FF6D4FD}"/>
              </a:ext>
            </a:extLst>
          </p:cNvPr>
          <p:cNvSpPr/>
          <p:nvPr/>
        </p:nvSpPr>
        <p:spPr>
          <a:xfrm>
            <a:off x="0" y="0"/>
            <a:ext cx="12192000" cy="689102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A17250-C5BE-4F90-8B06-364B9375A7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796" y="2148627"/>
            <a:ext cx="11473797" cy="5958289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25055965-3501-4A3D-A1BB-8BC718FF8C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85738">
            <a:off x="3544551" y="419431"/>
            <a:ext cx="598749" cy="598749"/>
          </a:xfrm>
          <a:prstGeom prst="rect">
            <a:avLst/>
          </a:prstGeom>
        </p:spPr>
      </p:pic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0798410B-1DC9-4FBE-A547-03660AB6EEF3}"/>
              </a:ext>
            </a:extLst>
          </p:cNvPr>
          <p:cNvSpPr/>
          <p:nvPr/>
        </p:nvSpPr>
        <p:spPr>
          <a:xfrm>
            <a:off x="2084362" y="576688"/>
            <a:ext cx="1355508" cy="91801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90D30D1E-ACBF-43EC-B298-2C7C2BFBFA4F}"/>
              </a:ext>
            </a:extLst>
          </p:cNvPr>
          <p:cNvSpPr/>
          <p:nvPr/>
        </p:nvSpPr>
        <p:spPr>
          <a:xfrm>
            <a:off x="-57392" y="722250"/>
            <a:ext cx="3600986" cy="157921"/>
          </a:xfrm>
          <a:prstGeom prst="parallelogram">
            <a:avLst>
              <a:gd name="adj" fmla="val 70584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8599D4B-919A-43F0-ABFA-A645E81F6CDC}"/>
              </a:ext>
            </a:extLst>
          </p:cNvPr>
          <p:cNvSpPr/>
          <p:nvPr/>
        </p:nvSpPr>
        <p:spPr>
          <a:xfrm>
            <a:off x="-405933" y="470059"/>
            <a:ext cx="1306093" cy="49808"/>
          </a:xfrm>
          <a:prstGeom prst="parallelogram">
            <a:avLst>
              <a:gd name="adj" fmla="val 5698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0DF6614-B78D-4816-B8F0-73D8722005A5}"/>
              </a:ext>
            </a:extLst>
          </p:cNvPr>
          <p:cNvSpPr txBox="1"/>
          <p:nvPr/>
        </p:nvSpPr>
        <p:spPr>
          <a:xfrm>
            <a:off x="841030" y="328442"/>
            <a:ext cx="169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0000">
                      <a:srgbClr val="FF8500"/>
                    </a:gs>
                    <a:gs pos="99000">
                      <a:srgbClr val="FF8500">
                        <a:alpha val="0"/>
                      </a:srgbClr>
                    </a:gs>
                  </a:gsLst>
                  <a:lin ang="8100000" scaled="1"/>
                  <a:tileRect/>
                </a:gradFill>
                <a:latin typeface="+mn-ea"/>
              </a:rPr>
              <a:t>情景意识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63C378-AC5D-46DD-B067-9C3E04964F59}"/>
              </a:ext>
            </a:extLst>
          </p:cNvPr>
          <p:cNvSpPr txBox="1"/>
          <p:nvPr/>
        </p:nvSpPr>
        <p:spPr>
          <a:xfrm>
            <a:off x="536814" y="4104073"/>
            <a:ext cx="2688557" cy="34432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提高情景意识水平的途径</a:t>
            </a:r>
            <a:endParaRPr lang="en-US" altLang="zh-CN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7878C7-D198-438E-8D1A-ED88898B15AF}"/>
              </a:ext>
            </a:extLst>
          </p:cNvPr>
          <p:cNvSpPr txBox="1"/>
          <p:nvPr/>
        </p:nvSpPr>
        <p:spPr>
          <a:xfrm>
            <a:off x="536814" y="4378393"/>
            <a:ext cx="1947969" cy="352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初始训练建立情景意识</a:t>
            </a:r>
            <a:endParaRPr lang="en-US" altLang="zh-CN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009CC2-6666-42DC-89CF-DBD0E57BD302}"/>
              </a:ext>
            </a:extLst>
          </p:cNvPr>
          <p:cNvSpPr txBox="1"/>
          <p:nvPr/>
        </p:nvSpPr>
        <p:spPr>
          <a:xfrm>
            <a:off x="542162" y="1603952"/>
            <a:ext cx="3623108" cy="34432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800" dirty="0"/>
              <a:t>飞行中不断提高对情景意识警觉性</a:t>
            </a:r>
            <a:endParaRPr lang="en-US" altLang="zh-CN" sz="18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CE996C6-55C9-4123-9E0A-362D485EE16E}"/>
              </a:ext>
            </a:extLst>
          </p:cNvPr>
          <p:cNvSpPr txBox="1"/>
          <p:nvPr/>
        </p:nvSpPr>
        <p:spPr>
          <a:xfrm>
            <a:off x="545953" y="1882006"/>
            <a:ext cx="3177473" cy="91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在哪里（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where are we now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）</a:t>
            </a:r>
            <a:r>
              <a:rPr lang="en-US" altLang="zh-CN" sz="1400" dirty="0">
                <a:latin typeface="+mn-ea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去哪里（</a:t>
            </a:r>
            <a:r>
              <a:rPr lang="en-US" altLang="zh-CN" sz="1400" dirty="0">
                <a:latin typeface="+mn-ea"/>
              </a:rPr>
              <a:t>Where are we going</a:t>
            </a:r>
            <a:r>
              <a:rPr lang="zh-CN" altLang="en-US" sz="1400" dirty="0">
                <a:latin typeface="+mn-ea"/>
              </a:rPr>
              <a:t>）</a:t>
            </a:r>
            <a:r>
              <a:rPr lang="en-US" altLang="zh-CN" sz="1400" dirty="0">
                <a:latin typeface="+mn-ea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如何到达那里（</a:t>
            </a:r>
            <a:r>
              <a:rPr lang="en-US" altLang="zh-CN" sz="1400" dirty="0">
                <a:latin typeface="+mn-ea"/>
              </a:rPr>
              <a:t>How we get there</a:t>
            </a:r>
            <a:r>
              <a:rPr lang="zh-CN" altLang="en-US" sz="1400" dirty="0">
                <a:latin typeface="+mn-ea"/>
              </a:rPr>
              <a:t>）</a:t>
            </a:r>
            <a:r>
              <a:rPr lang="en-US" altLang="zh-CN" sz="1400" dirty="0">
                <a:latin typeface="+mn-ea"/>
              </a:rPr>
              <a:t>?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52522E-7AE6-4FD9-9548-1EB5061BE032}"/>
              </a:ext>
            </a:extLst>
          </p:cNvPr>
          <p:cNvSpPr txBox="1"/>
          <p:nvPr/>
        </p:nvSpPr>
        <p:spPr>
          <a:xfrm>
            <a:off x="7653082" y="4320997"/>
            <a:ext cx="3826689" cy="3693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模拟机训练建立复杂情景意识数据库</a:t>
            </a:r>
            <a:endParaRPr lang="en-US" altLang="zh-CN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52B685-E94D-41C5-A7E8-9AEE132DF858}"/>
              </a:ext>
            </a:extLst>
          </p:cNvPr>
          <p:cNvSpPr txBox="1"/>
          <p:nvPr/>
        </p:nvSpPr>
        <p:spPr>
          <a:xfrm>
            <a:off x="7652371" y="4627945"/>
            <a:ext cx="4539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对不正常和应急情况处置程序的练习</a:t>
            </a:r>
            <a:endParaRPr lang="en-US" altLang="zh-CN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28C5D24-2E95-460F-A130-CCDCDE7B331A}"/>
              </a:ext>
            </a:extLst>
          </p:cNvPr>
          <p:cNvSpPr txBox="1"/>
          <p:nvPr/>
        </p:nvSpPr>
        <p:spPr>
          <a:xfrm>
            <a:off x="5211518" y="3096656"/>
            <a:ext cx="4054315" cy="34432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gradFill>
                  <a:gsLst>
                    <a:gs pos="55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身心健康是获取较高情景意识前提条件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CA2578A-495F-404B-9A16-233F6127D426}"/>
              </a:ext>
            </a:extLst>
          </p:cNvPr>
          <p:cNvSpPr txBox="1"/>
          <p:nvPr/>
        </p:nvSpPr>
        <p:spPr>
          <a:xfrm>
            <a:off x="5211518" y="3370976"/>
            <a:ext cx="1418978" cy="91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健康的身体状况</a:t>
            </a:r>
            <a:endParaRPr lang="en-US" altLang="zh-CN" dirty="0"/>
          </a:p>
          <a:p>
            <a:r>
              <a:rPr lang="zh-CN" altLang="en-US" dirty="0"/>
              <a:t>良好的情绪</a:t>
            </a:r>
            <a:endParaRPr lang="en-US" altLang="zh-CN" dirty="0"/>
          </a:p>
          <a:p>
            <a:r>
              <a:rPr lang="zh-CN" altLang="en-US" dirty="0"/>
              <a:t>良好的职业态度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1CA3E21-877D-452D-BF8E-6E49D2CCC77A}"/>
              </a:ext>
            </a:extLst>
          </p:cNvPr>
          <p:cNvSpPr/>
          <p:nvPr/>
        </p:nvSpPr>
        <p:spPr>
          <a:xfrm>
            <a:off x="-13" y="6100376"/>
            <a:ext cx="12192001" cy="757624"/>
          </a:xfrm>
          <a:prstGeom prst="rect">
            <a:avLst/>
          </a:prstGeom>
          <a:gradFill flip="none" rotWithShape="1">
            <a:gsLst>
              <a:gs pos="0">
                <a:srgbClr val="02479D">
                  <a:alpha val="48000"/>
                </a:srgbClr>
              </a:gs>
              <a:gs pos="47800">
                <a:srgbClr val="02479D">
                  <a:alpha val="30000"/>
                </a:srgbClr>
              </a:gs>
              <a:gs pos="100000">
                <a:srgbClr val="02479D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DDEADA7-E1AC-41ED-B3B8-07A73F0D8FE9}"/>
              </a:ext>
            </a:extLst>
          </p:cNvPr>
          <p:cNvGrpSpPr/>
          <p:nvPr/>
        </p:nvGrpSpPr>
        <p:grpSpPr>
          <a:xfrm>
            <a:off x="-1645483" y="5475648"/>
            <a:ext cx="15722600" cy="1824586"/>
            <a:chOff x="452837" y="5117028"/>
            <a:chExt cx="11739164" cy="1740972"/>
          </a:xfrm>
        </p:grpSpPr>
        <p:pic>
          <p:nvPicPr>
            <p:cNvPr id="35" name="图片 34" descr="图片包含 天空&#10;&#10;自动生成的说明">
              <a:extLst>
                <a:ext uri="{FF2B5EF4-FFF2-40B4-BE49-F238E27FC236}">
                  <a16:creationId xmlns:a16="http://schemas.microsoft.com/office/drawing/2014/main" id="{46576190-606C-4152-99F3-A8928755E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45068" y="5397796"/>
              <a:ext cx="4795336" cy="1460204"/>
            </a:xfrm>
            <a:custGeom>
              <a:avLst/>
              <a:gdLst>
                <a:gd name="connsiteX0" fmla="*/ 388868 w 4795336"/>
                <a:gd name="connsiteY0" fmla="*/ 0 h 1460204"/>
                <a:gd name="connsiteX1" fmla="*/ 4795336 w 4795336"/>
                <a:gd name="connsiteY1" fmla="*/ 0 h 1460204"/>
                <a:gd name="connsiteX2" fmla="*/ 4795336 w 4795336"/>
                <a:gd name="connsiteY2" fmla="*/ 1460204 h 1460204"/>
                <a:gd name="connsiteX3" fmla="*/ 0 w 4795336"/>
                <a:gd name="connsiteY3" fmla="*/ 1460204 h 1460204"/>
                <a:gd name="connsiteX4" fmla="*/ 0 w 4795336"/>
                <a:gd name="connsiteY4" fmla="*/ 410505 h 14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5336" h="1460204">
                  <a:moveTo>
                    <a:pt x="388868" y="0"/>
                  </a:moveTo>
                  <a:lnTo>
                    <a:pt x="4795336" y="0"/>
                  </a:lnTo>
                  <a:lnTo>
                    <a:pt x="4795336" y="1460204"/>
                  </a:lnTo>
                  <a:lnTo>
                    <a:pt x="0" y="1460204"/>
                  </a:lnTo>
                  <a:lnTo>
                    <a:pt x="0" y="410505"/>
                  </a:lnTo>
                  <a:close/>
                </a:path>
              </a:pathLst>
            </a:custGeom>
          </p:spPr>
        </p:pic>
        <p:pic>
          <p:nvPicPr>
            <p:cNvPr id="36" name="图片 35" descr="图片包含 天空&#10;&#10;自动生成的说明">
              <a:extLst>
                <a:ext uri="{FF2B5EF4-FFF2-40B4-BE49-F238E27FC236}">
                  <a16:creationId xmlns:a16="http://schemas.microsoft.com/office/drawing/2014/main" id="{8466771B-22A3-4C9B-9F11-9734EC6BD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526" y="5117028"/>
              <a:ext cx="7581838" cy="1740972"/>
            </a:xfrm>
            <a:custGeom>
              <a:avLst/>
              <a:gdLst>
                <a:gd name="connsiteX0" fmla="*/ 614834 w 7581838"/>
                <a:gd name="connsiteY0" fmla="*/ 0 h 1740972"/>
                <a:gd name="connsiteX1" fmla="*/ 7581838 w 7581838"/>
                <a:gd name="connsiteY1" fmla="*/ 0 h 1740972"/>
                <a:gd name="connsiteX2" fmla="*/ 7581838 w 7581838"/>
                <a:gd name="connsiteY2" fmla="*/ 1740972 h 1740972"/>
                <a:gd name="connsiteX3" fmla="*/ 0 w 7581838"/>
                <a:gd name="connsiteY3" fmla="*/ 1740972 h 1740972"/>
                <a:gd name="connsiteX4" fmla="*/ 0 w 7581838"/>
                <a:gd name="connsiteY4" fmla="*/ 461348 h 174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40972">
                  <a:moveTo>
                    <a:pt x="614834" y="0"/>
                  </a:moveTo>
                  <a:lnTo>
                    <a:pt x="7581838" y="0"/>
                  </a:lnTo>
                  <a:lnTo>
                    <a:pt x="7581838" y="1740972"/>
                  </a:lnTo>
                  <a:lnTo>
                    <a:pt x="0" y="1740972"/>
                  </a:lnTo>
                  <a:lnTo>
                    <a:pt x="0" y="461348"/>
                  </a:lnTo>
                  <a:close/>
                </a:path>
              </a:pathLst>
            </a:custGeom>
          </p:spPr>
        </p:pic>
        <p:pic>
          <p:nvPicPr>
            <p:cNvPr id="37" name="图片 36" descr="图片包含 天空&#10;&#10;自动生成的说明">
              <a:extLst>
                <a:ext uri="{FF2B5EF4-FFF2-40B4-BE49-F238E27FC236}">
                  <a16:creationId xmlns:a16="http://schemas.microsoft.com/office/drawing/2014/main" id="{F9A1421F-DC29-477C-BC99-7782E02AD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03478" y="6162971"/>
              <a:ext cx="4946433" cy="695029"/>
            </a:xfrm>
            <a:custGeom>
              <a:avLst/>
              <a:gdLst>
                <a:gd name="connsiteX0" fmla="*/ 401121 w 4946433"/>
                <a:gd name="connsiteY0" fmla="*/ 0 h 695029"/>
                <a:gd name="connsiteX1" fmla="*/ 4946433 w 4946433"/>
                <a:gd name="connsiteY1" fmla="*/ 0 h 695029"/>
                <a:gd name="connsiteX2" fmla="*/ 4946433 w 4946433"/>
                <a:gd name="connsiteY2" fmla="*/ 695029 h 695029"/>
                <a:gd name="connsiteX3" fmla="*/ 0 w 4946433"/>
                <a:gd name="connsiteY3" fmla="*/ 695029 h 695029"/>
                <a:gd name="connsiteX4" fmla="*/ 0 w 4946433"/>
                <a:gd name="connsiteY4" fmla="*/ 202694 h 69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6433" h="695029">
                  <a:moveTo>
                    <a:pt x="401121" y="0"/>
                  </a:moveTo>
                  <a:lnTo>
                    <a:pt x="4946433" y="0"/>
                  </a:lnTo>
                  <a:lnTo>
                    <a:pt x="4946433" y="695029"/>
                  </a:lnTo>
                  <a:lnTo>
                    <a:pt x="0" y="695029"/>
                  </a:lnTo>
                  <a:lnTo>
                    <a:pt x="0" y="202694"/>
                  </a:lnTo>
                  <a:close/>
                </a:path>
              </a:pathLst>
            </a:custGeom>
          </p:spPr>
        </p:pic>
        <p:pic>
          <p:nvPicPr>
            <p:cNvPr id="38" name="图片 37" descr="图片包含 天空&#10;&#10;自动生成的说明">
              <a:extLst>
                <a:ext uri="{FF2B5EF4-FFF2-40B4-BE49-F238E27FC236}">
                  <a16:creationId xmlns:a16="http://schemas.microsoft.com/office/drawing/2014/main" id="{459F5D76-E179-4104-8F47-D63DE5D56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27136" y="6009072"/>
              <a:ext cx="7464865" cy="848928"/>
            </a:xfrm>
            <a:custGeom>
              <a:avLst/>
              <a:gdLst>
                <a:gd name="connsiteX0" fmla="*/ 614834 w 7464865"/>
                <a:gd name="connsiteY0" fmla="*/ 0 h 848928"/>
                <a:gd name="connsiteX1" fmla="*/ 7464865 w 7464865"/>
                <a:gd name="connsiteY1" fmla="*/ 0 h 848928"/>
                <a:gd name="connsiteX2" fmla="*/ 7464865 w 7464865"/>
                <a:gd name="connsiteY2" fmla="*/ 848928 h 848928"/>
                <a:gd name="connsiteX3" fmla="*/ 0 w 7464865"/>
                <a:gd name="connsiteY3" fmla="*/ 848928 h 848928"/>
                <a:gd name="connsiteX4" fmla="*/ 0 w 7464865"/>
                <a:gd name="connsiteY4" fmla="*/ 310687 h 84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4865" h="848928">
                  <a:moveTo>
                    <a:pt x="614834" y="0"/>
                  </a:moveTo>
                  <a:lnTo>
                    <a:pt x="7464865" y="0"/>
                  </a:lnTo>
                  <a:lnTo>
                    <a:pt x="7464865" y="848928"/>
                  </a:lnTo>
                  <a:lnTo>
                    <a:pt x="0" y="848928"/>
                  </a:lnTo>
                  <a:lnTo>
                    <a:pt x="0" y="310687"/>
                  </a:lnTo>
                  <a:close/>
                </a:path>
              </a:pathLst>
            </a:custGeom>
          </p:spPr>
        </p:pic>
        <p:pic>
          <p:nvPicPr>
            <p:cNvPr id="39" name="图片 38" descr="图片包含 天空&#10;&#10;自动生成的说明">
              <a:extLst>
                <a:ext uri="{FF2B5EF4-FFF2-40B4-BE49-F238E27FC236}">
                  <a16:creationId xmlns:a16="http://schemas.microsoft.com/office/drawing/2014/main" id="{A6D9E9D5-618D-42E1-AEB7-A0E18761D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5862" y="6068748"/>
              <a:ext cx="6047335" cy="789252"/>
            </a:xfrm>
            <a:custGeom>
              <a:avLst/>
              <a:gdLst>
                <a:gd name="connsiteX0" fmla="*/ 490397 w 6047335"/>
                <a:gd name="connsiteY0" fmla="*/ 0 h 789252"/>
                <a:gd name="connsiteX1" fmla="*/ 6047335 w 6047335"/>
                <a:gd name="connsiteY1" fmla="*/ 0 h 789252"/>
                <a:gd name="connsiteX2" fmla="*/ 6047335 w 6047335"/>
                <a:gd name="connsiteY2" fmla="*/ 789252 h 789252"/>
                <a:gd name="connsiteX3" fmla="*/ 0 w 6047335"/>
                <a:gd name="connsiteY3" fmla="*/ 789252 h 789252"/>
                <a:gd name="connsiteX4" fmla="*/ 0 w 6047335"/>
                <a:gd name="connsiteY4" fmla="*/ 247807 h 7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335" h="789252">
                  <a:moveTo>
                    <a:pt x="490397" y="0"/>
                  </a:moveTo>
                  <a:lnTo>
                    <a:pt x="6047335" y="0"/>
                  </a:lnTo>
                  <a:lnTo>
                    <a:pt x="6047335" y="789252"/>
                  </a:lnTo>
                  <a:lnTo>
                    <a:pt x="0" y="789252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40" name="图片 39" descr="图片包含 天空&#10;&#10;自动生成的说明">
              <a:extLst>
                <a:ext uri="{FF2B5EF4-FFF2-40B4-BE49-F238E27FC236}">
                  <a16:creationId xmlns:a16="http://schemas.microsoft.com/office/drawing/2014/main" id="{373D3FC5-8966-48D2-BC74-38EA4F21A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9458" y="5548075"/>
              <a:ext cx="5922542" cy="1309925"/>
            </a:xfrm>
            <a:custGeom>
              <a:avLst/>
              <a:gdLst>
                <a:gd name="connsiteX0" fmla="*/ 614834 w 5922542"/>
                <a:gd name="connsiteY0" fmla="*/ 0 h 1309925"/>
                <a:gd name="connsiteX1" fmla="*/ 5922542 w 5922542"/>
                <a:gd name="connsiteY1" fmla="*/ 0 h 1309925"/>
                <a:gd name="connsiteX2" fmla="*/ 5922542 w 5922542"/>
                <a:gd name="connsiteY2" fmla="*/ 1309925 h 1309925"/>
                <a:gd name="connsiteX3" fmla="*/ 0 w 5922542"/>
                <a:gd name="connsiteY3" fmla="*/ 1309925 h 1309925"/>
                <a:gd name="connsiteX4" fmla="*/ 0 w 5922542"/>
                <a:gd name="connsiteY4" fmla="*/ 418254 h 130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2542" h="1309925">
                  <a:moveTo>
                    <a:pt x="614834" y="0"/>
                  </a:moveTo>
                  <a:lnTo>
                    <a:pt x="5922542" y="0"/>
                  </a:lnTo>
                  <a:lnTo>
                    <a:pt x="5922542" y="1309925"/>
                  </a:lnTo>
                  <a:lnTo>
                    <a:pt x="0" y="1309925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  <p:pic>
          <p:nvPicPr>
            <p:cNvPr id="41" name="图片 40" descr="图片包含 天空&#10;&#10;自动生成的说明">
              <a:extLst>
                <a:ext uri="{FF2B5EF4-FFF2-40B4-BE49-F238E27FC236}">
                  <a16:creationId xmlns:a16="http://schemas.microsoft.com/office/drawing/2014/main" id="{947E36D4-EA28-4EFB-8E24-65DF49DA2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2837" y="5368505"/>
              <a:ext cx="6047335" cy="1191447"/>
            </a:xfrm>
            <a:custGeom>
              <a:avLst/>
              <a:gdLst>
                <a:gd name="connsiteX0" fmla="*/ 490397 w 6047335"/>
                <a:gd name="connsiteY0" fmla="*/ 0 h 1191447"/>
                <a:gd name="connsiteX1" fmla="*/ 6047335 w 6047335"/>
                <a:gd name="connsiteY1" fmla="*/ 0 h 1191447"/>
                <a:gd name="connsiteX2" fmla="*/ 6047335 w 6047335"/>
                <a:gd name="connsiteY2" fmla="*/ 1053504 h 1191447"/>
                <a:gd name="connsiteX3" fmla="*/ 6014564 w 6047335"/>
                <a:gd name="connsiteY3" fmla="*/ 1133384 h 1191447"/>
                <a:gd name="connsiteX4" fmla="*/ 4635554 w 6047335"/>
                <a:gd name="connsiteY4" fmla="*/ 1191447 h 1191447"/>
                <a:gd name="connsiteX5" fmla="*/ 3677505 w 6047335"/>
                <a:gd name="connsiteY5" fmla="*/ 1046288 h 1191447"/>
                <a:gd name="connsiteX6" fmla="*/ 2545265 w 6047335"/>
                <a:gd name="connsiteY6" fmla="*/ 1133384 h 1191447"/>
                <a:gd name="connsiteX7" fmla="*/ 1340445 w 6047335"/>
                <a:gd name="connsiteY7" fmla="*/ 1089836 h 1191447"/>
                <a:gd name="connsiteX8" fmla="*/ 0 w 6047335"/>
                <a:gd name="connsiteY8" fmla="*/ 1110146 h 1191447"/>
                <a:gd name="connsiteX9" fmla="*/ 0 w 6047335"/>
                <a:gd name="connsiteY9" fmla="*/ 247807 h 119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7335" h="1191447">
                  <a:moveTo>
                    <a:pt x="490397" y="0"/>
                  </a:moveTo>
                  <a:lnTo>
                    <a:pt x="6047335" y="0"/>
                  </a:lnTo>
                  <a:lnTo>
                    <a:pt x="6047335" y="1053504"/>
                  </a:lnTo>
                  <a:lnTo>
                    <a:pt x="6014564" y="1133384"/>
                  </a:lnTo>
                  <a:lnTo>
                    <a:pt x="4635554" y="1191447"/>
                  </a:lnTo>
                  <a:lnTo>
                    <a:pt x="3677505" y="1046288"/>
                  </a:lnTo>
                  <a:lnTo>
                    <a:pt x="2545265" y="1133384"/>
                  </a:lnTo>
                  <a:lnTo>
                    <a:pt x="1340445" y="1089836"/>
                  </a:lnTo>
                  <a:lnTo>
                    <a:pt x="0" y="1110146"/>
                  </a:lnTo>
                  <a:lnTo>
                    <a:pt x="0" y="247807"/>
                  </a:lnTo>
                  <a:close/>
                </a:path>
              </a:pathLst>
            </a:custGeom>
          </p:spPr>
        </p:pic>
        <p:pic>
          <p:nvPicPr>
            <p:cNvPr id="42" name="图片 41" descr="图片包含 天空&#10;&#10;自动生成的说明">
              <a:extLst>
                <a:ext uri="{FF2B5EF4-FFF2-40B4-BE49-F238E27FC236}">
                  <a16:creationId xmlns:a16="http://schemas.microsoft.com/office/drawing/2014/main" id="{ACE093C6-1B2A-402F-9A67-6704F27A2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5774" y="5151035"/>
              <a:ext cx="7581838" cy="1706964"/>
            </a:xfrm>
            <a:custGeom>
              <a:avLst/>
              <a:gdLst>
                <a:gd name="connsiteX0" fmla="*/ 614834 w 7581838"/>
                <a:gd name="connsiteY0" fmla="*/ 0 h 1706964"/>
                <a:gd name="connsiteX1" fmla="*/ 7581838 w 7581838"/>
                <a:gd name="connsiteY1" fmla="*/ 0 h 1706964"/>
                <a:gd name="connsiteX2" fmla="*/ 7581838 w 7581838"/>
                <a:gd name="connsiteY2" fmla="*/ 1706964 h 1706964"/>
                <a:gd name="connsiteX3" fmla="*/ 0 w 7581838"/>
                <a:gd name="connsiteY3" fmla="*/ 1706964 h 1706964"/>
                <a:gd name="connsiteX4" fmla="*/ 0 w 7581838"/>
                <a:gd name="connsiteY4" fmla="*/ 418254 h 170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1838" h="1706964">
                  <a:moveTo>
                    <a:pt x="614834" y="0"/>
                  </a:moveTo>
                  <a:lnTo>
                    <a:pt x="7581838" y="0"/>
                  </a:lnTo>
                  <a:lnTo>
                    <a:pt x="7581838" y="1706964"/>
                  </a:lnTo>
                  <a:lnTo>
                    <a:pt x="0" y="1706964"/>
                  </a:lnTo>
                  <a:lnTo>
                    <a:pt x="0" y="418254"/>
                  </a:lnTo>
                  <a:close/>
                </a:path>
              </a:pathLst>
            </a:custGeom>
          </p:spPr>
        </p:pic>
      </p:grp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338DCE18-AD2A-47D4-A2AC-E55260BE6357}"/>
              </a:ext>
            </a:extLst>
          </p:cNvPr>
          <p:cNvSpPr/>
          <p:nvPr/>
        </p:nvSpPr>
        <p:spPr>
          <a:xfrm flipV="1">
            <a:off x="5281718" y="1533963"/>
            <a:ext cx="8615513" cy="1341472"/>
          </a:xfrm>
          <a:prstGeom prst="parallelogram">
            <a:avLst>
              <a:gd name="adj" fmla="val 5800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2097840-1EAB-4D90-A808-867D24CF09A3}"/>
              </a:ext>
            </a:extLst>
          </p:cNvPr>
          <p:cNvCxnSpPr>
            <a:cxnSpLocks/>
          </p:cNvCxnSpPr>
          <p:nvPr/>
        </p:nvCxnSpPr>
        <p:spPr>
          <a:xfrm>
            <a:off x="5247303" y="1444278"/>
            <a:ext cx="2500318" cy="21537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919FD14-5734-4FF0-A9D8-DCF96E7FB719}"/>
              </a:ext>
            </a:extLst>
          </p:cNvPr>
          <p:cNvCxnSpPr>
            <a:cxnSpLocks/>
          </p:cNvCxnSpPr>
          <p:nvPr/>
        </p:nvCxnSpPr>
        <p:spPr>
          <a:xfrm>
            <a:off x="10279481" y="2871417"/>
            <a:ext cx="2500318" cy="21537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9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headEnd type="none"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07C80471-BDA3-427A-A352-27457D91ADDA}"/>
              </a:ext>
            </a:extLst>
          </p:cNvPr>
          <p:cNvSpPr/>
          <p:nvPr/>
        </p:nvSpPr>
        <p:spPr>
          <a:xfrm>
            <a:off x="2824609" y="3005984"/>
            <a:ext cx="9383867" cy="3543098"/>
          </a:xfrm>
          <a:custGeom>
            <a:avLst/>
            <a:gdLst>
              <a:gd name="connsiteX0" fmla="*/ 1235573 w 9391033"/>
              <a:gd name="connsiteY0" fmla="*/ 3938464 h 3938464"/>
              <a:gd name="connsiteX1" fmla="*/ 1021389 w 9391033"/>
              <a:gd name="connsiteY1" fmla="*/ 2809880 h 3938464"/>
              <a:gd name="connsiteX2" fmla="*/ 1227335 w 9391033"/>
              <a:gd name="connsiteY2" fmla="*/ 2562745 h 3938464"/>
              <a:gd name="connsiteX3" fmla="*/ 1013152 w 9391033"/>
              <a:gd name="connsiteY3" fmla="*/ 2208518 h 3938464"/>
              <a:gd name="connsiteX4" fmla="*/ 906060 w 9391033"/>
              <a:gd name="connsiteY4" fmla="*/ 1533015 h 3938464"/>
              <a:gd name="connsiteX5" fmla="*/ 609498 w 9391033"/>
              <a:gd name="connsiteY5" fmla="*/ 1508301 h 3938464"/>
              <a:gd name="connsiteX6" fmla="*/ 625973 w 9391033"/>
              <a:gd name="connsiteY6" fmla="*/ 1252928 h 3938464"/>
              <a:gd name="connsiteX7" fmla="*/ 8135 w 9391033"/>
              <a:gd name="connsiteY7" fmla="*/ 149058 h 3938464"/>
              <a:gd name="connsiteX8" fmla="*/ 288222 w 9391033"/>
              <a:gd name="connsiteY8" fmla="*/ 66680 h 3938464"/>
              <a:gd name="connsiteX9" fmla="*/ 518881 w 9391033"/>
              <a:gd name="connsiteY9" fmla="*/ 107869 h 3938464"/>
              <a:gd name="connsiteX10" fmla="*/ 1927552 w 9391033"/>
              <a:gd name="connsiteY10" fmla="*/ 1335307 h 3938464"/>
              <a:gd name="connsiteX11" fmla="*/ 2364157 w 9391033"/>
              <a:gd name="connsiteY11" fmla="*/ 1392972 h 3938464"/>
              <a:gd name="connsiteX12" fmla="*/ 9391033 w 9391033"/>
              <a:gd name="connsiteY12" fmla="*/ 3658377 h 3938464"/>
              <a:gd name="connsiteX0" fmla="*/ 1235573 w 9391033"/>
              <a:gd name="connsiteY0" fmla="*/ 3942654 h 3942654"/>
              <a:gd name="connsiteX1" fmla="*/ 1021389 w 9391033"/>
              <a:gd name="connsiteY1" fmla="*/ 2814070 h 3942654"/>
              <a:gd name="connsiteX2" fmla="*/ 1227335 w 9391033"/>
              <a:gd name="connsiteY2" fmla="*/ 2566935 h 3942654"/>
              <a:gd name="connsiteX3" fmla="*/ 1013152 w 9391033"/>
              <a:gd name="connsiteY3" fmla="*/ 2212708 h 3942654"/>
              <a:gd name="connsiteX4" fmla="*/ 906060 w 9391033"/>
              <a:gd name="connsiteY4" fmla="*/ 1537205 h 3942654"/>
              <a:gd name="connsiteX5" fmla="*/ 609498 w 9391033"/>
              <a:gd name="connsiteY5" fmla="*/ 1512491 h 3942654"/>
              <a:gd name="connsiteX6" fmla="*/ 625973 w 9391033"/>
              <a:gd name="connsiteY6" fmla="*/ 1257118 h 3942654"/>
              <a:gd name="connsiteX7" fmla="*/ 8135 w 9391033"/>
              <a:gd name="connsiteY7" fmla="*/ 153248 h 3942654"/>
              <a:gd name="connsiteX8" fmla="*/ 288222 w 9391033"/>
              <a:gd name="connsiteY8" fmla="*/ 70870 h 3942654"/>
              <a:gd name="connsiteX9" fmla="*/ 518881 w 9391033"/>
              <a:gd name="connsiteY9" fmla="*/ 112059 h 3942654"/>
              <a:gd name="connsiteX10" fmla="*/ 2364157 w 9391033"/>
              <a:gd name="connsiteY10" fmla="*/ 1397162 h 3942654"/>
              <a:gd name="connsiteX11" fmla="*/ 9391033 w 9391033"/>
              <a:gd name="connsiteY11" fmla="*/ 3662567 h 3942654"/>
              <a:gd name="connsiteX0" fmla="*/ 1235573 w 9391033"/>
              <a:gd name="connsiteY0" fmla="*/ 3942654 h 3942654"/>
              <a:gd name="connsiteX1" fmla="*/ 1021389 w 9391033"/>
              <a:gd name="connsiteY1" fmla="*/ 2814070 h 3942654"/>
              <a:gd name="connsiteX2" fmla="*/ 1227335 w 9391033"/>
              <a:gd name="connsiteY2" fmla="*/ 2566935 h 3942654"/>
              <a:gd name="connsiteX3" fmla="*/ 1013152 w 9391033"/>
              <a:gd name="connsiteY3" fmla="*/ 2212708 h 3942654"/>
              <a:gd name="connsiteX4" fmla="*/ 906060 w 9391033"/>
              <a:gd name="connsiteY4" fmla="*/ 1537205 h 3942654"/>
              <a:gd name="connsiteX5" fmla="*/ 609498 w 9391033"/>
              <a:gd name="connsiteY5" fmla="*/ 1512491 h 3942654"/>
              <a:gd name="connsiteX6" fmla="*/ 625973 w 9391033"/>
              <a:gd name="connsiteY6" fmla="*/ 1257118 h 3942654"/>
              <a:gd name="connsiteX7" fmla="*/ 8135 w 9391033"/>
              <a:gd name="connsiteY7" fmla="*/ 153248 h 3942654"/>
              <a:gd name="connsiteX8" fmla="*/ 288222 w 9391033"/>
              <a:gd name="connsiteY8" fmla="*/ 70870 h 3942654"/>
              <a:gd name="connsiteX9" fmla="*/ 518881 w 9391033"/>
              <a:gd name="connsiteY9" fmla="*/ 112059 h 3942654"/>
              <a:gd name="connsiteX10" fmla="*/ 2364157 w 9391033"/>
              <a:gd name="connsiteY10" fmla="*/ 1397162 h 3942654"/>
              <a:gd name="connsiteX11" fmla="*/ 9391033 w 9391033"/>
              <a:gd name="connsiteY11" fmla="*/ 3662567 h 3942654"/>
              <a:gd name="connsiteX0" fmla="*/ 1235573 w 9391033"/>
              <a:gd name="connsiteY0" fmla="*/ 3942654 h 3942654"/>
              <a:gd name="connsiteX1" fmla="*/ 1021389 w 9391033"/>
              <a:gd name="connsiteY1" fmla="*/ 2814070 h 3942654"/>
              <a:gd name="connsiteX2" fmla="*/ 1227335 w 9391033"/>
              <a:gd name="connsiteY2" fmla="*/ 2566935 h 3942654"/>
              <a:gd name="connsiteX3" fmla="*/ 1013152 w 9391033"/>
              <a:gd name="connsiteY3" fmla="*/ 2212708 h 3942654"/>
              <a:gd name="connsiteX4" fmla="*/ 906060 w 9391033"/>
              <a:gd name="connsiteY4" fmla="*/ 1537205 h 3942654"/>
              <a:gd name="connsiteX5" fmla="*/ 609498 w 9391033"/>
              <a:gd name="connsiteY5" fmla="*/ 1512491 h 3942654"/>
              <a:gd name="connsiteX6" fmla="*/ 625973 w 9391033"/>
              <a:gd name="connsiteY6" fmla="*/ 1257118 h 3942654"/>
              <a:gd name="connsiteX7" fmla="*/ 8135 w 9391033"/>
              <a:gd name="connsiteY7" fmla="*/ 153248 h 3942654"/>
              <a:gd name="connsiteX8" fmla="*/ 288222 w 9391033"/>
              <a:gd name="connsiteY8" fmla="*/ 70870 h 3942654"/>
              <a:gd name="connsiteX9" fmla="*/ 518881 w 9391033"/>
              <a:gd name="connsiteY9" fmla="*/ 112059 h 3942654"/>
              <a:gd name="connsiteX10" fmla="*/ 2364157 w 9391033"/>
              <a:gd name="connsiteY10" fmla="*/ 1397162 h 3942654"/>
              <a:gd name="connsiteX11" fmla="*/ 9391033 w 9391033"/>
              <a:gd name="connsiteY11" fmla="*/ 3662567 h 3942654"/>
              <a:gd name="connsiteX0" fmla="*/ 1235573 w 9391033"/>
              <a:gd name="connsiteY0" fmla="*/ 3942654 h 3942654"/>
              <a:gd name="connsiteX1" fmla="*/ 1021389 w 9391033"/>
              <a:gd name="connsiteY1" fmla="*/ 2814070 h 3942654"/>
              <a:gd name="connsiteX2" fmla="*/ 1227335 w 9391033"/>
              <a:gd name="connsiteY2" fmla="*/ 2566935 h 3942654"/>
              <a:gd name="connsiteX3" fmla="*/ 1013152 w 9391033"/>
              <a:gd name="connsiteY3" fmla="*/ 2212708 h 3942654"/>
              <a:gd name="connsiteX4" fmla="*/ 906060 w 9391033"/>
              <a:gd name="connsiteY4" fmla="*/ 1537205 h 3942654"/>
              <a:gd name="connsiteX5" fmla="*/ 609498 w 9391033"/>
              <a:gd name="connsiteY5" fmla="*/ 1512491 h 3942654"/>
              <a:gd name="connsiteX6" fmla="*/ 625973 w 9391033"/>
              <a:gd name="connsiteY6" fmla="*/ 1257118 h 3942654"/>
              <a:gd name="connsiteX7" fmla="*/ 8135 w 9391033"/>
              <a:gd name="connsiteY7" fmla="*/ 153248 h 3942654"/>
              <a:gd name="connsiteX8" fmla="*/ 288222 w 9391033"/>
              <a:gd name="connsiteY8" fmla="*/ 70870 h 3942654"/>
              <a:gd name="connsiteX9" fmla="*/ 518881 w 9391033"/>
              <a:gd name="connsiteY9" fmla="*/ 112059 h 3942654"/>
              <a:gd name="connsiteX10" fmla="*/ 2364157 w 9391033"/>
              <a:gd name="connsiteY10" fmla="*/ 1397162 h 3942654"/>
              <a:gd name="connsiteX11" fmla="*/ 9391033 w 9391033"/>
              <a:gd name="connsiteY11" fmla="*/ 3662567 h 3942654"/>
              <a:gd name="connsiteX0" fmla="*/ 1235573 w 9391033"/>
              <a:gd name="connsiteY0" fmla="*/ 3944732 h 3944732"/>
              <a:gd name="connsiteX1" fmla="*/ 1021389 w 9391033"/>
              <a:gd name="connsiteY1" fmla="*/ 2816148 h 3944732"/>
              <a:gd name="connsiteX2" fmla="*/ 1227335 w 9391033"/>
              <a:gd name="connsiteY2" fmla="*/ 2569013 h 3944732"/>
              <a:gd name="connsiteX3" fmla="*/ 1013152 w 9391033"/>
              <a:gd name="connsiteY3" fmla="*/ 2214786 h 3944732"/>
              <a:gd name="connsiteX4" fmla="*/ 906060 w 9391033"/>
              <a:gd name="connsiteY4" fmla="*/ 1539283 h 3944732"/>
              <a:gd name="connsiteX5" fmla="*/ 609498 w 9391033"/>
              <a:gd name="connsiteY5" fmla="*/ 1514569 h 3944732"/>
              <a:gd name="connsiteX6" fmla="*/ 625973 w 9391033"/>
              <a:gd name="connsiteY6" fmla="*/ 1259196 h 3944732"/>
              <a:gd name="connsiteX7" fmla="*/ 8135 w 9391033"/>
              <a:gd name="connsiteY7" fmla="*/ 155326 h 3944732"/>
              <a:gd name="connsiteX8" fmla="*/ 288222 w 9391033"/>
              <a:gd name="connsiteY8" fmla="*/ 72948 h 3944732"/>
              <a:gd name="connsiteX9" fmla="*/ 518881 w 9391033"/>
              <a:gd name="connsiteY9" fmla="*/ 114137 h 3944732"/>
              <a:gd name="connsiteX10" fmla="*/ 2359394 w 9391033"/>
              <a:gd name="connsiteY10" fmla="*/ 1427815 h 3944732"/>
              <a:gd name="connsiteX11" fmla="*/ 9391033 w 9391033"/>
              <a:gd name="connsiteY11" fmla="*/ 3664645 h 3944732"/>
              <a:gd name="connsiteX0" fmla="*/ 1235573 w 9391033"/>
              <a:gd name="connsiteY0" fmla="*/ 3945426 h 3945426"/>
              <a:gd name="connsiteX1" fmla="*/ 1021389 w 9391033"/>
              <a:gd name="connsiteY1" fmla="*/ 2816842 h 3945426"/>
              <a:gd name="connsiteX2" fmla="*/ 1227335 w 9391033"/>
              <a:gd name="connsiteY2" fmla="*/ 2569707 h 3945426"/>
              <a:gd name="connsiteX3" fmla="*/ 1013152 w 9391033"/>
              <a:gd name="connsiteY3" fmla="*/ 2215480 h 3945426"/>
              <a:gd name="connsiteX4" fmla="*/ 906060 w 9391033"/>
              <a:gd name="connsiteY4" fmla="*/ 1539977 h 3945426"/>
              <a:gd name="connsiteX5" fmla="*/ 609498 w 9391033"/>
              <a:gd name="connsiteY5" fmla="*/ 1515263 h 3945426"/>
              <a:gd name="connsiteX6" fmla="*/ 625973 w 9391033"/>
              <a:gd name="connsiteY6" fmla="*/ 1259890 h 3945426"/>
              <a:gd name="connsiteX7" fmla="*/ 8135 w 9391033"/>
              <a:gd name="connsiteY7" fmla="*/ 156020 h 3945426"/>
              <a:gd name="connsiteX8" fmla="*/ 288222 w 9391033"/>
              <a:gd name="connsiteY8" fmla="*/ 73642 h 3945426"/>
              <a:gd name="connsiteX9" fmla="*/ 518881 w 9391033"/>
              <a:gd name="connsiteY9" fmla="*/ 114831 h 3945426"/>
              <a:gd name="connsiteX10" fmla="*/ 2373682 w 9391033"/>
              <a:gd name="connsiteY10" fmla="*/ 1438034 h 3945426"/>
              <a:gd name="connsiteX11" fmla="*/ 9391033 w 9391033"/>
              <a:gd name="connsiteY11" fmla="*/ 3665339 h 3945426"/>
              <a:gd name="connsiteX0" fmla="*/ 1235573 w 9391033"/>
              <a:gd name="connsiteY0" fmla="*/ 3945426 h 3945426"/>
              <a:gd name="connsiteX1" fmla="*/ 1021389 w 9391033"/>
              <a:gd name="connsiteY1" fmla="*/ 2816842 h 3945426"/>
              <a:gd name="connsiteX2" fmla="*/ 1227335 w 9391033"/>
              <a:gd name="connsiteY2" fmla="*/ 2569707 h 3945426"/>
              <a:gd name="connsiteX3" fmla="*/ 1013152 w 9391033"/>
              <a:gd name="connsiteY3" fmla="*/ 2215480 h 3945426"/>
              <a:gd name="connsiteX4" fmla="*/ 906060 w 9391033"/>
              <a:gd name="connsiteY4" fmla="*/ 1539977 h 3945426"/>
              <a:gd name="connsiteX5" fmla="*/ 609498 w 9391033"/>
              <a:gd name="connsiteY5" fmla="*/ 1515263 h 3945426"/>
              <a:gd name="connsiteX6" fmla="*/ 625973 w 9391033"/>
              <a:gd name="connsiteY6" fmla="*/ 1259890 h 3945426"/>
              <a:gd name="connsiteX7" fmla="*/ 8135 w 9391033"/>
              <a:gd name="connsiteY7" fmla="*/ 156020 h 3945426"/>
              <a:gd name="connsiteX8" fmla="*/ 288222 w 9391033"/>
              <a:gd name="connsiteY8" fmla="*/ 73642 h 3945426"/>
              <a:gd name="connsiteX9" fmla="*/ 518881 w 9391033"/>
              <a:gd name="connsiteY9" fmla="*/ 114831 h 3945426"/>
              <a:gd name="connsiteX10" fmla="*/ 2373682 w 9391033"/>
              <a:gd name="connsiteY10" fmla="*/ 1438034 h 3945426"/>
              <a:gd name="connsiteX11" fmla="*/ 9391033 w 9391033"/>
              <a:gd name="connsiteY11" fmla="*/ 3665339 h 3945426"/>
              <a:gd name="connsiteX0" fmla="*/ 1228987 w 9384447"/>
              <a:gd name="connsiteY0" fmla="*/ 3964217 h 3964217"/>
              <a:gd name="connsiteX1" fmla="*/ 1014803 w 9384447"/>
              <a:gd name="connsiteY1" fmla="*/ 2835633 h 3964217"/>
              <a:gd name="connsiteX2" fmla="*/ 1220749 w 9384447"/>
              <a:gd name="connsiteY2" fmla="*/ 2588498 h 3964217"/>
              <a:gd name="connsiteX3" fmla="*/ 1006566 w 9384447"/>
              <a:gd name="connsiteY3" fmla="*/ 2234271 h 3964217"/>
              <a:gd name="connsiteX4" fmla="*/ 899474 w 9384447"/>
              <a:gd name="connsiteY4" fmla="*/ 1558768 h 3964217"/>
              <a:gd name="connsiteX5" fmla="*/ 602912 w 9384447"/>
              <a:gd name="connsiteY5" fmla="*/ 1534054 h 3964217"/>
              <a:gd name="connsiteX6" fmla="*/ 619387 w 9384447"/>
              <a:gd name="connsiteY6" fmla="*/ 1278681 h 3964217"/>
              <a:gd name="connsiteX7" fmla="*/ 1549 w 9384447"/>
              <a:gd name="connsiteY7" fmla="*/ 174811 h 3964217"/>
              <a:gd name="connsiteX8" fmla="*/ 512295 w 9384447"/>
              <a:gd name="connsiteY8" fmla="*/ 133622 h 3964217"/>
              <a:gd name="connsiteX9" fmla="*/ 2367096 w 9384447"/>
              <a:gd name="connsiteY9" fmla="*/ 1456825 h 3964217"/>
              <a:gd name="connsiteX10" fmla="*/ 9384447 w 9384447"/>
              <a:gd name="connsiteY10" fmla="*/ 3684130 h 3964217"/>
              <a:gd name="connsiteX0" fmla="*/ 1233759 w 9389219"/>
              <a:gd name="connsiteY0" fmla="*/ 3917432 h 3917432"/>
              <a:gd name="connsiteX1" fmla="*/ 1019575 w 9389219"/>
              <a:gd name="connsiteY1" fmla="*/ 2788848 h 3917432"/>
              <a:gd name="connsiteX2" fmla="*/ 1225521 w 9389219"/>
              <a:gd name="connsiteY2" fmla="*/ 2541713 h 3917432"/>
              <a:gd name="connsiteX3" fmla="*/ 1011338 w 9389219"/>
              <a:gd name="connsiteY3" fmla="*/ 2187486 h 3917432"/>
              <a:gd name="connsiteX4" fmla="*/ 904246 w 9389219"/>
              <a:gd name="connsiteY4" fmla="*/ 1511983 h 3917432"/>
              <a:gd name="connsiteX5" fmla="*/ 607684 w 9389219"/>
              <a:gd name="connsiteY5" fmla="*/ 1487269 h 3917432"/>
              <a:gd name="connsiteX6" fmla="*/ 624159 w 9389219"/>
              <a:gd name="connsiteY6" fmla="*/ 1231896 h 3917432"/>
              <a:gd name="connsiteX7" fmla="*/ 6321 w 9389219"/>
              <a:gd name="connsiteY7" fmla="*/ 128026 h 3917432"/>
              <a:gd name="connsiteX8" fmla="*/ 517067 w 9389219"/>
              <a:gd name="connsiteY8" fmla="*/ 86837 h 3917432"/>
              <a:gd name="connsiteX9" fmla="*/ 2371868 w 9389219"/>
              <a:gd name="connsiteY9" fmla="*/ 1410040 h 3917432"/>
              <a:gd name="connsiteX10" fmla="*/ 9389219 w 9389219"/>
              <a:gd name="connsiteY10" fmla="*/ 3637345 h 3917432"/>
              <a:gd name="connsiteX0" fmla="*/ 1233759 w 9389219"/>
              <a:gd name="connsiteY0" fmla="*/ 3838913 h 3838913"/>
              <a:gd name="connsiteX1" fmla="*/ 1019575 w 9389219"/>
              <a:gd name="connsiteY1" fmla="*/ 2710329 h 3838913"/>
              <a:gd name="connsiteX2" fmla="*/ 1225521 w 9389219"/>
              <a:gd name="connsiteY2" fmla="*/ 2463194 h 3838913"/>
              <a:gd name="connsiteX3" fmla="*/ 1011338 w 9389219"/>
              <a:gd name="connsiteY3" fmla="*/ 2108967 h 3838913"/>
              <a:gd name="connsiteX4" fmla="*/ 904246 w 9389219"/>
              <a:gd name="connsiteY4" fmla="*/ 1433464 h 3838913"/>
              <a:gd name="connsiteX5" fmla="*/ 607684 w 9389219"/>
              <a:gd name="connsiteY5" fmla="*/ 1408750 h 3838913"/>
              <a:gd name="connsiteX6" fmla="*/ 624159 w 9389219"/>
              <a:gd name="connsiteY6" fmla="*/ 1153377 h 3838913"/>
              <a:gd name="connsiteX7" fmla="*/ 6321 w 9389219"/>
              <a:gd name="connsiteY7" fmla="*/ 49507 h 3838913"/>
              <a:gd name="connsiteX8" fmla="*/ 517067 w 9389219"/>
              <a:gd name="connsiteY8" fmla="*/ 8318 h 3838913"/>
              <a:gd name="connsiteX9" fmla="*/ 2371868 w 9389219"/>
              <a:gd name="connsiteY9" fmla="*/ 1331521 h 3838913"/>
              <a:gd name="connsiteX10" fmla="*/ 9389219 w 9389219"/>
              <a:gd name="connsiteY10" fmla="*/ 3558826 h 3838913"/>
              <a:gd name="connsiteX0" fmla="*/ 1231015 w 9386475"/>
              <a:gd name="connsiteY0" fmla="*/ 3898985 h 3898985"/>
              <a:gd name="connsiteX1" fmla="*/ 1016831 w 9386475"/>
              <a:gd name="connsiteY1" fmla="*/ 2770401 h 3898985"/>
              <a:gd name="connsiteX2" fmla="*/ 1222777 w 9386475"/>
              <a:gd name="connsiteY2" fmla="*/ 2523266 h 3898985"/>
              <a:gd name="connsiteX3" fmla="*/ 1008594 w 9386475"/>
              <a:gd name="connsiteY3" fmla="*/ 2169039 h 3898985"/>
              <a:gd name="connsiteX4" fmla="*/ 901502 w 9386475"/>
              <a:gd name="connsiteY4" fmla="*/ 1493536 h 3898985"/>
              <a:gd name="connsiteX5" fmla="*/ 604940 w 9386475"/>
              <a:gd name="connsiteY5" fmla="*/ 1468822 h 3898985"/>
              <a:gd name="connsiteX6" fmla="*/ 621415 w 9386475"/>
              <a:gd name="connsiteY6" fmla="*/ 1213449 h 3898985"/>
              <a:gd name="connsiteX7" fmla="*/ 3577 w 9386475"/>
              <a:gd name="connsiteY7" fmla="*/ 109579 h 3898985"/>
              <a:gd name="connsiteX8" fmla="*/ 392403 w 9386475"/>
              <a:gd name="connsiteY8" fmla="*/ 60770 h 3898985"/>
              <a:gd name="connsiteX9" fmla="*/ 2369124 w 9386475"/>
              <a:gd name="connsiteY9" fmla="*/ 1391593 h 3898985"/>
              <a:gd name="connsiteX10" fmla="*/ 9386475 w 9386475"/>
              <a:gd name="connsiteY10" fmla="*/ 3618898 h 3898985"/>
              <a:gd name="connsiteX0" fmla="*/ 1230270 w 9385730"/>
              <a:gd name="connsiteY0" fmla="*/ 3885729 h 3885729"/>
              <a:gd name="connsiteX1" fmla="*/ 1016086 w 9385730"/>
              <a:gd name="connsiteY1" fmla="*/ 2757145 h 3885729"/>
              <a:gd name="connsiteX2" fmla="*/ 1222032 w 9385730"/>
              <a:gd name="connsiteY2" fmla="*/ 2510010 h 3885729"/>
              <a:gd name="connsiteX3" fmla="*/ 1007849 w 9385730"/>
              <a:gd name="connsiteY3" fmla="*/ 2155783 h 3885729"/>
              <a:gd name="connsiteX4" fmla="*/ 900757 w 9385730"/>
              <a:gd name="connsiteY4" fmla="*/ 1480280 h 3885729"/>
              <a:gd name="connsiteX5" fmla="*/ 604195 w 9385730"/>
              <a:gd name="connsiteY5" fmla="*/ 1455566 h 3885729"/>
              <a:gd name="connsiteX6" fmla="*/ 620670 w 9385730"/>
              <a:gd name="connsiteY6" fmla="*/ 1200193 h 3885729"/>
              <a:gd name="connsiteX7" fmla="*/ 2832 w 9385730"/>
              <a:gd name="connsiteY7" fmla="*/ 96323 h 3885729"/>
              <a:gd name="connsiteX8" fmla="*/ 391658 w 9385730"/>
              <a:gd name="connsiteY8" fmla="*/ 47514 h 3885729"/>
              <a:gd name="connsiteX9" fmla="*/ 2368379 w 9385730"/>
              <a:gd name="connsiteY9" fmla="*/ 1378337 h 3885729"/>
              <a:gd name="connsiteX10" fmla="*/ 9385730 w 9385730"/>
              <a:gd name="connsiteY10" fmla="*/ 3605642 h 3885729"/>
              <a:gd name="connsiteX0" fmla="*/ 1228756 w 9384216"/>
              <a:gd name="connsiteY0" fmla="*/ 3838336 h 3838336"/>
              <a:gd name="connsiteX1" fmla="*/ 1014572 w 9384216"/>
              <a:gd name="connsiteY1" fmla="*/ 2709752 h 3838336"/>
              <a:gd name="connsiteX2" fmla="*/ 1220518 w 9384216"/>
              <a:gd name="connsiteY2" fmla="*/ 2462617 h 3838336"/>
              <a:gd name="connsiteX3" fmla="*/ 1006335 w 9384216"/>
              <a:gd name="connsiteY3" fmla="*/ 2108390 h 3838336"/>
              <a:gd name="connsiteX4" fmla="*/ 899243 w 9384216"/>
              <a:gd name="connsiteY4" fmla="*/ 1432887 h 3838336"/>
              <a:gd name="connsiteX5" fmla="*/ 602681 w 9384216"/>
              <a:gd name="connsiteY5" fmla="*/ 1408173 h 3838336"/>
              <a:gd name="connsiteX6" fmla="*/ 619156 w 9384216"/>
              <a:gd name="connsiteY6" fmla="*/ 1152800 h 3838336"/>
              <a:gd name="connsiteX7" fmla="*/ 1318 w 9384216"/>
              <a:gd name="connsiteY7" fmla="*/ 48930 h 3838336"/>
              <a:gd name="connsiteX8" fmla="*/ 390144 w 9384216"/>
              <a:gd name="connsiteY8" fmla="*/ 121 h 3838336"/>
              <a:gd name="connsiteX9" fmla="*/ 2366865 w 9384216"/>
              <a:gd name="connsiteY9" fmla="*/ 1330944 h 3838336"/>
              <a:gd name="connsiteX10" fmla="*/ 9384216 w 9384216"/>
              <a:gd name="connsiteY10" fmla="*/ 3558249 h 3838336"/>
              <a:gd name="connsiteX0" fmla="*/ 1230668 w 9386128"/>
              <a:gd name="connsiteY0" fmla="*/ 3876086 h 3876086"/>
              <a:gd name="connsiteX1" fmla="*/ 1016484 w 9386128"/>
              <a:gd name="connsiteY1" fmla="*/ 2747502 h 3876086"/>
              <a:gd name="connsiteX2" fmla="*/ 1222430 w 9386128"/>
              <a:gd name="connsiteY2" fmla="*/ 2500367 h 3876086"/>
              <a:gd name="connsiteX3" fmla="*/ 1008247 w 9386128"/>
              <a:gd name="connsiteY3" fmla="*/ 2146140 h 3876086"/>
              <a:gd name="connsiteX4" fmla="*/ 901155 w 9386128"/>
              <a:gd name="connsiteY4" fmla="*/ 1470637 h 3876086"/>
              <a:gd name="connsiteX5" fmla="*/ 604593 w 9386128"/>
              <a:gd name="connsiteY5" fmla="*/ 1445923 h 3876086"/>
              <a:gd name="connsiteX6" fmla="*/ 621068 w 9386128"/>
              <a:gd name="connsiteY6" fmla="*/ 1190550 h 3876086"/>
              <a:gd name="connsiteX7" fmla="*/ 3230 w 9386128"/>
              <a:gd name="connsiteY7" fmla="*/ 86680 h 3876086"/>
              <a:gd name="connsiteX8" fmla="*/ 379356 w 9386128"/>
              <a:gd name="connsiteY8" fmla="*/ 63271 h 3876086"/>
              <a:gd name="connsiteX9" fmla="*/ 2368777 w 9386128"/>
              <a:gd name="connsiteY9" fmla="*/ 1368694 h 3876086"/>
              <a:gd name="connsiteX10" fmla="*/ 9386128 w 9386128"/>
              <a:gd name="connsiteY10" fmla="*/ 3595999 h 3876086"/>
              <a:gd name="connsiteX0" fmla="*/ 1233825 w 9389285"/>
              <a:gd name="connsiteY0" fmla="*/ 3812938 h 3812938"/>
              <a:gd name="connsiteX1" fmla="*/ 1019641 w 9389285"/>
              <a:gd name="connsiteY1" fmla="*/ 2684354 h 3812938"/>
              <a:gd name="connsiteX2" fmla="*/ 1225587 w 9389285"/>
              <a:gd name="connsiteY2" fmla="*/ 2437219 h 3812938"/>
              <a:gd name="connsiteX3" fmla="*/ 1011404 w 9389285"/>
              <a:gd name="connsiteY3" fmla="*/ 2082992 h 3812938"/>
              <a:gd name="connsiteX4" fmla="*/ 904312 w 9389285"/>
              <a:gd name="connsiteY4" fmla="*/ 1407489 h 3812938"/>
              <a:gd name="connsiteX5" fmla="*/ 607750 w 9389285"/>
              <a:gd name="connsiteY5" fmla="*/ 1382775 h 3812938"/>
              <a:gd name="connsiteX6" fmla="*/ 624225 w 9389285"/>
              <a:gd name="connsiteY6" fmla="*/ 1127402 h 3812938"/>
              <a:gd name="connsiteX7" fmla="*/ 6387 w 9389285"/>
              <a:gd name="connsiteY7" fmla="*/ 23532 h 3812938"/>
              <a:gd name="connsiteX8" fmla="*/ 382513 w 9389285"/>
              <a:gd name="connsiteY8" fmla="*/ 123 h 3812938"/>
              <a:gd name="connsiteX9" fmla="*/ 2371934 w 9389285"/>
              <a:gd name="connsiteY9" fmla="*/ 1305546 h 3812938"/>
              <a:gd name="connsiteX10" fmla="*/ 9389285 w 9389285"/>
              <a:gd name="connsiteY10" fmla="*/ 3532851 h 3812938"/>
              <a:gd name="connsiteX0" fmla="*/ 1233825 w 9389285"/>
              <a:gd name="connsiteY0" fmla="*/ 3903487 h 3903487"/>
              <a:gd name="connsiteX1" fmla="*/ 1019641 w 9389285"/>
              <a:gd name="connsiteY1" fmla="*/ 2774903 h 3903487"/>
              <a:gd name="connsiteX2" fmla="*/ 1225587 w 9389285"/>
              <a:gd name="connsiteY2" fmla="*/ 2527768 h 3903487"/>
              <a:gd name="connsiteX3" fmla="*/ 1011404 w 9389285"/>
              <a:gd name="connsiteY3" fmla="*/ 2173541 h 3903487"/>
              <a:gd name="connsiteX4" fmla="*/ 904312 w 9389285"/>
              <a:gd name="connsiteY4" fmla="*/ 1498038 h 3903487"/>
              <a:gd name="connsiteX5" fmla="*/ 607750 w 9389285"/>
              <a:gd name="connsiteY5" fmla="*/ 1473324 h 3903487"/>
              <a:gd name="connsiteX6" fmla="*/ 624225 w 9389285"/>
              <a:gd name="connsiteY6" fmla="*/ 1217951 h 3903487"/>
              <a:gd name="connsiteX7" fmla="*/ 6387 w 9389285"/>
              <a:gd name="connsiteY7" fmla="*/ 114081 h 3903487"/>
              <a:gd name="connsiteX8" fmla="*/ 382513 w 9389285"/>
              <a:gd name="connsiteY8" fmla="*/ 90672 h 3903487"/>
              <a:gd name="connsiteX9" fmla="*/ 2105234 w 9389285"/>
              <a:gd name="connsiteY9" fmla="*/ 1313545 h 3903487"/>
              <a:gd name="connsiteX10" fmla="*/ 9389285 w 9389285"/>
              <a:gd name="connsiteY10" fmla="*/ 3623400 h 3903487"/>
              <a:gd name="connsiteX0" fmla="*/ 1233825 w 9389285"/>
              <a:gd name="connsiteY0" fmla="*/ 3818900 h 3818900"/>
              <a:gd name="connsiteX1" fmla="*/ 1019641 w 9389285"/>
              <a:gd name="connsiteY1" fmla="*/ 2690316 h 3818900"/>
              <a:gd name="connsiteX2" fmla="*/ 1225587 w 9389285"/>
              <a:gd name="connsiteY2" fmla="*/ 2443181 h 3818900"/>
              <a:gd name="connsiteX3" fmla="*/ 1011404 w 9389285"/>
              <a:gd name="connsiteY3" fmla="*/ 2088954 h 3818900"/>
              <a:gd name="connsiteX4" fmla="*/ 904312 w 9389285"/>
              <a:gd name="connsiteY4" fmla="*/ 1413451 h 3818900"/>
              <a:gd name="connsiteX5" fmla="*/ 607750 w 9389285"/>
              <a:gd name="connsiteY5" fmla="*/ 1388737 h 3818900"/>
              <a:gd name="connsiteX6" fmla="*/ 624225 w 9389285"/>
              <a:gd name="connsiteY6" fmla="*/ 1133364 h 3818900"/>
              <a:gd name="connsiteX7" fmla="*/ 6387 w 9389285"/>
              <a:gd name="connsiteY7" fmla="*/ 29494 h 3818900"/>
              <a:gd name="connsiteX8" fmla="*/ 382513 w 9389285"/>
              <a:gd name="connsiteY8" fmla="*/ 6085 h 3818900"/>
              <a:gd name="connsiteX9" fmla="*/ 2105234 w 9389285"/>
              <a:gd name="connsiteY9" fmla="*/ 1228958 h 3818900"/>
              <a:gd name="connsiteX10" fmla="*/ 9389285 w 9389285"/>
              <a:gd name="connsiteY10" fmla="*/ 3538813 h 3818900"/>
              <a:gd name="connsiteX0" fmla="*/ 1233825 w 9389285"/>
              <a:gd name="connsiteY0" fmla="*/ 3818900 h 3818900"/>
              <a:gd name="connsiteX1" fmla="*/ 1019641 w 9389285"/>
              <a:gd name="connsiteY1" fmla="*/ 2690316 h 3818900"/>
              <a:gd name="connsiteX2" fmla="*/ 1225587 w 9389285"/>
              <a:gd name="connsiteY2" fmla="*/ 2443181 h 3818900"/>
              <a:gd name="connsiteX3" fmla="*/ 1011404 w 9389285"/>
              <a:gd name="connsiteY3" fmla="*/ 2088954 h 3818900"/>
              <a:gd name="connsiteX4" fmla="*/ 923362 w 9389285"/>
              <a:gd name="connsiteY4" fmla="*/ 1483301 h 3818900"/>
              <a:gd name="connsiteX5" fmla="*/ 607750 w 9389285"/>
              <a:gd name="connsiteY5" fmla="*/ 1388737 h 3818900"/>
              <a:gd name="connsiteX6" fmla="*/ 624225 w 9389285"/>
              <a:gd name="connsiteY6" fmla="*/ 1133364 h 3818900"/>
              <a:gd name="connsiteX7" fmla="*/ 6387 w 9389285"/>
              <a:gd name="connsiteY7" fmla="*/ 29494 h 3818900"/>
              <a:gd name="connsiteX8" fmla="*/ 382513 w 9389285"/>
              <a:gd name="connsiteY8" fmla="*/ 6085 h 3818900"/>
              <a:gd name="connsiteX9" fmla="*/ 2105234 w 9389285"/>
              <a:gd name="connsiteY9" fmla="*/ 1228958 h 3818900"/>
              <a:gd name="connsiteX10" fmla="*/ 9389285 w 9389285"/>
              <a:gd name="connsiteY10" fmla="*/ 3538813 h 3818900"/>
              <a:gd name="connsiteX0" fmla="*/ 1233825 w 9389285"/>
              <a:gd name="connsiteY0" fmla="*/ 3818900 h 3818900"/>
              <a:gd name="connsiteX1" fmla="*/ 1019641 w 9389285"/>
              <a:gd name="connsiteY1" fmla="*/ 2690316 h 3818900"/>
              <a:gd name="connsiteX2" fmla="*/ 1225587 w 9389285"/>
              <a:gd name="connsiteY2" fmla="*/ 2443181 h 3818900"/>
              <a:gd name="connsiteX3" fmla="*/ 1011404 w 9389285"/>
              <a:gd name="connsiteY3" fmla="*/ 2088954 h 3818900"/>
              <a:gd name="connsiteX4" fmla="*/ 910662 w 9389285"/>
              <a:gd name="connsiteY4" fmla="*/ 1483301 h 3818900"/>
              <a:gd name="connsiteX5" fmla="*/ 607750 w 9389285"/>
              <a:gd name="connsiteY5" fmla="*/ 1388737 h 3818900"/>
              <a:gd name="connsiteX6" fmla="*/ 624225 w 9389285"/>
              <a:gd name="connsiteY6" fmla="*/ 1133364 h 3818900"/>
              <a:gd name="connsiteX7" fmla="*/ 6387 w 9389285"/>
              <a:gd name="connsiteY7" fmla="*/ 29494 h 3818900"/>
              <a:gd name="connsiteX8" fmla="*/ 382513 w 9389285"/>
              <a:gd name="connsiteY8" fmla="*/ 6085 h 3818900"/>
              <a:gd name="connsiteX9" fmla="*/ 2105234 w 9389285"/>
              <a:gd name="connsiteY9" fmla="*/ 1228958 h 3818900"/>
              <a:gd name="connsiteX10" fmla="*/ 9389285 w 9389285"/>
              <a:gd name="connsiteY10" fmla="*/ 3538813 h 3818900"/>
              <a:gd name="connsiteX0" fmla="*/ 1230860 w 9386320"/>
              <a:gd name="connsiteY0" fmla="*/ 3877672 h 3877672"/>
              <a:gd name="connsiteX1" fmla="*/ 1016676 w 9386320"/>
              <a:gd name="connsiteY1" fmla="*/ 2749088 h 3877672"/>
              <a:gd name="connsiteX2" fmla="*/ 1222622 w 9386320"/>
              <a:gd name="connsiteY2" fmla="*/ 2501953 h 3877672"/>
              <a:gd name="connsiteX3" fmla="*/ 1008439 w 9386320"/>
              <a:gd name="connsiteY3" fmla="*/ 2147726 h 3877672"/>
              <a:gd name="connsiteX4" fmla="*/ 907697 w 9386320"/>
              <a:gd name="connsiteY4" fmla="*/ 1542073 h 3877672"/>
              <a:gd name="connsiteX5" fmla="*/ 604785 w 9386320"/>
              <a:gd name="connsiteY5" fmla="*/ 1447509 h 3877672"/>
              <a:gd name="connsiteX6" fmla="*/ 621260 w 9386320"/>
              <a:gd name="connsiteY6" fmla="*/ 1134986 h 3877672"/>
              <a:gd name="connsiteX7" fmla="*/ 3422 w 9386320"/>
              <a:gd name="connsiteY7" fmla="*/ 88266 h 3877672"/>
              <a:gd name="connsiteX8" fmla="*/ 379548 w 9386320"/>
              <a:gd name="connsiteY8" fmla="*/ 64857 h 3877672"/>
              <a:gd name="connsiteX9" fmla="*/ 2102269 w 9386320"/>
              <a:gd name="connsiteY9" fmla="*/ 1287730 h 3877672"/>
              <a:gd name="connsiteX10" fmla="*/ 9386320 w 9386320"/>
              <a:gd name="connsiteY10" fmla="*/ 3597585 h 3877672"/>
              <a:gd name="connsiteX0" fmla="*/ 1231973 w 9387433"/>
              <a:gd name="connsiteY0" fmla="*/ 3833853 h 3833853"/>
              <a:gd name="connsiteX1" fmla="*/ 1017789 w 9387433"/>
              <a:gd name="connsiteY1" fmla="*/ 2705269 h 3833853"/>
              <a:gd name="connsiteX2" fmla="*/ 1223735 w 9387433"/>
              <a:gd name="connsiteY2" fmla="*/ 2458134 h 3833853"/>
              <a:gd name="connsiteX3" fmla="*/ 1009552 w 9387433"/>
              <a:gd name="connsiteY3" fmla="*/ 2103907 h 3833853"/>
              <a:gd name="connsiteX4" fmla="*/ 908810 w 9387433"/>
              <a:gd name="connsiteY4" fmla="*/ 1498254 h 3833853"/>
              <a:gd name="connsiteX5" fmla="*/ 605898 w 9387433"/>
              <a:gd name="connsiteY5" fmla="*/ 1403690 h 3833853"/>
              <a:gd name="connsiteX6" fmla="*/ 622373 w 9387433"/>
              <a:gd name="connsiteY6" fmla="*/ 1091167 h 3833853"/>
              <a:gd name="connsiteX7" fmla="*/ 4535 w 9387433"/>
              <a:gd name="connsiteY7" fmla="*/ 44447 h 3833853"/>
              <a:gd name="connsiteX8" fmla="*/ 380661 w 9387433"/>
              <a:gd name="connsiteY8" fmla="*/ 21038 h 3833853"/>
              <a:gd name="connsiteX9" fmla="*/ 2103382 w 9387433"/>
              <a:gd name="connsiteY9" fmla="*/ 1243911 h 3833853"/>
              <a:gd name="connsiteX10" fmla="*/ 9387433 w 9387433"/>
              <a:gd name="connsiteY10" fmla="*/ 3553766 h 3833853"/>
              <a:gd name="connsiteX0" fmla="*/ 1230387 w 9385847"/>
              <a:gd name="connsiteY0" fmla="*/ 3876742 h 3876742"/>
              <a:gd name="connsiteX1" fmla="*/ 1016203 w 9385847"/>
              <a:gd name="connsiteY1" fmla="*/ 2748158 h 3876742"/>
              <a:gd name="connsiteX2" fmla="*/ 1222149 w 9385847"/>
              <a:gd name="connsiteY2" fmla="*/ 2501023 h 3876742"/>
              <a:gd name="connsiteX3" fmla="*/ 1007966 w 9385847"/>
              <a:gd name="connsiteY3" fmla="*/ 2146796 h 3876742"/>
              <a:gd name="connsiteX4" fmla="*/ 907224 w 9385847"/>
              <a:gd name="connsiteY4" fmla="*/ 1541143 h 3876742"/>
              <a:gd name="connsiteX5" fmla="*/ 604312 w 9385847"/>
              <a:gd name="connsiteY5" fmla="*/ 1446579 h 3876742"/>
              <a:gd name="connsiteX6" fmla="*/ 601737 w 9385847"/>
              <a:gd name="connsiteY6" fmla="*/ 1121356 h 3876742"/>
              <a:gd name="connsiteX7" fmla="*/ 2949 w 9385847"/>
              <a:gd name="connsiteY7" fmla="*/ 87336 h 3876742"/>
              <a:gd name="connsiteX8" fmla="*/ 379075 w 9385847"/>
              <a:gd name="connsiteY8" fmla="*/ 63927 h 3876742"/>
              <a:gd name="connsiteX9" fmla="*/ 2101796 w 9385847"/>
              <a:gd name="connsiteY9" fmla="*/ 1286800 h 3876742"/>
              <a:gd name="connsiteX10" fmla="*/ 9385847 w 9385847"/>
              <a:gd name="connsiteY10" fmla="*/ 3596655 h 3876742"/>
              <a:gd name="connsiteX0" fmla="*/ 1228004 w 9383464"/>
              <a:gd name="connsiteY0" fmla="*/ 3823185 h 3823185"/>
              <a:gd name="connsiteX1" fmla="*/ 1013820 w 9383464"/>
              <a:gd name="connsiteY1" fmla="*/ 2694601 h 3823185"/>
              <a:gd name="connsiteX2" fmla="*/ 1219766 w 9383464"/>
              <a:gd name="connsiteY2" fmla="*/ 2447466 h 3823185"/>
              <a:gd name="connsiteX3" fmla="*/ 1005583 w 9383464"/>
              <a:gd name="connsiteY3" fmla="*/ 2093239 h 3823185"/>
              <a:gd name="connsiteX4" fmla="*/ 904841 w 9383464"/>
              <a:gd name="connsiteY4" fmla="*/ 1487586 h 3823185"/>
              <a:gd name="connsiteX5" fmla="*/ 601929 w 9383464"/>
              <a:gd name="connsiteY5" fmla="*/ 1393022 h 3823185"/>
              <a:gd name="connsiteX6" fmla="*/ 599354 w 9383464"/>
              <a:gd name="connsiteY6" fmla="*/ 1067799 h 3823185"/>
              <a:gd name="connsiteX7" fmla="*/ 566 w 9383464"/>
              <a:gd name="connsiteY7" fmla="*/ 33779 h 3823185"/>
              <a:gd name="connsiteX8" fmla="*/ 376692 w 9383464"/>
              <a:gd name="connsiteY8" fmla="*/ 10370 h 3823185"/>
              <a:gd name="connsiteX9" fmla="*/ 2099413 w 9383464"/>
              <a:gd name="connsiteY9" fmla="*/ 1233243 h 3823185"/>
              <a:gd name="connsiteX10" fmla="*/ 9383464 w 9383464"/>
              <a:gd name="connsiteY10" fmla="*/ 3543098 h 3823185"/>
              <a:gd name="connsiteX0" fmla="*/ 1228004 w 9383464"/>
              <a:gd name="connsiteY0" fmla="*/ 3823185 h 3823185"/>
              <a:gd name="connsiteX1" fmla="*/ 1013820 w 9383464"/>
              <a:gd name="connsiteY1" fmla="*/ 2694601 h 3823185"/>
              <a:gd name="connsiteX2" fmla="*/ 1219766 w 9383464"/>
              <a:gd name="connsiteY2" fmla="*/ 2358566 h 3823185"/>
              <a:gd name="connsiteX3" fmla="*/ 1005583 w 9383464"/>
              <a:gd name="connsiteY3" fmla="*/ 2093239 h 3823185"/>
              <a:gd name="connsiteX4" fmla="*/ 904841 w 9383464"/>
              <a:gd name="connsiteY4" fmla="*/ 1487586 h 3823185"/>
              <a:gd name="connsiteX5" fmla="*/ 601929 w 9383464"/>
              <a:gd name="connsiteY5" fmla="*/ 1393022 h 3823185"/>
              <a:gd name="connsiteX6" fmla="*/ 599354 w 9383464"/>
              <a:gd name="connsiteY6" fmla="*/ 1067799 h 3823185"/>
              <a:gd name="connsiteX7" fmla="*/ 566 w 9383464"/>
              <a:gd name="connsiteY7" fmla="*/ 33779 h 3823185"/>
              <a:gd name="connsiteX8" fmla="*/ 376692 w 9383464"/>
              <a:gd name="connsiteY8" fmla="*/ 10370 h 3823185"/>
              <a:gd name="connsiteX9" fmla="*/ 2099413 w 9383464"/>
              <a:gd name="connsiteY9" fmla="*/ 1233243 h 3823185"/>
              <a:gd name="connsiteX10" fmla="*/ 9383464 w 9383464"/>
              <a:gd name="connsiteY10" fmla="*/ 3543098 h 3823185"/>
              <a:gd name="connsiteX0" fmla="*/ 1228062 w 9383522"/>
              <a:gd name="connsiteY0" fmla="*/ 3823185 h 3823185"/>
              <a:gd name="connsiteX1" fmla="*/ 1013878 w 9383522"/>
              <a:gd name="connsiteY1" fmla="*/ 2694601 h 3823185"/>
              <a:gd name="connsiteX2" fmla="*/ 1219824 w 9383522"/>
              <a:gd name="connsiteY2" fmla="*/ 2358566 h 3823185"/>
              <a:gd name="connsiteX3" fmla="*/ 1005641 w 9383522"/>
              <a:gd name="connsiteY3" fmla="*/ 2093239 h 3823185"/>
              <a:gd name="connsiteX4" fmla="*/ 904899 w 9383522"/>
              <a:gd name="connsiteY4" fmla="*/ 1487586 h 3823185"/>
              <a:gd name="connsiteX5" fmla="*/ 599412 w 9383522"/>
              <a:gd name="connsiteY5" fmla="*/ 1067799 h 3823185"/>
              <a:gd name="connsiteX6" fmla="*/ 624 w 9383522"/>
              <a:gd name="connsiteY6" fmla="*/ 33779 h 3823185"/>
              <a:gd name="connsiteX7" fmla="*/ 376750 w 9383522"/>
              <a:gd name="connsiteY7" fmla="*/ 10370 h 3823185"/>
              <a:gd name="connsiteX8" fmla="*/ 2099471 w 9383522"/>
              <a:gd name="connsiteY8" fmla="*/ 1233243 h 3823185"/>
              <a:gd name="connsiteX9" fmla="*/ 9383522 w 9383522"/>
              <a:gd name="connsiteY9" fmla="*/ 3543098 h 3823185"/>
              <a:gd name="connsiteX0" fmla="*/ 1228084 w 9383544"/>
              <a:gd name="connsiteY0" fmla="*/ 3823185 h 3823185"/>
              <a:gd name="connsiteX1" fmla="*/ 1013900 w 9383544"/>
              <a:gd name="connsiteY1" fmla="*/ 2694601 h 3823185"/>
              <a:gd name="connsiteX2" fmla="*/ 1219846 w 9383544"/>
              <a:gd name="connsiteY2" fmla="*/ 2358566 h 3823185"/>
              <a:gd name="connsiteX3" fmla="*/ 1005663 w 9383544"/>
              <a:gd name="connsiteY3" fmla="*/ 2093239 h 3823185"/>
              <a:gd name="connsiteX4" fmla="*/ 599434 w 9383544"/>
              <a:gd name="connsiteY4" fmla="*/ 1067799 h 3823185"/>
              <a:gd name="connsiteX5" fmla="*/ 646 w 9383544"/>
              <a:gd name="connsiteY5" fmla="*/ 33779 h 3823185"/>
              <a:gd name="connsiteX6" fmla="*/ 376772 w 9383544"/>
              <a:gd name="connsiteY6" fmla="*/ 10370 h 3823185"/>
              <a:gd name="connsiteX7" fmla="*/ 2099493 w 9383544"/>
              <a:gd name="connsiteY7" fmla="*/ 1233243 h 3823185"/>
              <a:gd name="connsiteX8" fmla="*/ 9383544 w 9383544"/>
              <a:gd name="connsiteY8" fmla="*/ 3543098 h 3823185"/>
              <a:gd name="connsiteX0" fmla="*/ 1228137 w 9383597"/>
              <a:gd name="connsiteY0" fmla="*/ 3823185 h 3823185"/>
              <a:gd name="connsiteX1" fmla="*/ 1013953 w 9383597"/>
              <a:gd name="connsiteY1" fmla="*/ 2694601 h 3823185"/>
              <a:gd name="connsiteX2" fmla="*/ 1219899 w 9383597"/>
              <a:gd name="connsiteY2" fmla="*/ 2358566 h 3823185"/>
              <a:gd name="connsiteX3" fmla="*/ 599487 w 9383597"/>
              <a:gd name="connsiteY3" fmla="*/ 1067799 h 3823185"/>
              <a:gd name="connsiteX4" fmla="*/ 699 w 9383597"/>
              <a:gd name="connsiteY4" fmla="*/ 33779 h 3823185"/>
              <a:gd name="connsiteX5" fmla="*/ 376825 w 9383597"/>
              <a:gd name="connsiteY5" fmla="*/ 10370 h 3823185"/>
              <a:gd name="connsiteX6" fmla="*/ 2099546 w 9383597"/>
              <a:gd name="connsiteY6" fmla="*/ 1233243 h 3823185"/>
              <a:gd name="connsiteX7" fmla="*/ 9383597 w 9383597"/>
              <a:gd name="connsiteY7" fmla="*/ 3543098 h 3823185"/>
              <a:gd name="connsiteX0" fmla="*/ 1228087 w 9383547"/>
              <a:gd name="connsiteY0" fmla="*/ 3823185 h 3823185"/>
              <a:gd name="connsiteX1" fmla="*/ 1013903 w 9383547"/>
              <a:gd name="connsiteY1" fmla="*/ 2694601 h 3823185"/>
              <a:gd name="connsiteX2" fmla="*/ 599437 w 9383547"/>
              <a:gd name="connsiteY2" fmla="*/ 1067799 h 3823185"/>
              <a:gd name="connsiteX3" fmla="*/ 649 w 9383547"/>
              <a:gd name="connsiteY3" fmla="*/ 33779 h 3823185"/>
              <a:gd name="connsiteX4" fmla="*/ 376775 w 9383547"/>
              <a:gd name="connsiteY4" fmla="*/ 10370 h 3823185"/>
              <a:gd name="connsiteX5" fmla="*/ 2099496 w 9383547"/>
              <a:gd name="connsiteY5" fmla="*/ 1233243 h 3823185"/>
              <a:gd name="connsiteX6" fmla="*/ 9383547 w 9383547"/>
              <a:gd name="connsiteY6" fmla="*/ 3543098 h 3823185"/>
              <a:gd name="connsiteX0" fmla="*/ 1228139 w 9383599"/>
              <a:gd name="connsiteY0" fmla="*/ 3823185 h 3823185"/>
              <a:gd name="connsiteX1" fmla="*/ 599489 w 9383599"/>
              <a:gd name="connsiteY1" fmla="*/ 1067799 h 3823185"/>
              <a:gd name="connsiteX2" fmla="*/ 701 w 9383599"/>
              <a:gd name="connsiteY2" fmla="*/ 33779 h 3823185"/>
              <a:gd name="connsiteX3" fmla="*/ 376827 w 9383599"/>
              <a:gd name="connsiteY3" fmla="*/ 10370 h 3823185"/>
              <a:gd name="connsiteX4" fmla="*/ 2099548 w 9383599"/>
              <a:gd name="connsiteY4" fmla="*/ 1233243 h 3823185"/>
              <a:gd name="connsiteX5" fmla="*/ 9383599 w 9383599"/>
              <a:gd name="connsiteY5" fmla="*/ 3543098 h 3823185"/>
              <a:gd name="connsiteX0" fmla="*/ 599489 w 9383599"/>
              <a:gd name="connsiteY0" fmla="*/ 1067799 h 3543098"/>
              <a:gd name="connsiteX1" fmla="*/ 701 w 9383599"/>
              <a:gd name="connsiteY1" fmla="*/ 33779 h 3543098"/>
              <a:gd name="connsiteX2" fmla="*/ 376827 w 9383599"/>
              <a:gd name="connsiteY2" fmla="*/ 10370 h 3543098"/>
              <a:gd name="connsiteX3" fmla="*/ 2099548 w 9383599"/>
              <a:gd name="connsiteY3" fmla="*/ 1233243 h 3543098"/>
              <a:gd name="connsiteX4" fmla="*/ 9383599 w 9383599"/>
              <a:gd name="connsiteY4" fmla="*/ 3543098 h 3543098"/>
              <a:gd name="connsiteX0" fmla="*/ 599757 w 9383867"/>
              <a:gd name="connsiteY0" fmla="*/ 1067799 h 3543098"/>
              <a:gd name="connsiteX1" fmla="*/ 969 w 9383867"/>
              <a:gd name="connsiteY1" fmla="*/ 33779 h 3543098"/>
              <a:gd name="connsiteX2" fmla="*/ 377095 w 9383867"/>
              <a:gd name="connsiteY2" fmla="*/ 10370 h 3543098"/>
              <a:gd name="connsiteX3" fmla="*/ 2099816 w 9383867"/>
              <a:gd name="connsiteY3" fmla="*/ 1233243 h 3543098"/>
              <a:gd name="connsiteX4" fmla="*/ 9383867 w 9383867"/>
              <a:gd name="connsiteY4" fmla="*/ 3543098 h 354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3867" h="3543098">
                <a:moveTo>
                  <a:pt x="599757" y="1067799"/>
                </a:moveTo>
                <a:cubicBezTo>
                  <a:pt x="274534" y="518781"/>
                  <a:pt x="-19071" y="83017"/>
                  <a:pt x="969" y="33779"/>
                </a:cubicBezTo>
                <a:cubicBezTo>
                  <a:pt x="21009" y="-15459"/>
                  <a:pt x="287637" y="959"/>
                  <a:pt x="377095" y="10370"/>
                </a:cubicBezTo>
                <a:cubicBezTo>
                  <a:pt x="466553" y="19781"/>
                  <a:pt x="1505361" y="1043130"/>
                  <a:pt x="2099816" y="1233243"/>
                </a:cubicBezTo>
                <a:lnTo>
                  <a:pt x="9383867" y="3543098"/>
                </a:lnTo>
              </a:path>
            </a:pathLst>
          </a:custGeom>
          <a:noFill/>
          <a:ln>
            <a:gradFill flip="none" rotWithShape="1">
              <a:gsLst>
                <a:gs pos="4000">
                  <a:srgbClr val="0070C0">
                    <a:alpha val="0"/>
                  </a:srgbClr>
                </a:gs>
                <a:gs pos="100000">
                  <a:srgbClr val="0070C0">
                    <a:alpha val="27000"/>
                  </a:srgbClr>
                </a:gs>
              </a:gsLst>
              <a:lin ang="135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EB459C3-D7A6-4C5A-8456-11C6C0A2FC0A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623888" y="4045959"/>
            <a:ext cx="2800478" cy="27824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959F883E-D4E0-48D1-9974-9AA103522A7F}"/>
              </a:ext>
            </a:extLst>
          </p:cNvPr>
          <p:cNvCxnSpPr>
            <a:cxnSpLocks/>
          </p:cNvCxnSpPr>
          <p:nvPr/>
        </p:nvCxnSpPr>
        <p:spPr>
          <a:xfrm>
            <a:off x="542162" y="1749698"/>
            <a:ext cx="0" cy="1284015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EBB0783C-C2E9-4661-8B3F-3B100EF8E17E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547980" y="3039763"/>
            <a:ext cx="2277598" cy="0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  <a:prstDash val="dash"/>
            <a:head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76888DF8-8A20-48E8-84F7-E9B93BA1DEE3}"/>
              </a:ext>
            </a:extLst>
          </p:cNvPr>
          <p:cNvCxnSpPr>
            <a:cxnSpLocks/>
          </p:cNvCxnSpPr>
          <p:nvPr/>
        </p:nvCxnSpPr>
        <p:spPr>
          <a:xfrm>
            <a:off x="5211518" y="3268818"/>
            <a:ext cx="0" cy="1020505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9CC74C01-5937-4407-84E0-327F3BB7311A}"/>
              </a:ext>
            </a:extLst>
          </p:cNvPr>
          <p:cNvCxnSpPr>
            <a:cxnSpLocks/>
          </p:cNvCxnSpPr>
          <p:nvPr/>
        </p:nvCxnSpPr>
        <p:spPr>
          <a:xfrm>
            <a:off x="7652371" y="4493159"/>
            <a:ext cx="0" cy="601022"/>
          </a:xfrm>
          <a:prstGeom prst="line">
            <a:avLst/>
          </a:prstGeom>
          <a:ln w="12700" cap="rnd">
            <a:solidFill>
              <a:schemeClr val="accent1">
                <a:alpha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E5610FA5-390A-49FF-8BAD-E319CD14DA75}"/>
              </a:ext>
            </a:extLst>
          </p:cNvPr>
          <p:cNvSpPr txBox="1"/>
          <p:nvPr/>
        </p:nvSpPr>
        <p:spPr>
          <a:xfrm>
            <a:off x="5531667" y="1584715"/>
            <a:ext cx="967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重要性</a:t>
            </a:r>
            <a:endParaRPr lang="zh-CN" altLang="en-US" sz="16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6BC780B-B7C9-4889-AF58-15CE03E0BB4F}"/>
              </a:ext>
            </a:extLst>
          </p:cNvPr>
          <p:cNvSpPr txBox="1"/>
          <p:nvPr/>
        </p:nvSpPr>
        <p:spPr>
          <a:xfrm>
            <a:off x="5639970" y="1808412"/>
            <a:ext cx="4267515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机组的技术能力与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CRM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能力对安全、高效飞行是同等重要的。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A856982-7AB3-4603-BE3E-A2C39C4BC62A}"/>
              </a:ext>
            </a:extLst>
          </p:cNvPr>
          <p:cNvSpPr txBox="1"/>
          <p:nvPr/>
        </p:nvSpPr>
        <p:spPr>
          <a:xfrm>
            <a:off x="5782130" y="2035040"/>
            <a:ext cx="4418197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CRM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无法解决飞行技术知识欠缺和操纵技能低劣所造成的问题。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ACA8F62-6380-4209-BF12-E98CEDC32501}"/>
              </a:ext>
            </a:extLst>
          </p:cNvPr>
          <p:cNvSpPr txBox="1"/>
          <p:nvPr/>
        </p:nvSpPr>
        <p:spPr>
          <a:xfrm>
            <a:off x="5909790" y="2261668"/>
            <a:ext cx="5157181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机组成员之间缺乏有效的协作与配合，飞行安全和效率也会受到极大影响。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3734AC0-585F-4CD3-B734-0A283290D82D}"/>
              </a:ext>
            </a:extLst>
          </p:cNvPr>
          <p:cNvSpPr txBox="1"/>
          <p:nvPr/>
        </p:nvSpPr>
        <p:spPr>
          <a:xfrm>
            <a:off x="6053094" y="2488297"/>
            <a:ext cx="4568879" cy="315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在重视飞行技术知识与操纵技能培养的同时，也应该强调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CRM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/>
                <a:ea typeface="阿里巴巴普惠体"/>
                <a:cs typeface="+mn-cs"/>
              </a:rPr>
              <a:t>训练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D5C07A6-58AA-497E-BC86-006423ADE6AE}"/>
              </a:ext>
            </a:extLst>
          </p:cNvPr>
          <p:cNvGrpSpPr/>
          <p:nvPr/>
        </p:nvGrpSpPr>
        <p:grpSpPr>
          <a:xfrm>
            <a:off x="10199829" y="30826"/>
            <a:ext cx="1654017" cy="1375959"/>
            <a:chOff x="10199829" y="30826"/>
            <a:chExt cx="1654017" cy="137595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3527E44-7854-4852-B7FD-83105E6626D3}"/>
                </a:ext>
              </a:extLst>
            </p:cNvPr>
            <p:cNvSpPr txBox="1"/>
            <p:nvPr/>
          </p:nvSpPr>
          <p:spPr>
            <a:xfrm>
              <a:off x="10430415" y="390515"/>
              <a:ext cx="1192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</a:rPr>
                <a:t>LOGO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460961DE-9572-4CF6-A1DE-6F29ECDB8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45963" flipV="1">
              <a:off x="10199829" y="30826"/>
              <a:ext cx="1654017" cy="1375959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99726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599_1*l_h_f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599_1*l_h_f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599_1*l_h_f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599_1*l_h_f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42;#19205;#86681;#158213;#37065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42;#19205;#86681;#158213;#37065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046;#16709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599_1*l_h_i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TEXT_FILL_FORE_SCHEMECOLOR_INDEX" val="1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70599_1*l_h_a*1_1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70599_1*l_h_a*1_2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599_1*l_h_f*1_2_1"/>
  <p:tag name="KSO_WM_TEMPLATE_CATEGORY" val="diagram"/>
  <p:tag name="KSO_WM_TEMPLATE_INDEX" val="2017059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66DCA"/>
      </a:hlink>
      <a:folHlink>
        <a:srgbClr val="BFBFBF"/>
      </a:folHlink>
    </a:clrScheme>
    <a:fontScheme name="a51eifr1">
      <a:majorFont>
        <a:latin typeface="OPPOSans B" panose="020F0302020204030204"/>
        <a:ea typeface="阿里巴巴普惠体"/>
        <a:cs typeface=""/>
      </a:majorFont>
      <a:minorFont>
        <a:latin typeface="OPPOSans B" panose="020F0502020204030204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 l="-45437" t="-4449" r="1" b="-2721"/>
          </a:stretch>
        </a:blip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vert="horz" rtlCol="0">
        <a:spAutoFit/>
      </a:bodyPr>
      <a:lstStyle>
        <a:defPPr algn="l">
          <a:defRPr dirty="0" smtClean="0">
            <a:latin typeface="华文宋体" panose="02010600040101010101" pitchFamily="2" charset="-122"/>
            <a:ea typeface="华文宋体" panose="0201060004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6DCA"/>
    </a:accent1>
    <a:accent2>
      <a:srgbClr val="00A4E6"/>
    </a:accent2>
    <a:accent3>
      <a:srgbClr val="00B0D3"/>
    </a:accent3>
    <a:accent4>
      <a:srgbClr val="3ABFC4"/>
    </a:accent4>
    <a:accent5>
      <a:srgbClr val="21C0D7"/>
    </a:accent5>
    <a:accent6>
      <a:srgbClr val="55D4FA"/>
    </a:accent6>
    <a:hlink>
      <a:srgbClr val="066DC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1658</TotalTime>
  <Words>556</Words>
  <Application>Microsoft Office PowerPoint</Application>
  <PresentationFormat>宽屏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OPPOSans B</vt:lpstr>
      <vt:lpstr>Radikal</vt:lpstr>
      <vt:lpstr>阿里巴巴普惠体</vt:lpstr>
      <vt:lpstr>阿里巴巴普惠体 B</vt:lpstr>
      <vt:lpstr>阿里巴巴普惠体 Heavy</vt:lpstr>
      <vt:lpstr>阿里巴巴普惠体 L</vt:lpstr>
      <vt:lpstr>阿里巴巴普惠体 Medium</vt:lpstr>
      <vt:lpstr>等线</vt:lpstr>
      <vt:lpstr>等线 Light</vt:lpstr>
      <vt:lpstr>汉仪雅酷黑 45W</vt:lpstr>
      <vt:lpstr>微软雅黑</vt:lpstr>
      <vt:lpstr>Arial</vt:lpstr>
      <vt:lpstr>Roboto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简约大气高端航空工作汇报ppt模板</dc:title>
  <dc:creator>乐小乖</dc:creator>
  <cp:keywords>P界达人</cp:keywords>
  <dc:description>www.51pptmoban.com</dc:description>
  <cp:lastModifiedBy>Win user</cp:lastModifiedBy>
  <cp:revision>51</cp:revision>
  <dcterms:created xsi:type="dcterms:W3CDTF">2021-10-29T12:16:56Z</dcterms:created>
  <dcterms:modified xsi:type="dcterms:W3CDTF">2022-01-11T12:11:32Z</dcterms:modified>
</cp:coreProperties>
</file>