
<file path=[Content_Types].xml><?xml version="1.0" encoding="utf-8"?>
<Types xmlns="http://schemas.openxmlformats.org/package/2006/content-types">
  <Default Extension="bin" ContentType="image/unknown"/>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theme/themeOverride5.xml" ContentType="application/vnd.openxmlformats-officedocument.themeOverride+xml"/>
  <Override PartName="/ppt/notesSlides/notesSlide2.xml" ContentType="application/vnd.openxmlformats-officedocument.presentationml.notesSlide+xml"/>
  <Override PartName="/ppt/theme/themeOverride6.xml" ContentType="application/vnd.openxmlformats-officedocument.themeOverride+xml"/>
  <Override PartName="/ppt/notesSlides/notesSlide3.xml" ContentType="application/vnd.openxmlformats-officedocument.presentationml.notesSlide+xml"/>
  <Override PartName="/ppt/theme/themeOverride7.xml" ContentType="application/vnd.openxmlformats-officedocument.themeOverride+xml"/>
  <Override PartName="/ppt/notesSlides/notesSlide4.xml" ContentType="application/vnd.openxmlformats-officedocument.presentationml.notesSlide+xml"/>
  <Override PartName="/ppt/theme/themeOverride8.xml" ContentType="application/vnd.openxmlformats-officedocument.themeOverr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436" r:id="rId2"/>
    <p:sldId id="437" r:id="rId3"/>
    <p:sldId id="438" r:id="rId4"/>
    <p:sldId id="337" r:id="rId5"/>
    <p:sldId id="440" r:id="rId6"/>
    <p:sldId id="442" r:id="rId7"/>
    <p:sldId id="443" r:id="rId8"/>
    <p:sldId id="441" r:id="rId9"/>
    <p:sldId id="439" r:id="rId10"/>
    <p:sldId id="444" r:id="rId11"/>
    <p:sldId id="445" r:id="rId12"/>
    <p:sldId id="333" r:id="rId13"/>
    <p:sldId id="334" r:id="rId14"/>
  </p:sldIdLst>
  <p:sldSz cx="12192000" cy="6858000"/>
  <p:notesSz cx="6858000" cy="994568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6" userDrawn="1">
          <p15:clr>
            <a:srgbClr val="A4A3A4"/>
          </p15:clr>
        </p15:guide>
        <p15:guide id="3" orient="horz" pos="3906" userDrawn="1">
          <p15:clr>
            <a:srgbClr val="A4A3A4"/>
          </p15:clr>
        </p15:guide>
        <p15:guide id="4" pos="7242" userDrawn="1">
          <p15:clr>
            <a:srgbClr val="A4A3A4"/>
          </p15:clr>
        </p15:guide>
        <p15:guide id="5" orient="horz" pos="2160" userDrawn="1">
          <p15:clr>
            <a:srgbClr val="A4A3A4"/>
          </p15:clr>
        </p15:guide>
        <p15:guide id="6" orient="horz" pos="618" userDrawn="1">
          <p15:clr>
            <a:srgbClr val="A4A3A4"/>
          </p15:clr>
        </p15:guide>
        <p15:guide id="7" pos="438" userDrawn="1">
          <p15:clr>
            <a:srgbClr val="A4A3A4"/>
          </p15:clr>
        </p15:guide>
        <p15:guide id="9"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8EC0"/>
    <a:srgbClr val="0A0A0A"/>
    <a:srgbClr val="E6EBF2"/>
    <a:srgbClr val="D3DDE9"/>
    <a:srgbClr val="009475"/>
    <a:srgbClr val="00CBB2"/>
    <a:srgbClr val="AEDFE9"/>
    <a:srgbClr val="2E9AB0"/>
    <a:srgbClr val="4AB84F"/>
    <a:srgbClr val="1F38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378" autoAdjust="0"/>
    <p:restoredTop sz="71779" autoAdjust="0"/>
  </p:normalViewPr>
  <p:slideViewPr>
    <p:cSldViewPr snapToGrid="0" showGuides="1">
      <p:cViewPr varScale="1">
        <p:scale>
          <a:sx n="79" d="100"/>
          <a:sy n="79" d="100"/>
        </p:scale>
        <p:origin x="156" y="96"/>
      </p:cViewPr>
      <p:guideLst>
        <p:guide orient="horz" pos="436"/>
        <p:guide orient="horz" pos="3906"/>
        <p:guide pos="7242"/>
        <p:guide orient="horz" pos="2160"/>
        <p:guide orient="horz" pos="618"/>
        <p:guide pos="438"/>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showGuides="1">
      <p:cViewPr varScale="1">
        <p:scale>
          <a:sx n="65" d="100"/>
          <a:sy n="65" d="100"/>
        </p:scale>
        <p:origin x="2016"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BFB28AD7-4031-49DD-87E4-EDD545FEC72B}" type="datetimeFigureOut">
              <a:rPr lang="zh-CN" altLang="en-US" smtClean="0"/>
              <a:t>2022/1/12</a:t>
            </a:fld>
            <a:endParaRPr lang="zh-CN" altLang="en-US"/>
          </a:p>
        </p:txBody>
      </p:sp>
      <p:sp>
        <p:nvSpPr>
          <p:cNvPr id="4" name="幻灯片图像占位符 3"/>
          <p:cNvSpPr>
            <a:spLocks noGrp="1" noRot="1" noChangeAspect="1"/>
          </p:cNvSpPr>
          <p:nvPr>
            <p:ph type="sldImg" idx="2"/>
          </p:nvPr>
        </p:nvSpPr>
        <p:spPr>
          <a:xfrm>
            <a:off x="841375" y="249238"/>
            <a:ext cx="5175250" cy="29114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3409667"/>
            <a:ext cx="5486400" cy="6037010"/>
          </a:xfrm>
          <a:prstGeom prst="rect">
            <a:avLst/>
          </a:prstGeom>
        </p:spPr>
        <p:txBody>
          <a:bodyPr vert="horz" lIns="91440" tIns="45720" rIns="91440" bIns="45720" rtlCol="0"/>
          <a:lstStyle/>
          <a:p>
            <a:pPr lvl="0"/>
            <a:endParaRPr lang="zh-CN" altLang="en-US" dirty="0"/>
          </a:p>
        </p:txBody>
      </p:sp>
      <p:sp>
        <p:nvSpPr>
          <p:cNvPr id="6" name="页脚占位符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D87F69F4-C748-489D-BC45-F81BEE8999EB}"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lnSpc>
        <a:spcPct val="150000"/>
      </a:lnSpc>
      <a:defRPr sz="14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4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4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4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4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44550" y="250825"/>
            <a:ext cx="5168900" cy="29083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87F69F4-C748-489D-BC45-F81BEE8999EB}" type="slidenum">
              <a:rPr lang="zh-CN" altLang="en-US" smtClean="0"/>
              <a:t>4</a:t>
            </a:fld>
            <a:endParaRPr lang="zh-CN" altLang="en-US"/>
          </a:p>
        </p:txBody>
      </p:sp>
    </p:spTree>
    <p:extLst>
      <p:ext uri="{BB962C8B-B14F-4D97-AF65-F5344CB8AC3E}">
        <p14:creationId xmlns:p14="http://schemas.microsoft.com/office/powerpoint/2010/main" val="1418768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44550" y="250825"/>
            <a:ext cx="5168900" cy="29083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87F69F4-C748-489D-BC45-F81BEE8999EB}" type="slidenum">
              <a:rPr lang="zh-CN" altLang="en-US" smtClean="0"/>
              <a:t>5</a:t>
            </a:fld>
            <a:endParaRPr lang="zh-CN" altLang="en-US"/>
          </a:p>
        </p:txBody>
      </p:sp>
    </p:spTree>
    <p:extLst>
      <p:ext uri="{BB962C8B-B14F-4D97-AF65-F5344CB8AC3E}">
        <p14:creationId xmlns:p14="http://schemas.microsoft.com/office/powerpoint/2010/main" val="27976528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44550" y="250825"/>
            <a:ext cx="5168900" cy="29083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87F69F4-C748-489D-BC45-F81BEE8999EB}" type="slidenum">
              <a:rPr lang="zh-CN" altLang="en-US" smtClean="0"/>
              <a:t>6</a:t>
            </a:fld>
            <a:endParaRPr lang="zh-CN" altLang="en-US"/>
          </a:p>
        </p:txBody>
      </p:sp>
    </p:spTree>
    <p:extLst>
      <p:ext uri="{BB962C8B-B14F-4D97-AF65-F5344CB8AC3E}">
        <p14:creationId xmlns:p14="http://schemas.microsoft.com/office/powerpoint/2010/main" val="27874605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44550" y="250825"/>
            <a:ext cx="5168900" cy="29083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87F69F4-C748-489D-BC45-F81BEE8999EB}" type="slidenum">
              <a:rPr lang="zh-CN" altLang="en-US" smtClean="0"/>
              <a:t>7</a:t>
            </a:fld>
            <a:endParaRPr lang="zh-CN" altLang="en-US"/>
          </a:p>
        </p:txBody>
      </p:sp>
    </p:spTree>
    <p:extLst>
      <p:ext uri="{BB962C8B-B14F-4D97-AF65-F5344CB8AC3E}">
        <p14:creationId xmlns:p14="http://schemas.microsoft.com/office/powerpoint/2010/main" val="12285426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844550" y="250825"/>
            <a:ext cx="5168900" cy="29083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D87F69F4-C748-489D-BC45-F81BEE8999EB}" type="slidenum">
              <a:rPr lang="zh-CN" altLang="en-US" smtClean="0"/>
              <a:t>9</a:t>
            </a:fld>
            <a:endParaRPr lang="zh-CN" altLang="en-US"/>
          </a:p>
        </p:txBody>
      </p:sp>
    </p:spTree>
    <p:extLst>
      <p:ext uri="{BB962C8B-B14F-4D97-AF65-F5344CB8AC3E}">
        <p14:creationId xmlns:p14="http://schemas.microsoft.com/office/powerpoint/2010/main" val="20064119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descr="清晨的阳光照在田野的花草上">
            <a:extLst>
              <a:ext uri="{FF2B5EF4-FFF2-40B4-BE49-F238E27FC236}">
                <a16:creationId xmlns:a16="http://schemas.microsoft.com/office/drawing/2014/main" id="{D92C35A0-4000-4669-88F5-0BC9A2EA6048}"/>
              </a:ext>
            </a:extLst>
          </p:cNvPr>
          <p:cNvPicPr>
            <a:picLocks noChangeAspect="1"/>
          </p:cNvPicPr>
          <p:nvPr userDrawn="1"/>
        </p:nvPicPr>
        <p:blipFill>
          <a:blip r:embed="rId2">
            <a:alphaModFix amt="5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任意多边形: 形状 8">
            <a:extLst>
              <a:ext uri="{FF2B5EF4-FFF2-40B4-BE49-F238E27FC236}">
                <a16:creationId xmlns:a16="http://schemas.microsoft.com/office/drawing/2014/main" id="{E89BDF95-CAC1-4652-900D-9837306A0EAC}"/>
              </a:ext>
            </a:extLst>
          </p:cNvPr>
          <p:cNvSpPr/>
          <p:nvPr userDrawn="1"/>
        </p:nvSpPr>
        <p:spPr>
          <a:xfrm flipH="1">
            <a:off x="1" y="0"/>
            <a:ext cx="12191997" cy="6907207"/>
          </a:xfrm>
          <a:custGeom>
            <a:avLst/>
            <a:gdLst>
              <a:gd name="connsiteX0" fmla="*/ 3118607 w 12191997"/>
              <a:gd name="connsiteY0" fmla="*/ 0 h 6907207"/>
              <a:gd name="connsiteX1" fmla="*/ 0 w 12191997"/>
              <a:gd name="connsiteY1" fmla="*/ 0 h 6907207"/>
              <a:gd name="connsiteX2" fmla="*/ 0 w 12191997"/>
              <a:gd name="connsiteY2" fmla="*/ 6856237 h 6907207"/>
              <a:gd name="connsiteX3" fmla="*/ 12093426 w 12191997"/>
              <a:gd name="connsiteY3" fmla="*/ 6866255 h 6907207"/>
              <a:gd name="connsiteX4" fmla="*/ 12191997 w 12191997"/>
              <a:gd name="connsiteY4" fmla="*/ 6865686 h 6907207"/>
              <a:gd name="connsiteX5" fmla="*/ 12191997 w 12191997"/>
              <a:gd name="connsiteY5" fmla="*/ 6305114 h 6907207"/>
              <a:gd name="connsiteX6" fmla="*/ 11828989 w 12191997"/>
              <a:gd name="connsiteY6" fmla="*/ 6072639 h 6907207"/>
              <a:gd name="connsiteX7" fmla="*/ 3887525 w 12191997"/>
              <a:gd name="connsiteY7" fmla="*/ 4922401 h 6907207"/>
              <a:gd name="connsiteX8" fmla="*/ 3089308 w 12191997"/>
              <a:gd name="connsiteY8" fmla="*/ 35122 h 690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1997" h="6907207">
                <a:moveTo>
                  <a:pt x="3118607" y="0"/>
                </a:moveTo>
                <a:lnTo>
                  <a:pt x="0" y="0"/>
                </a:lnTo>
                <a:lnTo>
                  <a:pt x="0" y="6856237"/>
                </a:lnTo>
                <a:cubicBezTo>
                  <a:pt x="11184" y="6954751"/>
                  <a:pt x="9225654" y="6883137"/>
                  <a:pt x="12093426" y="6866255"/>
                </a:cubicBezTo>
                <a:lnTo>
                  <a:pt x="12191997" y="6865686"/>
                </a:lnTo>
                <a:lnTo>
                  <a:pt x="12191997" y="6305114"/>
                </a:lnTo>
                <a:lnTo>
                  <a:pt x="11828989" y="6072639"/>
                </a:lnTo>
                <a:cubicBezTo>
                  <a:pt x="8329188" y="3956658"/>
                  <a:pt x="5468093" y="5802925"/>
                  <a:pt x="3887525" y="4922401"/>
                </a:cubicBezTo>
                <a:cubicBezTo>
                  <a:pt x="2230772" y="3999437"/>
                  <a:pt x="2100682" y="1312893"/>
                  <a:pt x="3089308" y="35122"/>
                </a:cubicBezTo>
                <a:close/>
              </a:path>
            </a:pathLst>
          </a:cu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6DE8B8AB-6E7B-4A39-839B-2864F489564D}"/>
              </a:ext>
            </a:extLst>
          </p:cNvPr>
          <p:cNvSpPr/>
          <p:nvPr userDrawn="1"/>
        </p:nvSpPr>
        <p:spPr>
          <a:xfrm flipH="1">
            <a:off x="0" y="1"/>
            <a:ext cx="12191999" cy="6907206"/>
          </a:xfrm>
          <a:custGeom>
            <a:avLst/>
            <a:gdLst>
              <a:gd name="connsiteX0" fmla="*/ 0 w 12192000"/>
              <a:gd name="connsiteY0" fmla="*/ 0 h 6858000"/>
              <a:gd name="connsiteX1" fmla="*/ 3160822 w 12192000"/>
              <a:gd name="connsiteY1" fmla="*/ 0 h 6858000"/>
              <a:gd name="connsiteX2" fmla="*/ 3111867 w 12192000"/>
              <a:gd name="connsiteY2" fmla="*/ 45316 h 6858000"/>
              <a:gd name="connsiteX3" fmla="*/ 3492416 w 12192000"/>
              <a:gd name="connsiteY3" fmla="*/ 5143500 h 6858000"/>
              <a:gd name="connsiteX4" fmla="*/ 12190752 w 12192000"/>
              <a:gd name="connsiteY4" fmla="*/ 6848497 h 6858000"/>
              <a:gd name="connsiteX5" fmla="*/ 12145755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 name="connsiteX0" fmla="*/ 0 w 12192000"/>
              <a:gd name="connsiteY0" fmla="*/ 0 h 6858000"/>
              <a:gd name="connsiteX1" fmla="*/ 3160822 w 12192000"/>
              <a:gd name="connsiteY1" fmla="*/ 0 h 6858000"/>
              <a:gd name="connsiteX2" fmla="*/ 3111867 w 12192000"/>
              <a:gd name="connsiteY2" fmla="*/ 45316 h 6858000"/>
              <a:gd name="connsiteX3" fmla="*/ 3625766 w 12192000"/>
              <a:gd name="connsiteY3" fmla="*/ 4419600 h 6858000"/>
              <a:gd name="connsiteX4" fmla="*/ 12190752 w 12192000"/>
              <a:gd name="connsiteY4" fmla="*/ 6848497 h 6858000"/>
              <a:gd name="connsiteX5" fmla="*/ 12145755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 name="connsiteX9" fmla="*/ 0 w 12192000"/>
              <a:gd name="connsiteY9" fmla="*/ 0 h 6858000"/>
              <a:gd name="connsiteX0" fmla="*/ 0 w 12192000"/>
              <a:gd name="connsiteY0" fmla="*/ 0 h 6858000"/>
              <a:gd name="connsiteX1" fmla="*/ 3160822 w 12192000"/>
              <a:gd name="connsiteY1" fmla="*/ 0 h 6858000"/>
              <a:gd name="connsiteX2" fmla="*/ 3111867 w 12192000"/>
              <a:gd name="connsiteY2" fmla="*/ 45316 h 6858000"/>
              <a:gd name="connsiteX3" fmla="*/ 3663866 w 12192000"/>
              <a:gd name="connsiteY3" fmla="*/ 4438650 h 6858000"/>
              <a:gd name="connsiteX4" fmla="*/ 12190752 w 12192000"/>
              <a:gd name="connsiteY4" fmla="*/ 6848497 h 6858000"/>
              <a:gd name="connsiteX5" fmla="*/ 12145755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 name="connsiteX9" fmla="*/ 0 w 12192000"/>
              <a:gd name="connsiteY9" fmla="*/ 0 h 6858000"/>
              <a:gd name="connsiteX0" fmla="*/ 0 w 12192000"/>
              <a:gd name="connsiteY0" fmla="*/ 0 h 6858000"/>
              <a:gd name="connsiteX1" fmla="*/ 3160822 w 12192000"/>
              <a:gd name="connsiteY1" fmla="*/ 0 h 6858000"/>
              <a:gd name="connsiteX2" fmla="*/ 3111867 w 12192000"/>
              <a:gd name="connsiteY2" fmla="*/ 45316 h 6858000"/>
              <a:gd name="connsiteX3" fmla="*/ 3663866 w 12192000"/>
              <a:gd name="connsiteY3" fmla="*/ 4991100 h 6858000"/>
              <a:gd name="connsiteX4" fmla="*/ 12190752 w 12192000"/>
              <a:gd name="connsiteY4" fmla="*/ 6848497 h 6858000"/>
              <a:gd name="connsiteX5" fmla="*/ 12145755 w 12192000"/>
              <a:gd name="connsiteY5" fmla="*/ 0 h 6858000"/>
              <a:gd name="connsiteX6" fmla="*/ 12192000 w 12192000"/>
              <a:gd name="connsiteY6" fmla="*/ 0 h 6858000"/>
              <a:gd name="connsiteX7" fmla="*/ 12192000 w 12192000"/>
              <a:gd name="connsiteY7" fmla="*/ 6858000 h 6858000"/>
              <a:gd name="connsiteX8" fmla="*/ 0 w 12192000"/>
              <a:gd name="connsiteY8" fmla="*/ 6858000 h 6858000"/>
              <a:gd name="connsiteX9" fmla="*/ 0 w 12192000"/>
              <a:gd name="connsiteY9" fmla="*/ 0 h 6858000"/>
              <a:gd name="connsiteX0" fmla="*/ 0 w 12192000"/>
              <a:gd name="connsiteY0" fmla="*/ 0 h 6858000"/>
              <a:gd name="connsiteX1" fmla="*/ 3160822 w 12192000"/>
              <a:gd name="connsiteY1" fmla="*/ 0 h 6858000"/>
              <a:gd name="connsiteX2" fmla="*/ 3111867 w 12192000"/>
              <a:gd name="connsiteY2" fmla="*/ 45316 h 6858000"/>
              <a:gd name="connsiteX3" fmla="*/ 3663866 w 12192000"/>
              <a:gd name="connsiteY3" fmla="*/ 4991100 h 6858000"/>
              <a:gd name="connsiteX4" fmla="*/ 12190752 w 12192000"/>
              <a:gd name="connsiteY4" fmla="*/ 6848497 h 6858000"/>
              <a:gd name="connsiteX5" fmla="*/ 12145755 w 12192000"/>
              <a:gd name="connsiteY5" fmla="*/ 0 h 6858000"/>
              <a:gd name="connsiteX6" fmla="*/ 12192000 w 12192000"/>
              <a:gd name="connsiteY6" fmla="*/ 6858000 h 6858000"/>
              <a:gd name="connsiteX7" fmla="*/ 0 w 12192000"/>
              <a:gd name="connsiteY7" fmla="*/ 6858000 h 6858000"/>
              <a:gd name="connsiteX8" fmla="*/ 0 w 12192000"/>
              <a:gd name="connsiteY8" fmla="*/ 0 h 6858000"/>
              <a:gd name="connsiteX0" fmla="*/ 0 w 13496351"/>
              <a:gd name="connsiteY0" fmla="*/ 0 h 6988931"/>
              <a:gd name="connsiteX1" fmla="*/ 3160822 w 13496351"/>
              <a:gd name="connsiteY1" fmla="*/ 0 h 6988931"/>
              <a:gd name="connsiteX2" fmla="*/ 3111867 w 13496351"/>
              <a:gd name="connsiteY2" fmla="*/ 45316 h 6988931"/>
              <a:gd name="connsiteX3" fmla="*/ 3663866 w 13496351"/>
              <a:gd name="connsiteY3" fmla="*/ 4991100 h 6988931"/>
              <a:gd name="connsiteX4" fmla="*/ 12190752 w 13496351"/>
              <a:gd name="connsiteY4" fmla="*/ 6848497 h 6988931"/>
              <a:gd name="connsiteX5" fmla="*/ 12192000 w 13496351"/>
              <a:gd name="connsiteY5" fmla="*/ 6858000 h 6988931"/>
              <a:gd name="connsiteX6" fmla="*/ 0 w 13496351"/>
              <a:gd name="connsiteY6" fmla="*/ 6858000 h 6988931"/>
              <a:gd name="connsiteX7" fmla="*/ 0 w 13496351"/>
              <a:gd name="connsiteY7" fmla="*/ 0 h 6988931"/>
              <a:gd name="connsiteX0" fmla="*/ 0 w 13496351"/>
              <a:gd name="connsiteY0" fmla="*/ 0 h 6988931"/>
              <a:gd name="connsiteX1" fmla="*/ 3160822 w 13496351"/>
              <a:gd name="connsiteY1" fmla="*/ 0 h 6988931"/>
              <a:gd name="connsiteX2" fmla="*/ 3111867 w 13496351"/>
              <a:gd name="connsiteY2" fmla="*/ 45316 h 6988931"/>
              <a:gd name="connsiteX3" fmla="*/ 3663866 w 13496351"/>
              <a:gd name="connsiteY3" fmla="*/ 4991100 h 6988931"/>
              <a:gd name="connsiteX4" fmla="*/ 12190752 w 13496351"/>
              <a:gd name="connsiteY4" fmla="*/ 6848497 h 6988931"/>
              <a:gd name="connsiteX5" fmla="*/ 12192000 w 13496351"/>
              <a:gd name="connsiteY5" fmla="*/ 6858000 h 6988931"/>
              <a:gd name="connsiteX6" fmla="*/ 12192000 w 13496351"/>
              <a:gd name="connsiteY6" fmla="*/ 6838950 h 6988931"/>
              <a:gd name="connsiteX7" fmla="*/ 0 w 13496351"/>
              <a:gd name="connsiteY7" fmla="*/ 6858000 h 6988931"/>
              <a:gd name="connsiteX8" fmla="*/ 0 w 13496351"/>
              <a:gd name="connsiteY8" fmla="*/ 0 h 6988931"/>
              <a:gd name="connsiteX0" fmla="*/ 0 w 13496351"/>
              <a:gd name="connsiteY0" fmla="*/ 0 h 6988931"/>
              <a:gd name="connsiteX1" fmla="*/ 3160822 w 13496351"/>
              <a:gd name="connsiteY1" fmla="*/ 0 h 6988931"/>
              <a:gd name="connsiteX2" fmla="*/ 3111867 w 13496351"/>
              <a:gd name="connsiteY2" fmla="*/ 45316 h 6988931"/>
              <a:gd name="connsiteX3" fmla="*/ 3663866 w 13496351"/>
              <a:gd name="connsiteY3" fmla="*/ 4991100 h 6988931"/>
              <a:gd name="connsiteX4" fmla="*/ 12190752 w 13496351"/>
              <a:gd name="connsiteY4" fmla="*/ 6848497 h 6988931"/>
              <a:gd name="connsiteX5" fmla="*/ 12192000 w 13496351"/>
              <a:gd name="connsiteY5" fmla="*/ 6858000 h 6988931"/>
              <a:gd name="connsiteX6" fmla="*/ 12192000 w 13496351"/>
              <a:gd name="connsiteY6" fmla="*/ 6838950 h 6988931"/>
              <a:gd name="connsiteX7" fmla="*/ 12211050 w 13496351"/>
              <a:gd name="connsiteY7" fmla="*/ 6858000 h 6988931"/>
              <a:gd name="connsiteX8" fmla="*/ 0 w 13496351"/>
              <a:gd name="connsiteY8" fmla="*/ 6858000 h 6988931"/>
              <a:gd name="connsiteX9" fmla="*/ 0 w 13496351"/>
              <a:gd name="connsiteY9" fmla="*/ 0 h 6988931"/>
              <a:gd name="connsiteX0" fmla="*/ 0 w 13496351"/>
              <a:gd name="connsiteY0" fmla="*/ 0 h 7181850"/>
              <a:gd name="connsiteX1" fmla="*/ 3160822 w 13496351"/>
              <a:gd name="connsiteY1" fmla="*/ 0 h 7181850"/>
              <a:gd name="connsiteX2" fmla="*/ 3111867 w 13496351"/>
              <a:gd name="connsiteY2" fmla="*/ 45316 h 7181850"/>
              <a:gd name="connsiteX3" fmla="*/ 3663866 w 13496351"/>
              <a:gd name="connsiteY3" fmla="*/ 4991100 h 7181850"/>
              <a:gd name="connsiteX4" fmla="*/ 12190752 w 13496351"/>
              <a:gd name="connsiteY4" fmla="*/ 6848497 h 7181850"/>
              <a:gd name="connsiteX5" fmla="*/ 12192000 w 13496351"/>
              <a:gd name="connsiteY5" fmla="*/ 6858000 h 7181850"/>
              <a:gd name="connsiteX6" fmla="*/ 12192000 w 13496351"/>
              <a:gd name="connsiteY6" fmla="*/ 6838950 h 7181850"/>
              <a:gd name="connsiteX7" fmla="*/ 12058650 w 13496351"/>
              <a:gd name="connsiteY7" fmla="*/ 7181850 h 7181850"/>
              <a:gd name="connsiteX8" fmla="*/ 0 w 13496351"/>
              <a:gd name="connsiteY8" fmla="*/ 6858000 h 7181850"/>
              <a:gd name="connsiteX9" fmla="*/ 0 w 13496351"/>
              <a:gd name="connsiteY9" fmla="*/ 0 h 7181850"/>
              <a:gd name="connsiteX0" fmla="*/ 0 w 13496351"/>
              <a:gd name="connsiteY0" fmla="*/ 0 h 7181850"/>
              <a:gd name="connsiteX1" fmla="*/ 3160822 w 13496351"/>
              <a:gd name="connsiteY1" fmla="*/ 0 h 7181850"/>
              <a:gd name="connsiteX2" fmla="*/ 3111867 w 13496351"/>
              <a:gd name="connsiteY2" fmla="*/ 45316 h 7181850"/>
              <a:gd name="connsiteX3" fmla="*/ 3663866 w 13496351"/>
              <a:gd name="connsiteY3" fmla="*/ 4991100 h 7181850"/>
              <a:gd name="connsiteX4" fmla="*/ 12190752 w 13496351"/>
              <a:gd name="connsiteY4" fmla="*/ 6848497 h 7181850"/>
              <a:gd name="connsiteX5" fmla="*/ 12192000 w 13496351"/>
              <a:gd name="connsiteY5" fmla="*/ 6858000 h 7181850"/>
              <a:gd name="connsiteX6" fmla="*/ 12649200 w 13496351"/>
              <a:gd name="connsiteY6" fmla="*/ 7143750 h 7181850"/>
              <a:gd name="connsiteX7" fmla="*/ 12058650 w 13496351"/>
              <a:gd name="connsiteY7" fmla="*/ 7181850 h 7181850"/>
              <a:gd name="connsiteX8" fmla="*/ 0 w 13496351"/>
              <a:gd name="connsiteY8" fmla="*/ 6858000 h 7181850"/>
              <a:gd name="connsiteX9" fmla="*/ 0 w 13496351"/>
              <a:gd name="connsiteY9" fmla="*/ 0 h 7181850"/>
              <a:gd name="connsiteX0" fmla="*/ 0 w 13496351"/>
              <a:gd name="connsiteY0" fmla="*/ 0 h 7181850"/>
              <a:gd name="connsiteX1" fmla="*/ 3160822 w 13496351"/>
              <a:gd name="connsiteY1" fmla="*/ 0 h 7181850"/>
              <a:gd name="connsiteX2" fmla="*/ 3111867 w 13496351"/>
              <a:gd name="connsiteY2" fmla="*/ 45316 h 7181850"/>
              <a:gd name="connsiteX3" fmla="*/ 3663866 w 13496351"/>
              <a:gd name="connsiteY3" fmla="*/ 4991100 h 7181850"/>
              <a:gd name="connsiteX4" fmla="*/ 12190752 w 13496351"/>
              <a:gd name="connsiteY4" fmla="*/ 6848497 h 7181850"/>
              <a:gd name="connsiteX5" fmla="*/ 12192000 w 13496351"/>
              <a:gd name="connsiteY5" fmla="*/ 6858000 h 7181850"/>
              <a:gd name="connsiteX6" fmla="*/ 12058650 w 13496351"/>
              <a:gd name="connsiteY6" fmla="*/ 7181850 h 7181850"/>
              <a:gd name="connsiteX7" fmla="*/ 0 w 13496351"/>
              <a:gd name="connsiteY7" fmla="*/ 6858000 h 7181850"/>
              <a:gd name="connsiteX8" fmla="*/ 0 w 13496351"/>
              <a:gd name="connsiteY8" fmla="*/ 0 h 7181850"/>
              <a:gd name="connsiteX0" fmla="*/ 0 w 13496351"/>
              <a:gd name="connsiteY0" fmla="*/ 0 h 6988931"/>
              <a:gd name="connsiteX1" fmla="*/ 3160822 w 13496351"/>
              <a:gd name="connsiteY1" fmla="*/ 0 h 6988931"/>
              <a:gd name="connsiteX2" fmla="*/ 3111867 w 13496351"/>
              <a:gd name="connsiteY2" fmla="*/ 45316 h 6988931"/>
              <a:gd name="connsiteX3" fmla="*/ 3663866 w 13496351"/>
              <a:gd name="connsiteY3" fmla="*/ 4991100 h 6988931"/>
              <a:gd name="connsiteX4" fmla="*/ 12190752 w 13496351"/>
              <a:gd name="connsiteY4" fmla="*/ 6848497 h 6988931"/>
              <a:gd name="connsiteX5" fmla="*/ 12192000 w 13496351"/>
              <a:gd name="connsiteY5" fmla="*/ 6858000 h 6988931"/>
              <a:gd name="connsiteX6" fmla="*/ 0 w 13496351"/>
              <a:gd name="connsiteY6" fmla="*/ 6858000 h 6988931"/>
              <a:gd name="connsiteX7" fmla="*/ 0 w 13496351"/>
              <a:gd name="connsiteY7" fmla="*/ 0 h 6988931"/>
              <a:gd name="connsiteX0" fmla="*/ 0 w 12817132"/>
              <a:gd name="connsiteY0" fmla="*/ 0 h 6998034"/>
              <a:gd name="connsiteX1" fmla="*/ 3160822 w 12817132"/>
              <a:gd name="connsiteY1" fmla="*/ 0 h 6998034"/>
              <a:gd name="connsiteX2" fmla="*/ 3111867 w 12817132"/>
              <a:gd name="connsiteY2" fmla="*/ 45316 h 6998034"/>
              <a:gd name="connsiteX3" fmla="*/ 3663866 w 12817132"/>
              <a:gd name="connsiteY3" fmla="*/ 4991100 h 6998034"/>
              <a:gd name="connsiteX4" fmla="*/ 12190752 w 12817132"/>
              <a:gd name="connsiteY4" fmla="*/ 6848497 h 6998034"/>
              <a:gd name="connsiteX5" fmla="*/ 12192000 w 12817132"/>
              <a:gd name="connsiteY5" fmla="*/ 6858000 h 6998034"/>
              <a:gd name="connsiteX6" fmla="*/ 0 w 12817132"/>
              <a:gd name="connsiteY6" fmla="*/ 6858000 h 6998034"/>
              <a:gd name="connsiteX7" fmla="*/ 0 w 12817132"/>
              <a:gd name="connsiteY7" fmla="*/ 0 h 6998034"/>
              <a:gd name="connsiteX0" fmla="*/ 0 w 12881430"/>
              <a:gd name="connsiteY0" fmla="*/ 0 h 7564985"/>
              <a:gd name="connsiteX1" fmla="*/ 3160822 w 12881430"/>
              <a:gd name="connsiteY1" fmla="*/ 0 h 7564985"/>
              <a:gd name="connsiteX2" fmla="*/ 3111867 w 12881430"/>
              <a:gd name="connsiteY2" fmla="*/ 45316 h 7564985"/>
              <a:gd name="connsiteX3" fmla="*/ 3663866 w 12881430"/>
              <a:gd name="connsiteY3" fmla="*/ 4991100 h 7564985"/>
              <a:gd name="connsiteX4" fmla="*/ 12190752 w 12881430"/>
              <a:gd name="connsiteY4" fmla="*/ 6848497 h 7564985"/>
              <a:gd name="connsiteX5" fmla="*/ 12420600 w 12881430"/>
              <a:gd name="connsiteY5" fmla="*/ 7562850 h 7564985"/>
              <a:gd name="connsiteX6" fmla="*/ 0 w 12881430"/>
              <a:gd name="connsiteY6" fmla="*/ 6858000 h 7564985"/>
              <a:gd name="connsiteX7" fmla="*/ 0 w 12881430"/>
              <a:gd name="connsiteY7" fmla="*/ 0 h 7564985"/>
              <a:gd name="connsiteX0" fmla="*/ 0 w 12190752"/>
              <a:gd name="connsiteY0" fmla="*/ 0 h 7438685"/>
              <a:gd name="connsiteX1" fmla="*/ 3160822 w 12190752"/>
              <a:gd name="connsiteY1" fmla="*/ 0 h 7438685"/>
              <a:gd name="connsiteX2" fmla="*/ 3111867 w 12190752"/>
              <a:gd name="connsiteY2" fmla="*/ 45316 h 7438685"/>
              <a:gd name="connsiteX3" fmla="*/ 3663866 w 12190752"/>
              <a:gd name="connsiteY3" fmla="*/ 4991100 h 7438685"/>
              <a:gd name="connsiteX4" fmla="*/ 12190752 w 12190752"/>
              <a:gd name="connsiteY4" fmla="*/ 6848497 h 7438685"/>
              <a:gd name="connsiteX5" fmla="*/ 0 w 12190752"/>
              <a:gd name="connsiteY5" fmla="*/ 6858000 h 7438685"/>
              <a:gd name="connsiteX6" fmla="*/ 0 w 12190752"/>
              <a:gd name="connsiteY6" fmla="*/ 0 h 7438685"/>
              <a:gd name="connsiteX0" fmla="*/ 0 w 12190775"/>
              <a:gd name="connsiteY0" fmla="*/ 0 h 7360056"/>
              <a:gd name="connsiteX1" fmla="*/ 3160822 w 12190775"/>
              <a:gd name="connsiteY1" fmla="*/ 0 h 7360056"/>
              <a:gd name="connsiteX2" fmla="*/ 3111867 w 12190775"/>
              <a:gd name="connsiteY2" fmla="*/ 45316 h 7360056"/>
              <a:gd name="connsiteX3" fmla="*/ 3663866 w 12190775"/>
              <a:gd name="connsiteY3" fmla="*/ 4991100 h 7360056"/>
              <a:gd name="connsiteX4" fmla="*/ 12190752 w 12190775"/>
              <a:gd name="connsiteY4" fmla="*/ 6848497 h 7360056"/>
              <a:gd name="connsiteX5" fmla="*/ 0 w 12190775"/>
              <a:gd name="connsiteY5" fmla="*/ 6858000 h 7360056"/>
              <a:gd name="connsiteX6" fmla="*/ 0 w 12190775"/>
              <a:gd name="connsiteY6" fmla="*/ 0 h 7360056"/>
              <a:gd name="connsiteX0" fmla="*/ 0 w 12190771"/>
              <a:gd name="connsiteY0" fmla="*/ 0 h 6903255"/>
              <a:gd name="connsiteX1" fmla="*/ 3160822 w 12190771"/>
              <a:gd name="connsiteY1" fmla="*/ 0 h 6903255"/>
              <a:gd name="connsiteX2" fmla="*/ 3111867 w 12190771"/>
              <a:gd name="connsiteY2" fmla="*/ 45316 h 6903255"/>
              <a:gd name="connsiteX3" fmla="*/ 3663866 w 12190771"/>
              <a:gd name="connsiteY3" fmla="*/ 4991100 h 6903255"/>
              <a:gd name="connsiteX4" fmla="*/ 12190752 w 12190771"/>
              <a:gd name="connsiteY4" fmla="*/ 6848497 h 6903255"/>
              <a:gd name="connsiteX5" fmla="*/ 0 w 12190771"/>
              <a:gd name="connsiteY5" fmla="*/ 6858000 h 6903255"/>
              <a:gd name="connsiteX6" fmla="*/ 0 w 12190771"/>
              <a:gd name="connsiteY6" fmla="*/ 0 h 6903255"/>
              <a:gd name="connsiteX0" fmla="*/ 0 w 12190771"/>
              <a:gd name="connsiteY0" fmla="*/ 0 h 6903255"/>
              <a:gd name="connsiteX1" fmla="*/ 3160822 w 12190771"/>
              <a:gd name="connsiteY1" fmla="*/ 0 h 6903255"/>
              <a:gd name="connsiteX2" fmla="*/ 3111867 w 12190771"/>
              <a:gd name="connsiteY2" fmla="*/ 45316 h 6903255"/>
              <a:gd name="connsiteX3" fmla="*/ 3663866 w 12190771"/>
              <a:gd name="connsiteY3" fmla="*/ 4991100 h 6903255"/>
              <a:gd name="connsiteX4" fmla="*/ 12190752 w 12190771"/>
              <a:gd name="connsiteY4" fmla="*/ 6848497 h 6903255"/>
              <a:gd name="connsiteX5" fmla="*/ 0 w 12190771"/>
              <a:gd name="connsiteY5" fmla="*/ 6858000 h 6903255"/>
              <a:gd name="connsiteX6" fmla="*/ 0 w 12190771"/>
              <a:gd name="connsiteY6" fmla="*/ 0 h 6903255"/>
              <a:gd name="connsiteX0" fmla="*/ 0 w 12241566"/>
              <a:gd name="connsiteY0" fmla="*/ 0 h 6903255"/>
              <a:gd name="connsiteX1" fmla="*/ 3160822 w 12241566"/>
              <a:gd name="connsiteY1" fmla="*/ 0 h 6903255"/>
              <a:gd name="connsiteX2" fmla="*/ 3111867 w 12241566"/>
              <a:gd name="connsiteY2" fmla="*/ 45316 h 6903255"/>
              <a:gd name="connsiteX3" fmla="*/ 3663866 w 12241566"/>
              <a:gd name="connsiteY3" fmla="*/ 4991100 h 6903255"/>
              <a:gd name="connsiteX4" fmla="*/ 12241547 w 12241566"/>
              <a:gd name="connsiteY4" fmla="*/ 6848497 h 6903255"/>
              <a:gd name="connsiteX5" fmla="*/ 0 w 12241566"/>
              <a:gd name="connsiteY5" fmla="*/ 6858000 h 6903255"/>
              <a:gd name="connsiteX6" fmla="*/ 0 w 12241566"/>
              <a:gd name="connsiteY6" fmla="*/ 0 h 6903255"/>
              <a:gd name="connsiteX0" fmla="*/ 0 w 11902934"/>
              <a:gd name="connsiteY0" fmla="*/ 0 h 7237964"/>
              <a:gd name="connsiteX1" fmla="*/ 3160822 w 11902934"/>
              <a:gd name="connsiteY1" fmla="*/ 0 h 7237964"/>
              <a:gd name="connsiteX2" fmla="*/ 3111867 w 11902934"/>
              <a:gd name="connsiteY2" fmla="*/ 45316 h 7237964"/>
              <a:gd name="connsiteX3" fmla="*/ 3663866 w 11902934"/>
              <a:gd name="connsiteY3" fmla="*/ 4991100 h 7237964"/>
              <a:gd name="connsiteX4" fmla="*/ 11902914 w 11902934"/>
              <a:gd name="connsiteY4" fmla="*/ 7237964 h 7237964"/>
              <a:gd name="connsiteX5" fmla="*/ 0 w 11902934"/>
              <a:gd name="connsiteY5" fmla="*/ 6858000 h 7237964"/>
              <a:gd name="connsiteX6" fmla="*/ 0 w 11902934"/>
              <a:gd name="connsiteY6" fmla="*/ 0 h 7237964"/>
              <a:gd name="connsiteX0" fmla="*/ 0 w 12190770"/>
              <a:gd name="connsiteY0" fmla="*/ 0 h 6907206"/>
              <a:gd name="connsiteX1" fmla="*/ 3160822 w 12190770"/>
              <a:gd name="connsiteY1" fmla="*/ 0 h 6907206"/>
              <a:gd name="connsiteX2" fmla="*/ 3111867 w 12190770"/>
              <a:gd name="connsiteY2" fmla="*/ 45316 h 6907206"/>
              <a:gd name="connsiteX3" fmla="*/ 3663866 w 12190770"/>
              <a:gd name="connsiteY3" fmla="*/ 4991100 h 6907206"/>
              <a:gd name="connsiteX4" fmla="*/ 12190751 w 12190770"/>
              <a:gd name="connsiteY4" fmla="*/ 6865431 h 6907206"/>
              <a:gd name="connsiteX5" fmla="*/ 0 w 12190770"/>
              <a:gd name="connsiteY5" fmla="*/ 6858000 h 6907206"/>
              <a:gd name="connsiteX6" fmla="*/ 0 w 12190770"/>
              <a:gd name="connsiteY6" fmla="*/ 0 h 6907206"/>
              <a:gd name="connsiteX0" fmla="*/ 0 w 12190770"/>
              <a:gd name="connsiteY0" fmla="*/ 0 h 6907206"/>
              <a:gd name="connsiteX1" fmla="*/ 3160822 w 12190770"/>
              <a:gd name="connsiteY1" fmla="*/ 0 h 6907206"/>
              <a:gd name="connsiteX2" fmla="*/ 3111867 w 12190770"/>
              <a:gd name="connsiteY2" fmla="*/ 45316 h 6907206"/>
              <a:gd name="connsiteX3" fmla="*/ 3663866 w 12190770"/>
              <a:gd name="connsiteY3" fmla="*/ 4991100 h 6907206"/>
              <a:gd name="connsiteX4" fmla="*/ 12190751 w 12190770"/>
              <a:gd name="connsiteY4" fmla="*/ 6865431 h 6907206"/>
              <a:gd name="connsiteX5" fmla="*/ 0 w 12190770"/>
              <a:gd name="connsiteY5" fmla="*/ 6858000 h 6907206"/>
              <a:gd name="connsiteX6" fmla="*/ 0 w 12190770"/>
              <a:gd name="connsiteY6" fmla="*/ 0 h 6907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0770" h="6907206">
                <a:moveTo>
                  <a:pt x="0" y="0"/>
                </a:moveTo>
                <a:lnTo>
                  <a:pt x="3160822" y="0"/>
                </a:lnTo>
                <a:lnTo>
                  <a:pt x="3111867" y="45316"/>
                </a:lnTo>
                <a:cubicBezTo>
                  <a:pt x="1969872" y="1153154"/>
                  <a:pt x="1998335" y="4040681"/>
                  <a:pt x="3663866" y="4991100"/>
                </a:cubicBezTo>
                <a:cubicBezTo>
                  <a:pt x="5307600" y="5929081"/>
                  <a:pt x="8420799" y="3661849"/>
                  <a:pt x="12190751" y="6865431"/>
                </a:cubicBezTo>
                <a:cubicBezTo>
                  <a:pt x="12208757" y="6852731"/>
                  <a:pt x="12492" y="6970716"/>
                  <a:pt x="0" y="6858000"/>
                </a:cubicBezTo>
                <a:lnTo>
                  <a:pt x="0" y="0"/>
                </a:lnTo>
                <a:close/>
              </a:path>
            </a:pathLst>
          </a:custGeom>
          <a:blipFill dpi="0" rotWithShape="1">
            <a:blip r:embed="rId3"/>
            <a:srcRect/>
            <a:stretch>
              <a:fillRect l="-1" r="-5" b="6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12"/>
          </p:nvPr>
        </p:nvSpPr>
        <p:spPr>
          <a:xfrm>
            <a:off x="9104086" y="6356350"/>
            <a:ext cx="2743200" cy="365125"/>
          </a:xfrm>
        </p:spPr>
        <p:txBody>
          <a:bodyPr/>
          <a:lstStyle/>
          <a:p>
            <a:fld id="{CA58EE0E-50D3-4403-8E38-1B325EB87D5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9" name="任意多边形: 形状 8">
            <a:extLst>
              <a:ext uri="{FF2B5EF4-FFF2-40B4-BE49-F238E27FC236}">
                <a16:creationId xmlns:a16="http://schemas.microsoft.com/office/drawing/2014/main" id="{FC2383E3-3386-4C3E-99C6-1312538FA424}"/>
              </a:ext>
            </a:extLst>
          </p:cNvPr>
          <p:cNvSpPr/>
          <p:nvPr userDrawn="1"/>
        </p:nvSpPr>
        <p:spPr>
          <a:xfrm>
            <a:off x="0" y="0"/>
            <a:ext cx="10172700" cy="6856766"/>
          </a:xfrm>
          <a:custGeom>
            <a:avLst/>
            <a:gdLst>
              <a:gd name="connsiteX0" fmla="*/ 0 w 10172700"/>
              <a:gd name="connsiteY0" fmla="*/ 0 h 6856766"/>
              <a:gd name="connsiteX1" fmla="*/ 4822503 w 10172700"/>
              <a:gd name="connsiteY1" fmla="*/ 0 h 6856766"/>
              <a:gd name="connsiteX2" fmla="*/ 10172700 w 10172700"/>
              <a:gd name="connsiteY2" fmla="*/ 6838950 h 6856766"/>
              <a:gd name="connsiteX3" fmla="*/ 0 w 10172700"/>
              <a:gd name="connsiteY3" fmla="*/ 6856766 h 6856766"/>
            </a:gdLst>
            <a:ahLst/>
            <a:cxnLst>
              <a:cxn ang="0">
                <a:pos x="connsiteX0" y="connsiteY0"/>
              </a:cxn>
              <a:cxn ang="0">
                <a:pos x="connsiteX1" y="connsiteY1"/>
              </a:cxn>
              <a:cxn ang="0">
                <a:pos x="connsiteX2" y="connsiteY2"/>
              </a:cxn>
              <a:cxn ang="0">
                <a:pos x="connsiteX3" y="connsiteY3"/>
              </a:cxn>
            </a:cxnLst>
            <a:rect l="l" t="t" r="r" b="b"/>
            <a:pathLst>
              <a:path w="10172700" h="6856766">
                <a:moveTo>
                  <a:pt x="0" y="0"/>
                </a:moveTo>
                <a:lnTo>
                  <a:pt x="4822503" y="0"/>
                </a:lnTo>
                <a:cubicBezTo>
                  <a:pt x="830164" y="1962150"/>
                  <a:pt x="1362635" y="5753100"/>
                  <a:pt x="10172700" y="6838950"/>
                </a:cubicBezTo>
                <a:lnTo>
                  <a:pt x="0" y="6856766"/>
                </a:lnTo>
                <a:close/>
              </a:path>
            </a:pathLst>
          </a:custGeom>
          <a:solidFill>
            <a:schemeClr val="accent5">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灯片编号占位符 2">
            <a:extLst>
              <a:ext uri="{FF2B5EF4-FFF2-40B4-BE49-F238E27FC236}">
                <a16:creationId xmlns:a16="http://schemas.microsoft.com/office/drawing/2014/main" id="{DF5AC667-9510-4F13-BAC7-B1D028441211}"/>
              </a:ext>
            </a:extLst>
          </p:cNvPr>
          <p:cNvSpPr>
            <a:spLocks noGrp="1"/>
          </p:cNvSpPr>
          <p:nvPr>
            <p:ph type="sldNum" sz="quarter" idx="10"/>
          </p:nvPr>
        </p:nvSpPr>
        <p:spPr/>
        <p:txBody>
          <a:bodyPr/>
          <a:lstStyle/>
          <a:p>
            <a:fld id="{CA58EE0E-50D3-4403-8E38-1B325EB87D5E}" type="slidenum">
              <a:rPr lang="zh-CN" altLang="en-US" smtClean="0"/>
              <a:pPr/>
              <a:t>‹#›</a:t>
            </a:fld>
            <a:endParaRPr lang="zh-CN" altLang="en-US" dirty="0">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072F5D69-E5A5-4F5A-8ABB-7A10743A52F3}"/>
              </a:ext>
            </a:extLst>
          </p:cNvPr>
          <p:cNvSpPr/>
          <p:nvPr userDrawn="1"/>
        </p:nvSpPr>
        <p:spPr>
          <a:xfrm>
            <a:off x="0" y="0"/>
            <a:ext cx="8172450" cy="6858000"/>
          </a:xfrm>
          <a:custGeom>
            <a:avLst/>
            <a:gdLst>
              <a:gd name="connsiteX0" fmla="*/ 0 w 5791200"/>
              <a:gd name="connsiteY0" fmla="*/ 0 h 6858000"/>
              <a:gd name="connsiteX1" fmla="*/ 5791200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5791200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5791200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19050 h 6877050"/>
              <a:gd name="connsiteX1" fmla="*/ 3638550 w 5791200"/>
              <a:gd name="connsiteY1" fmla="*/ 0 h 6877050"/>
              <a:gd name="connsiteX2" fmla="*/ 5791200 w 5791200"/>
              <a:gd name="connsiteY2" fmla="*/ 6877050 h 6877050"/>
              <a:gd name="connsiteX3" fmla="*/ 0 w 5791200"/>
              <a:gd name="connsiteY3" fmla="*/ 6877050 h 6877050"/>
              <a:gd name="connsiteX4" fmla="*/ 0 w 5791200"/>
              <a:gd name="connsiteY4" fmla="*/ 19050 h 6877050"/>
              <a:gd name="connsiteX0" fmla="*/ 0 w 5791200"/>
              <a:gd name="connsiteY0" fmla="*/ 19050 h 6877050"/>
              <a:gd name="connsiteX1" fmla="*/ 3638550 w 5791200"/>
              <a:gd name="connsiteY1" fmla="*/ 0 h 6877050"/>
              <a:gd name="connsiteX2" fmla="*/ 5791200 w 5791200"/>
              <a:gd name="connsiteY2" fmla="*/ 6877050 h 6877050"/>
              <a:gd name="connsiteX3" fmla="*/ 0 w 5791200"/>
              <a:gd name="connsiteY3" fmla="*/ 6877050 h 6877050"/>
              <a:gd name="connsiteX4" fmla="*/ 0 w 5791200"/>
              <a:gd name="connsiteY4" fmla="*/ 19050 h 6877050"/>
              <a:gd name="connsiteX0" fmla="*/ 0 w 5791200"/>
              <a:gd name="connsiteY0" fmla="*/ 19050 h 6877050"/>
              <a:gd name="connsiteX1" fmla="*/ 3638550 w 5791200"/>
              <a:gd name="connsiteY1" fmla="*/ 0 h 6877050"/>
              <a:gd name="connsiteX2" fmla="*/ 5791200 w 5791200"/>
              <a:gd name="connsiteY2" fmla="*/ 6877050 h 6877050"/>
              <a:gd name="connsiteX3" fmla="*/ 0 w 5791200"/>
              <a:gd name="connsiteY3" fmla="*/ 6877050 h 6877050"/>
              <a:gd name="connsiteX4" fmla="*/ 0 w 5791200"/>
              <a:gd name="connsiteY4" fmla="*/ 19050 h 6877050"/>
              <a:gd name="connsiteX0" fmla="*/ 0 w 5791200"/>
              <a:gd name="connsiteY0" fmla="*/ 0 h 6858000"/>
              <a:gd name="connsiteX1" fmla="*/ 2381969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2381969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2381969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2381969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5791200"/>
              <a:gd name="connsiteY0" fmla="*/ 0 h 6858000"/>
              <a:gd name="connsiteX1" fmla="*/ 2381969 w 5791200"/>
              <a:gd name="connsiteY1" fmla="*/ 0 h 6858000"/>
              <a:gd name="connsiteX2" fmla="*/ 5791200 w 5791200"/>
              <a:gd name="connsiteY2" fmla="*/ 6858000 h 6858000"/>
              <a:gd name="connsiteX3" fmla="*/ 0 w 5791200"/>
              <a:gd name="connsiteY3" fmla="*/ 6858000 h 6858000"/>
              <a:gd name="connsiteX4" fmla="*/ 0 w 5791200"/>
              <a:gd name="connsiteY4" fmla="*/ 0 h 6858000"/>
              <a:gd name="connsiteX0" fmla="*/ 0 w 4687594"/>
              <a:gd name="connsiteY0" fmla="*/ 0 h 6858000"/>
              <a:gd name="connsiteX1" fmla="*/ 2381969 w 4687594"/>
              <a:gd name="connsiteY1" fmla="*/ 0 h 6858000"/>
              <a:gd name="connsiteX2" fmla="*/ 4687594 w 4687594"/>
              <a:gd name="connsiteY2" fmla="*/ 6838950 h 6858000"/>
              <a:gd name="connsiteX3" fmla="*/ 0 w 4687594"/>
              <a:gd name="connsiteY3" fmla="*/ 6858000 h 6858000"/>
              <a:gd name="connsiteX4" fmla="*/ 0 w 4687594"/>
              <a:gd name="connsiteY4" fmla="*/ 0 h 6858000"/>
              <a:gd name="connsiteX0" fmla="*/ 0 w 4687594"/>
              <a:gd name="connsiteY0" fmla="*/ 0 h 6858000"/>
              <a:gd name="connsiteX1" fmla="*/ 2381969 w 4687594"/>
              <a:gd name="connsiteY1" fmla="*/ 0 h 6858000"/>
              <a:gd name="connsiteX2" fmla="*/ 4687594 w 4687594"/>
              <a:gd name="connsiteY2" fmla="*/ 6838950 h 6858000"/>
              <a:gd name="connsiteX3" fmla="*/ 0 w 4687594"/>
              <a:gd name="connsiteY3" fmla="*/ 6858000 h 6858000"/>
              <a:gd name="connsiteX4" fmla="*/ 0 w 4687594"/>
              <a:gd name="connsiteY4" fmla="*/ 0 h 6858000"/>
              <a:gd name="connsiteX0" fmla="*/ 0 w 4687594"/>
              <a:gd name="connsiteY0" fmla="*/ 0 h 6858000"/>
              <a:gd name="connsiteX1" fmla="*/ 2381969 w 4687594"/>
              <a:gd name="connsiteY1" fmla="*/ 0 h 6858000"/>
              <a:gd name="connsiteX2" fmla="*/ 4687594 w 4687594"/>
              <a:gd name="connsiteY2" fmla="*/ 6838950 h 6858000"/>
              <a:gd name="connsiteX3" fmla="*/ 0 w 4687594"/>
              <a:gd name="connsiteY3" fmla="*/ 6858000 h 6858000"/>
              <a:gd name="connsiteX4" fmla="*/ 0 w 4687594"/>
              <a:gd name="connsiteY4" fmla="*/ 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594" h="6858000">
                <a:moveTo>
                  <a:pt x="0" y="0"/>
                </a:moveTo>
                <a:lnTo>
                  <a:pt x="2381969" y="0"/>
                </a:lnTo>
                <a:cubicBezTo>
                  <a:pt x="661502" y="1962150"/>
                  <a:pt x="890966" y="5753100"/>
                  <a:pt x="4687594" y="6838950"/>
                </a:cubicBezTo>
                <a:lnTo>
                  <a:pt x="0" y="6858000"/>
                </a:lnTo>
                <a:lnTo>
                  <a:pt x="0" y="0"/>
                </a:lnTo>
                <a:close/>
              </a:path>
            </a:pathLst>
          </a:custGeom>
          <a:blipFill>
            <a:blip r:embed="rId2"/>
            <a:stretch>
              <a:fillRect l="-1" r="-5" b="65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313893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p:txBody>
          <a:bodyPr/>
          <a:lstStyle/>
          <a:p>
            <a:fld id="{CA58EE0E-50D3-4403-8E38-1B325EB87D5E}" type="slidenum">
              <a:rPr lang="zh-CN" altLang="en-US" smtClean="0"/>
              <a:t>‹#›</a:t>
            </a:fld>
            <a:endParaRPr lang="zh-CN" altLang="en-US"/>
          </a:p>
        </p:txBody>
      </p:sp>
      <p:sp>
        <p:nvSpPr>
          <p:cNvPr id="4" name="矩形 3">
            <a:extLst>
              <a:ext uri="{FF2B5EF4-FFF2-40B4-BE49-F238E27FC236}">
                <a16:creationId xmlns:a16="http://schemas.microsoft.com/office/drawing/2014/main" id="{F2BB6E40-3532-4990-A660-33BE662BA9F0}"/>
              </a:ext>
            </a:extLst>
          </p:cNvPr>
          <p:cNvSpPr/>
          <p:nvPr userDrawn="1"/>
        </p:nvSpPr>
        <p:spPr>
          <a:xfrm flipH="1">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661081D2-A94D-42AD-855E-6C9B70E502EF}"/>
              </a:ext>
            </a:extLst>
          </p:cNvPr>
          <p:cNvSpPr/>
          <p:nvPr userDrawn="1"/>
        </p:nvSpPr>
        <p:spPr>
          <a:xfrm>
            <a:off x="275867" y="242386"/>
            <a:ext cx="11640267"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DA48CF77-B294-4DB8-8D04-F9C9D1811970}"/>
              </a:ext>
            </a:extLst>
          </p:cNvPr>
          <p:cNvSpPr/>
          <p:nvPr userDrawn="1"/>
        </p:nvSpPr>
        <p:spPr>
          <a:xfrm>
            <a:off x="368468" y="242386"/>
            <a:ext cx="11464304"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id="{B8362BF8-57E1-4B22-AC80-37D513CE9747}"/>
              </a:ext>
            </a:extLst>
          </p:cNvPr>
          <p:cNvSpPr/>
          <p:nvPr userDrawn="1"/>
        </p:nvSpPr>
        <p:spPr>
          <a:xfrm>
            <a:off x="483032" y="242386"/>
            <a:ext cx="11242243" cy="629652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0C448AB1-583F-435D-A2A9-8A48661C6706}"/>
              </a:ext>
            </a:extLst>
          </p:cNvPr>
          <p:cNvSpPr/>
          <p:nvPr userDrawn="1"/>
        </p:nvSpPr>
        <p:spPr>
          <a:xfrm>
            <a:off x="589644" y="242386"/>
            <a:ext cx="11030855" cy="62965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形状 10">
            <a:extLst>
              <a:ext uri="{FF2B5EF4-FFF2-40B4-BE49-F238E27FC236}">
                <a16:creationId xmlns:a16="http://schemas.microsoft.com/office/drawing/2014/main" id="{42D2F769-9173-4CC2-ABBF-676A726DB085}"/>
              </a:ext>
            </a:extLst>
          </p:cNvPr>
          <p:cNvSpPr/>
          <p:nvPr userDrawn="1"/>
        </p:nvSpPr>
        <p:spPr>
          <a:xfrm rot="1800000">
            <a:off x="10376067" y="316601"/>
            <a:ext cx="1126700" cy="1126700"/>
          </a:xfrm>
          <a:custGeom>
            <a:avLst/>
            <a:gdLst/>
            <a:ahLst/>
            <a:cxnLst/>
            <a:rect l="l" t="t" r="r" b="b"/>
            <a:pathLst>
              <a:path w="2574142" h="2574142">
                <a:moveTo>
                  <a:pt x="396794" y="1776529"/>
                </a:moveTo>
                <a:lnTo>
                  <a:pt x="2181372" y="1776529"/>
                </a:lnTo>
                <a:lnTo>
                  <a:pt x="2181372" y="1853567"/>
                </a:lnTo>
                <a:lnTo>
                  <a:pt x="396794" y="1853567"/>
                </a:lnTo>
                <a:close/>
                <a:moveTo>
                  <a:pt x="850855" y="1352629"/>
                </a:moveTo>
                <a:lnTo>
                  <a:pt x="949082" y="1352629"/>
                </a:lnTo>
                <a:lnTo>
                  <a:pt x="949082" y="1407696"/>
                </a:lnTo>
                <a:lnTo>
                  <a:pt x="1251947" y="1407696"/>
                </a:lnTo>
                <a:lnTo>
                  <a:pt x="1251947" y="1485086"/>
                </a:lnTo>
                <a:lnTo>
                  <a:pt x="1022007" y="1485086"/>
                </a:lnTo>
                <a:cubicBezTo>
                  <a:pt x="1085259" y="1519813"/>
                  <a:pt x="1168107" y="1546106"/>
                  <a:pt x="1270550" y="1563965"/>
                </a:cubicBezTo>
                <a:cubicBezTo>
                  <a:pt x="1254675" y="1596211"/>
                  <a:pt x="1241033" y="1626473"/>
                  <a:pt x="1229623" y="1654750"/>
                </a:cubicBezTo>
                <a:cubicBezTo>
                  <a:pt x="1114033" y="1625729"/>
                  <a:pt x="1020519" y="1582569"/>
                  <a:pt x="949082" y="1525270"/>
                </a:cubicBezTo>
                <a:lnTo>
                  <a:pt x="949082" y="1660703"/>
                </a:lnTo>
                <a:lnTo>
                  <a:pt x="850855" y="1660703"/>
                </a:lnTo>
                <a:lnTo>
                  <a:pt x="850855" y="1522665"/>
                </a:lnTo>
                <a:cubicBezTo>
                  <a:pt x="780410" y="1580956"/>
                  <a:pt x="687392" y="1624985"/>
                  <a:pt x="571803" y="1654750"/>
                </a:cubicBezTo>
                <a:cubicBezTo>
                  <a:pt x="558904" y="1622504"/>
                  <a:pt x="545262" y="1593235"/>
                  <a:pt x="530875" y="1566942"/>
                </a:cubicBezTo>
                <a:cubicBezTo>
                  <a:pt x="625133" y="1550074"/>
                  <a:pt x="705872" y="1522789"/>
                  <a:pt x="773092" y="1485086"/>
                </a:cubicBezTo>
                <a:lnTo>
                  <a:pt x="546502" y="1485086"/>
                </a:lnTo>
                <a:lnTo>
                  <a:pt x="546502" y="1407696"/>
                </a:lnTo>
                <a:lnTo>
                  <a:pt x="850855" y="1407696"/>
                </a:lnTo>
                <a:close/>
                <a:moveTo>
                  <a:pt x="1590903" y="1214219"/>
                </a:moveTo>
                <a:cubicBezTo>
                  <a:pt x="1583958" y="1236295"/>
                  <a:pt x="1576268" y="1257627"/>
                  <a:pt x="1567835" y="1278215"/>
                </a:cubicBezTo>
                <a:cubicBezTo>
                  <a:pt x="1591151" y="1295578"/>
                  <a:pt x="1613971" y="1313190"/>
                  <a:pt x="1636295" y="1331049"/>
                </a:cubicBezTo>
                <a:cubicBezTo>
                  <a:pt x="1645969" y="1294834"/>
                  <a:pt x="1652047" y="1255891"/>
                  <a:pt x="1654527" y="1214219"/>
                </a:cubicBezTo>
                <a:close/>
                <a:moveTo>
                  <a:pt x="819229" y="1181477"/>
                </a:moveTo>
                <a:lnTo>
                  <a:pt x="792812" y="1211987"/>
                </a:lnTo>
                <a:lnTo>
                  <a:pt x="933083" y="1239148"/>
                </a:lnTo>
                <a:cubicBezTo>
                  <a:pt x="964337" y="1224265"/>
                  <a:pt x="990381" y="1205041"/>
                  <a:pt x="1011217" y="1181477"/>
                </a:cubicBezTo>
                <a:close/>
                <a:moveTo>
                  <a:pt x="793556" y="1057205"/>
                </a:moveTo>
                <a:lnTo>
                  <a:pt x="905922" y="1077297"/>
                </a:lnTo>
                <a:lnTo>
                  <a:pt x="878016" y="1111528"/>
                </a:lnTo>
                <a:lnTo>
                  <a:pt x="1254923" y="1111528"/>
                </a:lnTo>
                <a:lnTo>
                  <a:pt x="1254923" y="1181477"/>
                </a:lnTo>
                <a:lnTo>
                  <a:pt x="1128420" y="1181477"/>
                </a:lnTo>
                <a:cubicBezTo>
                  <a:pt x="1105103" y="1213227"/>
                  <a:pt x="1078810" y="1240388"/>
                  <a:pt x="1049541" y="1262960"/>
                </a:cubicBezTo>
                <a:lnTo>
                  <a:pt x="1227390" y="1300539"/>
                </a:lnTo>
                <a:lnTo>
                  <a:pt x="1178277" y="1389836"/>
                </a:lnTo>
                <a:cubicBezTo>
                  <a:pt x="1101383" y="1364287"/>
                  <a:pt x="1023124" y="1340971"/>
                  <a:pt x="943501" y="1319887"/>
                </a:cubicBezTo>
                <a:cubicBezTo>
                  <a:pt x="867102" y="1348164"/>
                  <a:pt x="756597" y="1370985"/>
                  <a:pt x="611986" y="1388348"/>
                </a:cubicBezTo>
                <a:cubicBezTo>
                  <a:pt x="600080" y="1358086"/>
                  <a:pt x="587182" y="1329561"/>
                  <a:pt x="573291" y="1302772"/>
                </a:cubicBezTo>
                <a:cubicBezTo>
                  <a:pt x="657131" y="1298555"/>
                  <a:pt x="728196" y="1291486"/>
                  <a:pt x="786487" y="1281564"/>
                </a:cubicBezTo>
                <a:cubicBezTo>
                  <a:pt x="738614" y="1270650"/>
                  <a:pt x="690369" y="1260604"/>
                  <a:pt x="641752" y="1251426"/>
                </a:cubicBezTo>
                <a:cubicBezTo>
                  <a:pt x="662836" y="1228606"/>
                  <a:pt x="683051" y="1205289"/>
                  <a:pt x="702399" y="1181477"/>
                </a:cubicBezTo>
                <a:lnTo>
                  <a:pt x="546502" y="1181477"/>
                </a:lnTo>
                <a:lnTo>
                  <a:pt x="546502" y="1111528"/>
                </a:lnTo>
                <a:lnTo>
                  <a:pt x="755977" y="1111528"/>
                </a:lnTo>
                <a:cubicBezTo>
                  <a:pt x="768876" y="1093668"/>
                  <a:pt x="781402" y="1075561"/>
                  <a:pt x="793556" y="1057205"/>
                </a:cubicBezTo>
                <a:close/>
                <a:moveTo>
                  <a:pt x="1778054" y="990977"/>
                </a:moveTo>
                <a:lnTo>
                  <a:pt x="1861398" y="990977"/>
                </a:lnTo>
                <a:lnTo>
                  <a:pt x="1861398" y="1490295"/>
                </a:lnTo>
                <a:lnTo>
                  <a:pt x="1778054" y="1490295"/>
                </a:lnTo>
                <a:close/>
                <a:moveTo>
                  <a:pt x="1491560" y="960467"/>
                </a:moveTo>
                <a:lnTo>
                  <a:pt x="1752009" y="960467"/>
                </a:lnTo>
                <a:lnTo>
                  <a:pt x="1752009" y="1051252"/>
                </a:lnTo>
                <a:lnTo>
                  <a:pt x="1626622" y="1051252"/>
                </a:lnTo>
                <a:cubicBezTo>
                  <a:pt x="1623149" y="1076305"/>
                  <a:pt x="1618808" y="1100614"/>
                  <a:pt x="1613599" y="1124178"/>
                </a:cubicBezTo>
                <a:lnTo>
                  <a:pt x="1747545" y="1124178"/>
                </a:lnTo>
                <a:cubicBezTo>
                  <a:pt x="1747545" y="1379666"/>
                  <a:pt x="1675859" y="1557020"/>
                  <a:pt x="1532488" y="1656239"/>
                </a:cubicBezTo>
                <a:cubicBezTo>
                  <a:pt x="1513140" y="1633418"/>
                  <a:pt x="1488832" y="1608614"/>
                  <a:pt x="1459562" y="1581824"/>
                </a:cubicBezTo>
                <a:cubicBezTo>
                  <a:pt x="1521078" y="1539408"/>
                  <a:pt x="1568083" y="1486698"/>
                  <a:pt x="1600577" y="1423695"/>
                </a:cubicBezTo>
                <a:cubicBezTo>
                  <a:pt x="1578501" y="1400626"/>
                  <a:pt x="1554812" y="1378550"/>
                  <a:pt x="1529511" y="1357466"/>
                </a:cubicBezTo>
                <a:cubicBezTo>
                  <a:pt x="1520334" y="1374333"/>
                  <a:pt x="1510412" y="1390332"/>
                  <a:pt x="1499746" y="1405463"/>
                </a:cubicBezTo>
                <a:cubicBezTo>
                  <a:pt x="1487343" y="1378178"/>
                  <a:pt x="1471717" y="1347420"/>
                  <a:pt x="1452865" y="1313190"/>
                </a:cubicBezTo>
                <a:cubicBezTo>
                  <a:pt x="1496025" y="1238280"/>
                  <a:pt x="1523558" y="1150967"/>
                  <a:pt x="1535465" y="1051252"/>
                </a:cubicBezTo>
                <a:lnTo>
                  <a:pt x="1491560" y="1051252"/>
                </a:lnTo>
                <a:close/>
                <a:moveTo>
                  <a:pt x="1906791" y="935166"/>
                </a:moveTo>
                <a:lnTo>
                  <a:pt x="1999808" y="935166"/>
                </a:lnTo>
                <a:lnTo>
                  <a:pt x="1999808" y="1536432"/>
                </a:lnTo>
                <a:cubicBezTo>
                  <a:pt x="1999808" y="1570414"/>
                  <a:pt x="1992367" y="1596459"/>
                  <a:pt x="1977484" y="1614567"/>
                </a:cubicBezTo>
                <a:cubicBezTo>
                  <a:pt x="1962601" y="1632674"/>
                  <a:pt x="1941703" y="1642968"/>
                  <a:pt x="1914790" y="1645448"/>
                </a:cubicBezTo>
                <a:cubicBezTo>
                  <a:pt x="1887877" y="1647929"/>
                  <a:pt x="1849740" y="1648549"/>
                  <a:pt x="1800379" y="1647309"/>
                </a:cubicBezTo>
                <a:cubicBezTo>
                  <a:pt x="1796906" y="1619032"/>
                  <a:pt x="1790705" y="1584801"/>
                  <a:pt x="1781775" y="1544617"/>
                </a:cubicBezTo>
                <a:cubicBezTo>
                  <a:pt x="1819974" y="1547098"/>
                  <a:pt x="1849244" y="1548338"/>
                  <a:pt x="1869584" y="1548338"/>
                </a:cubicBezTo>
                <a:cubicBezTo>
                  <a:pt x="1894388" y="1548338"/>
                  <a:pt x="1906791" y="1532463"/>
                  <a:pt x="1906791" y="1500713"/>
                </a:cubicBezTo>
                <a:close/>
                <a:moveTo>
                  <a:pt x="1400775" y="926981"/>
                </a:moveTo>
                <a:lnTo>
                  <a:pt x="1487839" y="944096"/>
                </a:lnTo>
                <a:cubicBezTo>
                  <a:pt x="1476925" y="992961"/>
                  <a:pt x="1464027" y="1040958"/>
                  <a:pt x="1449144" y="1088087"/>
                </a:cubicBezTo>
                <a:lnTo>
                  <a:pt x="1449144" y="1654006"/>
                </a:lnTo>
                <a:lnTo>
                  <a:pt x="1362080" y="1654006"/>
                </a:lnTo>
                <a:lnTo>
                  <a:pt x="1362080" y="1307981"/>
                </a:lnTo>
                <a:cubicBezTo>
                  <a:pt x="1347197" y="1338987"/>
                  <a:pt x="1331322" y="1369496"/>
                  <a:pt x="1314455" y="1399510"/>
                </a:cubicBezTo>
                <a:cubicBezTo>
                  <a:pt x="1310486" y="1368752"/>
                  <a:pt x="1302549" y="1322615"/>
                  <a:pt x="1290642" y="1261100"/>
                </a:cubicBezTo>
                <a:cubicBezTo>
                  <a:pt x="1340748" y="1153448"/>
                  <a:pt x="1377459" y="1042074"/>
                  <a:pt x="1400775" y="926981"/>
                </a:cubicBezTo>
                <a:close/>
                <a:moveTo>
                  <a:pt x="945361" y="921028"/>
                </a:moveTo>
                <a:cubicBezTo>
                  <a:pt x="951066" y="936655"/>
                  <a:pt x="957515" y="955754"/>
                  <a:pt x="964709" y="978326"/>
                </a:cubicBezTo>
                <a:lnTo>
                  <a:pt x="1240785" y="978326"/>
                </a:lnTo>
                <a:lnTo>
                  <a:pt x="1240785" y="1098133"/>
                </a:lnTo>
                <a:lnTo>
                  <a:pt x="1141070" y="1098133"/>
                </a:lnTo>
                <a:lnTo>
                  <a:pt x="1141070" y="1054973"/>
                </a:lnTo>
                <a:lnTo>
                  <a:pt x="655890" y="1054973"/>
                </a:lnTo>
                <a:lnTo>
                  <a:pt x="655890" y="1098133"/>
                </a:lnTo>
                <a:lnTo>
                  <a:pt x="556176" y="1098133"/>
                </a:lnTo>
                <a:lnTo>
                  <a:pt x="556176" y="978326"/>
                </a:lnTo>
                <a:lnTo>
                  <a:pt x="839321" y="978326"/>
                </a:lnTo>
                <a:cubicBezTo>
                  <a:pt x="832376" y="960467"/>
                  <a:pt x="825802" y="944840"/>
                  <a:pt x="819601" y="931446"/>
                </a:cubicBezTo>
                <a:close/>
                <a:moveTo>
                  <a:pt x="396794" y="711189"/>
                </a:moveTo>
                <a:lnTo>
                  <a:pt x="2181372" y="711189"/>
                </a:lnTo>
                <a:lnTo>
                  <a:pt x="2181372" y="788227"/>
                </a:lnTo>
                <a:lnTo>
                  <a:pt x="396794" y="788227"/>
                </a:lnTo>
                <a:close/>
                <a:moveTo>
                  <a:pt x="1287070" y="105695"/>
                </a:moveTo>
                <a:cubicBezTo>
                  <a:pt x="634615" y="105695"/>
                  <a:pt x="105694" y="634615"/>
                  <a:pt x="105694" y="1287071"/>
                </a:cubicBezTo>
                <a:cubicBezTo>
                  <a:pt x="105694" y="1939527"/>
                  <a:pt x="634615" y="2468447"/>
                  <a:pt x="1287070" y="2468447"/>
                </a:cubicBezTo>
                <a:cubicBezTo>
                  <a:pt x="1939526" y="2468447"/>
                  <a:pt x="2468447" y="1939527"/>
                  <a:pt x="2468447" y="1287071"/>
                </a:cubicBezTo>
                <a:cubicBezTo>
                  <a:pt x="2468447" y="634615"/>
                  <a:pt x="1939526" y="105695"/>
                  <a:pt x="1287070" y="105695"/>
                </a:cubicBezTo>
                <a:close/>
                <a:moveTo>
                  <a:pt x="1287071" y="0"/>
                </a:moveTo>
                <a:cubicBezTo>
                  <a:pt x="1997900" y="0"/>
                  <a:pt x="2574142" y="576242"/>
                  <a:pt x="2574142" y="1287071"/>
                </a:cubicBezTo>
                <a:cubicBezTo>
                  <a:pt x="2574142" y="1997900"/>
                  <a:pt x="1997900" y="2574142"/>
                  <a:pt x="1287071" y="2574142"/>
                </a:cubicBezTo>
                <a:cubicBezTo>
                  <a:pt x="576242" y="2574142"/>
                  <a:pt x="0" y="1997900"/>
                  <a:pt x="0" y="1287071"/>
                </a:cubicBezTo>
                <a:cubicBezTo>
                  <a:pt x="0" y="576242"/>
                  <a:pt x="576242" y="0"/>
                  <a:pt x="1287071" y="0"/>
                </a:cubicBezTo>
                <a:close/>
              </a:path>
            </a:pathLst>
          </a:custGeom>
          <a:solidFill>
            <a:schemeClr val="bg1">
              <a:lumMod val="85000"/>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流程图: 过程 14">
            <a:extLst>
              <a:ext uri="{FF2B5EF4-FFF2-40B4-BE49-F238E27FC236}">
                <a16:creationId xmlns:a16="http://schemas.microsoft.com/office/drawing/2014/main" id="{4E426340-5937-4D2D-BD94-ED35BB755A48}"/>
              </a:ext>
            </a:extLst>
          </p:cNvPr>
          <p:cNvSpPr/>
          <p:nvPr userDrawn="1"/>
        </p:nvSpPr>
        <p:spPr>
          <a:xfrm>
            <a:off x="870857" y="242386"/>
            <a:ext cx="214993" cy="522789"/>
          </a:xfrm>
          <a:custGeom>
            <a:avLst/>
            <a:gdLst>
              <a:gd name="connsiteX0" fmla="*/ 0 w 10000"/>
              <a:gd name="connsiteY0" fmla="*/ 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10000 w 10000"/>
              <a:gd name="connsiteY2" fmla="*/ 10000 h 10000"/>
              <a:gd name="connsiteX3" fmla="*/ 4947 w 10000"/>
              <a:gd name="connsiteY3" fmla="*/ 10000 h 10000"/>
              <a:gd name="connsiteX4" fmla="*/ 0 w 10000"/>
              <a:gd name="connsiteY4" fmla="*/ 10000 h 10000"/>
              <a:gd name="connsiteX5" fmla="*/ 0 w 10000"/>
              <a:gd name="connsiteY5" fmla="*/ 0 h 1000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740"/>
              <a:gd name="connsiteX1" fmla="*/ 10000 w 10000"/>
              <a:gd name="connsiteY1" fmla="*/ 0 h 10740"/>
              <a:gd name="connsiteX2" fmla="*/ 10000 w 10000"/>
              <a:gd name="connsiteY2" fmla="*/ 10000 h 10740"/>
              <a:gd name="connsiteX3" fmla="*/ 4947 w 10000"/>
              <a:gd name="connsiteY3" fmla="*/ 10000 h 10740"/>
              <a:gd name="connsiteX4" fmla="*/ 0 w 10000"/>
              <a:gd name="connsiteY4" fmla="*/ 10000 h 10740"/>
              <a:gd name="connsiteX5" fmla="*/ 0 w 10000"/>
              <a:gd name="connsiteY5" fmla="*/ 0 h 10740"/>
              <a:gd name="connsiteX0" fmla="*/ 0 w 10000"/>
              <a:gd name="connsiteY0" fmla="*/ 0 h 10467"/>
              <a:gd name="connsiteX1" fmla="*/ 10000 w 10000"/>
              <a:gd name="connsiteY1" fmla="*/ 0 h 10467"/>
              <a:gd name="connsiteX2" fmla="*/ 10000 w 10000"/>
              <a:gd name="connsiteY2" fmla="*/ 10000 h 10467"/>
              <a:gd name="connsiteX3" fmla="*/ 4680 w 10000"/>
              <a:gd name="connsiteY3" fmla="*/ 8338 h 10467"/>
              <a:gd name="connsiteX4" fmla="*/ 0 w 10000"/>
              <a:gd name="connsiteY4" fmla="*/ 10000 h 10467"/>
              <a:gd name="connsiteX5" fmla="*/ 0 w 10000"/>
              <a:gd name="connsiteY5" fmla="*/ 0 h 10467"/>
              <a:gd name="connsiteX0" fmla="*/ 0 w 10000"/>
              <a:gd name="connsiteY0" fmla="*/ 0 h 10461"/>
              <a:gd name="connsiteX1" fmla="*/ 10000 w 10000"/>
              <a:gd name="connsiteY1" fmla="*/ 0 h 10461"/>
              <a:gd name="connsiteX2" fmla="*/ 10000 w 10000"/>
              <a:gd name="connsiteY2" fmla="*/ 10000 h 10461"/>
              <a:gd name="connsiteX3" fmla="*/ 4947 w 10000"/>
              <a:gd name="connsiteY3" fmla="*/ 8286 h 10461"/>
              <a:gd name="connsiteX4" fmla="*/ 0 w 10000"/>
              <a:gd name="connsiteY4" fmla="*/ 10000 h 10461"/>
              <a:gd name="connsiteX5" fmla="*/ 0 w 10000"/>
              <a:gd name="connsiteY5" fmla="*/ 0 h 10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461">
                <a:moveTo>
                  <a:pt x="0" y="0"/>
                </a:moveTo>
                <a:lnTo>
                  <a:pt x="10000" y="0"/>
                </a:lnTo>
                <a:lnTo>
                  <a:pt x="10000" y="10000"/>
                </a:lnTo>
                <a:cubicBezTo>
                  <a:pt x="9158" y="11667"/>
                  <a:pt x="7473" y="8286"/>
                  <a:pt x="4947" y="8286"/>
                </a:cubicBezTo>
                <a:cubicBezTo>
                  <a:pt x="3280" y="8286"/>
                  <a:pt x="824" y="11667"/>
                  <a:pt x="0" y="10000"/>
                </a:cubicBez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45E9BEC-391A-406E-8EAD-B083FF8BBA7D}"/>
              </a:ext>
            </a:extLst>
          </p:cNvPr>
          <p:cNvSpPr/>
          <p:nvPr userDrawn="1"/>
        </p:nvSpPr>
        <p:spPr>
          <a:xfrm>
            <a:off x="4387648" y="242386"/>
            <a:ext cx="1716505" cy="6296526"/>
          </a:xfrm>
          <a:prstGeom prst="rect">
            <a:avLst/>
          </a:prstGeom>
          <a:gradFill flip="none" rotWithShape="1">
            <a:gsLst>
              <a:gs pos="0">
                <a:schemeClr val="accent5">
                  <a:lumMod val="50000"/>
                  <a:alpha val="0"/>
                </a:schemeClr>
              </a:gs>
              <a:gs pos="100000">
                <a:schemeClr val="accent5">
                  <a:lumMod val="50000"/>
                  <a:alpha val="2000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6" name="灯片编号占位符 5"/>
          <p:cNvSpPr>
            <a:spLocks noGrp="1"/>
          </p:cNvSpPr>
          <p:nvPr>
            <p:ph type="sldNum" sz="quarter" idx="12"/>
          </p:nvPr>
        </p:nvSpPr>
        <p:spPr>
          <a:xfrm>
            <a:off x="11003593" y="6117431"/>
            <a:ext cx="439058" cy="365125"/>
          </a:xfrm>
        </p:spPr>
        <p:txBody>
          <a:bodyPr/>
          <a:lstStyle/>
          <a:p>
            <a:fld id="{CA58EE0E-50D3-4403-8E38-1B325EB87D5E}" type="slidenum">
              <a:rPr lang="zh-CN" altLang="en-US" smtClean="0"/>
              <a:t>‹#›</a:t>
            </a:fld>
            <a:endParaRPr lang="zh-CN" altLang="en-US"/>
          </a:p>
        </p:txBody>
      </p:sp>
      <p:sp>
        <p:nvSpPr>
          <p:cNvPr id="15" name="矩形 14">
            <a:extLst>
              <a:ext uri="{FF2B5EF4-FFF2-40B4-BE49-F238E27FC236}">
                <a16:creationId xmlns:a16="http://schemas.microsoft.com/office/drawing/2014/main" id="{D256DE54-76D7-466E-90D8-19CDB1076E95}"/>
              </a:ext>
            </a:extLst>
          </p:cNvPr>
          <p:cNvSpPr/>
          <p:nvPr userDrawn="1"/>
        </p:nvSpPr>
        <p:spPr>
          <a:xfrm>
            <a:off x="508000" y="-1"/>
            <a:ext cx="187325" cy="98107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FC57CB-6229-469B-B59E-815FEEF9360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灯片编号占位符 2">
            <a:extLst>
              <a:ext uri="{FF2B5EF4-FFF2-40B4-BE49-F238E27FC236}">
                <a16:creationId xmlns:a16="http://schemas.microsoft.com/office/drawing/2014/main" id="{C18448F8-4488-448F-8986-454DD113B399}"/>
              </a:ext>
            </a:extLst>
          </p:cNvPr>
          <p:cNvSpPr>
            <a:spLocks noGrp="1"/>
          </p:cNvSpPr>
          <p:nvPr>
            <p:ph type="sldNum" sz="quarter" idx="10"/>
          </p:nvPr>
        </p:nvSpPr>
        <p:spPr/>
        <p:txBody>
          <a:bodyPr/>
          <a:lstStyle/>
          <a:p>
            <a:fld id="{CA58EE0E-50D3-4403-8E38-1B325EB87D5E}" type="slidenum">
              <a:rPr lang="zh-CN" altLang="en-US" smtClean="0"/>
              <a:p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8369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A66E3E75-6C1E-F843-A08E-D33679636521}"/>
              </a:ext>
            </a:extLst>
          </p:cNvPr>
          <p:cNvSpPr>
            <a:spLocks noGrp="1"/>
          </p:cNvSpPr>
          <p:nvPr>
            <p:ph type="sldNum" sz="quarter" idx="12"/>
          </p:nvPr>
        </p:nvSpPr>
        <p:spPr/>
        <p:txBody>
          <a:bodyPr/>
          <a:lstStyle/>
          <a:p>
            <a:fld id="{FD60CA13-1D35-FB4C-A00C-0558FB41B5AA}" type="slidenum">
              <a:rPr kumimoji="1" lang="zh-CN" altLang="en-US" smtClean="0"/>
              <a:t>‹#›</a:t>
            </a:fld>
            <a:endParaRPr kumimoji="1" lang="zh-CN" altLang="en-US"/>
          </a:p>
        </p:txBody>
      </p:sp>
    </p:spTree>
    <p:extLst>
      <p:ext uri="{BB962C8B-B14F-4D97-AF65-F5344CB8AC3E}">
        <p14:creationId xmlns:p14="http://schemas.microsoft.com/office/powerpoint/2010/main" val="119049106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灯片编号占位符 5"/>
          <p:cNvSpPr>
            <a:spLocks noGrp="1"/>
          </p:cNvSpPr>
          <p:nvPr>
            <p:ph type="sldNum" sz="quarter" idx="4"/>
          </p:nvPr>
        </p:nvSpPr>
        <p:spPr>
          <a:xfrm>
            <a:off x="11393714" y="6356350"/>
            <a:ext cx="439058"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CA58EE0E-50D3-4403-8E38-1B325EB87D5E}" type="slidenum">
              <a:rPr lang="zh-CN" altLang="en-US" smtClean="0"/>
              <a:pPr/>
              <a:t>‹#›</a:t>
            </a:fld>
            <a:endParaRPr lang="zh-CN" altLang="en-US" dirty="0">
              <a:latin typeface="微软雅黑" panose="020B0503020204020204" pitchFamily="34" charset="-122"/>
              <a:ea typeface="微软雅黑" panose="020B0503020204020204" pitchFamily="34"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2" r:id="rId2"/>
    <p:sldLayoutId id="2147483650" r:id="rId3"/>
    <p:sldLayoutId id="2147483651" r:id="rId4"/>
    <p:sldLayoutId id="2147483653" r:id="rId5"/>
    <p:sldLayoutId id="2147483654" r:id="rId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30.png"/><Relationship Id="rId4"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jpg"/></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4.xml"/><Relationship Id="rId1" Type="http://schemas.openxmlformats.org/officeDocument/2006/relationships/themeOverride" Target="../theme/themeOverride2.xml"/><Relationship Id="rId5" Type="http://schemas.openxmlformats.org/officeDocument/2006/relationships/image" Target="../media/image5.sv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slideLayout" Target="../slideLayouts/slideLayout4.xml"/><Relationship Id="rId1" Type="http://schemas.openxmlformats.org/officeDocument/2006/relationships/themeOverride" Target="../theme/themeOverride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notesSlide" Target="../notesSlides/notesSlide1.xml"/><Relationship Id="rId7" Type="http://schemas.openxmlformats.org/officeDocument/2006/relationships/image" Target="../media/image14.jpeg"/><Relationship Id="rId12" Type="http://schemas.openxmlformats.org/officeDocument/2006/relationships/image" Target="../media/image19.jpeg"/><Relationship Id="rId2" Type="http://schemas.openxmlformats.org/officeDocument/2006/relationships/slideLayout" Target="../slideLayouts/slideLayout4.xml"/><Relationship Id="rId1" Type="http://schemas.openxmlformats.org/officeDocument/2006/relationships/themeOverride" Target="../theme/themeOverride4.xml"/><Relationship Id="rId6" Type="http://schemas.openxmlformats.org/officeDocument/2006/relationships/image" Target="../media/image13.svg"/><Relationship Id="rId11" Type="http://schemas.openxmlformats.org/officeDocument/2006/relationships/image" Target="../media/image18.png"/><Relationship Id="rId5" Type="http://schemas.openxmlformats.org/officeDocument/2006/relationships/image" Target="../media/image12.pn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hemeOverride" Target="../theme/themeOverride5.xml"/><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hemeOverride" Target="../theme/themeOverride6.xml"/><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hemeOverride" Target="../theme/themeOverride7.xml"/><Relationship Id="rId4" Type="http://schemas.openxmlformats.org/officeDocument/2006/relationships/image" Target="../media/image23.jpeg"/></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hemeOverride" Target="../theme/themeOverride8.xml"/><Relationship Id="rId4" Type="http://schemas.openxmlformats.org/officeDocument/2006/relationships/image" Target="../media/image26.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FC23C865-8678-4587-A124-D01C20FF0D3A}"/>
              </a:ext>
            </a:extLst>
          </p:cNvPr>
          <p:cNvSpPr>
            <a:spLocks noGrp="1"/>
          </p:cNvSpPr>
          <p:nvPr>
            <p:ph type="sldNum" sz="quarter" idx="12"/>
          </p:nvPr>
        </p:nvSpPr>
        <p:spPr/>
        <p:txBody>
          <a:bodyPr/>
          <a:lstStyle/>
          <a:p>
            <a:fld id="{CA58EE0E-50D3-4403-8E38-1B325EB87D5E}" type="slidenum">
              <a:rPr lang="zh-CN" altLang="en-US" smtClean="0"/>
              <a:t>1</a:t>
            </a:fld>
            <a:endParaRPr lang="zh-CN" altLang="en-US"/>
          </a:p>
        </p:txBody>
      </p:sp>
      <p:grpSp>
        <p:nvGrpSpPr>
          <p:cNvPr id="37" name="组合 36">
            <a:extLst>
              <a:ext uri="{FF2B5EF4-FFF2-40B4-BE49-F238E27FC236}">
                <a16:creationId xmlns:a16="http://schemas.microsoft.com/office/drawing/2014/main" id="{802C3A73-CAD3-4C3E-9627-E34F88FD338A}"/>
              </a:ext>
            </a:extLst>
          </p:cNvPr>
          <p:cNvGrpSpPr/>
          <p:nvPr/>
        </p:nvGrpSpPr>
        <p:grpSpPr>
          <a:xfrm>
            <a:off x="433716" y="372836"/>
            <a:ext cx="8488323" cy="3322864"/>
            <a:chOff x="433716" y="372836"/>
            <a:chExt cx="8488323" cy="3322864"/>
          </a:xfrm>
        </p:grpSpPr>
        <p:sp>
          <p:nvSpPr>
            <p:cNvPr id="29" name="文本框 28">
              <a:extLst>
                <a:ext uri="{FF2B5EF4-FFF2-40B4-BE49-F238E27FC236}">
                  <a16:creationId xmlns:a16="http://schemas.microsoft.com/office/drawing/2014/main" id="{85E294E4-F0C2-4601-B1C5-F20C1A0A871F}"/>
                </a:ext>
              </a:extLst>
            </p:cNvPr>
            <p:cNvSpPr txBox="1"/>
            <p:nvPr/>
          </p:nvSpPr>
          <p:spPr>
            <a:xfrm>
              <a:off x="2783633" y="920296"/>
              <a:ext cx="2300630" cy="2062103"/>
            </a:xfrm>
            <a:prstGeom prst="rect">
              <a:avLst/>
            </a:prstGeom>
            <a:noFill/>
          </p:spPr>
          <p:txBody>
            <a:bodyPr wrap="none">
              <a:spAutoFit/>
            </a:bodyPr>
            <a:lstStyle/>
            <a:p>
              <a:pPr marL="0" indent="266700" algn="ctr">
                <a:lnSpc>
                  <a:spcPct val="120000"/>
                </a:lnSpc>
              </a:pPr>
              <a:r>
                <a:rPr lang="zh-CN" altLang="en-US" sz="12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演</a:t>
              </a:r>
            </a:p>
          </p:txBody>
        </p:sp>
        <p:sp>
          <p:nvSpPr>
            <p:cNvPr id="30" name="文本框 29">
              <a:extLst>
                <a:ext uri="{FF2B5EF4-FFF2-40B4-BE49-F238E27FC236}">
                  <a16:creationId xmlns:a16="http://schemas.microsoft.com/office/drawing/2014/main" id="{D9581A65-57C8-4041-BBF9-D01417D9B11F}"/>
                </a:ext>
              </a:extLst>
            </p:cNvPr>
            <p:cNvSpPr txBox="1"/>
            <p:nvPr/>
          </p:nvSpPr>
          <p:spPr>
            <a:xfrm>
              <a:off x="3675375" y="692150"/>
              <a:ext cx="2762296" cy="2554545"/>
            </a:xfrm>
            <a:prstGeom prst="rect">
              <a:avLst/>
            </a:prstGeom>
            <a:noFill/>
          </p:spPr>
          <p:txBody>
            <a:bodyPr wrap="none">
              <a:spAutoFit/>
            </a:bodyPr>
            <a:lstStyle/>
            <a:p>
              <a:pPr marL="0" indent="266700" algn="ctr">
                <a:lnSpc>
                  <a:spcPct val="120000"/>
                </a:lnSpc>
              </a:pPr>
              <a:r>
                <a:rPr lang="zh-CN" altLang="en-US" sz="15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示</a:t>
              </a:r>
            </a:p>
          </p:txBody>
        </p:sp>
        <p:sp>
          <p:nvSpPr>
            <p:cNvPr id="31" name="文本框 30">
              <a:extLst>
                <a:ext uri="{FF2B5EF4-FFF2-40B4-BE49-F238E27FC236}">
                  <a16:creationId xmlns:a16="http://schemas.microsoft.com/office/drawing/2014/main" id="{3A200BB5-3DA8-4BB1-BD4E-8F23F662581B}"/>
                </a:ext>
              </a:extLst>
            </p:cNvPr>
            <p:cNvSpPr txBox="1"/>
            <p:nvPr/>
          </p:nvSpPr>
          <p:spPr>
            <a:xfrm>
              <a:off x="5011621" y="1082673"/>
              <a:ext cx="2300630" cy="2062103"/>
            </a:xfrm>
            <a:prstGeom prst="rect">
              <a:avLst/>
            </a:prstGeom>
            <a:noFill/>
          </p:spPr>
          <p:txBody>
            <a:bodyPr wrap="none">
              <a:spAutoFit/>
            </a:bodyPr>
            <a:lstStyle/>
            <a:p>
              <a:pPr marL="0" indent="266700" algn="ctr">
                <a:lnSpc>
                  <a:spcPct val="120000"/>
                </a:lnSpc>
              </a:pPr>
              <a:r>
                <a:rPr lang="zh-CN" altLang="en-US" sz="12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模</a:t>
              </a:r>
            </a:p>
          </p:txBody>
        </p:sp>
        <p:sp>
          <p:nvSpPr>
            <p:cNvPr id="32" name="文本框 31">
              <a:extLst>
                <a:ext uri="{FF2B5EF4-FFF2-40B4-BE49-F238E27FC236}">
                  <a16:creationId xmlns:a16="http://schemas.microsoft.com/office/drawing/2014/main" id="{F0F66ABA-D49E-41D3-BECA-44D72994AC68}"/>
                </a:ext>
              </a:extLst>
            </p:cNvPr>
            <p:cNvSpPr txBox="1"/>
            <p:nvPr/>
          </p:nvSpPr>
          <p:spPr>
            <a:xfrm>
              <a:off x="6005856" y="372836"/>
              <a:ext cx="2916183" cy="2718693"/>
            </a:xfrm>
            <a:prstGeom prst="rect">
              <a:avLst/>
            </a:prstGeom>
            <a:noFill/>
          </p:spPr>
          <p:txBody>
            <a:bodyPr wrap="none">
              <a:spAutoFit/>
            </a:bodyPr>
            <a:lstStyle/>
            <a:p>
              <a:pPr marL="0" indent="266700" algn="ctr">
                <a:lnSpc>
                  <a:spcPct val="120000"/>
                </a:lnSpc>
              </a:pPr>
              <a:r>
                <a:rPr lang="zh-CN" altLang="en-US" sz="16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板</a:t>
              </a:r>
            </a:p>
          </p:txBody>
        </p:sp>
        <p:sp>
          <p:nvSpPr>
            <p:cNvPr id="34" name="矩形: 圆角 33">
              <a:extLst>
                <a:ext uri="{FF2B5EF4-FFF2-40B4-BE49-F238E27FC236}">
                  <a16:creationId xmlns:a16="http://schemas.microsoft.com/office/drawing/2014/main" id="{1DB73A11-5C80-4C48-9EB9-E5BFC21A9528}"/>
                </a:ext>
              </a:extLst>
            </p:cNvPr>
            <p:cNvSpPr/>
            <p:nvPr/>
          </p:nvSpPr>
          <p:spPr>
            <a:xfrm>
              <a:off x="1676449" y="3157208"/>
              <a:ext cx="6409218" cy="538492"/>
            </a:xfrm>
            <a:prstGeom prst="roundRect">
              <a:avLst>
                <a:gd name="adj" fmla="val 30713"/>
              </a:avLst>
            </a:prstGeom>
            <a:gradFill>
              <a:gsLst>
                <a:gs pos="95575">
                  <a:schemeClr val="accent5">
                    <a:alpha val="0"/>
                  </a:schemeClr>
                </a:gs>
                <a:gs pos="70000">
                  <a:schemeClr val="accent5"/>
                </a:gs>
                <a:gs pos="24000">
                  <a:schemeClr val="accent5"/>
                </a:gs>
                <a:gs pos="0">
                  <a:schemeClr val="accent5">
                    <a:alpha val="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500" dirty="0">
                  <a:latin typeface="+mn-ea"/>
                </a:rPr>
                <a:t>演讲人 ∣ 某某公司 ∣ </a:t>
              </a:r>
              <a:r>
                <a:rPr lang="en-US" altLang="zh-CN" sz="2500" dirty="0">
                  <a:latin typeface="+mn-ea"/>
                </a:rPr>
                <a:t>20XX.XX</a:t>
              </a:r>
              <a:endParaRPr lang="zh-CN" altLang="en-US" sz="2500" dirty="0">
                <a:latin typeface="+mn-ea"/>
              </a:endParaRPr>
            </a:p>
          </p:txBody>
        </p:sp>
        <p:sp>
          <p:nvSpPr>
            <p:cNvPr id="35" name="文本框 34">
              <a:extLst>
                <a:ext uri="{FF2B5EF4-FFF2-40B4-BE49-F238E27FC236}">
                  <a16:creationId xmlns:a16="http://schemas.microsoft.com/office/drawing/2014/main" id="{96C3C4CB-F92E-4B0B-BF4F-2803411ADB31}"/>
                </a:ext>
              </a:extLst>
            </p:cNvPr>
            <p:cNvSpPr txBox="1"/>
            <p:nvPr/>
          </p:nvSpPr>
          <p:spPr>
            <a:xfrm>
              <a:off x="433716" y="499381"/>
              <a:ext cx="2762296" cy="2554545"/>
            </a:xfrm>
            <a:prstGeom prst="rect">
              <a:avLst/>
            </a:prstGeom>
            <a:noFill/>
          </p:spPr>
          <p:txBody>
            <a:bodyPr wrap="none">
              <a:spAutoFit/>
            </a:bodyPr>
            <a:lstStyle/>
            <a:p>
              <a:pPr marL="0" indent="266700" algn="ctr">
                <a:lnSpc>
                  <a:spcPct val="120000"/>
                </a:lnSpc>
              </a:pPr>
              <a:r>
                <a:rPr lang="zh-CN" altLang="en-US" sz="15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绿</a:t>
              </a:r>
            </a:p>
          </p:txBody>
        </p:sp>
        <p:sp>
          <p:nvSpPr>
            <p:cNvPr id="36" name="文本框 35">
              <a:extLst>
                <a:ext uri="{FF2B5EF4-FFF2-40B4-BE49-F238E27FC236}">
                  <a16:creationId xmlns:a16="http://schemas.microsoft.com/office/drawing/2014/main" id="{71A3BA89-2F42-4F98-82F0-5F6B38EA32C5}"/>
                </a:ext>
              </a:extLst>
            </p:cNvPr>
            <p:cNvSpPr txBox="1"/>
            <p:nvPr/>
          </p:nvSpPr>
          <p:spPr>
            <a:xfrm>
              <a:off x="1801036" y="1399267"/>
              <a:ext cx="2146742" cy="1897955"/>
            </a:xfrm>
            <a:prstGeom prst="rect">
              <a:avLst/>
            </a:prstGeom>
            <a:noFill/>
          </p:spPr>
          <p:txBody>
            <a:bodyPr wrap="none">
              <a:spAutoFit/>
            </a:bodyPr>
            <a:lstStyle/>
            <a:p>
              <a:pPr marL="0" indent="266700" algn="ctr">
                <a:lnSpc>
                  <a:spcPct val="120000"/>
                </a:lnSpc>
              </a:pPr>
              <a:r>
                <a:rPr lang="zh-CN" altLang="en-US" sz="11000" dirty="0">
                  <a:solidFill>
                    <a:schemeClr val="accent5"/>
                  </a:solidFill>
                  <a:latin typeface="演示夏行楷" panose="00000500000000000000" pitchFamily="2" charset="-122"/>
                  <a:ea typeface="演示夏行楷" panose="00000500000000000000" pitchFamily="2" charset="-122"/>
                  <a:cs typeface="宋体" panose="02010600030101010101" pitchFamily="2" charset="-122"/>
                  <a:sym typeface="汉仪黑方简" panose="00020600040101010101" charset="-122"/>
                </a:rPr>
                <a:t>色</a:t>
              </a:r>
            </a:p>
          </p:txBody>
        </p:sp>
      </p:grpSp>
    </p:spTree>
    <p:extLst>
      <p:ext uri="{BB962C8B-B14F-4D97-AF65-F5344CB8AC3E}">
        <p14:creationId xmlns:p14="http://schemas.microsoft.com/office/powerpoint/2010/main" val="41044417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D455A7C2-1CB5-4266-AED1-B58DE48835D0}"/>
              </a:ext>
            </a:extLst>
          </p:cNvPr>
          <p:cNvSpPr>
            <a:spLocks noGrp="1"/>
          </p:cNvSpPr>
          <p:nvPr>
            <p:ph type="sldNum" sz="quarter" idx="12"/>
          </p:nvPr>
        </p:nvSpPr>
        <p:spPr/>
        <p:txBody>
          <a:bodyPr/>
          <a:lstStyle/>
          <a:p>
            <a:fld id="{CA58EE0E-50D3-4403-8E38-1B325EB87D5E}" type="slidenum">
              <a:rPr lang="zh-CN" altLang="en-US" smtClean="0"/>
              <a:t>10</a:t>
            </a:fld>
            <a:endParaRPr lang="zh-CN" altLang="en-US"/>
          </a:p>
        </p:txBody>
      </p:sp>
      <p:sp>
        <p:nvSpPr>
          <p:cNvPr id="3" name="文本框 2">
            <a:extLst>
              <a:ext uri="{FF2B5EF4-FFF2-40B4-BE49-F238E27FC236}">
                <a16:creationId xmlns:a16="http://schemas.microsoft.com/office/drawing/2014/main" id="{94C2D7E7-C582-410E-A2BF-46F1D2024E5D}"/>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4" name="文本框 3">
            <a:extLst>
              <a:ext uri="{FF2B5EF4-FFF2-40B4-BE49-F238E27FC236}">
                <a16:creationId xmlns:a16="http://schemas.microsoft.com/office/drawing/2014/main" id="{E2D57713-73C1-408E-A420-7A6ED81FF09B}"/>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pic>
        <p:nvPicPr>
          <p:cNvPr id="8" name="图片 7">
            <a:extLst>
              <a:ext uri="{FF2B5EF4-FFF2-40B4-BE49-F238E27FC236}">
                <a16:creationId xmlns:a16="http://schemas.microsoft.com/office/drawing/2014/main" id="{63E40484-EA3D-4474-8656-838FB25CD77C}"/>
              </a:ext>
            </a:extLst>
          </p:cNvPr>
          <p:cNvPicPr>
            <a:picLocks noChangeAspect="1"/>
          </p:cNvPicPr>
          <p:nvPr/>
        </p:nvPicPr>
        <p:blipFill rotWithShape="1">
          <a:blip r:embed="rId2"/>
          <a:srcRect b="6842"/>
          <a:stretch/>
        </p:blipFill>
        <p:spPr>
          <a:xfrm>
            <a:off x="0" y="2761129"/>
            <a:ext cx="12192000" cy="4096871"/>
          </a:xfrm>
          <a:prstGeom prst="rect">
            <a:avLst/>
          </a:prstGeom>
        </p:spPr>
      </p:pic>
      <p:sp>
        <p:nvSpPr>
          <p:cNvPr id="12" name="文本框 11">
            <a:extLst>
              <a:ext uri="{FF2B5EF4-FFF2-40B4-BE49-F238E27FC236}">
                <a16:creationId xmlns:a16="http://schemas.microsoft.com/office/drawing/2014/main" id="{AFA7D6F8-7833-4F93-8BBF-1522A7168086}"/>
              </a:ext>
            </a:extLst>
          </p:cNvPr>
          <p:cNvSpPr txBox="1"/>
          <p:nvPr/>
        </p:nvSpPr>
        <p:spPr>
          <a:xfrm>
            <a:off x="1477169" y="4560464"/>
            <a:ext cx="2109787" cy="553998"/>
          </a:xfrm>
          <a:prstGeom prst="rect">
            <a:avLst/>
          </a:prstGeom>
          <a:noFill/>
        </p:spPr>
        <p:txBody>
          <a:bodyPr wrap="square">
            <a:spAutoFit/>
          </a:bodyPr>
          <a:lstStyle/>
          <a:p>
            <a:pPr algn="ctr"/>
            <a:r>
              <a:rPr lang="zh-CN" altLang="en-US" sz="3000" kern="100" dirty="0">
                <a:solidFill>
                  <a:schemeClr val="bg2">
                    <a:lumMod val="50000"/>
                  </a:schemeClr>
                </a:solidFill>
                <a:latin typeface="+mn-ea"/>
              </a:rPr>
              <a:t>覆盖率</a:t>
            </a:r>
            <a:endParaRPr lang="zh-CN" altLang="en-US" sz="3000" dirty="0">
              <a:solidFill>
                <a:schemeClr val="bg2">
                  <a:lumMod val="50000"/>
                </a:schemeClr>
              </a:solidFill>
              <a:latin typeface="+mn-ea"/>
            </a:endParaRPr>
          </a:p>
        </p:txBody>
      </p:sp>
      <p:sp>
        <p:nvSpPr>
          <p:cNvPr id="14" name="椭圆 13">
            <a:extLst>
              <a:ext uri="{FF2B5EF4-FFF2-40B4-BE49-F238E27FC236}">
                <a16:creationId xmlns:a16="http://schemas.microsoft.com/office/drawing/2014/main" id="{AF3CE6C0-A07C-4F11-A6AC-4D30AF78D5EA}"/>
              </a:ext>
            </a:extLst>
          </p:cNvPr>
          <p:cNvSpPr/>
          <p:nvPr/>
        </p:nvSpPr>
        <p:spPr>
          <a:xfrm>
            <a:off x="1521581" y="2056830"/>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a:extLst>
              <a:ext uri="{FF2B5EF4-FFF2-40B4-BE49-F238E27FC236}">
                <a16:creationId xmlns:a16="http://schemas.microsoft.com/office/drawing/2014/main" id="{CD1273D5-1B97-4B96-AE6A-F9D8F5098656}"/>
              </a:ext>
            </a:extLst>
          </p:cNvPr>
          <p:cNvSpPr/>
          <p:nvPr/>
        </p:nvSpPr>
        <p:spPr>
          <a:xfrm>
            <a:off x="1490705" y="2041392"/>
            <a:ext cx="2196000" cy="2196000"/>
          </a:xfrm>
          <a:prstGeom prst="arc">
            <a:avLst>
              <a:gd name="adj1" fmla="val 16200000"/>
              <a:gd name="adj2" fmla="val 11732214"/>
            </a:avLst>
          </a:prstGeom>
          <a:ln w="254000" cap="rnd">
            <a:gradFill>
              <a:gsLst>
                <a:gs pos="100000">
                  <a:schemeClr val="accent4"/>
                </a:gs>
                <a:gs pos="0">
                  <a:schemeClr val="accent4">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C126B80A-B9C4-4288-B6D7-6B0B23DDD7B9}"/>
              </a:ext>
            </a:extLst>
          </p:cNvPr>
          <p:cNvSpPr txBox="1"/>
          <p:nvPr/>
        </p:nvSpPr>
        <p:spPr>
          <a:xfrm>
            <a:off x="1557867" y="2735897"/>
            <a:ext cx="2082800" cy="861774"/>
          </a:xfrm>
          <a:prstGeom prst="rect">
            <a:avLst/>
          </a:prstGeom>
          <a:noFill/>
        </p:spPr>
        <p:txBody>
          <a:bodyPr wrap="square">
            <a:spAutoFit/>
          </a:bodyPr>
          <a:lstStyle/>
          <a:p>
            <a:pPr algn="ctr"/>
            <a:r>
              <a:rPr lang="en-US" altLang="zh-CN" sz="5000" b="1" kern="100" dirty="0">
                <a:solidFill>
                  <a:schemeClr val="accent4"/>
                </a:solidFill>
                <a:latin typeface="+mj-ea"/>
                <a:ea typeface="+mj-ea"/>
                <a:cs typeface="仿宋_GB2312" panose="02010609030101010101" pitchFamily="49" charset="-122"/>
              </a:rPr>
              <a:t>80%</a:t>
            </a:r>
            <a:endParaRPr lang="zh-CN" altLang="en-US" sz="5000" b="1" kern="100" dirty="0">
              <a:solidFill>
                <a:schemeClr val="accent4"/>
              </a:solidFill>
              <a:latin typeface="+mj-ea"/>
              <a:ea typeface="+mj-ea"/>
              <a:cs typeface="仿宋_GB2312" panose="02010609030101010101" pitchFamily="49" charset="-122"/>
            </a:endParaRPr>
          </a:p>
        </p:txBody>
      </p:sp>
      <p:sp>
        <p:nvSpPr>
          <p:cNvPr id="17" name="文本框 16">
            <a:extLst>
              <a:ext uri="{FF2B5EF4-FFF2-40B4-BE49-F238E27FC236}">
                <a16:creationId xmlns:a16="http://schemas.microsoft.com/office/drawing/2014/main" id="{3C90D294-7626-4C66-B4BF-34328268665F}"/>
              </a:ext>
            </a:extLst>
          </p:cNvPr>
          <p:cNvSpPr txBox="1"/>
          <p:nvPr/>
        </p:nvSpPr>
        <p:spPr>
          <a:xfrm>
            <a:off x="5083044" y="4560464"/>
            <a:ext cx="2109787" cy="553998"/>
          </a:xfrm>
          <a:prstGeom prst="rect">
            <a:avLst/>
          </a:prstGeom>
          <a:noFill/>
        </p:spPr>
        <p:txBody>
          <a:bodyPr wrap="square">
            <a:spAutoFit/>
          </a:bodyPr>
          <a:lstStyle/>
          <a:p>
            <a:pPr algn="ctr"/>
            <a:r>
              <a:rPr lang="zh-CN" altLang="en-US" sz="3000" kern="100" dirty="0">
                <a:solidFill>
                  <a:schemeClr val="bg2">
                    <a:lumMod val="50000"/>
                  </a:schemeClr>
                </a:solidFill>
                <a:latin typeface="+mn-ea"/>
              </a:rPr>
              <a:t>覆盖率</a:t>
            </a:r>
            <a:endParaRPr lang="zh-CN" altLang="en-US" sz="3000" dirty="0">
              <a:solidFill>
                <a:schemeClr val="bg2">
                  <a:lumMod val="50000"/>
                </a:schemeClr>
              </a:solidFill>
              <a:latin typeface="+mn-ea"/>
            </a:endParaRPr>
          </a:p>
        </p:txBody>
      </p:sp>
      <p:sp>
        <p:nvSpPr>
          <p:cNvPr id="19" name="椭圆 18">
            <a:extLst>
              <a:ext uri="{FF2B5EF4-FFF2-40B4-BE49-F238E27FC236}">
                <a16:creationId xmlns:a16="http://schemas.microsoft.com/office/drawing/2014/main" id="{165A59C8-3022-4C93-BCF7-6B7F673DFA6D}"/>
              </a:ext>
            </a:extLst>
          </p:cNvPr>
          <p:cNvSpPr/>
          <p:nvPr/>
        </p:nvSpPr>
        <p:spPr>
          <a:xfrm>
            <a:off x="5070813" y="2056830"/>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弧形 19">
            <a:extLst>
              <a:ext uri="{FF2B5EF4-FFF2-40B4-BE49-F238E27FC236}">
                <a16:creationId xmlns:a16="http://schemas.microsoft.com/office/drawing/2014/main" id="{E50C8F25-F00E-4102-9CAA-0358D04FDF36}"/>
              </a:ext>
            </a:extLst>
          </p:cNvPr>
          <p:cNvSpPr/>
          <p:nvPr/>
        </p:nvSpPr>
        <p:spPr>
          <a:xfrm>
            <a:off x="5039937" y="2041392"/>
            <a:ext cx="2196000" cy="2196000"/>
          </a:xfrm>
          <a:prstGeom prst="arc">
            <a:avLst>
              <a:gd name="adj1" fmla="val 16200000"/>
              <a:gd name="adj2" fmla="val 8972060"/>
            </a:avLst>
          </a:prstGeom>
          <a:ln w="254000" cap="rnd">
            <a:gradFill>
              <a:gsLst>
                <a:gs pos="100000">
                  <a:schemeClr val="accent4"/>
                </a:gs>
                <a:gs pos="0">
                  <a:schemeClr val="accent4">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a:extLst>
              <a:ext uri="{FF2B5EF4-FFF2-40B4-BE49-F238E27FC236}">
                <a16:creationId xmlns:a16="http://schemas.microsoft.com/office/drawing/2014/main" id="{8B81F931-1FE7-41B8-9254-F3F4AE6F27F2}"/>
              </a:ext>
            </a:extLst>
          </p:cNvPr>
          <p:cNvSpPr txBox="1"/>
          <p:nvPr/>
        </p:nvSpPr>
        <p:spPr>
          <a:xfrm>
            <a:off x="5096537" y="2735897"/>
            <a:ext cx="2082800" cy="861774"/>
          </a:xfrm>
          <a:prstGeom prst="rect">
            <a:avLst/>
          </a:prstGeom>
          <a:noFill/>
        </p:spPr>
        <p:txBody>
          <a:bodyPr wrap="square">
            <a:spAutoFit/>
          </a:bodyPr>
          <a:lstStyle/>
          <a:p>
            <a:pPr algn="ctr"/>
            <a:r>
              <a:rPr lang="en-US" altLang="zh-CN" sz="5000" b="1" kern="100" dirty="0">
                <a:solidFill>
                  <a:schemeClr val="accent4"/>
                </a:solidFill>
                <a:latin typeface="+mj-ea"/>
                <a:ea typeface="+mj-ea"/>
                <a:cs typeface="仿宋_GB2312" panose="02010609030101010101" pitchFamily="49" charset="-122"/>
              </a:rPr>
              <a:t>75%</a:t>
            </a:r>
            <a:endParaRPr lang="zh-CN" altLang="en-US" sz="5000" b="1" kern="100" dirty="0">
              <a:solidFill>
                <a:schemeClr val="accent4"/>
              </a:solidFill>
              <a:latin typeface="+mj-ea"/>
              <a:ea typeface="+mj-ea"/>
              <a:cs typeface="仿宋_GB2312" panose="02010609030101010101" pitchFamily="49" charset="-122"/>
            </a:endParaRPr>
          </a:p>
        </p:txBody>
      </p:sp>
      <p:sp>
        <p:nvSpPr>
          <p:cNvPr id="22" name="文本框 21">
            <a:extLst>
              <a:ext uri="{FF2B5EF4-FFF2-40B4-BE49-F238E27FC236}">
                <a16:creationId xmlns:a16="http://schemas.microsoft.com/office/drawing/2014/main" id="{543B85E4-962B-4E77-A424-2643130257FE}"/>
              </a:ext>
            </a:extLst>
          </p:cNvPr>
          <p:cNvSpPr txBox="1"/>
          <p:nvPr/>
        </p:nvSpPr>
        <p:spPr>
          <a:xfrm>
            <a:off x="8571311" y="4560464"/>
            <a:ext cx="2109787" cy="553998"/>
          </a:xfrm>
          <a:prstGeom prst="rect">
            <a:avLst/>
          </a:prstGeom>
          <a:noFill/>
        </p:spPr>
        <p:txBody>
          <a:bodyPr wrap="square">
            <a:spAutoFit/>
          </a:bodyPr>
          <a:lstStyle/>
          <a:p>
            <a:pPr algn="ctr"/>
            <a:r>
              <a:rPr lang="zh-CN" altLang="en-US" sz="3000" kern="100" dirty="0">
                <a:solidFill>
                  <a:schemeClr val="bg2">
                    <a:lumMod val="50000"/>
                  </a:schemeClr>
                </a:solidFill>
                <a:latin typeface="+mn-ea"/>
              </a:rPr>
              <a:t>覆盖率</a:t>
            </a:r>
            <a:endParaRPr lang="zh-CN" altLang="en-US" sz="3000" dirty="0">
              <a:solidFill>
                <a:schemeClr val="bg2">
                  <a:lumMod val="50000"/>
                </a:schemeClr>
              </a:solidFill>
              <a:latin typeface="+mn-ea"/>
            </a:endParaRPr>
          </a:p>
        </p:txBody>
      </p:sp>
      <p:sp>
        <p:nvSpPr>
          <p:cNvPr id="24" name="椭圆 23">
            <a:extLst>
              <a:ext uri="{FF2B5EF4-FFF2-40B4-BE49-F238E27FC236}">
                <a16:creationId xmlns:a16="http://schemas.microsoft.com/office/drawing/2014/main" id="{49E17A1C-566B-49E9-A567-028795F4659C}"/>
              </a:ext>
            </a:extLst>
          </p:cNvPr>
          <p:cNvSpPr/>
          <p:nvPr/>
        </p:nvSpPr>
        <p:spPr>
          <a:xfrm>
            <a:off x="8559080" y="2056830"/>
            <a:ext cx="2165124" cy="2165124"/>
          </a:xfrm>
          <a:prstGeom prst="ellipse">
            <a:avLst/>
          </a:prstGeom>
          <a:noFill/>
          <a:ln w="2540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弧形 24">
            <a:extLst>
              <a:ext uri="{FF2B5EF4-FFF2-40B4-BE49-F238E27FC236}">
                <a16:creationId xmlns:a16="http://schemas.microsoft.com/office/drawing/2014/main" id="{D7C67A2E-0987-4C92-9106-D9DE8F06DC25}"/>
              </a:ext>
            </a:extLst>
          </p:cNvPr>
          <p:cNvSpPr/>
          <p:nvPr/>
        </p:nvSpPr>
        <p:spPr>
          <a:xfrm>
            <a:off x="8528204" y="2041392"/>
            <a:ext cx="2196000" cy="2196000"/>
          </a:xfrm>
          <a:prstGeom prst="arc">
            <a:avLst>
              <a:gd name="adj1" fmla="val 16200000"/>
              <a:gd name="adj2" fmla="val 6344513"/>
            </a:avLst>
          </a:prstGeom>
          <a:ln w="254000" cap="rnd">
            <a:gradFill>
              <a:gsLst>
                <a:gs pos="100000">
                  <a:schemeClr val="accent4"/>
                </a:gs>
                <a:gs pos="0">
                  <a:schemeClr val="accent4">
                    <a:lumMod val="60000"/>
                    <a:lumOff val="4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文本框 25">
            <a:extLst>
              <a:ext uri="{FF2B5EF4-FFF2-40B4-BE49-F238E27FC236}">
                <a16:creationId xmlns:a16="http://schemas.microsoft.com/office/drawing/2014/main" id="{8ABF6447-4BB7-4D87-956A-5F0AB40B481A}"/>
              </a:ext>
            </a:extLst>
          </p:cNvPr>
          <p:cNvSpPr txBox="1"/>
          <p:nvPr/>
        </p:nvSpPr>
        <p:spPr>
          <a:xfrm>
            <a:off x="8584804" y="2735897"/>
            <a:ext cx="2082800" cy="861774"/>
          </a:xfrm>
          <a:prstGeom prst="rect">
            <a:avLst/>
          </a:prstGeom>
          <a:noFill/>
        </p:spPr>
        <p:txBody>
          <a:bodyPr wrap="square">
            <a:spAutoFit/>
          </a:bodyPr>
          <a:lstStyle/>
          <a:p>
            <a:pPr algn="ctr"/>
            <a:r>
              <a:rPr lang="en-US" altLang="zh-CN" sz="5000" b="1" kern="100" dirty="0">
                <a:solidFill>
                  <a:schemeClr val="accent4"/>
                </a:solidFill>
                <a:latin typeface="+mj-ea"/>
                <a:ea typeface="+mj-ea"/>
                <a:cs typeface="仿宋_GB2312" panose="02010609030101010101" pitchFamily="49" charset="-122"/>
              </a:rPr>
              <a:t>60%</a:t>
            </a:r>
            <a:endParaRPr lang="zh-CN" altLang="en-US" sz="5000" b="1" kern="100" dirty="0">
              <a:solidFill>
                <a:schemeClr val="accent4"/>
              </a:solidFill>
              <a:latin typeface="+mj-ea"/>
              <a:ea typeface="+mj-ea"/>
              <a:cs typeface="仿宋_GB2312" panose="02010609030101010101" pitchFamily="49" charset="-122"/>
            </a:endParaRPr>
          </a:p>
        </p:txBody>
      </p:sp>
      <p:sp>
        <p:nvSpPr>
          <p:cNvPr id="27" name="文本框 26">
            <a:extLst>
              <a:ext uri="{FF2B5EF4-FFF2-40B4-BE49-F238E27FC236}">
                <a16:creationId xmlns:a16="http://schemas.microsoft.com/office/drawing/2014/main" id="{EF028E26-A131-4591-BA4B-3E8039472ABE}"/>
              </a:ext>
            </a:extLst>
          </p:cNvPr>
          <p:cNvSpPr txBox="1"/>
          <p:nvPr/>
        </p:nvSpPr>
        <p:spPr>
          <a:xfrm>
            <a:off x="1255361" y="5086045"/>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bg2">
                    <a:lumMod val="50000"/>
                  </a:schemeClr>
                </a:solidFill>
                <a:latin typeface="+mn-ea"/>
                <a:cs typeface="微软雅黑" panose="020B0503020204020204" charset="-122"/>
              </a:rPr>
              <a:t>这里输入文字</a:t>
            </a:r>
            <a:endParaRPr lang="en-US" altLang="zh-CN" dirty="0">
              <a:solidFill>
                <a:schemeClr val="bg2">
                  <a:lumMod val="50000"/>
                </a:schemeClr>
              </a:solidFill>
              <a:latin typeface="+mn-ea"/>
              <a:cs typeface="微软雅黑" panose="020B0503020204020204" charset="-122"/>
            </a:endParaRPr>
          </a:p>
        </p:txBody>
      </p:sp>
      <p:sp>
        <p:nvSpPr>
          <p:cNvPr id="28" name="文本框 27">
            <a:extLst>
              <a:ext uri="{FF2B5EF4-FFF2-40B4-BE49-F238E27FC236}">
                <a16:creationId xmlns:a16="http://schemas.microsoft.com/office/drawing/2014/main" id="{169721ED-BE50-49C7-8502-5BB35033A1E8}"/>
              </a:ext>
            </a:extLst>
          </p:cNvPr>
          <p:cNvSpPr txBox="1"/>
          <p:nvPr/>
        </p:nvSpPr>
        <p:spPr>
          <a:xfrm>
            <a:off x="4837006" y="5086045"/>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bg2">
                    <a:lumMod val="50000"/>
                  </a:schemeClr>
                </a:solidFill>
                <a:latin typeface="+mn-ea"/>
                <a:cs typeface="微软雅黑" panose="020B0503020204020204" charset="-122"/>
              </a:rPr>
              <a:t>这里输入文字</a:t>
            </a:r>
            <a:endParaRPr lang="en-US" altLang="zh-CN" dirty="0">
              <a:solidFill>
                <a:schemeClr val="bg2">
                  <a:lumMod val="50000"/>
                </a:schemeClr>
              </a:solidFill>
              <a:latin typeface="+mn-ea"/>
              <a:cs typeface="微软雅黑" panose="020B0503020204020204" charset="-122"/>
            </a:endParaRPr>
          </a:p>
        </p:txBody>
      </p:sp>
      <p:sp>
        <p:nvSpPr>
          <p:cNvPr id="29" name="文本框 28">
            <a:extLst>
              <a:ext uri="{FF2B5EF4-FFF2-40B4-BE49-F238E27FC236}">
                <a16:creationId xmlns:a16="http://schemas.microsoft.com/office/drawing/2014/main" id="{9235E053-F6A6-4BF8-B2D9-62B49331164C}"/>
              </a:ext>
            </a:extLst>
          </p:cNvPr>
          <p:cNvSpPr txBox="1"/>
          <p:nvPr/>
        </p:nvSpPr>
        <p:spPr>
          <a:xfrm>
            <a:off x="8394206" y="5086045"/>
            <a:ext cx="2564282" cy="422039"/>
          </a:xfrm>
          <a:prstGeom prst="rect">
            <a:avLst/>
          </a:prstGeom>
          <a:noFill/>
          <a:ln w="9525">
            <a:noFill/>
          </a:ln>
        </p:spPr>
        <p:txBody>
          <a:bodyPr wrap="square">
            <a:spAutoFit/>
          </a:bodyPr>
          <a:lstStyle/>
          <a:p>
            <a:pPr algn="ctr" fontAlgn="auto">
              <a:lnSpc>
                <a:spcPct val="130000"/>
              </a:lnSpc>
            </a:pPr>
            <a:r>
              <a:rPr lang="zh-CN" altLang="en-US" dirty="0">
                <a:solidFill>
                  <a:schemeClr val="bg2">
                    <a:lumMod val="50000"/>
                  </a:schemeClr>
                </a:solidFill>
                <a:latin typeface="+mn-ea"/>
                <a:cs typeface="微软雅黑" panose="020B0503020204020204" charset="-122"/>
              </a:rPr>
              <a:t>这里输入文字</a:t>
            </a:r>
            <a:endParaRPr lang="en-US" altLang="zh-CN" dirty="0">
              <a:solidFill>
                <a:schemeClr val="bg2">
                  <a:lumMod val="50000"/>
                </a:schemeClr>
              </a:solidFill>
              <a:latin typeface="+mn-ea"/>
              <a:cs typeface="微软雅黑" panose="020B0503020204020204" charset="-122"/>
            </a:endParaRPr>
          </a:p>
        </p:txBody>
      </p:sp>
    </p:spTree>
    <p:extLst>
      <p:ext uri="{BB962C8B-B14F-4D97-AF65-F5344CB8AC3E}">
        <p14:creationId xmlns:p14="http://schemas.microsoft.com/office/powerpoint/2010/main" val="18666751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矩形 155">
            <a:extLst>
              <a:ext uri="{FF2B5EF4-FFF2-40B4-BE49-F238E27FC236}">
                <a16:creationId xmlns:a16="http://schemas.microsoft.com/office/drawing/2014/main" id="{9B4A5285-79CF-4299-A65D-008977717BA8}"/>
              </a:ext>
            </a:extLst>
          </p:cNvPr>
          <p:cNvSpPr/>
          <p:nvPr/>
        </p:nvSpPr>
        <p:spPr>
          <a:xfrm>
            <a:off x="33728" y="-9850"/>
            <a:ext cx="12158272" cy="6867850"/>
          </a:xfrm>
          <a:prstGeom prst="rect">
            <a:avLst/>
          </a:prstGeom>
          <a:gradFill flip="none" rotWithShape="1">
            <a:gsLst>
              <a:gs pos="100000">
                <a:srgbClr val="BDCCDF"/>
              </a:gs>
              <a:gs pos="0">
                <a:srgbClr val="E9F2FB"/>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圆角 3">
            <a:extLst>
              <a:ext uri="{FF2B5EF4-FFF2-40B4-BE49-F238E27FC236}">
                <a16:creationId xmlns:a16="http://schemas.microsoft.com/office/drawing/2014/main" id="{55003B08-E266-4986-A003-42482ED98EE1}"/>
              </a:ext>
            </a:extLst>
          </p:cNvPr>
          <p:cNvSpPr/>
          <p:nvPr/>
        </p:nvSpPr>
        <p:spPr>
          <a:xfrm>
            <a:off x="695325" y="691563"/>
            <a:ext cx="4640269" cy="5509212"/>
          </a:xfrm>
          <a:prstGeom prst="roundRect">
            <a:avLst>
              <a:gd name="adj" fmla="val 3974"/>
            </a:avLst>
          </a:prstGeom>
          <a:solidFill>
            <a:srgbClr val="EAF3FC"/>
          </a:solidFill>
          <a:ln>
            <a:no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sp>
        <p:nvSpPr>
          <p:cNvPr id="5" name="矩形: 圆角 4">
            <a:extLst>
              <a:ext uri="{FF2B5EF4-FFF2-40B4-BE49-F238E27FC236}">
                <a16:creationId xmlns:a16="http://schemas.microsoft.com/office/drawing/2014/main" id="{E0F107F9-9DBC-4449-B479-392A481F4AD4}"/>
              </a:ext>
            </a:extLst>
          </p:cNvPr>
          <p:cNvSpPr/>
          <p:nvPr/>
        </p:nvSpPr>
        <p:spPr>
          <a:xfrm>
            <a:off x="722725" y="691562"/>
            <a:ext cx="4640269" cy="5509213"/>
          </a:xfrm>
          <a:prstGeom prst="roundRect">
            <a:avLst>
              <a:gd name="adj" fmla="val 3974"/>
            </a:avLst>
          </a:prstGeom>
          <a:solidFill>
            <a:srgbClr val="E8F2FC"/>
          </a:solidFill>
          <a:ln>
            <a:solidFill>
              <a:schemeClr val="bg1"/>
            </a:solid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sp>
        <p:nvSpPr>
          <p:cNvPr id="6" name="文本框 5">
            <a:extLst>
              <a:ext uri="{FF2B5EF4-FFF2-40B4-BE49-F238E27FC236}">
                <a16:creationId xmlns:a16="http://schemas.microsoft.com/office/drawing/2014/main" id="{796652D9-B599-49FD-A4E2-D12B0E03D27B}"/>
              </a:ext>
            </a:extLst>
          </p:cNvPr>
          <p:cNvSpPr txBox="1"/>
          <p:nvPr/>
        </p:nvSpPr>
        <p:spPr>
          <a:xfrm>
            <a:off x="1005821" y="2422141"/>
            <a:ext cx="2008883" cy="323165"/>
          </a:xfrm>
          <a:prstGeom prst="rect">
            <a:avLst/>
          </a:prstGeom>
          <a:noFill/>
        </p:spPr>
        <p:txBody>
          <a:bodyPr wrap="none" rtlCol="0">
            <a:spAutoFit/>
          </a:bodyPr>
          <a:lstStyle/>
          <a:p>
            <a:r>
              <a:rPr lang="en-US" altLang="zh-CN" sz="1500" dirty="0">
                <a:solidFill>
                  <a:srgbClr val="2D4064"/>
                </a:solidFill>
                <a:latin typeface="+mn-ea"/>
                <a:cs typeface="Gen Shin Gothic Light" panose="020B0103020203020207" pitchFamily="34" charset="-128"/>
              </a:rPr>
              <a:t>80</a:t>
            </a:r>
            <a:r>
              <a:rPr lang="zh-CN" altLang="en-US" sz="1500" dirty="0">
                <a:solidFill>
                  <a:srgbClr val="2D4064"/>
                </a:solidFill>
                <a:latin typeface="+mn-ea"/>
                <a:cs typeface="Gen Shin Gothic Light" panose="020B0103020203020207" pitchFamily="34" charset="-128"/>
              </a:rPr>
              <a:t>后 </a:t>
            </a:r>
            <a:r>
              <a:rPr lang="en-US" altLang="zh-CN" sz="1500" dirty="0">
                <a:solidFill>
                  <a:srgbClr val="2D4064"/>
                </a:solidFill>
                <a:latin typeface="+mn-ea"/>
                <a:cs typeface="Gen Shin Gothic Light" panose="020B0103020203020207" pitchFamily="34" charset="-128"/>
              </a:rPr>
              <a:t>/ 180cm / 80kg </a:t>
            </a:r>
          </a:p>
        </p:txBody>
      </p:sp>
      <p:sp>
        <p:nvSpPr>
          <p:cNvPr id="7" name="矩形 6">
            <a:extLst>
              <a:ext uri="{FF2B5EF4-FFF2-40B4-BE49-F238E27FC236}">
                <a16:creationId xmlns:a16="http://schemas.microsoft.com/office/drawing/2014/main" id="{FBF9D3EC-AD0D-455B-A827-A240F5CB384D}"/>
              </a:ext>
            </a:extLst>
          </p:cNvPr>
          <p:cNvSpPr/>
          <p:nvPr/>
        </p:nvSpPr>
        <p:spPr>
          <a:xfrm>
            <a:off x="1005821" y="2749214"/>
            <a:ext cx="1723549" cy="323165"/>
          </a:xfrm>
          <a:prstGeom prst="rect">
            <a:avLst/>
          </a:prstGeom>
        </p:spPr>
        <p:txBody>
          <a:bodyPr wrap="none">
            <a:spAutoFit/>
          </a:bodyPr>
          <a:lstStyle/>
          <a:p>
            <a:r>
              <a:rPr lang="zh-CN" altLang="en-US" sz="1500" dirty="0">
                <a:solidFill>
                  <a:srgbClr val="2D4064"/>
                </a:solidFill>
                <a:latin typeface="+mn-ea"/>
                <a:cs typeface="Gen Shin Gothic Light" panose="020B0103020203020207" pitchFamily="34" charset="-128"/>
              </a:rPr>
              <a:t>白云机场安保人员</a:t>
            </a:r>
            <a:endParaRPr lang="en-US" altLang="zh-CN" sz="1500" dirty="0">
              <a:solidFill>
                <a:srgbClr val="2D4064"/>
              </a:solidFill>
              <a:latin typeface="+mn-ea"/>
              <a:cs typeface="Gen Shin Gothic Light" panose="020B0103020203020207" pitchFamily="34" charset="-128"/>
            </a:endParaRPr>
          </a:p>
        </p:txBody>
      </p:sp>
      <p:sp>
        <p:nvSpPr>
          <p:cNvPr id="8" name="矩形 7">
            <a:extLst>
              <a:ext uri="{FF2B5EF4-FFF2-40B4-BE49-F238E27FC236}">
                <a16:creationId xmlns:a16="http://schemas.microsoft.com/office/drawing/2014/main" id="{5A5A807B-1D9C-486A-A09E-1E82A38442E4}"/>
              </a:ext>
            </a:extLst>
          </p:cNvPr>
          <p:cNvSpPr/>
          <p:nvPr/>
        </p:nvSpPr>
        <p:spPr>
          <a:xfrm>
            <a:off x="985849" y="4605873"/>
            <a:ext cx="4088248" cy="1091774"/>
          </a:xfrm>
          <a:prstGeom prst="rect">
            <a:avLst/>
          </a:prstGeom>
        </p:spPr>
        <p:txBody>
          <a:bodyPr wrap="square">
            <a:spAutoFit/>
          </a:bodyPr>
          <a:lstStyle/>
          <a:p>
            <a:pPr>
              <a:lnSpc>
                <a:spcPct val="150000"/>
              </a:lnSpc>
            </a:pPr>
            <a:r>
              <a:rPr lang="zh-CN" altLang="en-US" sz="1500" dirty="0">
                <a:solidFill>
                  <a:srgbClr val="2D4064"/>
                </a:solidFill>
                <a:latin typeface="+mn-ea"/>
                <a:cs typeface="Gen Shin Gothic Light" panose="020B0103020203020207" pitchFamily="34" charset="-128"/>
              </a:rPr>
              <a:t>爱科学、爱艺术、爱运动的拖延症晚期；间歇性踌躇满志，持续性混吃等死的国企老油条，一个没有放弃治疗的老少年</a:t>
            </a:r>
            <a:endParaRPr lang="en-US" altLang="zh-CN" sz="1500" dirty="0">
              <a:solidFill>
                <a:srgbClr val="2D4064"/>
              </a:solidFill>
              <a:latin typeface="+mn-ea"/>
              <a:cs typeface="Gen Shin Gothic Light" panose="020B0103020203020207" pitchFamily="34" charset="-128"/>
            </a:endParaRPr>
          </a:p>
        </p:txBody>
      </p:sp>
      <p:sp>
        <p:nvSpPr>
          <p:cNvPr id="19" name="文本框 18">
            <a:extLst>
              <a:ext uri="{FF2B5EF4-FFF2-40B4-BE49-F238E27FC236}">
                <a16:creationId xmlns:a16="http://schemas.microsoft.com/office/drawing/2014/main" id="{AB06D95B-8103-44A5-9036-8BC8350AD61A}"/>
              </a:ext>
            </a:extLst>
          </p:cNvPr>
          <p:cNvSpPr txBox="1"/>
          <p:nvPr/>
        </p:nvSpPr>
        <p:spPr>
          <a:xfrm>
            <a:off x="1312301" y="862019"/>
            <a:ext cx="898323"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mn-ea"/>
                <a:ea typeface="+mn-ea"/>
              </a:rPr>
              <a:t>Power ON</a:t>
            </a:r>
          </a:p>
        </p:txBody>
      </p:sp>
      <p:grpSp>
        <p:nvGrpSpPr>
          <p:cNvPr id="48" name="组合 47">
            <a:extLst>
              <a:ext uri="{FF2B5EF4-FFF2-40B4-BE49-F238E27FC236}">
                <a16:creationId xmlns:a16="http://schemas.microsoft.com/office/drawing/2014/main" id="{612418DE-3E49-4F9E-B6CA-418D85EEFFD7}"/>
              </a:ext>
            </a:extLst>
          </p:cNvPr>
          <p:cNvGrpSpPr/>
          <p:nvPr/>
        </p:nvGrpSpPr>
        <p:grpSpPr>
          <a:xfrm flipV="1">
            <a:off x="708388" y="4343380"/>
            <a:ext cx="4640269" cy="17119"/>
            <a:chOff x="1108865" y="5072616"/>
            <a:chExt cx="4640269" cy="17119"/>
          </a:xfrm>
        </p:grpSpPr>
        <p:cxnSp>
          <p:nvCxnSpPr>
            <p:cNvPr id="49" name="直接连接符 48">
              <a:extLst>
                <a:ext uri="{FF2B5EF4-FFF2-40B4-BE49-F238E27FC236}">
                  <a16:creationId xmlns:a16="http://schemas.microsoft.com/office/drawing/2014/main" id="{4FAE27E5-F685-4BCD-BC8C-CC89D2EAEF8F}"/>
                </a:ext>
              </a:extLst>
            </p:cNvPr>
            <p:cNvCxnSpPr/>
            <p:nvPr/>
          </p:nvCxnSpPr>
          <p:spPr>
            <a:xfrm>
              <a:off x="1108865" y="5089735"/>
              <a:ext cx="4640269" cy="0"/>
            </a:xfrm>
            <a:prstGeom prst="line">
              <a:avLst/>
            </a:prstGeom>
            <a:ln w="28575">
              <a:solidFill>
                <a:srgbClr val="BCD1D2"/>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35AFD1CA-C050-40CF-95C6-0BD25D58BD40}"/>
                </a:ext>
              </a:extLst>
            </p:cNvPr>
            <p:cNvCxnSpPr/>
            <p:nvPr/>
          </p:nvCxnSpPr>
          <p:spPr>
            <a:xfrm>
              <a:off x="1108865" y="5072616"/>
              <a:ext cx="46402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4" name="组合 53">
            <a:extLst>
              <a:ext uri="{FF2B5EF4-FFF2-40B4-BE49-F238E27FC236}">
                <a16:creationId xmlns:a16="http://schemas.microsoft.com/office/drawing/2014/main" id="{95CA01CD-21CA-43C2-9626-FD0F54943791}"/>
              </a:ext>
            </a:extLst>
          </p:cNvPr>
          <p:cNvGrpSpPr/>
          <p:nvPr/>
        </p:nvGrpSpPr>
        <p:grpSpPr>
          <a:xfrm>
            <a:off x="4765655" y="822776"/>
            <a:ext cx="416684" cy="416684"/>
            <a:chOff x="3501606" y="391229"/>
            <a:chExt cx="1696138" cy="1696138"/>
          </a:xfrm>
        </p:grpSpPr>
        <p:sp>
          <p:nvSpPr>
            <p:cNvPr id="55" name="椭圆 54">
              <a:extLst>
                <a:ext uri="{FF2B5EF4-FFF2-40B4-BE49-F238E27FC236}">
                  <a16:creationId xmlns:a16="http://schemas.microsoft.com/office/drawing/2014/main" id="{28923FA7-7A42-4A5D-B90A-5A91BAAC09FC}"/>
                </a:ext>
              </a:extLst>
            </p:cNvPr>
            <p:cNvSpPr/>
            <p:nvPr/>
          </p:nvSpPr>
          <p:spPr>
            <a:xfrm>
              <a:off x="3501606" y="391229"/>
              <a:ext cx="1696138" cy="1696138"/>
            </a:xfrm>
            <a:prstGeom prst="ellipse">
              <a:avLst/>
            </a:prstGeom>
            <a:solidFill>
              <a:srgbClr val="EAF3FC"/>
            </a:solidFill>
            <a:ln>
              <a:noFill/>
            </a:ln>
            <a:effectLst>
              <a:outerShdw blurRad="127000" dist="762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6" name="椭圆 55">
              <a:extLst>
                <a:ext uri="{FF2B5EF4-FFF2-40B4-BE49-F238E27FC236}">
                  <a16:creationId xmlns:a16="http://schemas.microsoft.com/office/drawing/2014/main" id="{278DFC8D-CDAF-4885-99F7-71EF42B0CC5F}"/>
                </a:ext>
              </a:extLst>
            </p:cNvPr>
            <p:cNvSpPr/>
            <p:nvPr/>
          </p:nvSpPr>
          <p:spPr>
            <a:xfrm>
              <a:off x="3501606" y="391229"/>
              <a:ext cx="1696138" cy="1696138"/>
            </a:xfrm>
            <a:prstGeom prst="ellipse">
              <a:avLst/>
            </a:prstGeom>
            <a:solidFill>
              <a:srgbClr val="E8F2FC"/>
            </a:solidFill>
            <a:ln>
              <a:noFill/>
            </a:ln>
            <a:effectLst>
              <a:outerShdw blurRad="127000" dist="762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617A7D"/>
                  </a:solidFill>
                  <a:latin typeface="+mn-ea"/>
                </a:rPr>
                <a:t>？</a:t>
              </a:r>
            </a:p>
          </p:txBody>
        </p:sp>
      </p:grpSp>
      <p:sp>
        <p:nvSpPr>
          <p:cNvPr id="57" name="文本框 56">
            <a:extLst>
              <a:ext uri="{FF2B5EF4-FFF2-40B4-BE49-F238E27FC236}">
                <a16:creationId xmlns:a16="http://schemas.microsoft.com/office/drawing/2014/main" id="{38635602-DC2E-41C9-B360-4AE401BAF1FA}"/>
              </a:ext>
            </a:extLst>
          </p:cNvPr>
          <p:cNvSpPr txBox="1"/>
          <p:nvPr/>
        </p:nvSpPr>
        <p:spPr>
          <a:xfrm>
            <a:off x="1312301" y="3888598"/>
            <a:ext cx="1410835"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mn-ea"/>
                <a:ea typeface="+mn-ea"/>
              </a:rPr>
              <a:t>Brief Introduction</a:t>
            </a:r>
          </a:p>
        </p:txBody>
      </p:sp>
      <p:sp>
        <p:nvSpPr>
          <p:cNvPr id="59" name="矩形: 圆角 58">
            <a:extLst>
              <a:ext uri="{FF2B5EF4-FFF2-40B4-BE49-F238E27FC236}">
                <a16:creationId xmlns:a16="http://schemas.microsoft.com/office/drawing/2014/main" id="{B4D12FEF-DFFB-4727-8E45-D6395937A9DC}"/>
              </a:ext>
            </a:extLst>
          </p:cNvPr>
          <p:cNvSpPr/>
          <p:nvPr/>
        </p:nvSpPr>
        <p:spPr>
          <a:xfrm>
            <a:off x="845290" y="886450"/>
            <a:ext cx="481575" cy="240334"/>
          </a:xfrm>
          <a:prstGeom prst="roundRect">
            <a:avLst>
              <a:gd name="adj" fmla="val 50000"/>
            </a:avLst>
          </a:prstGeom>
          <a:solidFill>
            <a:srgbClr val="E8F2FC"/>
          </a:solidFill>
          <a:ln>
            <a:noFill/>
          </a:ln>
          <a:effectLst>
            <a:innerShdw blurRad="63500" dist="50800" dir="16200000">
              <a:srgbClr val="617A7D">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0" name="矩形: 圆角 59">
            <a:extLst>
              <a:ext uri="{FF2B5EF4-FFF2-40B4-BE49-F238E27FC236}">
                <a16:creationId xmlns:a16="http://schemas.microsoft.com/office/drawing/2014/main" id="{3B886CB1-5403-455F-B9C3-173AF1227D2F}"/>
              </a:ext>
            </a:extLst>
          </p:cNvPr>
          <p:cNvSpPr/>
          <p:nvPr/>
        </p:nvSpPr>
        <p:spPr>
          <a:xfrm>
            <a:off x="845290" y="884651"/>
            <a:ext cx="481575" cy="240334"/>
          </a:xfrm>
          <a:prstGeom prst="roundRect">
            <a:avLst>
              <a:gd name="adj" fmla="val 50000"/>
            </a:avLst>
          </a:prstGeom>
          <a:gradFill>
            <a:gsLst>
              <a:gs pos="66000">
                <a:schemeClr val="bg1">
                  <a:alpha val="0"/>
                </a:schemeClr>
              </a:gs>
              <a:gs pos="100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1" name="矩形: 圆角 60">
            <a:extLst>
              <a:ext uri="{FF2B5EF4-FFF2-40B4-BE49-F238E27FC236}">
                <a16:creationId xmlns:a16="http://schemas.microsoft.com/office/drawing/2014/main" id="{C09D2FAA-5807-4557-98E3-167F1BE165BE}"/>
              </a:ext>
            </a:extLst>
          </p:cNvPr>
          <p:cNvSpPr/>
          <p:nvPr/>
        </p:nvSpPr>
        <p:spPr>
          <a:xfrm>
            <a:off x="1093012" y="902874"/>
            <a:ext cx="209320" cy="209320"/>
          </a:xfrm>
          <a:prstGeom prst="roundRect">
            <a:avLst>
              <a:gd name="adj" fmla="val 50000"/>
            </a:avLst>
          </a:prstGeom>
          <a:gradFill>
            <a:gsLst>
              <a:gs pos="0">
                <a:srgbClr val="00E891"/>
              </a:gs>
              <a:gs pos="100000">
                <a:srgbClr val="00B8B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2" name="矩形: 圆角 61">
            <a:extLst>
              <a:ext uri="{FF2B5EF4-FFF2-40B4-BE49-F238E27FC236}">
                <a16:creationId xmlns:a16="http://schemas.microsoft.com/office/drawing/2014/main" id="{1B37B5E3-AFF1-4FA8-A363-67CF956AE30F}"/>
              </a:ext>
            </a:extLst>
          </p:cNvPr>
          <p:cNvSpPr/>
          <p:nvPr/>
        </p:nvSpPr>
        <p:spPr>
          <a:xfrm>
            <a:off x="845290" y="3909552"/>
            <a:ext cx="481575" cy="240334"/>
          </a:xfrm>
          <a:prstGeom prst="roundRect">
            <a:avLst>
              <a:gd name="adj" fmla="val 50000"/>
            </a:avLst>
          </a:prstGeom>
          <a:solidFill>
            <a:srgbClr val="E8F2FC"/>
          </a:solidFill>
          <a:ln>
            <a:noFill/>
          </a:ln>
          <a:effectLst>
            <a:innerShdw blurRad="63500" dist="50800" dir="16200000">
              <a:srgbClr val="617A7D">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3" name="矩形: 圆角 62">
            <a:extLst>
              <a:ext uri="{FF2B5EF4-FFF2-40B4-BE49-F238E27FC236}">
                <a16:creationId xmlns:a16="http://schemas.microsoft.com/office/drawing/2014/main" id="{76B3FCF8-1BCE-4FB0-9613-7666C6E17307}"/>
              </a:ext>
            </a:extLst>
          </p:cNvPr>
          <p:cNvSpPr/>
          <p:nvPr/>
        </p:nvSpPr>
        <p:spPr>
          <a:xfrm>
            <a:off x="845290" y="3907753"/>
            <a:ext cx="481575" cy="240334"/>
          </a:xfrm>
          <a:prstGeom prst="roundRect">
            <a:avLst>
              <a:gd name="adj" fmla="val 50000"/>
            </a:avLst>
          </a:prstGeom>
          <a:gradFill>
            <a:gsLst>
              <a:gs pos="66000">
                <a:schemeClr val="bg1">
                  <a:alpha val="0"/>
                </a:schemeClr>
              </a:gs>
              <a:gs pos="100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4" name="矩形: 圆角 63">
            <a:extLst>
              <a:ext uri="{FF2B5EF4-FFF2-40B4-BE49-F238E27FC236}">
                <a16:creationId xmlns:a16="http://schemas.microsoft.com/office/drawing/2014/main" id="{7DB93C33-D620-430F-9F33-E76672743544}"/>
              </a:ext>
            </a:extLst>
          </p:cNvPr>
          <p:cNvSpPr/>
          <p:nvPr/>
        </p:nvSpPr>
        <p:spPr>
          <a:xfrm>
            <a:off x="1093012" y="3925976"/>
            <a:ext cx="209320" cy="209320"/>
          </a:xfrm>
          <a:prstGeom prst="roundRect">
            <a:avLst>
              <a:gd name="adj" fmla="val 50000"/>
            </a:avLst>
          </a:prstGeom>
          <a:gradFill>
            <a:gsLst>
              <a:gs pos="0">
                <a:srgbClr val="00E891"/>
              </a:gs>
              <a:gs pos="100000">
                <a:srgbClr val="00B8B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68" name="组合 67">
            <a:extLst>
              <a:ext uri="{FF2B5EF4-FFF2-40B4-BE49-F238E27FC236}">
                <a16:creationId xmlns:a16="http://schemas.microsoft.com/office/drawing/2014/main" id="{C7457C4B-5E23-413D-9E29-D911F983783F}"/>
              </a:ext>
            </a:extLst>
          </p:cNvPr>
          <p:cNvGrpSpPr/>
          <p:nvPr/>
        </p:nvGrpSpPr>
        <p:grpSpPr>
          <a:xfrm>
            <a:off x="1067333" y="3165424"/>
            <a:ext cx="1609590" cy="384946"/>
            <a:chOff x="1525652" y="2931769"/>
            <a:chExt cx="1609590" cy="384946"/>
          </a:xfrm>
        </p:grpSpPr>
        <p:pic>
          <p:nvPicPr>
            <p:cNvPr id="69" name="图片 68">
              <a:extLst>
                <a:ext uri="{FF2B5EF4-FFF2-40B4-BE49-F238E27FC236}">
                  <a16:creationId xmlns:a16="http://schemas.microsoft.com/office/drawing/2014/main" id="{BC04A0DA-7E4B-4C53-AB2A-CB767148BB4A}"/>
                </a:ext>
              </a:extLst>
            </p:cNvPr>
            <p:cNvPicPr>
              <a:picLocks noChangeAspect="1"/>
            </p:cNvPicPr>
            <p:nvPr/>
          </p:nvPicPr>
          <p:blipFill>
            <a:blip r:embed="rId2">
              <a:duotone>
                <a:schemeClr val="accent5">
                  <a:shade val="45000"/>
                  <a:satMod val="135000"/>
                </a:schemeClr>
                <a:prstClr val="white"/>
              </a:duotone>
            </a:blip>
            <a:srcRect b="78944"/>
            <a:stretch>
              <a:fillRect/>
            </a:stretch>
          </p:blipFill>
          <p:spPr>
            <a:xfrm flipV="1">
              <a:off x="1620954" y="3216999"/>
              <a:ext cx="1390965" cy="99716"/>
            </a:xfrm>
            <a:custGeom>
              <a:avLst/>
              <a:gdLst>
                <a:gd name="connsiteX0" fmla="*/ 0 w 5029636"/>
                <a:gd name="connsiteY0" fmla="*/ 0 h 404356"/>
                <a:gd name="connsiteX1" fmla="*/ 5029636 w 5029636"/>
                <a:gd name="connsiteY1" fmla="*/ 0 h 404356"/>
                <a:gd name="connsiteX2" fmla="*/ 5029636 w 5029636"/>
                <a:gd name="connsiteY2" fmla="*/ 404356 h 404356"/>
                <a:gd name="connsiteX3" fmla="*/ 0 w 5029636"/>
                <a:gd name="connsiteY3" fmla="*/ 404356 h 404356"/>
              </a:gdLst>
              <a:ahLst/>
              <a:cxnLst>
                <a:cxn ang="0">
                  <a:pos x="connsiteX0" y="connsiteY0"/>
                </a:cxn>
                <a:cxn ang="0">
                  <a:pos x="connsiteX1" y="connsiteY1"/>
                </a:cxn>
                <a:cxn ang="0">
                  <a:pos x="connsiteX2" y="connsiteY2"/>
                </a:cxn>
                <a:cxn ang="0">
                  <a:pos x="connsiteX3" y="connsiteY3"/>
                </a:cxn>
              </a:cxnLst>
              <a:rect l="l" t="t" r="r" b="b"/>
              <a:pathLst>
                <a:path w="5029636" h="404356">
                  <a:moveTo>
                    <a:pt x="0" y="0"/>
                  </a:moveTo>
                  <a:lnTo>
                    <a:pt x="5029636" y="0"/>
                  </a:lnTo>
                  <a:lnTo>
                    <a:pt x="5029636" y="404356"/>
                  </a:lnTo>
                  <a:lnTo>
                    <a:pt x="0" y="404356"/>
                  </a:lnTo>
                  <a:close/>
                </a:path>
              </a:pathLst>
            </a:custGeom>
          </p:spPr>
        </p:pic>
        <p:pic>
          <p:nvPicPr>
            <p:cNvPr id="70" name="图片 69">
              <a:extLst>
                <a:ext uri="{FF2B5EF4-FFF2-40B4-BE49-F238E27FC236}">
                  <a16:creationId xmlns:a16="http://schemas.microsoft.com/office/drawing/2014/main" id="{9148C503-59F2-44AD-A841-6152A11E8707}"/>
                </a:ext>
              </a:extLst>
            </p:cNvPr>
            <p:cNvPicPr>
              <a:picLocks noChangeAspect="1"/>
            </p:cNvPicPr>
            <p:nvPr/>
          </p:nvPicPr>
          <p:blipFill>
            <a:blip r:embed="rId3"/>
            <a:srcRect b="52593"/>
            <a:stretch>
              <a:fillRect/>
            </a:stretch>
          </p:blipFill>
          <p:spPr>
            <a:xfrm>
              <a:off x="1690321" y="2931769"/>
              <a:ext cx="1205433" cy="99716"/>
            </a:xfrm>
            <a:custGeom>
              <a:avLst/>
              <a:gdLst>
                <a:gd name="connsiteX0" fmla="*/ 0 w 2231329"/>
                <a:gd name="connsiteY0" fmla="*/ 0 h 404627"/>
                <a:gd name="connsiteX1" fmla="*/ 2231329 w 2231329"/>
                <a:gd name="connsiteY1" fmla="*/ 0 h 404627"/>
                <a:gd name="connsiteX2" fmla="*/ 2231329 w 2231329"/>
                <a:gd name="connsiteY2" fmla="*/ 404627 h 404627"/>
                <a:gd name="connsiteX3" fmla="*/ 0 w 2231329"/>
                <a:gd name="connsiteY3" fmla="*/ 404627 h 404627"/>
              </a:gdLst>
              <a:ahLst/>
              <a:cxnLst>
                <a:cxn ang="0">
                  <a:pos x="connsiteX0" y="connsiteY0"/>
                </a:cxn>
                <a:cxn ang="0">
                  <a:pos x="connsiteX1" y="connsiteY1"/>
                </a:cxn>
                <a:cxn ang="0">
                  <a:pos x="connsiteX2" y="connsiteY2"/>
                </a:cxn>
                <a:cxn ang="0">
                  <a:pos x="connsiteX3" y="connsiteY3"/>
                </a:cxn>
              </a:cxnLst>
              <a:rect l="l" t="t" r="r" b="b"/>
              <a:pathLst>
                <a:path w="2231329" h="404627">
                  <a:moveTo>
                    <a:pt x="0" y="0"/>
                  </a:moveTo>
                  <a:lnTo>
                    <a:pt x="2231329" y="0"/>
                  </a:lnTo>
                  <a:lnTo>
                    <a:pt x="2231329" y="404627"/>
                  </a:lnTo>
                  <a:lnTo>
                    <a:pt x="0" y="404627"/>
                  </a:lnTo>
                  <a:close/>
                </a:path>
              </a:pathLst>
            </a:custGeom>
            <a:noFill/>
          </p:spPr>
        </p:pic>
        <p:sp>
          <p:nvSpPr>
            <p:cNvPr id="71" name="矩形 70">
              <a:extLst>
                <a:ext uri="{FF2B5EF4-FFF2-40B4-BE49-F238E27FC236}">
                  <a16:creationId xmlns:a16="http://schemas.microsoft.com/office/drawing/2014/main" id="{CFFE7CC6-424A-4C27-96CD-21777DF2B124}"/>
                </a:ext>
              </a:extLst>
            </p:cNvPr>
            <p:cNvSpPr/>
            <p:nvPr/>
          </p:nvSpPr>
          <p:spPr>
            <a:xfrm>
              <a:off x="1754216" y="3025373"/>
              <a:ext cx="1101223" cy="193529"/>
            </a:xfrm>
            <a:prstGeom prst="rect">
              <a:avLst/>
            </a:prstGeom>
            <a:gradFill flip="none" rotWithShape="1">
              <a:gsLst>
                <a:gs pos="73000">
                  <a:srgbClr val="E9F2FB"/>
                </a:gs>
                <a:gs pos="53100">
                  <a:srgbClr val="E9F2FB"/>
                </a:gs>
                <a:gs pos="99115">
                  <a:srgbClr val="B2C1D6"/>
                </a:gs>
                <a:gs pos="0">
                  <a:srgbClr val="B2C1D6"/>
                </a:gs>
                <a:gs pos="26000">
                  <a:srgbClr val="E9F2FB"/>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2" name="矩形: 圆角 71">
              <a:extLst>
                <a:ext uri="{FF2B5EF4-FFF2-40B4-BE49-F238E27FC236}">
                  <a16:creationId xmlns:a16="http://schemas.microsoft.com/office/drawing/2014/main" id="{D9176EEF-6916-44F1-886F-0EDDDFD62748}"/>
                </a:ext>
              </a:extLst>
            </p:cNvPr>
            <p:cNvSpPr/>
            <p:nvPr/>
          </p:nvSpPr>
          <p:spPr>
            <a:xfrm flipH="1">
              <a:off x="1811763"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3" name="矩形: 圆角 72">
              <a:extLst>
                <a:ext uri="{FF2B5EF4-FFF2-40B4-BE49-F238E27FC236}">
                  <a16:creationId xmlns:a16="http://schemas.microsoft.com/office/drawing/2014/main" id="{A8254440-380C-4F42-8918-1B3E7D5E677B}"/>
                </a:ext>
              </a:extLst>
            </p:cNvPr>
            <p:cNvSpPr/>
            <p:nvPr/>
          </p:nvSpPr>
          <p:spPr>
            <a:xfrm flipH="1">
              <a:off x="1866501"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4" name="矩形: 圆角 73">
              <a:extLst>
                <a:ext uri="{FF2B5EF4-FFF2-40B4-BE49-F238E27FC236}">
                  <a16:creationId xmlns:a16="http://schemas.microsoft.com/office/drawing/2014/main" id="{BC899694-6419-407D-95A5-44664B16EF85}"/>
                </a:ext>
              </a:extLst>
            </p:cNvPr>
            <p:cNvSpPr/>
            <p:nvPr/>
          </p:nvSpPr>
          <p:spPr>
            <a:xfrm flipH="1">
              <a:off x="1921240"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5" name="矩形: 圆角 74">
              <a:extLst>
                <a:ext uri="{FF2B5EF4-FFF2-40B4-BE49-F238E27FC236}">
                  <a16:creationId xmlns:a16="http://schemas.microsoft.com/office/drawing/2014/main" id="{BB5EA861-E535-415E-B6A8-2FFFC10FF956}"/>
                </a:ext>
              </a:extLst>
            </p:cNvPr>
            <p:cNvSpPr/>
            <p:nvPr/>
          </p:nvSpPr>
          <p:spPr>
            <a:xfrm flipH="1">
              <a:off x="1975979"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6" name="矩形: 圆角 75">
              <a:extLst>
                <a:ext uri="{FF2B5EF4-FFF2-40B4-BE49-F238E27FC236}">
                  <a16:creationId xmlns:a16="http://schemas.microsoft.com/office/drawing/2014/main" id="{EA6EDB2B-FB98-4D28-8A74-D30AC6485698}"/>
                </a:ext>
              </a:extLst>
            </p:cNvPr>
            <p:cNvSpPr/>
            <p:nvPr/>
          </p:nvSpPr>
          <p:spPr>
            <a:xfrm flipH="1">
              <a:off x="2030718"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7" name="矩形: 圆角 76">
              <a:extLst>
                <a:ext uri="{FF2B5EF4-FFF2-40B4-BE49-F238E27FC236}">
                  <a16:creationId xmlns:a16="http://schemas.microsoft.com/office/drawing/2014/main" id="{179F158C-9693-4A20-83DE-44015C952D84}"/>
                </a:ext>
              </a:extLst>
            </p:cNvPr>
            <p:cNvSpPr/>
            <p:nvPr/>
          </p:nvSpPr>
          <p:spPr>
            <a:xfrm flipH="1">
              <a:off x="2085457"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8" name="矩形: 圆角 77">
              <a:extLst>
                <a:ext uri="{FF2B5EF4-FFF2-40B4-BE49-F238E27FC236}">
                  <a16:creationId xmlns:a16="http://schemas.microsoft.com/office/drawing/2014/main" id="{DFADD10A-ED41-41DD-BA04-C23BF474C308}"/>
                </a:ext>
              </a:extLst>
            </p:cNvPr>
            <p:cNvSpPr/>
            <p:nvPr/>
          </p:nvSpPr>
          <p:spPr>
            <a:xfrm flipH="1">
              <a:off x="2140195"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79" name="矩形: 圆角 78">
              <a:extLst>
                <a:ext uri="{FF2B5EF4-FFF2-40B4-BE49-F238E27FC236}">
                  <a16:creationId xmlns:a16="http://schemas.microsoft.com/office/drawing/2014/main" id="{3F1AB147-1B24-491B-8F66-D442E791F3E6}"/>
                </a:ext>
              </a:extLst>
            </p:cNvPr>
            <p:cNvSpPr/>
            <p:nvPr/>
          </p:nvSpPr>
          <p:spPr>
            <a:xfrm flipH="1">
              <a:off x="2194934"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0" name="矩形: 圆角 79">
              <a:extLst>
                <a:ext uri="{FF2B5EF4-FFF2-40B4-BE49-F238E27FC236}">
                  <a16:creationId xmlns:a16="http://schemas.microsoft.com/office/drawing/2014/main" id="{1F7EAE41-4B36-40EC-9091-4FB1D684B9D5}"/>
                </a:ext>
              </a:extLst>
            </p:cNvPr>
            <p:cNvSpPr/>
            <p:nvPr/>
          </p:nvSpPr>
          <p:spPr>
            <a:xfrm flipH="1">
              <a:off x="2249673"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1" name="矩形: 圆角 80">
              <a:extLst>
                <a:ext uri="{FF2B5EF4-FFF2-40B4-BE49-F238E27FC236}">
                  <a16:creationId xmlns:a16="http://schemas.microsoft.com/office/drawing/2014/main" id="{62515FD0-9999-4CF5-A933-97FE472A8196}"/>
                </a:ext>
              </a:extLst>
            </p:cNvPr>
            <p:cNvSpPr/>
            <p:nvPr/>
          </p:nvSpPr>
          <p:spPr>
            <a:xfrm flipH="1">
              <a:off x="2304412"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2" name="矩形: 圆角 81">
              <a:extLst>
                <a:ext uri="{FF2B5EF4-FFF2-40B4-BE49-F238E27FC236}">
                  <a16:creationId xmlns:a16="http://schemas.microsoft.com/office/drawing/2014/main" id="{5EB759A4-7D04-4F0B-A6B7-6328B301876F}"/>
                </a:ext>
              </a:extLst>
            </p:cNvPr>
            <p:cNvSpPr/>
            <p:nvPr/>
          </p:nvSpPr>
          <p:spPr>
            <a:xfrm flipH="1">
              <a:off x="2359150"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3" name="矩形: 圆角 82">
              <a:extLst>
                <a:ext uri="{FF2B5EF4-FFF2-40B4-BE49-F238E27FC236}">
                  <a16:creationId xmlns:a16="http://schemas.microsoft.com/office/drawing/2014/main" id="{981DE7FA-4D47-439A-B9B8-F888DDA63ACE}"/>
                </a:ext>
              </a:extLst>
            </p:cNvPr>
            <p:cNvSpPr/>
            <p:nvPr/>
          </p:nvSpPr>
          <p:spPr>
            <a:xfrm flipH="1">
              <a:off x="2413889"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4" name="矩形: 圆角 83">
              <a:extLst>
                <a:ext uri="{FF2B5EF4-FFF2-40B4-BE49-F238E27FC236}">
                  <a16:creationId xmlns:a16="http://schemas.microsoft.com/office/drawing/2014/main" id="{E86906DB-F818-4BCA-8948-0EF1C0B3831D}"/>
                </a:ext>
              </a:extLst>
            </p:cNvPr>
            <p:cNvSpPr/>
            <p:nvPr/>
          </p:nvSpPr>
          <p:spPr>
            <a:xfrm flipH="1">
              <a:off x="2468628"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5" name="矩形: 圆角 84">
              <a:extLst>
                <a:ext uri="{FF2B5EF4-FFF2-40B4-BE49-F238E27FC236}">
                  <a16:creationId xmlns:a16="http://schemas.microsoft.com/office/drawing/2014/main" id="{3D756A53-48EC-47CD-830F-C34DDD325360}"/>
                </a:ext>
              </a:extLst>
            </p:cNvPr>
            <p:cNvSpPr/>
            <p:nvPr/>
          </p:nvSpPr>
          <p:spPr>
            <a:xfrm flipH="1">
              <a:off x="2578106"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6" name="矩形: 圆角 85">
              <a:extLst>
                <a:ext uri="{FF2B5EF4-FFF2-40B4-BE49-F238E27FC236}">
                  <a16:creationId xmlns:a16="http://schemas.microsoft.com/office/drawing/2014/main" id="{D28733CB-0F96-4297-97F8-46DBCD7D2E9A}"/>
                </a:ext>
              </a:extLst>
            </p:cNvPr>
            <p:cNvSpPr/>
            <p:nvPr/>
          </p:nvSpPr>
          <p:spPr>
            <a:xfrm flipH="1">
              <a:off x="2687583"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7" name="矩形: 圆角 86">
              <a:extLst>
                <a:ext uri="{FF2B5EF4-FFF2-40B4-BE49-F238E27FC236}">
                  <a16:creationId xmlns:a16="http://schemas.microsoft.com/office/drawing/2014/main" id="{D7D13EE2-16C6-4849-B930-364903BC586B}"/>
                </a:ext>
              </a:extLst>
            </p:cNvPr>
            <p:cNvSpPr/>
            <p:nvPr/>
          </p:nvSpPr>
          <p:spPr>
            <a:xfrm flipH="1">
              <a:off x="2523367"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8" name="矩形: 圆角 87">
              <a:extLst>
                <a:ext uri="{FF2B5EF4-FFF2-40B4-BE49-F238E27FC236}">
                  <a16:creationId xmlns:a16="http://schemas.microsoft.com/office/drawing/2014/main" id="{B69BD07C-3862-4E2C-8A8E-4F9BE7FDC9CB}"/>
                </a:ext>
              </a:extLst>
            </p:cNvPr>
            <p:cNvSpPr/>
            <p:nvPr/>
          </p:nvSpPr>
          <p:spPr>
            <a:xfrm flipH="1">
              <a:off x="2632844"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89" name="矩形: 圆角 88">
              <a:extLst>
                <a:ext uri="{FF2B5EF4-FFF2-40B4-BE49-F238E27FC236}">
                  <a16:creationId xmlns:a16="http://schemas.microsoft.com/office/drawing/2014/main" id="{ADE70E4E-2C9D-4910-A315-D7C4A13E952B}"/>
                </a:ext>
              </a:extLst>
            </p:cNvPr>
            <p:cNvSpPr/>
            <p:nvPr/>
          </p:nvSpPr>
          <p:spPr>
            <a:xfrm flipH="1">
              <a:off x="2742322"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sp>
          <p:nvSpPr>
            <p:cNvPr id="90" name="矩形: 圆角 89">
              <a:extLst>
                <a:ext uri="{FF2B5EF4-FFF2-40B4-BE49-F238E27FC236}">
                  <a16:creationId xmlns:a16="http://schemas.microsoft.com/office/drawing/2014/main" id="{ED2AC26B-0849-4508-9F17-73DB003DBF22}"/>
                </a:ext>
              </a:extLst>
            </p:cNvPr>
            <p:cNvSpPr/>
            <p:nvPr/>
          </p:nvSpPr>
          <p:spPr>
            <a:xfrm flipH="1">
              <a:off x="2797059" y="3061998"/>
              <a:ext cx="9372" cy="120280"/>
            </a:xfrm>
            <a:prstGeom prst="roundRect">
              <a:avLst>
                <a:gd name="adj" fmla="val 50000"/>
              </a:avLst>
            </a:prstGeom>
            <a:solidFill>
              <a:srgbClr val="BDC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n-ea"/>
              </a:endParaRPr>
            </a:p>
          </p:txBody>
        </p:sp>
        <p:grpSp>
          <p:nvGrpSpPr>
            <p:cNvPr id="91" name="组合 90">
              <a:extLst>
                <a:ext uri="{FF2B5EF4-FFF2-40B4-BE49-F238E27FC236}">
                  <a16:creationId xmlns:a16="http://schemas.microsoft.com/office/drawing/2014/main" id="{02F443D3-F988-44BC-BBF2-F60F2B53B8A8}"/>
                </a:ext>
              </a:extLst>
            </p:cNvPr>
            <p:cNvGrpSpPr/>
            <p:nvPr/>
          </p:nvGrpSpPr>
          <p:grpSpPr>
            <a:xfrm>
              <a:off x="1525652" y="3024204"/>
              <a:ext cx="1609590" cy="182112"/>
              <a:chOff x="-1143392" y="2888925"/>
              <a:chExt cx="1088790" cy="123188"/>
            </a:xfrm>
          </p:grpSpPr>
          <p:sp>
            <p:nvSpPr>
              <p:cNvPr id="92" name="任意多边形: 形状 91">
                <a:extLst>
                  <a:ext uri="{FF2B5EF4-FFF2-40B4-BE49-F238E27FC236}">
                    <a16:creationId xmlns:a16="http://schemas.microsoft.com/office/drawing/2014/main" id="{C5F0EC94-05BC-4C6C-A6F5-5C2F53B571C4}"/>
                  </a:ext>
                </a:extLst>
              </p:cNvPr>
              <p:cNvSpPr/>
              <p:nvPr/>
            </p:nvSpPr>
            <p:spPr>
              <a:xfrm>
                <a:off x="-1143392" y="2956415"/>
                <a:ext cx="74089" cy="12306"/>
              </a:xfrm>
              <a:custGeom>
                <a:avLst/>
                <a:gdLst/>
                <a:ahLst/>
                <a:cxnLst/>
                <a:rect l="l" t="t" r="r" b="b"/>
                <a:pathLst>
                  <a:path w="74089" h="12306">
                    <a:moveTo>
                      <a:pt x="0" y="0"/>
                    </a:moveTo>
                    <a:lnTo>
                      <a:pt x="74089" y="0"/>
                    </a:lnTo>
                    <a:lnTo>
                      <a:pt x="74089" y="12306"/>
                    </a:lnTo>
                    <a:lnTo>
                      <a:pt x="0" y="12306"/>
                    </a:lnTo>
                    <a:close/>
                  </a:path>
                </a:pathLst>
              </a:custGeom>
              <a:solidFill>
                <a:srgbClr val="B2C1D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dirty="0">
                  <a:latin typeface="+mn-ea"/>
                </a:endParaRPr>
              </a:p>
            </p:txBody>
          </p:sp>
          <p:sp>
            <p:nvSpPr>
              <p:cNvPr id="93" name="任意多边形: 形状 92">
                <a:extLst>
                  <a:ext uri="{FF2B5EF4-FFF2-40B4-BE49-F238E27FC236}">
                    <a16:creationId xmlns:a16="http://schemas.microsoft.com/office/drawing/2014/main" id="{FB4BA5AD-2E4B-4EB2-A1AB-A780828DA3B2}"/>
                  </a:ext>
                </a:extLst>
              </p:cNvPr>
              <p:cNvSpPr/>
              <p:nvPr/>
            </p:nvSpPr>
            <p:spPr>
              <a:xfrm>
                <a:off x="-177664" y="2888925"/>
                <a:ext cx="123062" cy="123188"/>
              </a:xfrm>
              <a:custGeom>
                <a:avLst/>
                <a:gdLst/>
                <a:ahLst/>
                <a:cxnLst/>
                <a:rect l="l" t="t" r="r" b="b"/>
                <a:pathLst>
                  <a:path w="123062" h="123188">
                    <a:moveTo>
                      <a:pt x="55880" y="0"/>
                    </a:moveTo>
                    <a:lnTo>
                      <a:pt x="67308" y="0"/>
                    </a:lnTo>
                    <a:lnTo>
                      <a:pt x="67308" y="55880"/>
                    </a:lnTo>
                    <a:lnTo>
                      <a:pt x="123062" y="55880"/>
                    </a:lnTo>
                    <a:lnTo>
                      <a:pt x="123062" y="67307"/>
                    </a:lnTo>
                    <a:lnTo>
                      <a:pt x="67308" y="67307"/>
                    </a:lnTo>
                    <a:lnTo>
                      <a:pt x="67308" y="123188"/>
                    </a:lnTo>
                    <a:lnTo>
                      <a:pt x="55880" y="123188"/>
                    </a:lnTo>
                    <a:lnTo>
                      <a:pt x="55880" y="67307"/>
                    </a:lnTo>
                    <a:lnTo>
                      <a:pt x="0" y="67307"/>
                    </a:lnTo>
                    <a:lnTo>
                      <a:pt x="0" y="55880"/>
                    </a:lnTo>
                    <a:lnTo>
                      <a:pt x="55880" y="55880"/>
                    </a:lnTo>
                    <a:close/>
                  </a:path>
                </a:pathLst>
              </a:custGeom>
              <a:solidFill>
                <a:srgbClr val="B2C1D6"/>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000" dirty="0">
                  <a:latin typeface="+mn-ea"/>
                </a:endParaRPr>
              </a:p>
            </p:txBody>
          </p:sp>
        </p:grpSp>
      </p:grpSp>
      <p:grpSp>
        <p:nvGrpSpPr>
          <p:cNvPr id="136" name="组合 135">
            <a:extLst>
              <a:ext uri="{FF2B5EF4-FFF2-40B4-BE49-F238E27FC236}">
                <a16:creationId xmlns:a16="http://schemas.microsoft.com/office/drawing/2014/main" id="{4AE23194-A8D2-4EDC-A41C-7751523A06D7}"/>
              </a:ext>
            </a:extLst>
          </p:cNvPr>
          <p:cNvGrpSpPr/>
          <p:nvPr/>
        </p:nvGrpSpPr>
        <p:grpSpPr>
          <a:xfrm>
            <a:off x="984764" y="1600233"/>
            <a:ext cx="1644622" cy="598462"/>
            <a:chOff x="-5396365" y="-1011914"/>
            <a:chExt cx="4874260" cy="736600"/>
          </a:xfrm>
        </p:grpSpPr>
        <p:sp>
          <p:nvSpPr>
            <p:cNvPr id="137" name="矩形: 圆角 136">
              <a:extLst>
                <a:ext uri="{FF2B5EF4-FFF2-40B4-BE49-F238E27FC236}">
                  <a16:creationId xmlns:a16="http://schemas.microsoft.com/office/drawing/2014/main" id="{0CD6A061-4B89-41FF-BAE6-ED41CE8C85C4}"/>
                </a:ext>
              </a:extLst>
            </p:cNvPr>
            <p:cNvSpPr/>
            <p:nvPr/>
          </p:nvSpPr>
          <p:spPr>
            <a:xfrm rot="5400000">
              <a:off x="-3327535" y="-3080744"/>
              <a:ext cx="736600" cy="4874260"/>
            </a:xfrm>
            <a:prstGeom prst="roundRect">
              <a:avLst>
                <a:gd name="adj" fmla="val 50000"/>
              </a:avLst>
            </a:prstGeom>
            <a:solidFill>
              <a:srgbClr val="EAF3FC"/>
            </a:solidFill>
            <a:ln>
              <a:noFill/>
            </a:ln>
            <a:effectLst>
              <a:outerShdw blurRad="228600" dist="1651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38" name="矩形: 圆角 137">
              <a:extLst>
                <a:ext uri="{FF2B5EF4-FFF2-40B4-BE49-F238E27FC236}">
                  <a16:creationId xmlns:a16="http://schemas.microsoft.com/office/drawing/2014/main" id="{FCBE5031-EF3E-4730-B283-818C451E7D77}"/>
                </a:ext>
              </a:extLst>
            </p:cNvPr>
            <p:cNvSpPr/>
            <p:nvPr/>
          </p:nvSpPr>
          <p:spPr>
            <a:xfrm rot="5400000">
              <a:off x="-3327535" y="-3080744"/>
              <a:ext cx="736600" cy="4874260"/>
            </a:xfrm>
            <a:prstGeom prst="roundRect">
              <a:avLst>
                <a:gd name="adj" fmla="val 50000"/>
              </a:avLst>
            </a:prstGeom>
            <a:solidFill>
              <a:srgbClr val="E8F2FC"/>
            </a:solidFill>
            <a:ln>
              <a:noFill/>
            </a:ln>
            <a:effectLst>
              <a:outerShdw blurRad="228600" dist="1651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sp>
        <p:nvSpPr>
          <p:cNvPr id="139" name="矩形 138">
            <a:extLst>
              <a:ext uri="{FF2B5EF4-FFF2-40B4-BE49-F238E27FC236}">
                <a16:creationId xmlns:a16="http://schemas.microsoft.com/office/drawing/2014/main" id="{69E79587-24FE-499F-9244-DFDA08551F4D}"/>
              </a:ext>
            </a:extLst>
          </p:cNvPr>
          <p:cNvSpPr/>
          <p:nvPr/>
        </p:nvSpPr>
        <p:spPr>
          <a:xfrm>
            <a:off x="1152298" y="1668430"/>
            <a:ext cx="1290738" cy="523220"/>
          </a:xfrm>
          <a:prstGeom prst="rect">
            <a:avLst/>
          </a:prstGeom>
        </p:spPr>
        <p:txBody>
          <a:bodyPr wrap="none">
            <a:spAutoFit/>
          </a:bodyPr>
          <a:lstStyle/>
          <a:p>
            <a:r>
              <a:rPr lang="zh-CN" altLang="en-US" sz="2800" b="1" dirty="0">
                <a:solidFill>
                  <a:srgbClr val="2D4064"/>
                </a:solidFill>
                <a:latin typeface="+mn-ea"/>
                <a:cs typeface="Gen Shin Gothic Light" panose="020B0103020203020207" pitchFamily="34" charset="-128"/>
              </a:rPr>
              <a:t>小灵通</a:t>
            </a:r>
          </a:p>
        </p:txBody>
      </p:sp>
      <p:grpSp>
        <p:nvGrpSpPr>
          <p:cNvPr id="140" name="组合 139">
            <a:extLst>
              <a:ext uri="{FF2B5EF4-FFF2-40B4-BE49-F238E27FC236}">
                <a16:creationId xmlns:a16="http://schemas.microsoft.com/office/drawing/2014/main" id="{7EF12B46-FF53-463E-A524-B8BF4EFA4EBC}"/>
              </a:ext>
            </a:extLst>
          </p:cNvPr>
          <p:cNvGrpSpPr/>
          <p:nvPr/>
        </p:nvGrpSpPr>
        <p:grpSpPr>
          <a:xfrm>
            <a:off x="3032155" y="1454495"/>
            <a:ext cx="2181782" cy="2181782"/>
            <a:chOff x="3566797" y="866299"/>
            <a:chExt cx="1995963" cy="1995963"/>
          </a:xfrm>
        </p:grpSpPr>
        <p:sp>
          <p:nvSpPr>
            <p:cNvPr id="141" name="椭圆 140">
              <a:extLst>
                <a:ext uri="{FF2B5EF4-FFF2-40B4-BE49-F238E27FC236}">
                  <a16:creationId xmlns:a16="http://schemas.microsoft.com/office/drawing/2014/main" id="{479DDDE6-E948-495C-B903-BA01E7EA957D}"/>
                </a:ext>
              </a:extLst>
            </p:cNvPr>
            <p:cNvSpPr/>
            <p:nvPr/>
          </p:nvSpPr>
          <p:spPr>
            <a:xfrm>
              <a:off x="3566797" y="866299"/>
              <a:ext cx="1995963" cy="1995963"/>
            </a:xfrm>
            <a:prstGeom prst="ellipse">
              <a:avLst/>
            </a:prstGeom>
            <a:solidFill>
              <a:srgbClr val="BCEADE">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2" name="椭圆 141">
              <a:extLst>
                <a:ext uri="{FF2B5EF4-FFF2-40B4-BE49-F238E27FC236}">
                  <a16:creationId xmlns:a16="http://schemas.microsoft.com/office/drawing/2014/main" id="{41BB4A84-7609-48EB-A4CA-B22D27F5F058}"/>
                </a:ext>
              </a:extLst>
            </p:cNvPr>
            <p:cNvSpPr/>
            <p:nvPr/>
          </p:nvSpPr>
          <p:spPr>
            <a:xfrm>
              <a:off x="3718657" y="1018159"/>
              <a:ext cx="1692242" cy="1692242"/>
            </a:xfrm>
            <a:prstGeom prst="ellipse">
              <a:avLst/>
            </a:prstGeom>
            <a:solidFill>
              <a:srgbClr val="84D8C2">
                <a:alpha val="4313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pic>
          <p:nvPicPr>
            <p:cNvPr id="143" name="图片 142">
              <a:extLst>
                <a:ext uri="{FF2B5EF4-FFF2-40B4-BE49-F238E27FC236}">
                  <a16:creationId xmlns:a16="http://schemas.microsoft.com/office/drawing/2014/main" id="{F79262A1-F2EB-480B-B7B3-22864BE06179}"/>
                </a:ext>
              </a:extLst>
            </p:cNvPr>
            <p:cNvPicPr>
              <a:picLocks/>
            </p:cNvPicPr>
            <p:nvPr/>
          </p:nvPicPr>
          <p:blipFill rotWithShape="1">
            <a:blip r:embed="rId4" cstate="print">
              <a:extLst>
                <a:ext uri="{28A0092B-C50C-407E-A947-70E740481C1C}">
                  <a14:useLocalDpi xmlns:a14="http://schemas.microsoft.com/office/drawing/2010/main" val="0"/>
                </a:ext>
              </a:extLst>
            </a:blip>
            <a:srcRect t="13698" b="29802"/>
            <a:stretch/>
          </p:blipFill>
          <p:spPr>
            <a:xfrm>
              <a:off x="3782025" y="1081527"/>
              <a:ext cx="1565507" cy="1565507"/>
            </a:xfrm>
            <a:prstGeom prst="ellipse">
              <a:avLst/>
            </a:prstGeom>
            <a:ln w="63500" cap="rnd">
              <a:noFill/>
            </a:ln>
            <a:effectLst/>
          </p:spPr>
        </p:pic>
      </p:grpSp>
      <p:grpSp>
        <p:nvGrpSpPr>
          <p:cNvPr id="147" name="组合 146">
            <a:extLst>
              <a:ext uri="{FF2B5EF4-FFF2-40B4-BE49-F238E27FC236}">
                <a16:creationId xmlns:a16="http://schemas.microsoft.com/office/drawing/2014/main" id="{BD16A0B2-C9D9-41E1-9BE3-643BF0F6C574}"/>
              </a:ext>
            </a:extLst>
          </p:cNvPr>
          <p:cNvGrpSpPr/>
          <p:nvPr/>
        </p:nvGrpSpPr>
        <p:grpSpPr>
          <a:xfrm>
            <a:off x="5646090" y="691563"/>
            <a:ext cx="5854259" cy="3585318"/>
            <a:chOff x="5646090" y="691562"/>
            <a:chExt cx="5854259" cy="5509213"/>
          </a:xfrm>
        </p:grpSpPr>
        <p:sp>
          <p:nvSpPr>
            <p:cNvPr id="146" name="矩形: 圆角 145">
              <a:extLst>
                <a:ext uri="{FF2B5EF4-FFF2-40B4-BE49-F238E27FC236}">
                  <a16:creationId xmlns:a16="http://schemas.microsoft.com/office/drawing/2014/main" id="{A23612B1-4565-43E6-B542-B57C40AD1794}"/>
                </a:ext>
              </a:extLst>
            </p:cNvPr>
            <p:cNvSpPr/>
            <p:nvPr/>
          </p:nvSpPr>
          <p:spPr>
            <a:xfrm>
              <a:off x="5646090" y="691563"/>
              <a:ext cx="5854259" cy="5509212"/>
            </a:xfrm>
            <a:prstGeom prst="roundRect">
              <a:avLst>
                <a:gd name="adj" fmla="val 3974"/>
              </a:avLst>
            </a:prstGeom>
            <a:solidFill>
              <a:srgbClr val="EAF3FC"/>
            </a:solidFill>
            <a:ln>
              <a:no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sp>
          <p:nvSpPr>
            <p:cNvPr id="145" name="矩形: 圆角 144">
              <a:extLst>
                <a:ext uri="{FF2B5EF4-FFF2-40B4-BE49-F238E27FC236}">
                  <a16:creationId xmlns:a16="http://schemas.microsoft.com/office/drawing/2014/main" id="{3BBC4E6F-5C0D-4C58-950A-76E3179FAA19}"/>
                </a:ext>
              </a:extLst>
            </p:cNvPr>
            <p:cNvSpPr/>
            <p:nvPr/>
          </p:nvSpPr>
          <p:spPr>
            <a:xfrm>
              <a:off x="5651456" y="691562"/>
              <a:ext cx="5845220" cy="5509213"/>
            </a:xfrm>
            <a:prstGeom prst="roundRect">
              <a:avLst>
                <a:gd name="adj" fmla="val 3974"/>
              </a:avLst>
            </a:prstGeom>
            <a:solidFill>
              <a:srgbClr val="E8F2FC"/>
            </a:solidFill>
            <a:ln>
              <a:solidFill>
                <a:schemeClr val="bg1"/>
              </a:solid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grpSp>
      <p:sp>
        <p:nvSpPr>
          <p:cNvPr id="2" name="灯片编号占位符 1">
            <a:extLst>
              <a:ext uri="{FF2B5EF4-FFF2-40B4-BE49-F238E27FC236}">
                <a16:creationId xmlns:a16="http://schemas.microsoft.com/office/drawing/2014/main" id="{DBE3B592-227E-425A-87E3-F84E3519EE7F}"/>
              </a:ext>
            </a:extLst>
          </p:cNvPr>
          <p:cNvSpPr>
            <a:spLocks noGrp="1"/>
          </p:cNvSpPr>
          <p:nvPr>
            <p:ph type="sldNum" sz="quarter" idx="10"/>
          </p:nvPr>
        </p:nvSpPr>
        <p:spPr/>
        <p:txBody>
          <a:bodyPr/>
          <a:lstStyle/>
          <a:p>
            <a:fld id="{CA58EE0E-50D3-4403-8E38-1B325EB87D5E}" type="slidenum">
              <a:rPr lang="zh-CN" altLang="en-US" smtClean="0"/>
              <a:t>11</a:t>
            </a:fld>
            <a:endParaRPr lang="zh-CN" altLang="en-US"/>
          </a:p>
        </p:txBody>
      </p:sp>
      <p:sp>
        <p:nvSpPr>
          <p:cNvPr id="9" name="矩形 8">
            <a:extLst>
              <a:ext uri="{FF2B5EF4-FFF2-40B4-BE49-F238E27FC236}">
                <a16:creationId xmlns:a16="http://schemas.microsoft.com/office/drawing/2014/main" id="{A7CF3766-F6CC-47E1-B5A7-D30CC177B2CD}"/>
              </a:ext>
            </a:extLst>
          </p:cNvPr>
          <p:cNvSpPr/>
          <p:nvPr/>
        </p:nvSpPr>
        <p:spPr>
          <a:xfrm>
            <a:off x="6108630" y="1683187"/>
            <a:ext cx="1389996" cy="369332"/>
          </a:xfrm>
          <a:prstGeom prst="rect">
            <a:avLst/>
          </a:prstGeom>
        </p:spPr>
        <p:txBody>
          <a:bodyPr wrap="none">
            <a:spAutoFit/>
          </a:bodyPr>
          <a:lstStyle/>
          <a:p>
            <a:r>
              <a:rPr lang="en-US" altLang="zh-CN" dirty="0">
                <a:solidFill>
                  <a:srgbClr val="505B69"/>
                </a:solidFill>
                <a:latin typeface="+mn-ea"/>
                <a:cs typeface="Gen Jyuu Gothic P Heavy" panose="020B0702020203020207" pitchFamily="34" charset="-128"/>
              </a:rPr>
              <a:t>PowerPoint</a:t>
            </a:r>
            <a:endParaRPr lang="zh-CN" altLang="en-US" dirty="0">
              <a:solidFill>
                <a:srgbClr val="505B69"/>
              </a:solidFill>
              <a:latin typeface="+mn-ea"/>
              <a:cs typeface="Gen Jyuu Gothic P Heavy" panose="020B0702020203020207" pitchFamily="34" charset="-128"/>
            </a:endParaRPr>
          </a:p>
        </p:txBody>
      </p:sp>
      <p:sp>
        <p:nvSpPr>
          <p:cNvPr id="10" name="矩形 9">
            <a:extLst>
              <a:ext uri="{FF2B5EF4-FFF2-40B4-BE49-F238E27FC236}">
                <a16:creationId xmlns:a16="http://schemas.microsoft.com/office/drawing/2014/main" id="{9649EB2B-171F-4707-AAA7-5338A7A65E98}"/>
              </a:ext>
            </a:extLst>
          </p:cNvPr>
          <p:cNvSpPr/>
          <p:nvPr/>
        </p:nvSpPr>
        <p:spPr>
          <a:xfrm>
            <a:off x="6108630" y="2152154"/>
            <a:ext cx="1501180" cy="369332"/>
          </a:xfrm>
          <a:prstGeom prst="rect">
            <a:avLst/>
          </a:prstGeom>
        </p:spPr>
        <p:txBody>
          <a:bodyPr wrap="none">
            <a:spAutoFit/>
          </a:bodyPr>
          <a:lstStyle/>
          <a:p>
            <a:r>
              <a:rPr lang="en-US" altLang="zh-CN" dirty="0">
                <a:solidFill>
                  <a:srgbClr val="505B69"/>
                </a:solidFill>
                <a:latin typeface="+mn-ea"/>
                <a:cs typeface="Gen Jyuu Gothic P Heavy" panose="020B0702020203020207" pitchFamily="34" charset="-128"/>
              </a:rPr>
              <a:t>Excel / Word</a:t>
            </a:r>
            <a:endParaRPr lang="zh-CN" altLang="en-US" dirty="0">
              <a:solidFill>
                <a:srgbClr val="505B69"/>
              </a:solidFill>
              <a:latin typeface="+mn-ea"/>
              <a:cs typeface="Gen Jyuu Gothic P Heavy" panose="020B0702020203020207" pitchFamily="34" charset="-128"/>
            </a:endParaRPr>
          </a:p>
        </p:txBody>
      </p:sp>
      <p:sp>
        <p:nvSpPr>
          <p:cNvPr id="11" name="矩形 10">
            <a:extLst>
              <a:ext uri="{FF2B5EF4-FFF2-40B4-BE49-F238E27FC236}">
                <a16:creationId xmlns:a16="http://schemas.microsoft.com/office/drawing/2014/main" id="{7DE5FC84-E38E-4185-9C2B-4EB10BF9D47B}"/>
              </a:ext>
            </a:extLst>
          </p:cNvPr>
          <p:cNvSpPr/>
          <p:nvPr/>
        </p:nvSpPr>
        <p:spPr>
          <a:xfrm>
            <a:off x="6108630" y="2621121"/>
            <a:ext cx="1276183" cy="369332"/>
          </a:xfrm>
          <a:prstGeom prst="rect">
            <a:avLst/>
          </a:prstGeom>
        </p:spPr>
        <p:txBody>
          <a:bodyPr wrap="none">
            <a:spAutoFit/>
          </a:bodyPr>
          <a:lstStyle/>
          <a:p>
            <a:r>
              <a:rPr lang="en-US" altLang="zh-CN" dirty="0">
                <a:solidFill>
                  <a:srgbClr val="505B69"/>
                </a:solidFill>
                <a:latin typeface="+mn-ea"/>
                <a:cs typeface="Gen Jyuu Gothic P Heavy" panose="020B0702020203020207" pitchFamily="34" charset="-128"/>
              </a:rPr>
              <a:t>CorelDraw</a:t>
            </a:r>
            <a:endParaRPr lang="zh-CN" altLang="en-US" dirty="0">
              <a:solidFill>
                <a:srgbClr val="505B69"/>
              </a:solidFill>
              <a:latin typeface="+mn-ea"/>
              <a:cs typeface="Gen Jyuu Gothic P Heavy" panose="020B0702020203020207" pitchFamily="34" charset="-128"/>
            </a:endParaRPr>
          </a:p>
        </p:txBody>
      </p:sp>
      <p:sp>
        <p:nvSpPr>
          <p:cNvPr id="12" name="矩形 11">
            <a:extLst>
              <a:ext uri="{FF2B5EF4-FFF2-40B4-BE49-F238E27FC236}">
                <a16:creationId xmlns:a16="http://schemas.microsoft.com/office/drawing/2014/main" id="{C76CD81F-F77D-4B45-8AE5-C5786BBA27B7}"/>
              </a:ext>
            </a:extLst>
          </p:cNvPr>
          <p:cNvSpPr/>
          <p:nvPr/>
        </p:nvSpPr>
        <p:spPr>
          <a:xfrm>
            <a:off x="6108630" y="3090088"/>
            <a:ext cx="1330749" cy="369332"/>
          </a:xfrm>
          <a:prstGeom prst="rect">
            <a:avLst/>
          </a:prstGeom>
        </p:spPr>
        <p:txBody>
          <a:bodyPr wrap="none">
            <a:spAutoFit/>
          </a:bodyPr>
          <a:lstStyle/>
          <a:p>
            <a:r>
              <a:rPr lang="en-US" altLang="zh-CN" dirty="0">
                <a:solidFill>
                  <a:srgbClr val="505B69"/>
                </a:solidFill>
                <a:latin typeface="+mn-ea"/>
                <a:cs typeface="Gen Jyuu Gothic P Heavy" panose="020B0702020203020207" pitchFamily="34" charset="-128"/>
              </a:rPr>
              <a:t>Photoshop</a:t>
            </a:r>
            <a:endParaRPr lang="zh-CN" altLang="en-US" dirty="0">
              <a:solidFill>
                <a:srgbClr val="505B69"/>
              </a:solidFill>
              <a:latin typeface="+mn-ea"/>
              <a:cs typeface="Gen Jyuu Gothic P Heavy" panose="020B0702020203020207" pitchFamily="34" charset="-128"/>
            </a:endParaRPr>
          </a:p>
        </p:txBody>
      </p:sp>
      <p:grpSp>
        <p:nvGrpSpPr>
          <p:cNvPr id="45" name="组合 44">
            <a:extLst>
              <a:ext uri="{FF2B5EF4-FFF2-40B4-BE49-F238E27FC236}">
                <a16:creationId xmlns:a16="http://schemas.microsoft.com/office/drawing/2014/main" id="{3C5BB09B-2046-4BE9-869F-424DBD1D131C}"/>
              </a:ext>
            </a:extLst>
          </p:cNvPr>
          <p:cNvGrpSpPr/>
          <p:nvPr/>
        </p:nvGrpSpPr>
        <p:grpSpPr>
          <a:xfrm flipV="1">
            <a:off x="5666513" y="1309841"/>
            <a:ext cx="5832000" cy="21881"/>
            <a:chOff x="1108865" y="5067854"/>
            <a:chExt cx="4640269" cy="21881"/>
          </a:xfrm>
        </p:grpSpPr>
        <p:cxnSp>
          <p:nvCxnSpPr>
            <p:cNvPr id="46" name="直接连接符 45">
              <a:extLst>
                <a:ext uri="{FF2B5EF4-FFF2-40B4-BE49-F238E27FC236}">
                  <a16:creationId xmlns:a16="http://schemas.microsoft.com/office/drawing/2014/main" id="{92A20B19-F2BF-4D2F-AB01-B01548276CBD}"/>
                </a:ext>
              </a:extLst>
            </p:cNvPr>
            <p:cNvCxnSpPr/>
            <p:nvPr/>
          </p:nvCxnSpPr>
          <p:spPr>
            <a:xfrm>
              <a:off x="1108865" y="5089735"/>
              <a:ext cx="4640269" cy="0"/>
            </a:xfrm>
            <a:prstGeom prst="line">
              <a:avLst/>
            </a:prstGeom>
            <a:ln w="28575">
              <a:solidFill>
                <a:srgbClr val="BCD1D2"/>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B5A74737-8E86-4254-9927-FE4FA2D54D44}"/>
                </a:ext>
              </a:extLst>
            </p:cNvPr>
            <p:cNvCxnSpPr/>
            <p:nvPr/>
          </p:nvCxnSpPr>
          <p:spPr>
            <a:xfrm>
              <a:off x="1108865" y="5067854"/>
              <a:ext cx="46402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8" name="文本框 57">
            <a:extLst>
              <a:ext uri="{FF2B5EF4-FFF2-40B4-BE49-F238E27FC236}">
                <a16:creationId xmlns:a16="http://schemas.microsoft.com/office/drawing/2014/main" id="{F63F35B6-A45E-447C-957B-63B963E14E8D}"/>
              </a:ext>
            </a:extLst>
          </p:cNvPr>
          <p:cNvSpPr txBox="1"/>
          <p:nvPr/>
        </p:nvSpPr>
        <p:spPr>
          <a:xfrm>
            <a:off x="6409275" y="842575"/>
            <a:ext cx="1317092"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en-US" altLang="zh-CN" dirty="0">
                <a:solidFill>
                  <a:srgbClr val="2D4064"/>
                </a:solidFill>
                <a:latin typeface="+mn-ea"/>
                <a:ea typeface="+mn-ea"/>
              </a:rPr>
              <a:t>Technical Ability</a:t>
            </a:r>
          </a:p>
        </p:txBody>
      </p:sp>
      <p:sp>
        <p:nvSpPr>
          <p:cNvPr id="65" name="矩形: 圆角 64">
            <a:extLst>
              <a:ext uri="{FF2B5EF4-FFF2-40B4-BE49-F238E27FC236}">
                <a16:creationId xmlns:a16="http://schemas.microsoft.com/office/drawing/2014/main" id="{03B77E37-676B-47D0-82AB-ECF65AF802AF}"/>
              </a:ext>
            </a:extLst>
          </p:cNvPr>
          <p:cNvSpPr/>
          <p:nvPr/>
        </p:nvSpPr>
        <p:spPr>
          <a:xfrm>
            <a:off x="5942264" y="872200"/>
            <a:ext cx="481575" cy="240334"/>
          </a:xfrm>
          <a:prstGeom prst="roundRect">
            <a:avLst>
              <a:gd name="adj" fmla="val 50000"/>
            </a:avLst>
          </a:prstGeom>
          <a:solidFill>
            <a:srgbClr val="E8F2FC"/>
          </a:solidFill>
          <a:ln>
            <a:noFill/>
          </a:ln>
          <a:effectLst>
            <a:innerShdw blurRad="63500" dist="50800" dir="16200000">
              <a:srgbClr val="617A7D">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6" name="矩形: 圆角 65">
            <a:extLst>
              <a:ext uri="{FF2B5EF4-FFF2-40B4-BE49-F238E27FC236}">
                <a16:creationId xmlns:a16="http://schemas.microsoft.com/office/drawing/2014/main" id="{8A293AF5-60CB-4F41-8814-32A391862BDA}"/>
              </a:ext>
            </a:extLst>
          </p:cNvPr>
          <p:cNvSpPr/>
          <p:nvPr/>
        </p:nvSpPr>
        <p:spPr>
          <a:xfrm>
            <a:off x="5942264" y="870401"/>
            <a:ext cx="481575" cy="240334"/>
          </a:xfrm>
          <a:prstGeom prst="roundRect">
            <a:avLst>
              <a:gd name="adj" fmla="val 50000"/>
            </a:avLst>
          </a:prstGeom>
          <a:gradFill>
            <a:gsLst>
              <a:gs pos="66000">
                <a:schemeClr val="bg1">
                  <a:alpha val="0"/>
                </a:schemeClr>
              </a:gs>
              <a:gs pos="100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7" name="矩形: 圆角 66">
            <a:extLst>
              <a:ext uri="{FF2B5EF4-FFF2-40B4-BE49-F238E27FC236}">
                <a16:creationId xmlns:a16="http://schemas.microsoft.com/office/drawing/2014/main" id="{B893C94F-8111-45B5-AF58-1CD9509B06C1}"/>
              </a:ext>
            </a:extLst>
          </p:cNvPr>
          <p:cNvSpPr/>
          <p:nvPr/>
        </p:nvSpPr>
        <p:spPr>
          <a:xfrm>
            <a:off x="6189986" y="888624"/>
            <a:ext cx="209320" cy="209320"/>
          </a:xfrm>
          <a:prstGeom prst="roundRect">
            <a:avLst>
              <a:gd name="adj" fmla="val 50000"/>
            </a:avLst>
          </a:prstGeom>
          <a:gradFill>
            <a:gsLst>
              <a:gs pos="0">
                <a:srgbClr val="00E891"/>
              </a:gs>
              <a:gs pos="100000">
                <a:srgbClr val="00B8B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52" name="组合 151">
            <a:extLst>
              <a:ext uri="{FF2B5EF4-FFF2-40B4-BE49-F238E27FC236}">
                <a16:creationId xmlns:a16="http://schemas.microsoft.com/office/drawing/2014/main" id="{4D89924D-4BDE-4034-9DA8-4328F8E98E63}"/>
              </a:ext>
            </a:extLst>
          </p:cNvPr>
          <p:cNvGrpSpPr/>
          <p:nvPr/>
        </p:nvGrpSpPr>
        <p:grpSpPr>
          <a:xfrm>
            <a:off x="7576566" y="1789722"/>
            <a:ext cx="3359067" cy="1590229"/>
            <a:chOff x="8195506" y="1575188"/>
            <a:chExt cx="2440918" cy="1590229"/>
          </a:xfrm>
        </p:grpSpPr>
        <p:sp>
          <p:nvSpPr>
            <p:cNvPr id="106" name="矩形: 圆角 105">
              <a:extLst>
                <a:ext uri="{FF2B5EF4-FFF2-40B4-BE49-F238E27FC236}">
                  <a16:creationId xmlns:a16="http://schemas.microsoft.com/office/drawing/2014/main" id="{53AE072A-9E2A-4421-B9CA-E3E02373721B}"/>
                </a:ext>
              </a:extLst>
            </p:cNvPr>
            <p:cNvSpPr/>
            <p:nvPr/>
          </p:nvSpPr>
          <p:spPr>
            <a:xfrm>
              <a:off x="8200584" y="1575188"/>
              <a:ext cx="2435840" cy="159829"/>
            </a:xfrm>
            <a:prstGeom prst="roundRect">
              <a:avLst>
                <a:gd name="adj" fmla="val 50000"/>
              </a:avLst>
            </a:prstGeom>
            <a:solidFill>
              <a:srgbClr val="E8F2FC"/>
            </a:solidFill>
            <a:ln>
              <a:noFill/>
            </a:ln>
            <a:effectLst>
              <a:innerShdw blurRad="63500" dist="50800" dir="16200000">
                <a:srgbClr val="617A7D">
                  <a:alpha val="3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7" name="矩形: 圆角 106">
              <a:extLst>
                <a:ext uri="{FF2B5EF4-FFF2-40B4-BE49-F238E27FC236}">
                  <a16:creationId xmlns:a16="http://schemas.microsoft.com/office/drawing/2014/main" id="{98BBD19F-FB43-4663-8E6C-A7281EB8E16E}"/>
                </a:ext>
              </a:extLst>
            </p:cNvPr>
            <p:cNvSpPr/>
            <p:nvPr/>
          </p:nvSpPr>
          <p:spPr>
            <a:xfrm>
              <a:off x="8195506" y="1575690"/>
              <a:ext cx="2435840" cy="150629"/>
            </a:xfrm>
            <a:prstGeom prst="roundRect">
              <a:avLst>
                <a:gd name="adj" fmla="val 50000"/>
              </a:avLst>
            </a:prstGeom>
            <a:gradFill>
              <a:gsLst>
                <a:gs pos="100000">
                  <a:schemeClr val="bg1"/>
                </a:gs>
                <a:gs pos="61000">
                  <a:schemeClr val="bg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8" name="矩形: 圆角 107">
              <a:extLst>
                <a:ext uri="{FF2B5EF4-FFF2-40B4-BE49-F238E27FC236}">
                  <a16:creationId xmlns:a16="http://schemas.microsoft.com/office/drawing/2014/main" id="{2906B8E6-874F-4638-B9DE-96393D84DF58}"/>
                </a:ext>
              </a:extLst>
            </p:cNvPr>
            <p:cNvSpPr/>
            <p:nvPr/>
          </p:nvSpPr>
          <p:spPr>
            <a:xfrm>
              <a:off x="8252584" y="1618674"/>
              <a:ext cx="1590997" cy="73528"/>
            </a:xfrm>
            <a:prstGeom prst="roundRect">
              <a:avLst>
                <a:gd name="adj" fmla="val 50000"/>
              </a:avLst>
            </a:prstGeom>
            <a:gradFill>
              <a:gsLst>
                <a:gs pos="0">
                  <a:srgbClr val="00E891"/>
                </a:gs>
                <a:gs pos="100000">
                  <a:srgbClr val="00B8B4"/>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2" name="矩形: 圆角 111">
              <a:extLst>
                <a:ext uri="{FF2B5EF4-FFF2-40B4-BE49-F238E27FC236}">
                  <a16:creationId xmlns:a16="http://schemas.microsoft.com/office/drawing/2014/main" id="{3C68F2F2-5978-4E58-9684-3BC693674D8E}"/>
                </a:ext>
              </a:extLst>
            </p:cNvPr>
            <p:cNvSpPr/>
            <p:nvPr/>
          </p:nvSpPr>
          <p:spPr>
            <a:xfrm>
              <a:off x="8200584" y="2051988"/>
              <a:ext cx="2435840" cy="159829"/>
            </a:xfrm>
            <a:prstGeom prst="roundRect">
              <a:avLst>
                <a:gd name="adj" fmla="val 50000"/>
              </a:avLst>
            </a:prstGeom>
            <a:solidFill>
              <a:srgbClr val="E8F2FC"/>
            </a:solidFill>
            <a:ln>
              <a:noFill/>
            </a:ln>
            <a:effectLst>
              <a:innerShdw blurRad="63500" dist="50800" dir="16200000">
                <a:srgbClr val="617A7D">
                  <a:alpha val="3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3" name="矩形: 圆角 112">
              <a:extLst>
                <a:ext uri="{FF2B5EF4-FFF2-40B4-BE49-F238E27FC236}">
                  <a16:creationId xmlns:a16="http://schemas.microsoft.com/office/drawing/2014/main" id="{D0CA5D42-4652-43D0-B39D-56A80584698B}"/>
                </a:ext>
              </a:extLst>
            </p:cNvPr>
            <p:cNvSpPr/>
            <p:nvPr/>
          </p:nvSpPr>
          <p:spPr>
            <a:xfrm>
              <a:off x="8195506" y="2052490"/>
              <a:ext cx="2435840" cy="150629"/>
            </a:xfrm>
            <a:prstGeom prst="roundRect">
              <a:avLst>
                <a:gd name="adj" fmla="val 50000"/>
              </a:avLst>
            </a:prstGeom>
            <a:gradFill>
              <a:gsLst>
                <a:gs pos="100000">
                  <a:schemeClr val="bg1"/>
                </a:gs>
                <a:gs pos="61000">
                  <a:schemeClr val="bg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4" name="矩形: 圆角 113">
              <a:extLst>
                <a:ext uri="{FF2B5EF4-FFF2-40B4-BE49-F238E27FC236}">
                  <a16:creationId xmlns:a16="http://schemas.microsoft.com/office/drawing/2014/main" id="{C57AE151-2C08-4B81-BB48-273B4C1216A8}"/>
                </a:ext>
              </a:extLst>
            </p:cNvPr>
            <p:cNvSpPr/>
            <p:nvPr/>
          </p:nvSpPr>
          <p:spPr>
            <a:xfrm>
              <a:off x="8252584" y="2095473"/>
              <a:ext cx="1455417" cy="77911"/>
            </a:xfrm>
            <a:prstGeom prst="roundRect">
              <a:avLst>
                <a:gd name="adj" fmla="val 50000"/>
              </a:avLst>
            </a:prstGeom>
            <a:gradFill>
              <a:gsLst>
                <a:gs pos="0">
                  <a:srgbClr val="00E891"/>
                </a:gs>
                <a:gs pos="100000">
                  <a:srgbClr val="00B8B4"/>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8" name="矩形: 圆角 117">
              <a:extLst>
                <a:ext uri="{FF2B5EF4-FFF2-40B4-BE49-F238E27FC236}">
                  <a16:creationId xmlns:a16="http://schemas.microsoft.com/office/drawing/2014/main" id="{343CCCED-7A2A-4FCD-B226-4C2B3BEBE84E}"/>
                </a:ext>
              </a:extLst>
            </p:cNvPr>
            <p:cNvSpPr/>
            <p:nvPr/>
          </p:nvSpPr>
          <p:spPr>
            <a:xfrm>
              <a:off x="8200584" y="2528788"/>
              <a:ext cx="2435840" cy="159829"/>
            </a:xfrm>
            <a:prstGeom prst="roundRect">
              <a:avLst>
                <a:gd name="adj" fmla="val 50000"/>
              </a:avLst>
            </a:prstGeom>
            <a:solidFill>
              <a:srgbClr val="E8F2FC"/>
            </a:solidFill>
            <a:ln>
              <a:noFill/>
            </a:ln>
            <a:effectLst>
              <a:innerShdw blurRad="63500" dist="50800" dir="16200000">
                <a:srgbClr val="617A7D">
                  <a:alpha val="3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9" name="矩形: 圆角 118">
              <a:extLst>
                <a:ext uri="{FF2B5EF4-FFF2-40B4-BE49-F238E27FC236}">
                  <a16:creationId xmlns:a16="http://schemas.microsoft.com/office/drawing/2014/main" id="{106560E3-2A72-4635-87A3-884AD62C3754}"/>
                </a:ext>
              </a:extLst>
            </p:cNvPr>
            <p:cNvSpPr/>
            <p:nvPr/>
          </p:nvSpPr>
          <p:spPr>
            <a:xfrm>
              <a:off x="8195506" y="2529290"/>
              <a:ext cx="2435840" cy="150629"/>
            </a:xfrm>
            <a:prstGeom prst="roundRect">
              <a:avLst>
                <a:gd name="adj" fmla="val 50000"/>
              </a:avLst>
            </a:prstGeom>
            <a:gradFill>
              <a:gsLst>
                <a:gs pos="100000">
                  <a:schemeClr val="bg1"/>
                </a:gs>
                <a:gs pos="61000">
                  <a:schemeClr val="bg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0" name="矩形: 圆角 119">
              <a:extLst>
                <a:ext uri="{FF2B5EF4-FFF2-40B4-BE49-F238E27FC236}">
                  <a16:creationId xmlns:a16="http://schemas.microsoft.com/office/drawing/2014/main" id="{D0C33CF6-D4DC-42DD-908F-F4860250FD28}"/>
                </a:ext>
              </a:extLst>
            </p:cNvPr>
            <p:cNvSpPr/>
            <p:nvPr/>
          </p:nvSpPr>
          <p:spPr>
            <a:xfrm>
              <a:off x="8252585" y="2572274"/>
              <a:ext cx="1479534" cy="73528"/>
            </a:xfrm>
            <a:prstGeom prst="roundRect">
              <a:avLst>
                <a:gd name="adj" fmla="val 50000"/>
              </a:avLst>
            </a:prstGeom>
            <a:gradFill>
              <a:gsLst>
                <a:gs pos="0">
                  <a:srgbClr val="00E891"/>
                </a:gs>
                <a:gs pos="100000">
                  <a:srgbClr val="00B8B4"/>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4" name="矩形: 圆角 123">
              <a:extLst>
                <a:ext uri="{FF2B5EF4-FFF2-40B4-BE49-F238E27FC236}">
                  <a16:creationId xmlns:a16="http://schemas.microsoft.com/office/drawing/2014/main" id="{659DCA4E-2E37-4417-BB1B-2FAD6A94F1EB}"/>
                </a:ext>
              </a:extLst>
            </p:cNvPr>
            <p:cNvSpPr/>
            <p:nvPr/>
          </p:nvSpPr>
          <p:spPr>
            <a:xfrm>
              <a:off x="8200584" y="3005588"/>
              <a:ext cx="2435840" cy="159829"/>
            </a:xfrm>
            <a:prstGeom prst="roundRect">
              <a:avLst>
                <a:gd name="adj" fmla="val 50000"/>
              </a:avLst>
            </a:prstGeom>
            <a:solidFill>
              <a:srgbClr val="E8F2FC"/>
            </a:solidFill>
            <a:ln>
              <a:noFill/>
            </a:ln>
            <a:effectLst>
              <a:innerShdw blurRad="63500" dist="50800" dir="16200000">
                <a:srgbClr val="617A7D">
                  <a:alpha val="34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5" name="矩形: 圆角 124">
              <a:extLst>
                <a:ext uri="{FF2B5EF4-FFF2-40B4-BE49-F238E27FC236}">
                  <a16:creationId xmlns:a16="http://schemas.microsoft.com/office/drawing/2014/main" id="{01A5B681-DE80-4832-98CF-F5B3DEFF0F94}"/>
                </a:ext>
              </a:extLst>
            </p:cNvPr>
            <p:cNvSpPr/>
            <p:nvPr/>
          </p:nvSpPr>
          <p:spPr>
            <a:xfrm>
              <a:off x="8195506" y="3006090"/>
              <a:ext cx="2435840" cy="150629"/>
            </a:xfrm>
            <a:prstGeom prst="roundRect">
              <a:avLst>
                <a:gd name="adj" fmla="val 50000"/>
              </a:avLst>
            </a:prstGeom>
            <a:gradFill>
              <a:gsLst>
                <a:gs pos="100000">
                  <a:schemeClr val="bg1"/>
                </a:gs>
                <a:gs pos="61000">
                  <a:schemeClr val="bg1">
                    <a:alpha val="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6" name="矩形: 圆角 125">
              <a:extLst>
                <a:ext uri="{FF2B5EF4-FFF2-40B4-BE49-F238E27FC236}">
                  <a16:creationId xmlns:a16="http://schemas.microsoft.com/office/drawing/2014/main" id="{3FF3DE0A-68F8-418D-9276-36117792C452}"/>
                </a:ext>
              </a:extLst>
            </p:cNvPr>
            <p:cNvSpPr/>
            <p:nvPr/>
          </p:nvSpPr>
          <p:spPr>
            <a:xfrm>
              <a:off x="8252584" y="3049074"/>
              <a:ext cx="1590997" cy="73528"/>
            </a:xfrm>
            <a:prstGeom prst="roundRect">
              <a:avLst>
                <a:gd name="adj" fmla="val 50000"/>
              </a:avLst>
            </a:prstGeom>
            <a:gradFill>
              <a:gsLst>
                <a:gs pos="0">
                  <a:srgbClr val="00E891"/>
                </a:gs>
                <a:gs pos="100000">
                  <a:srgbClr val="00B8B4"/>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109" name="组合 108">
            <a:extLst>
              <a:ext uri="{FF2B5EF4-FFF2-40B4-BE49-F238E27FC236}">
                <a16:creationId xmlns:a16="http://schemas.microsoft.com/office/drawing/2014/main" id="{A96B1ED5-D255-4A30-A2F5-99A719078E93}"/>
              </a:ext>
            </a:extLst>
          </p:cNvPr>
          <p:cNvGrpSpPr/>
          <p:nvPr/>
        </p:nvGrpSpPr>
        <p:grpSpPr>
          <a:xfrm>
            <a:off x="9778003" y="1731517"/>
            <a:ext cx="276239" cy="276239"/>
            <a:chOff x="7884041" y="5792681"/>
            <a:chExt cx="276239" cy="276239"/>
          </a:xfrm>
        </p:grpSpPr>
        <p:sp>
          <p:nvSpPr>
            <p:cNvPr id="110" name="椭圆 109">
              <a:extLst>
                <a:ext uri="{FF2B5EF4-FFF2-40B4-BE49-F238E27FC236}">
                  <a16:creationId xmlns:a16="http://schemas.microsoft.com/office/drawing/2014/main" id="{7E329A4C-9B13-428B-90CD-3572B91DB359}"/>
                </a:ext>
              </a:extLst>
            </p:cNvPr>
            <p:cNvSpPr/>
            <p:nvPr/>
          </p:nvSpPr>
          <p:spPr>
            <a:xfrm>
              <a:off x="7884041" y="5792681"/>
              <a:ext cx="276239" cy="276239"/>
            </a:xfrm>
            <a:prstGeom prst="ellipse">
              <a:avLst/>
            </a:prstGeom>
            <a:solidFill>
              <a:srgbClr val="EAF3FC"/>
            </a:solidFill>
            <a:ln>
              <a:noFill/>
            </a:ln>
            <a:effectLst>
              <a:outerShdw blurRad="635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1" name="椭圆 110">
              <a:extLst>
                <a:ext uri="{FF2B5EF4-FFF2-40B4-BE49-F238E27FC236}">
                  <a16:creationId xmlns:a16="http://schemas.microsoft.com/office/drawing/2014/main" id="{EDB68D53-8F0E-4260-983C-BA2B266C349E}"/>
                </a:ext>
              </a:extLst>
            </p:cNvPr>
            <p:cNvSpPr/>
            <p:nvPr/>
          </p:nvSpPr>
          <p:spPr>
            <a:xfrm>
              <a:off x="7884041" y="5792681"/>
              <a:ext cx="276239" cy="276239"/>
            </a:xfrm>
            <a:prstGeom prst="ellipse">
              <a:avLst/>
            </a:prstGeom>
            <a:solidFill>
              <a:srgbClr val="E8F2FC"/>
            </a:solidFill>
            <a:ln>
              <a:noFill/>
            </a:ln>
            <a:effectLst>
              <a:outerShdw blurRad="76200" dist="508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617A7D"/>
                </a:solidFill>
                <a:latin typeface="+mn-ea"/>
              </a:endParaRPr>
            </a:p>
          </p:txBody>
        </p:sp>
      </p:grpSp>
      <p:grpSp>
        <p:nvGrpSpPr>
          <p:cNvPr id="115" name="组合 114">
            <a:extLst>
              <a:ext uri="{FF2B5EF4-FFF2-40B4-BE49-F238E27FC236}">
                <a16:creationId xmlns:a16="http://schemas.microsoft.com/office/drawing/2014/main" id="{C187995C-4868-416D-B0F4-84CD3DB8AA77}"/>
              </a:ext>
            </a:extLst>
          </p:cNvPr>
          <p:cNvGrpSpPr/>
          <p:nvPr/>
        </p:nvGrpSpPr>
        <p:grpSpPr>
          <a:xfrm>
            <a:off x="9593311" y="2208317"/>
            <a:ext cx="276239" cy="276239"/>
            <a:chOff x="7884041" y="5792681"/>
            <a:chExt cx="276239" cy="276239"/>
          </a:xfrm>
        </p:grpSpPr>
        <p:sp>
          <p:nvSpPr>
            <p:cNvPr id="116" name="椭圆 115">
              <a:extLst>
                <a:ext uri="{FF2B5EF4-FFF2-40B4-BE49-F238E27FC236}">
                  <a16:creationId xmlns:a16="http://schemas.microsoft.com/office/drawing/2014/main" id="{DDF7E261-9084-4E5D-89B9-59324EA6E25E}"/>
                </a:ext>
              </a:extLst>
            </p:cNvPr>
            <p:cNvSpPr/>
            <p:nvPr/>
          </p:nvSpPr>
          <p:spPr>
            <a:xfrm>
              <a:off x="7884041" y="5792681"/>
              <a:ext cx="276239" cy="276239"/>
            </a:xfrm>
            <a:prstGeom prst="ellipse">
              <a:avLst/>
            </a:prstGeom>
            <a:solidFill>
              <a:srgbClr val="EAF3FC"/>
            </a:solidFill>
            <a:ln>
              <a:noFill/>
            </a:ln>
            <a:effectLst>
              <a:outerShdw blurRad="635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7" name="椭圆 116">
              <a:extLst>
                <a:ext uri="{FF2B5EF4-FFF2-40B4-BE49-F238E27FC236}">
                  <a16:creationId xmlns:a16="http://schemas.microsoft.com/office/drawing/2014/main" id="{76693FE8-EB7C-46A1-9215-89405CCC2786}"/>
                </a:ext>
              </a:extLst>
            </p:cNvPr>
            <p:cNvSpPr/>
            <p:nvPr/>
          </p:nvSpPr>
          <p:spPr>
            <a:xfrm>
              <a:off x="7884041" y="5792681"/>
              <a:ext cx="276239" cy="276239"/>
            </a:xfrm>
            <a:prstGeom prst="ellipse">
              <a:avLst/>
            </a:prstGeom>
            <a:solidFill>
              <a:srgbClr val="E8F2FC"/>
            </a:solidFill>
            <a:ln>
              <a:noFill/>
            </a:ln>
            <a:effectLst>
              <a:outerShdw blurRad="76200" dist="508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617A7D"/>
                </a:solidFill>
                <a:latin typeface="+mn-ea"/>
              </a:endParaRPr>
            </a:p>
          </p:txBody>
        </p:sp>
      </p:grpSp>
      <p:grpSp>
        <p:nvGrpSpPr>
          <p:cNvPr id="121" name="组合 120">
            <a:extLst>
              <a:ext uri="{FF2B5EF4-FFF2-40B4-BE49-F238E27FC236}">
                <a16:creationId xmlns:a16="http://schemas.microsoft.com/office/drawing/2014/main" id="{4747DD2C-C497-45A4-936C-CAA4684C33B3}"/>
              </a:ext>
            </a:extLst>
          </p:cNvPr>
          <p:cNvGrpSpPr/>
          <p:nvPr/>
        </p:nvGrpSpPr>
        <p:grpSpPr>
          <a:xfrm>
            <a:off x="9593311" y="2685117"/>
            <a:ext cx="276239" cy="276239"/>
            <a:chOff x="7884041" y="5792681"/>
            <a:chExt cx="276239" cy="276239"/>
          </a:xfrm>
        </p:grpSpPr>
        <p:sp>
          <p:nvSpPr>
            <p:cNvPr id="122" name="椭圆 121">
              <a:extLst>
                <a:ext uri="{FF2B5EF4-FFF2-40B4-BE49-F238E27FC236}">
                  <a16:creationId xmlns:a16="http://schemas.microsoft.com/office/drawing/2014/main" id="{8D9E1D95-6008-484C-92B5-3B0DE432C7F7}"/>
                </a:ext>
              </a:extLst>
            </p:cNvPr>
            <p:cNvSpPr/>
            <p:nvPr/>
          </p:nvSpPr>
          <p:spPr>
            <a:xfrm>
              <a:off x="7884041" y="5792681"/>
              <a:ext cx="276239" cy="276239"/>
            </a:xfrm>
            <a:prstGeom prst="ellipse">
              <a:avLst/>
            </a:prstGeom>
            <a:solidFill>
              <a:srgbClr val="EAF3FC"/>
            </a:solidFill>
            <a:ln>
              <a:noFill/>
            </a:ln>
            <a:effectLst>
              <a:outerShdw blurRad="635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3" name="椭圆 122">
              <a:extLst>
                <a:ext uri="{FF2B5EF4-FFF2-40B4-BE49-F238E27FC236}">
                  <a16:creationId xmlns:a16="http://schemas.microsoft.com/office/drawing/2014/main" id="{F27F8B0D-52C4-420B-8222-2B22BED9E04C}"/>
                </a:ext>
              </a:extLst>
            </p:cNvPr>
            <p:cNvSpPr/>
            <p:nvPr/>
          </p:nvSpPr>
          <p:spPr>
            <a:xfrm>
              <a:off x="7884041" y="5792681"/>
              <a:ext cx="276239" cy="276239"/>
            </a:xfrm>
            <a:prstGeom prst="ellipse">
              <a:avLst/>
            </a:prstGeom>
            <a:solidFill>
              <a:srgbClr val="E8F2FC"/>
            </a:solidFill>
            <a:ln>
              <a:noFill/>
            </a:ln>
            <a:effectLst>
              <a:outerShdw blurRad="76200" dist="508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617A7D"/>
                </a:solidFill>
                <a:latin typeface="+mn-ea"/>
              </a:endParaRPr>
            </a:p>
          </p:txBody>
        </p:sp>
      </p:grpSp>
      <p:grpSp>
        <p:nvGrpSpPr>
          <p:cNvPr id="127" name="组合 126">
            <a:extLst>
              <a:ext uri="{FF2B5EF4-FFF2-40B4-BE49-F238E27FC236}">
                <a16:creationId xmlns:a16="http://schemas.microsoft.com/office/drawing/2014/main" id="{A638DC9D-8203-4182-96F6-47B2C056AA0C}"/>
              </a:ext>
            </a:extLst>
          </p:cNvPr>
          <p:cNvGrpSpPr/>
          <p:nvPr/>
        </p:nvGrpSpPr>
        <p:grpSpPr>
          <a:xfrm>
            <a:off x="9701639" y="3161917"/>
            <a:ext cx="276239" cy="276239"/>
            <a:chOff x="7884041" y="5792681"/>
            <a:chExt cx="276239" cy="276239"/>
          </a:xfrm>
        </p:grpSpPr>
        <p:sp>
          <p:nvSpPr>
            <p:cNvPr id="128" name="椭圆 127">
              <a:extLst>
                <a:ext uri="{FF2B5EF4-FFF2-40B4-BE49-F238E27FC236}">
                  <a16:creationId xmlns:a16="http://schemas.microsoft.com/office/drawing/2014/main" id="{F2C1B4F4-0A36-4ABD-B8CE-E593899A3729}"/>
                </a:ext>
              </a:extLst>
            </p:cNvPr>
            <p:cNvSpPr/>
            <p:nvPr/>
          </p:nvSpPr>
          <p:spPr>
            <a:xfrm>
              <a:off x="7884041" y="5792681"/>
              <a:ext cx="276239" cy="276239"/>
            </a:xfrm>
            <a:prstGeom prst="ellipse">
              <a:avLst/>
            </a:prstGeom>
            <a:solidFill>
              <a:srgbClr val="EAF3FC"/>
            </a:solidFill>
            <a:ln>
              <a:noFill/>
            </a:ln>
            <a:effectLst>
              <a:outerShdw blurRad="63500" dist="508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9" name="椭圆 128">
              <a:extLst>
                <a:ext uri="{FF2B5EF4-FFF2-40B4-BE49-F238E27FC236}">
                  <a16:creationId xmlns:a16="http://schemas.microsoft.com/office/drawing/2014/main" id="{DE537F11-C649-49A0-92CB-615378B94462}"/>
                </a:ext>
              </a:extLst>
            </p:cNvPr>
            <p:cNvSpPr/>
            <p:nvPr/>
          </p:nvSpPr>
          <p:spPr>
            <a:xfrm>
              <a:off x="7884041" y="5792681"/>
              <a:ext cx="276239" cy="276239"/>
            </a:xfrm>
            <a:prstGeom prst="ellipse">
              <a:avLst/>
            </a:prstGeom>
            <a:solidFill>
              <a:srgbClr val="E8F2FC"/>
            </a:solidFill>
            <a:ln>
              <a:noFill/>
            </a:ln>
            <a:effectLst>
              <a:outerShdw blurRad="76200" dist="508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solidFill>
                  <a:srgbClr val="617A7D"/>
                </a:solidFill>
                <a:latin typeface="+mn-ea"/>
              </a:endParaRPr>
            </a:p>
          </p:txBody>
        </p:sp>
      </p:grpSp>
      <p:grpSp>
        <p:nvGrpSpPr>
          <p:cNvPr id="148" name="组合 147">
            <a:extLst>
              <a:ext uri="{FF2B5EF4-FFF2-40B4-BE49-F238E27FC236}">
                <a16:creationId xmlns:a16="http://schemas.microsoft.com/office/drawing/2014/main" id="{D76C53C1-EF50-496A-A197-17DC9256EED3}"/>
              </a:ext>
            </a:extLst>
          </p:cNvPr>
          <p:cNvGrpSpPr/>
          <p:nvPr/>
        </p:nvGrpSpPr>
        <p:grpSpPr>
          <a:xfrm>
            <a:off x="5646090" y="4556195"/>
            <a:ext cx="5854259" cy="1644580"/>
            <a:chOff x="5646090" y="691562"/>
            <a:chExt cx="5854259" cy="5509213"/>
          </a:xfrm>
        </p:grpSpPr>
        <p:sp>
          <p:nvSpPr>
            <p:cNvPr id="149" name="矩形: 圆角 148">
              <a:extLst>
                <a:ext uri="{FF2B5EF4-FFF2-40B4-BE49-F238E27FC236}">
                  <a16:creationId xmlns:a16="http://schemas.microsoft.com/office/drawing/2014/main" id="{9331F2E9-0116-48A0-A8B6-8E4BE200F44F}"/>
                </a:ext>
              </a:extLst>
            </p:cNvPr>
            <p:cNvSpPr/>
            <p:nvPr/>
          </p:nvSpPr>
          <p:spPr>
            <a:xfrm>
              <a:off x="5646090" y="691563"/>
              <a:ext cx="5854259" cy="5509212"/>
            </a:xfrm>
            <a:prstGeom prst="roundRect">
              <a:avLst>
                <a:gd name="adj" fmla="val 8642"/>
              </a:avLst>
            </a:prstGeom>
            <a:solidFill>
              <a:srgbClr val="EAF3FC"/>
            </a:solidFill>
            <a:ln>
              <a:no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sp>
          <p:nvSpPr>
            <p:cNvPr id="150" name="矩形: 圆角 149">
              <a:extLst>
                <a:ext uri="{FF2B5EF4-FFF2-40B4-BE49-F238E27FC236}">
                  <a16:creationId xmlns:a16="http://schemas.microsoft.com/office/drawing/2014/main" id="{6531AD5C-8DD7-44EE-8345-E098D4FAE12F}"/>
                </a:ext>
              </a:extLst>
            </p:cNvPr>
            <p:cNvSpPr/>
            <p:nvPr/>
          </p:nvSpPr>
          <p:spPr>
            <a:xfrm>
              <a:off x="5651456" y="691562"/>
              <a:ext cx="5845220" cy="5509213"/>
            </a:xfrm>
            <a:prstGeom prst="roundRect">
              <a:avLst>
                <a:gd name="adj" fmla="val 7205"/>
              </a:avLst>
            </a:prstGeom>
            <a:solidFill>
              <a:srgbClr val="E8F2FC"/>
            </a:solidFill>
            <a:ln>
              <a:solidFill>
                <a:schemeClr val="bg1"/>
              </a:solidFill>
            </a:ln>
            <a:effectLst>
              <a:outerShdw blurRad="914400" dist="419100" dir="2700000" algn="ctr" rotWithShape="0">
                <a:srgbClr val="2D4064">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mn-ea"/>
              </a:endParaRPr>
            </a:p>
          </p:txBody>
        </p:sp>
      </p:grpSp>
      <p:grpSp>
        <p:nvGrpSpPr>
          <p:cNvPr id="20" name="组合 19">
            <a:extLst>
              <a:ext uri="{FF2B5EF4-FFF2-40B4-BE49-F238E27FC236}">
                <a16:creationId xmlns:a16="http://schemas.microsoft.com/office/drawing/2014/main" id="{343E877F-49FC-4ED0-8740-C6A294B383BA}"/>
              </a:ext>
            </a:extLst>
          </p:cNvPr>
          <p:cNvGrpSpPr/>
          <p:nvPr/>
        </p:nvGrpSpPr>
        <p:grpSpPr>
          <a:xfrm>
            <a:off x="8162958" y="3936496"/>
            <a:ext cx="820522" cy="55462"/>
            <a:chOff x="1169024" y="-430863"/>
            <a:chExt cx="820522" cy="55462"/>
          </a:xfrm>
        </p:grpSpPr>
        <p:grpSp>
          <p:nvGrpSpPr>
            <p:cNvPr id="21" name="组合 20">
              <a:extLst>
                <a:ext uri="{FF2B5EF4-FFF2-40B4-BE49-F238E27FC236}">
                  <a16:creationId xmlns:a16="http://schemas.microsoft.com/office/drawing/2014/main" id="{9711F4A3-E7A2-4E65-9A4F-7390925C9A64}"/>
                </a:ext>
              </a:extLst>
            </p:cNvPr>
            <p:cNvGrpSpPr/>
            <p:nvPr/>
          </p:nvGrpSpPr>
          <p:grpSpPr>
            <a:xfrm>
              <a:off x="1607496" y="-430863"/>
              <a:ext cx="53199" cy="55462"/>
              <a:chOff x="2599861" y="822880"/>
              <a:chExt cx="182128" cy="189876"/>
            </a:xfrm>
          </p:grpSpPr>
          <p:sp>
            <p:nvSpPr>
              <p:cNvPr id="43" name="椭圆 42">
                <a:extLst>
                  <a:ext uri="{FF2B5EF4-FFF2-40B4-BE49-F238E27FC236}">
                    <a16:creationId xmlns:a16="http://schemas.microsoft.com/office/drawing/2014/main" id="{6557D242-8258-49EA-93E3-3FDD63D51AA5}"/>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44" name="椭圆 43">
                <a:extLst>
                  <a:ext uri="{FF2B5EF4-FFF2-40B4-BE49-F238E27FC236}">
                    <a16:creationId xmlns:a16="http://schemas.microsoft.com/office/drawing/2014/main" id="{B578C48B-5169-4BA1-8CA7-74FB7F6201E5}"/>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2" name="组合 21">
              <a:extLst>
                <a:ext uri="{FF2B5EF4-FFF2-40B4-BE49-F238E27FC236}">
                  <a16:creationId xmlns:a16="http://schemas.microsoft.com/office/drawing/2014/main" id="{39885B4C-A191-4317-8995-382C19E3CCD4}"/>
                </a:ext>
              </a:extLst>
            </p:cNvPr>
            <p:cNvGrpSpPr/>
            <p:nvPr/>
          </p:nvGrpSpPr>
          <p:grpSpPr>
            <a:xfrm>
              <a:off x="1717114" y="-430863"/>
              <a:ext cx="53199" cy="55462"/>
              <a:chOff x="2599861" y="822880"/>
              <a:chExt cx="182128" cy="189876"/>
            </a:xfrm>
          </p:grpSpPr>
          <p:sp>
            <p:nvSpPr>
              <p:cNvPr id="41" name="椭圆 40">
                <a:extLst>
                  <a:ext uri="{FF2B5EF4-FFF2-40B4-BE49-F238E27FC236}">
                    <a16:creationId xmlns:a16="http://schemas.microsoft.com/office/drawing/2014/main" id="{EE31A58A-B4F7-46C0-98BF-FB01EC519290}"/>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42" name="椭圆 41">
                <a:extLst>
                  <a:ext uri="{FF2B5EF4-FFF2-40B4-BE49-F238E27FC236}">
                    <a16:creationId xmlns:a16="http://schemas.microsoft.com/office/drawing/2014/main" id="{0B887B7C-DBD3-4620-8E1A-872C9CD661C8}"/>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3" name="组合 22">
              <a:extLst>
                <a:ext uri="{FF2B5EF4-FFF2-40B4-BE49-F238E27FC236}">
                  <a16:creationId xmlns:a16="http://schemas.microsoft.com/office/drawing/2014/main" id="{7B53F98A-F48E-4722-BF94-509D7AE1F94B}"/>
                </a:ext>
              </a:extLst>
            </p:cNvPr>
            <p:cNvGrpSpPr/>
            <p:nvPr/>
          </p:nvGrpSpPr>
          <p:grpSpPr>
            <a:xfrm>
              <a:off x="1826732" y="-430863"/>
              <a:ext cx="53199" cy="55462"/>
              <a:chOff x="2599861" y="822880"/>
              <a:chExt cx="182128" cy="189876"/>
            </a:xfrm>
          </p:grpSpPr>
          <p:sp>
            <p:nvSpPr>
              <p:cNvPr id="39" name="椭圆 38">
                <a:extLst>
                  <a:ext uri="{FF2B5EF4-FFF2-40B4-BE49-F238E27FC236}">
                    <a16:creationId xmlns:a16="http://schemas.microsoft.com/office/drawing/2014/main" id="{85F203B6-5A12-42C4-8271-6E4880E997A0}"/>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40" name="椭圆 39">
                <a:extLst>
                  <a:ext uri="{FF2B5EF4-FFF2-40B4-BE49-F238E27FC236}">
                    <a16:creationId xmlns:a16="http://schemas.microsoft.com/office/drawing/2014/main" id="{ABCC3B62-A005-47FD-8BF6-74686E61A221}"/>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4" name="组合 23">
              <a:extLst>
                <a:ext uri="{FF2B5EF4-FFF2-40B4-BE49-F238E27FC236}">
                  <a16:creationId xmlns:a16="http://schemas.microsoft.com/office/drawing/2014/main" id="{01C80F2D-79CA-494F-9E73-DCCBC8CB7701}"/>
                </a:ext>
              </a:extLst>
            </p:cNvPr>
            <p:cNvGrpSpPr/>
            <p:nvPr/>
          </p:nvGrpSpPr>
          <p:grpSpPr>
            <a:xfrm>
              <a:off x="1936347" y="-430863"/>
              <a:ext cx="53199" cy="55462"/>
              <a:chOff x="2599861" y="822880"/>
              <a:chExt cx="182128" cy="189876"/>
            </a:xfrm>
          </p:grpSpPr>
          <p:sp>
            <p:nvSpPr>
              <p:cNvPr id="37" name="椭圆 36">
                <a:extLst>
                  <a:ext uri="{FF2B5EF4-FFF2-40B4-BE49-F238E27FC236}">
                    <a16:creationId xmlns:a16="http://schemas.microsoft.com/office/drawing/2014/main" id="{69B42941-9B69-42FE-837D-E26DC62E4984}"/>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8" name="椭圆 37">
                <a:extLst>
                  <a:ext uri="{FF2B5EF4-FFF2-40B4-BE49-F238E27FC236}">
                    <a16:creationId xmlns:a16="http://schemas.microsoft.com/office/drawing/2014/main" id="{668E2C03-BD08-49A3-9672-F6F2F63D2808}"/>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5" name="组合 24">
              <a:extLst>
                <a:ext uri="{FF2B5EF4-FFF2-40B4-BE49-F238E27FC236}">
                  <a16:creationId xmlns:a16="http://schemas.microsoft.com/office/drawing/2014/main" id="{B0310C7F-40F6-4AE9-BEE6-01C014F5AA23}"/>
                </a:ext>
              </a:extLst>
            </p:cNvPr>
            <p:cNvGrpSpPr/>
            <p:nvPr/>
          </p:nvGrpSpPr>
          <p:grpSpPr>
            <a:xfrm>
              <a:off x="1278642" y="-430863"/>
              <a:ext cx="53199" cy="55462"/>
              <a:chOff x="2599861" y="822880"/>
              <a:chExt cx="182128" cy="189876"/>
            </a:xfrm>
          </p:grpSpPr>
          <p:sp>
            <p:nvSpPr>
              <p:cNvPr id="35" name="椭圆 34">
                <a:extLst>
                  <a:ext uri="{FF2B5EF4-FFF2-40B4-BE49-F238E27FC236}">
                    <a16:creationId xmlns:a16="http://schemas.microsoft.com/office/drawing/2014/main" id="{37F56122-91B0-4324-A38D-BF4216E66626}"/>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6" name="椭圆 35">
                <a:extLst>
                  <a:ext uri="{FF2B5EF4-FFF2-40B4-BE49-F238E27FC236}">
                    <a16:creationId xmlns:a16="http://schemas.microsoft.com/office/drawing/2014/main" id="{3E12CF76-4266-4A18-B8A8-37D21A76F708}"/>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6" name="组合 25">
              <a:extLst>
                <a:ext uri="{FF2B5EF4-FFF2-40B4-BE49-F238E27FC236}">
                  <a16:creationId xmlns:a16="http://schemas.microsoft.com/office/drawing/2014/main" id="{883FD1FC-6FC1-4531-88E4-F4CF9149DA28}"/>
                </a:ext>
              </a:extLst>
            </p:cNvPr>
            <p:cNvGrpSpPr/>
            <p:nvPr/>
          </p:nvGrpSpPr>
          <p:grpSpPr>
            <a:xfrm>
              <a:off x="1388260" y="-430863"/>
              <a:ext cx="53199" cy="55462"/>
              <a:chOff x="2599861" y="822880"/>
              <a:chExt cx="182128" cy="189876"/>
            </a:xfrm>
          </p:grpSpPr>
          <p:sp>
            <p:nvSpPr>
              <p:cNvPr id="33" name="椭圆 32">
                <a:extLst>
                  <a:ext uri="{FF2B5EF4-FFF2-40B4-BE49-F238E27FC236}">
                    <a16:creationId xmlns:a16="http://schemas.microsoft.com/office/drawing/2014/main" id="{AE3C96A2-B838-48E2-AC91-C6F984B69E85}"/>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4" name="椭圆 33">
                <a:extLst>
                  <a:ext uri="{FF2B5EF4-FFF2-40B4-BE49-F238E27FC236}">
                    <a16:creationId xmlns:a16="http://schemas.microsoft.com/office/drawing/2014/main" id="{C9542191-5EFF-4AC2-B7FB-FF15927BA7E0}"/>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7" name="组合 26">
              <a:extLst>
                <a:ext uri="{FF2B5EF4-FFF2-40B4-BE49-F238E27FC236}">
                  <a16:creationId xmlns:a16="http://schemas.microsoft.com/office/drawing/2014/main" id="{11607FA9-CD3D-4024-93D7-6E087A4BDA67}"/>
                </a:ext>
              </a:extLst>
            </p:cNvPr>
            <p:cNvGrpSpPr/>
            <p:nvPr/>
          </p:nvGrpSpPr>
          <p:grpSpPr>
            <a:xfrm>
              <a:off x="1497878" y="-430863"/>
              <a:ext cx="53199" cy="55462"/>
              <a:chOff x="2599861" y="822880"/>
              <a:chExt cx="182128" cy="189876"/>
            </a:xfrm>
          </p:grpSpPr>
          <p:sp>
            <p:nvSpPr>
              <p:cNvPr id="31" name="椭圆 30">
                <a:extLst>
                  <a:ext uri="{FF2B5EF4-FFF2-40B4-BE49-F238E27FC236}">
                    <a16:creationId xmlns:a16="http://schemas.microsoft.com/office/drawing/2014/main" id="{19E5822E-E2AC-46D9-9A33-DA68EE6D5283}"/>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2" name="椭圆 31">
                <a:extLst>
                  <a:ext uri="{FF2B5EF4-FFF2-40B4-BE49-F238E27FC236}">
                    <a16:creationId xmlns:a16="http://schemas.microsoft.com/office/drawing/2014/main" id="{B0B85500-5845-4D94-9F4E-013C1CE4C750}"/>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8" name="组合 27">
              <a:extLst>
                <a:ext uri="{FF2B5EF4-FFF2-40B4-BE49-F238E27FC236}">
                  <a16:creationId xmlns:a16="http://schemas.microsoft.com/office/drawing/2014/main" id="{259892EA-019A-4192-BEDA-663310C239DC}"/>
                </a:ext>
              </a:extLst>
            </p:cNvPr>
            <p:cNvGrpSpPr/>
            <p:nvPr/>
          </p:nvGrpSpPr>
          <p:grpSpPr>
            <a:xfrm>
              <a:off x="1169024" y="-430863"/>
              <a:ext cx="53199" cy="55462"/>
              <a:chOff x="2599861" y="822880"/>
              <a:chExt cx="182128" cy="189876"/>
            </a:xfrm>
          </p:grpSpPr>
          <p:sp>
            <p:nvSpPr>
              <p:cNvPr id="29" name="椭圆 28">
                <a:extLst>
                  <a:ext uri="{FF2B5EF4-FFF2-40B4-BE49-F238E27FC236}">
                    <a16:creationId xmlns:a16="http://schemas.microsoft.com/office/drawing/2014/main" id="{179E374E-FD88-47AD-B0F3-83B277A01E68}"/>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30" name="椭圆 29">
                <a:extLst>
                  <a:ext uri="{FF2B5EF4-FFF2-40B4-BE49-F238E27FC236}">
                    <a16:creationId xmlns:a16="http://schemas.microsoft.com/office/drawing/2014/main" id="{5365F288-5D40-4CB7-AA81-2A89AE0114E2}"/>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grpSp>
        <p:nvGrpSpPr>
          <p:cNvPr id="159" name="组合 158">
            <a:extLst>
              <a:ext uri="{FF2B5EF4-FFF2-40B4-BE49-F238E27FC236}">
                <a16:creationId xmlns:a16="http://schemas.microsoft.com/office/drawing/2014/main" id="{DEAA2B08-E3D0-488C-A078-EFD286A1FAEF}"/>
              </a:ext>
            </a:extLst>
          </p:cNvPr>
          <p:cNvGrpSpPr/>
          <p:nvPr/>
        </p:nvGrpSpPr>
        <p:grpSpPr>
          <a:xfrm>
            <a:off x="9730235" y="4792234"/>
            <a:ext cx="1203660" cy="1197361"/>
            <a:chOff x="6245456" y="4723299"/>
            <a:chExt cx="1252632" cy="1246077"/>
          </a:xfrm>
        </p:grpSpPr>
        <p:pic>
          <p:nvPicPr>
            <p:cNvPr id="99" name="图片 98">
              <a:extLst>
                <a:ext uri="{FF2B5EF4-FFF2-40B4-BE49-F238E27FC236}">
                  <a16:creationId xmlns:a16="http://schemas.microsoft.com/office/drawing/2014/main" id="{B46E9A6E-5B7B-41B0-8482-E7432C858733}"/>
                </a:ext>
              </a:extLst>
            </p:cNvPr>
            <p:cNvPicPr>
              <a:picLocks noChangeAspect="1"/>
            </p:cNvPicPr>
            <p:nvPr/>
          </p:nvPicPr>
          <p:blipFill>
            <a:blip r:embed="rId5" cstate="print">
              <a:duotone>
                <a:schemeClr val="accent5">
                  <a:shade val="45000"/>
                  <a:satMod val="135000"/>
                </a:schemeClr>
                <a:prstClr val="white"/>
              </a:duotone>
              <a:extLst>
                <a:ext uri="{BEBA8EAE-BF5A-486C-A8C5-ECC9F3942E4B}">
                  <a14:imgProps xmlns:a14="http://schemas.microsoft.com/office/drawing/2010/main">
                    <a14:imgLayer r:embed="rId6">
                      <a14:imgEffect>
                        <a14:colorTemperature colorTemp="11500"/>
                      </a14:imgEffect>
                    </a14:imgLayer>
                  </a14:imgProps>
                </a:ext>
                <a:ext uri="{28A0092B-C50C-407E-A947-70E740481C1C}">
                  <a14:useLocalDpi xmlns:a14="http://schemas.microsoft.com/office/drawing/2010/main" val="0"/>
                </a:ext>
              </a:extLst>
            </a:blip>
            <a:stretch>
              <a:fillRect/>
            </a:stretch>
          </p:blipFill>
          <p:spPr>
            <a:xfrm>
              <a:off x="6245456" y="4723299"/>
              <a:ext cx="1252632" cy="1246077"/>
            </a:xfrm>
            <a:prstGeom prst="rect">
              <a:avLst/>
            </a:prstGeom>
            <a:ln>
              <a:solidFill>
                <a:schemeClr val="bg1">
                  <a:lumMod val="50000"/>
                </a:schemeClr>
              </a:solidFill>
            </a:ln>
          </p:spPr>
        </p:pic>
        <p:sp>
          <p:nvSpPr>
            <p:cNvPr id="158" name="矩形: 圆角 157">
              <a:extLst>
                <a:ext uri="{FF2B5EF4-FFF2-40B4-BE49-F238E27FC236}">
                  <a16:creationId xmlns:a16="http://schemas.microsoft.com/office/drawing/2014/main" id="{5F688CB2-FBE9-47C1-96D3-09F5EF492529}"/>
                </a:ext>
              </a:extLst>
            </p:cNvPr>
            <p:cNvSpPr/>
            <p:nvPr/>
          </p:nvSpPr>
          <p:spPr>
            <a:xfrm>
              <a:off x="6719888" y="5206313"/>
              <a:ext cx="301650" cy="29180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7" name="任意多边形: 形状 156">
              <a:extLst>
                <a:ext uri="{FF2B5EF4-FFF2-40B4-BE49-F238E27FC236}">
                  <a16:creationId xmlns:a16="http://schemas.microsoft.com/office/drawing/2014/main" id="{7AE56D68-38A5-46E9-BF6B-AD46EE583618}"/>
                </a:ext>
              </a:extLst>
            </p:cNvPr>
            <p:cNvSpPr/>
            <p:nvPr/>
          </p:nvSpPr>
          <p:spPr>
            <a:xfrm rot="20937149">
              <a:off x="6730830" y="5202665"/>
              <a:ext cx="276925" cy="286884"/>
            </a:xfrm>
            <a:custGeom>
              <a:avLst/>
              <a:gdLst>
                <a:gd name="connsiteX0" fmla="*/ 1483984 w 1784838"/>
                <a:gd name="connsiteY0" fmla="*/ 1149209 h 1849030"/>
                <a:gd name="connsiteX1" fmla="*/ 1454515 w 1784838"/>
                <a:gd name="connsiteY1" fmla="*/ 1154732 h 1849030"/>
                <a:gd name="connsiteX2" fmla="*/ 1479685 w 1784838"/>
                <a:gd name="connsiteY2" fmla="*/ 1171228 h 1849030"/>
                <a:gd name="connsiteX3" fmla="*/ 341237 w 1784838"/>
                <a:gd name="connsiteY3" fmla="*/ 926098 h 1849030"/>
                <a:gd name="connsiteX4" fmla="*/ 336938 w 1784838"/>
                <a:gd name="connsiteY4" fmla="*/ 948116 h 1849030"/>
                <a:gd name="connsiteX5" fmla="*/ 366465 w 1784838"/>
                <a:gd name="connsiteY5" fmla="*/ 942300 h 1849030"/>
                <a:gd name="connsiteX6" fmla="*/ 175464 w 1784838"/>
                <a:gd name="connsiteY6" fmla="*/ 893093 h 1849030"/>
                <a:gd name="connsiteX7" fmla="*/ 159825 w 1784838"/>
                <a:gd name="connsiteY7" fmla="*/ 895960 h 1849030"/>
                <a:gd name="connsiteX8" fmla="*/ 37273 w 1784838"/>
                <a:gd name="connsiteY8" fmla="*/ 1039828 h 1849030"/>
                <a:gd name="connsiteX9" fmla="*/ 189368 w 1784838"/>
                <a:gd name="connsiteY9" fmla="*/ 1265724 h 1849030"/>
                <a:gd name="connsiteX10" fmla="*/ 197856 w 1784838"/>
                <a:gd name="connsiteY10" fmla="*/ 1266510 h 1849030"/>
                <a:gd name="connsiteX11" fmla="*/ 184748 w 1784838"/>
                <a:gd name="connsiteY11" fmla="*/ 1145805 h 1849030"/>
                <a:gd name="connsiteX12" fmla="*/ 198015 w 1784838"/>
                <a:gd name="connsiteY12" fmla="*/ 1002554 h 1849030"/>
                <a:gd name="connsiteX13" fmla="*/ 200742 w 1784838"/>
                <a:gd name="connsiteY13" fmla="*/ 993524 h 1849030"/>
                <a:gd name="connsiteX14" fmla="*/ 178040 w 1784838"/>
                <a:gd name="connsiteY14" fmla="*/ 910264 h 1849030"/>
                <a:gd name="connsiteX15" fmla="*/ 1641316 w 1784838"/>
                <a:gd name="connsiteY15" fmla="*/ 1177703 h 1849030"/>
                <a:gd name="connsiteX16" fmla="*/ 1594082 w 1784838"/>
                <a:gd name="connsiteY16" fmla="*/ 1254207 h 1849030"/>
                <a:gd name="connsiteX17" fmla="*/ 1592179 w 1784838"/>
                <a:gd name="connsiteY17" fmla="*/ 1274752 h 1849030"/>
                <a:gd name="connsiteX18" fmla="*/ 1550588 w 1784838"/>
                <a:gd name="connsiteY18" fmla="*/ 1412473 h 1849030"/>
                <a:gd name="connsiteX19" fmla="*/ 1492797 w 1784838"/>
                <a:gd name="connsiteY19" fmla="*/ 1519835 h 1849030"/>
                <a:gd name="connsiteX20" fmla="*/ 1528019 w 1784838"/>
                <a:gd name="connsiteY20" fmla="*/ 1523097 h 1849030"/>
                <a:gd name="connsiteX21" fmla="*/ 1715075 w 1784838"/>
                <a:gd name="connsiteY21" fmla="*/ 1367405 h 1849030"/>
                <a:gd name="connsiteX22" fmla="*/ 1674772 w 1784838"/>
                <a:gd name="connsiteY22" fmla="*/ 1208139 h 1849030"/>
                <a:gd name="connsiteX23" fmla="*/ 1278892 w 1784838"/>
                <a:gd name="connsiteY23" fmla="*/ 1083261 h 1849030"/>
                <a:gd name="connsiteX24" fmla="*/ 1204328 w 1784838"/>
                <a:gd name="connsiteY24" fmla="*/ 1071142 h 1849030"/>
                <a:gd name="connsiteX25" fmla="*/ 1000873 w 1784838"/>
                <a:gd name="connsiteY25" fmla="*/ 1087496 h 1849030"/>
                <a:gd name="connsiteX26" fmla="*/ 1008683 w 1784838"/>
                <a:gd name="connsiteY26" fmla="*/ 1266398 h 1849030"/>
                <a:gd name="connsiteX27" fmla="*/ 1182651 w 1784838"/>
                <a:gd name="connsiteY27" fmla="*/ 1383870 h 1849030"/>
                <a:gd name="connsiteX28" fmla="*/ 1309920 w 1784838"/>
                <a:gd name="connsiteY28" fmla="*/ 1384032 h 1849030"/>
                <a:gd name="connsiteX29" fmla="*/ 1418412 w 1784838"/>
                <a:gd name="connsiteY29" fmla="*/ 1233324 h 1849030"/>
                <a:gd name="connsiteX30" fmla="*/ 1414509 w 1784838"/>
                <a:gd name="connsiteY30" fmla="*/ 1156369 h 1849030"/>
                <a:gd name="connsiteX31" fmla="*/ 1278892 w 1784838"/>
                <a:gd name="connsiteY31" fmla="*/ 1083261 h 1849030"/>
                <a:gd name="connsiteX32" fmla="*/ 556131 w 1784838"/>
                <a:gd name="connsiteY32" fmla="*/ 941844 h 1849030"/>
                <a:gd name="connsiteX33" fmla="*/ 402917 w 1784838"/>
                <a:gd name="connsiteY33" fmla="*/ 958865 h 1849030"/>
                <a:gd name="connsiteX34" fmla="*/ 370355 w 1784838"/>
                <a:gd name="connsiteY34" fmla="*/ 1028700 h 1849030"/>
                <a:gd name="connsiteX35" fmla="*/ 414190 w 1784838"/>
                <a:gd name="connsiteY35" fmla="*/ 1209149 h 1849030"/>
                <a:gd name="connsiteX36" fmla="*/ 532174 w 1784838"/>
                <a:gd name="connsiteY36" fmla="*/ 1256870 h 1849030"/>
                <a:gd name="connsiteX37" fmla="*/ 737847 w 1784838"/>
                <a:gd name="connsiteY37" fmla="*/ 1213519 h 1849030"/>
                <a:gd name="connsiteX38" fmla="*/ 812441 w 1784838"/>
                <a:gd name="connsiteY38" fmla="*/ 1051926 h 1849030"/>
                <a:gd name="connsiteX39" fmla="*/ 629720 w 1784838"/>
                <a:gd name="connsiteY39" fmla="*/ 958954 h 1849030"/>
                <a:gd name="connsiteX40" fmla="*/ 556131 w 1784838"/>
                <a:gd name="connsiteY40" fmla="*/ 941844 h 1849030"/>
                <a:gd name="connsiteX41" fmla="*/ 1341876 w 1784838"/>
                <a:gd name="connsiteY41" fmla="*/ 1051100 h 1849030"/>
                <a:gd name="connsiteX42" fmla="*/ 1477490 w 1784838"/>
                <a:gd name="connsiteY42" fmla="*/ 1094911 h 1849030"/>
                <a:gd name="connsiteX43" fmla="*/ 1510298 w 1784838"/>
                <a:gd name="connsiteY43" fmla="*/ 1147337 h 1849030"/>
                <a:gd name="connsiteX44" fmla="*/ 1504673 w 1784838"/>
                <a:gd name="connsiteY44" fmla="*/ 1174583 h 1849030"/>
                <a:gd name="connsiteX45" fmla="*/ 1501578 w 1784838"/>
                <a:gd name="connsiteY45" fmla="*/ 1190436 h 1849030"/>
                <a:gd name="connsiteX46" fmla="*/ 1481933 w 1784838"/>
                <a:gd name="connsiteY46" fmla="*/ 1222258 h 1849030"/>
                <a:gd name="connsiteX47" fmla="*/ 1476024 w 1784838"/>
                <a:gd name="connsiteY47" fmla="*/ 1227505 h 1849030"/>
                <a:gd name="connsiteX48" fmla="*/ 1466818 w 1784838"/>
                <a:gd name="connsiteY48" fmla="*/ 1243384 h 1849030"/>
                <a:gd name="connsiteX49" fmla="*/ 1335978 w 1784838"/>
                <a:gd name="connsiteY49" fmla="*/ 1425692 h 1849030"/>
                <a:gd name="connsiteX50" fmla="*/ 1179783 w 1784838"/>
                <a:gd name="connsiteY50" fmla="*/ 1422016 h 1849030"/>
                <a:gd name="connsiteX51" fmla="*/ 1013570 w 1784838"/>
                <a:gd name="connsiteY51" fmla="*/ 1352383 h 1849030"/>
                <a:gd name="connsiteX52" fmla="*/ 936921 w 1784838"/>
                <a:gd name="connsiteY52" fmla="*/ 1130479 h 1849030"/>
                <a:gd name="connsiteX53" fmla="*/ 901944 w 1784838"/>
                <a:gd name="connsiteY53" fmla="*/ 1103230 h 1849030"/>
                <a:gd name="connsiteX54" fmla="*/ 899886 w 1784838"/>
                <a:gd name="connsiteY54" fmla="*/ 1102828 h 1849030"/>
                <a:gd name="connsiteX55" fmla="*/ 899592 w 1784838"/>
                <a:gd name="connsiteY55" fmla="*/ 1102771 h 1849030"/>
                <a:gd name="connsiteX56" fmla="*/ 855693 w 1784838"/>
                <a:gd name="connsiteY56" fmla="*/ 1113401 h 1849030"/>
                <a:gd name="connsiteX57" fmla="*/ 700976 w 1784838"/>
                <a:gd name="connsiteY57" fmla="*/ 1291351 h 1849030"/>
                <a:gd name="connsiteX58" fmla="*/ 520777 w 1784838"/>
                <a:gd name="connsiteY58" fmla="*/ 1293351 h 1849030"/>
                <a:gd name="connsiteX59" fmla="*/ 374376 w 1784838"/>
                <a:gd name="connsiteY59" fmla="*/ 1237948 h 1849030"/>
                <a:gd name="connsiteX60" fmla="*/ 321719 w 1784838"/>
                <a:gd name="connsiteY60" fmla="*/ 1019814 h 1849030"/>
                <a:gd name="connsiteX61" fmla="*/ 319162 w 1784838"/>
                <a:gd name="connsiteY61" fmla="*/ 1001638 h 1849030"/>
                <a:gd name="connsiteX62" fmla="*/ 315603 w 1784838"/>
                <a:gd name="connsiteY62" fmla="*/ 994848 h 1849030"/>
                <a:gd name="connsiteX63" fmla="*/ 309722 w 1784838"/>
                <a:gd name="connsiteY63" fmla="*/ 957736 h 1849030"/>
                <a:gd name="connsiteX64" fmla="*/ 312523 w 1784838"/>
                <a:gd name="connsiteY64" fmla="*/ 941826 h 1849030"/>
                <a:gd name="connsiteX65" fmla="*/ 317854 w 1784838"/>
                <a:gd name="connsiteY65" fmla="*/ 914523 h 1849030"/>
                <a:gd name="connsiteX66" fmla="*/ 368266 w 1784838"/>
                <a:gd name="connsiteY66" fmla="*/ 878345 h 1849030"/>
                <a:gd name="connsiteX67" fmla="*/ 509996 w 1784838"/>
                <a:gd name="connsiteY67" fmla="*/ 888683 h 1849030"/>
                <a:gd name="connsiteX68" fmla="*/ 665494 w 1784838"/>
                <a:gd name="connsiteY68" fmla="*/ 921138 h 1849030"/>
                <a:gd name="connsiteX69" fmla="*/ 670967 w 1784838"/>
                <a:gd name="connsiteY69" fmla="*/ 922816 h 1849030"/>
                <a:gd name="connsiteX70" fmla="*/ 811077 w 1784838"/>
                <a:gd name="connsiteY70" fmla="*/ 977601 h 1849030"/>
                <a:gd name="connsiteX71" fmla="*/ 837733 w 1784838"/>
                <a:gd name="connsiteY71" fmla="*/ 997434 h 1849030"/>
                <a:gd name="connsiteX72" fmla="*/ 885828 w 1784838"/>
                <a:gd name="connsiteY72" fmla="*/ 1027853 h 1849030"/>
                <a:gd name="connsiteX73" fmla="*/ 899901 w 1784838"/>
                <a:gd name="connsiteY73" fmla="*/ 1033953 h 1849030"/>
                <a:gd name="connsiteX74" fmla="*/ 925779 w 1784838"/>
                <a:gd name="connsiteY74" fmla="*/ 1039006 h 1849030"/>
                <a:gd name="connsiteX75" fmla="*/ 941113 w 1784838"/>
                <a:gd name="connsiteY75" fmla="*/ 1038647 h 1849030"/>
                <a:gd name="connsiteX76" fmla="*/ 997412 w 1784838"/>
                <a:gd name="connsiteY76" fmla="*/ 1028610 h 1849030"/>
                <a:gd name="connsiteX77" fmla="*/ 1029570 w 1784838"/>
                <a:gd name="connsiteY77" fmla="*/ 1020259 h 1849030"/>
                <a:gd name="connsiteX78" fmla="*/ 1179704 w 1784838"/>
                <a:gd name="connsiteY78" fmla="*/ 1022142 h 1849030"/>
                <a:gd name="connsiteX79" fmla="*/ 1185406 w 1784838"/>
                <a:gd name="connsiteY79" fmla="*/ 1022646 h 1849030"/>
                <a:gd name="connsiteX80" fmla="*/ 1341876 w 1784838"/>
                <a:gd name="connsiteY80" fmla="*/ 1051100 h 1849030"/>
                <a:gd name="connsiteX81" fmla="*/ 503620 w 1784838"/>
                <a:gd name="connsiteY81" fmla="*/ 742576 h 1849030"/>
                <a:gd name="connsiteX82" fmla="*/ 802430 w 1784838"/>
                <a:gd name="connsiteY82" fmla="*/ 847345 h 1849030"/>
                <a:gd name="connsiteX83" fmla="*/ 821967 w 1784838"/>
                <a:gd name="connsiteY83" fmla="*/ 887979 h 1849030"/>
                <a:gd name="connsiteX84" fmla="*/ 781333 w 1784838"/>
                <a:gd name="connsiteY84" fmla="*/ 907516 h 1849030"/>
                <a:gd name="connsiteX85" fmla="*/ 482523 w 1784838"/>
                <a:gd name="connsiteY85" fmla="*/ 802747 h 1849030"/>
                <a:gd name="connsiteX86" fmla="*/ 462986 w 1784838"/>
                <a:gd name="connsiteY86" fmla="*/ 762113 h 1849030"/>
                <a:gd name="connsiteX87" fmla="*/ 503620 w 1784838"/>
                <a:gd name="connsiteY87" fmla="*/ 742576 h 1849030"/>
                <a:gd name="connsiteX88" fmla="*/ 1361239 w 1784838"/>
                <a:gd name="connsiteY88" fmla="*/ 896643 h 1849030"/>
                <a:gd name="connsiteX89" fmla="*/ 1393120 w 1784838"/>
                <a:gd name="connsiteY89" fmla="*/ 928524 h 1849030"/>
                <a:gd name="connsiteX90" fmla="*/ 1361239 w 1784838"/>
                <a:gd name="connsiteY90" fmla="*/ 960405 h 1849030"/>
                <a:gd name="connsiteX91" fmla="*/ 1044594 w 1784838"/>
                <a:gd name="connsiteY91" fmla="*/ 960405 h 1849030"/>
                <a:gd name="connsiteX92" fmla="*/ 1012713 w 1784838"/>
                <a:gd name="connsiteY92" fmla="*/ 928524 h 1849030"/>
                <a:gd name="connsiteX93" fmla="*/ 1044594 w 1784838"/>
                <a:gd name="connsiteY93" fmla="*/ 896643 h 1849030"/>
                <a:gd name="connsiteX94" fmla="*/ 765947 w 1784838"/>
                <a:gd name="connsiteY94" fmla="*/ 542187 h 1849030"/>
                <a:gd name="connsiteX95" fmla="*/ 636084 w 1784838"/>
                <a:gd name="connsiteY95" fmla="*/ 563309 h 1849030"/>
                <a:gd name="connsiteX96" fmla="*/ 265066 w 1784838"/>
                <a:gd name="connsiteY96" fmla="*/ 966079 h 1849030"/>
                <a:gd name="connsiteX97" fmla="*/ 240212 w 1784838"/>
                <a:gd name="connsiteY97" fmla="*/ 988065 h 1849030"/>
                <a:gd name="connsiteX98" fmla="*/ 233731 w 1784838"/>
                <a:gd name="connsiteY98" fmla="*/ 1009527 h 1849030"/>
                <a:gd name="connsiteX99" fmla="*/ 765972 w 1784838"/>
                <a:gd name="connsiteY99" fmla="*/ 1800019 h 1849030"/>
                <a:gd name="connsiteX100" fmla="*/ 1517006 w 1784838"/>
                <a:gd name="connsiteY100" fmla="*/ 1398444 h 1849030"/>
                <a:gd name="connsiteX101" fmla="*/ 1543680 w 1784838"/>
                <a:gd name="connsiteY101" fmla="*/ 1310118 h 1849030"/>
                <a:gd name="connsiteX102" fmla="*/ 1526633 w 1784838"/>
                <a:gd name="connsiteY102" fmla="*/ 1244851 h 1849030"/>
                <a:gd name="connsiteX103" fmla="*/ 1341973 w 1784838"/>
                <a:gd name="connsiteY103" fmla="*/ 701566 h 1849030"/>
                <a:gd name="connsiteX104" fmla="*/ 1077983 w 1784838"/>
                <a:gd name="connsiteY104" fmla="*/ 605031 h 1849030"/>
                <a:gd name="connsiteX105" fmla="*/ 1163403 w 1784838"/>
                <a:gd name="connsiteY105" fmla="*/ 713279 h 1849030"/>
                <a:gd name="connsiteX106" fmla="*/ 888931 w 1784838"/>
                <a:gd name="connsiteY106" fmla="*/ 592677 h 1849030"/>
                <a:gd name="connsiteX107" fmla="*/ 765947 w 1784838"/>
                <a:gd name="connsiteY107" fmla="*/ 542187 h 1849030"/>
                <a:gd name="connsiteX108" fmla="*/ 1119468 w 1784838"/>
                <a:gd name="connsiteY108" fmla="*/ 20183 h 1849030"/>
                <a:gd name="connsiteX109" fmla="*/ 1762635 w 1784838"/>
                <a:gd name="connsiteY109" fmla="*/ 511286 h 1849030"/>
                <a:gd name="connsiteX110" fmla="*/ 1697655 w 1784838"/>
                <a:gd name="connsiteY110" fmla="*/ 1069198 h 1849030"/>
                <a:gd name="connsiteX111" fmla="*/ 1657194 w 1784838"/>
                <a:gd name="connsiteY111" fmla="*/ 1149666 h 1849030"/>
                <a:gd name="connsiteX112" fmla="*/ 1678287 w 1784838"/>
                <a:gd name="connsiteY112" fmla="*/ 1163094 h 1849030"/>
                <a:gd name="connsiteX113" fmla="*/ 1748114 w 1784838"/>
                <a:gd name="connsiteY113" fmla="*/ 1373855 h 1849030"/>
                <a:gd name="connsiteX114" fmla="*/ 1482730 w 1784838"/>
                <a:gd name="connsiteY114" fmla="*/ 1552539 h 1849030"/>
                <a:gd name="connsiteX115" fmla="*/ 1472756 w 1784838"/>
                <a:gd name="connsiteY115" fmla="*/ 1549526 h 1849030"/>
                <a:gd name="connsiteX116" fmla="*/ 1397034 w 1784838"/>
                <a:gd name="connsiteY116" fmla="*/ 1641254 h 1849030"/>
                <a:gd name="connsiteX117" fmla="*/ 758998 w 1784838"/>
                <a:gd name="connsiteY117" fmla="*/ 1835735 h 1849030"/>
                <a:gd name="connsiteX118" fmla="*/ 240971 w 1784838"/>
                <a:gd name="connsiteY118" fmla="*/ 1415543 h 1849030"/>
                <a:gd name="connsiteX119" fmla="*/ 204914 w 1784838"/>
                <a:gd name="connsiteY119" fmla="*/ 1300799 h 1849030"/>
                <a:gd name="connsiteX120" fmla="*/ 182918 w 1784838"/>
                <a:gd name="connsiteY120" fmla="*/ 1298762 h 1849030"/>
                <a:gd name="connsiteX121" fmla="*/ 4234 w 1784838"/>
                <a:gd name="connsiteY121" fmla="*/ 1033378 h 1849030"/>
                <a:gd name="connsiteX122" fmla="*/ 148210 w 1784838"/>
                <a:gd name="connsiteY122" fmla="*/ 864360 h 1849030"/>
                <a:gd name="connsiteX123" fmla="*/ 170540 w 1784838"/>
                <a:gd name="connsiteY123" fmla="*/ 860267 h 1849030"/>
                <a:gd name="connsiteX124" fmla="*/ 160410 w 1784838"/>
                <a:gd name="connsiteY124" fmla="*/ 792730 h 1849030"/>
                <a:gd name="connsiteX125" fmla="*/ 414255 w 1784838"/>
                <a:gd name="connsiteY125" fmla="*/ 154775 h 1849030"/>
                <a:gd name="connsiteX126" fmla="*/ 666592 w 1784838"/>
                <a:gd name="connsiteY126" fmla="*/ 98436 h 1849030"/>
                <a:gd name="connsiteX127" fmla="*/ 1009432 w 1784838"/>
                <a:gd name="connsiteY127" fmla="*/ 0 h 1849030"/>
                <a:gd name="connsiteX128" fmla="*/ 1119468 w 1784838"/>
                <a:gd name="connsiteY128" fmla="*/ 20183 h 184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1784838" h="1849030">
                  <a:moveTo>
                    <a:pt x="1483984" y="1149209"/>
                  </a:moveTo>
                  <a:lnTo>
                    <a:pt x="1454515" y="1154732"/>
                  </a:lnTo>
                  <a:lnTo>
                    <a:pt x="1479685" y="1171228"/>
                  </a:lnTo>
                  <a:close/>
                  <a:moveTo>
                    <a:pt x="341237" y="926098"/>
                  </a:moveTo>
                  <a:lnTo>
                    <a:pt x="336938" y="948116"/>
                  </a:lnTo>
                  <a:lnTo>
                    <a:pt x="366465" y="942300"/>
                  </a:lnTo>
                  <a:close/>
                  <a:moveTo>
                    <a:pt x="175464" y="893093"/>
                  </a:moveTo>
                  <a:lnTo>
                    <a:pt x="159825" y="895960"/>
                  </a:lnTo>
                  <a:cubicBezTo>
                    <a:pt x="98800" y="918457"/>
                    <a:pt x="50646" y="971330"/>
                    <a:pt x="37273" y="1039828"/>
                  </a:cubicBezTo>
                  <a:cubicBezTo>
                    <a:pt x="16893" y="1144208"/>
                    <a:pt x="84989" y="1245345"/>
                    <a:pt x="189368" y="1265724"/>
                  </a:cubicBezTo>
                  <a:lnTo>
                    <a:pt x="197856" y="1266510"/>
                  </a:lnTo>
                  <a:lnTo>
                    <a:pt x="184748" y="1145805"/>
                  </a:lnTo>
                  <a:cubicBezTo>
                    <a:pt x="184323" y="1098614"/>
                    <a:pt x="188619" y="1050677"/>
                    <a:pt x="198015" y="1002554"/>
                  </a:cubicBezTo>
                  <a:lnTo>
                    <a:pt x="200742" y="993524"/>
                  </a:lnTo>
                  <a:lnTo>
                    <a:pt x="178040" y="910264"/>
                  </a:lnTo>
                  <a:close/>
                  <a:moveTo>
                    <a:pt x="1641316" y="1177703"/>
                  </a:moveTo>
                  <a:lnTo>
                    <a:pt x="1594082" y="1254207"/>
                  </a:lnTo>
                  <a:lnTo>
                    <a:pt x="1592179" y="1274752"/>
                  </a:lnTo>
                  <a:cubicBezTo>
                    <a:pt x="1582784" y="1322875"/>
                    <a:pt x="1568734" y="1368908"/>
                    <a:pt x="1550588" y="1412473"/>
                  </a:cubicBezTo>
                  <a:lnTo>
                    <a:pt x="1492797" y="1519835"/>
                  </a:lnTo>
                  <a:lnTo>
                    <a:pt x="1528019" y="1523097"/>
                  </a:lnTo>
                  <a:cubicBezTo>
                    <a:pt x="1617582" y="1522289"/>
                    <a:pt x="1697244" y="1458736"/>
                    <a:pt x="1715075" y="1367405"/>
                  </a:cubicBezTo>
                  <a:cubicBezTo>
                    <a:pt x="1726539" y="1308692"/>
                    <a:pt x="1710008" y="1251004"/>
                    <a:pt x="1674772" y="1208139"/>
                  </a:cubicBezTo>
                  <a:close/>
                  <a:moveTo>
                    <a:pt x="1278892" y="1083261"/>
                  </a:moveTo>
                  <a:cubicBezTo>
                    <a:pt x="1257425" y="1079070"/>
                    <a:pt x="1233197" y="1074949"/>
                    <a:pt x="1204328" y="1071142"/>
                  </a:cubicBezTo>
                  <a:cubicBezTo>
                    <a:pt x="1039874" y="1048786"/>
                    <a:pt x="1006996" y="1078025"/>
                    <a:pt x="1000873" y="1087496"/>
                  </a:cubicBezTo>
                  <a:cubicBezTo>
                    <a:pt x="999647" y="1089086"/>
                    <a:pt x="966151" y="1148071"/>
                    <a:pt x="1008683" y="1266398"/>
                  </a:cubicBezTo>
                  <a:cubicBezTo>
                    <a:pt x="1028876" y="1322456"/>
                    <a:pt x="1093843" y="1366531"/>
                    <a:pt x="1182651" y="1383870"/>
                  </a:cubicBezTo>
                  <a:cubicBezTo>
                    <a:pt x="1228820" y="1392884"/>
                    <a:pt x="1276414" y="1393034"/>
                    <a:pt x="1309920" y="1384032"/>
                  </a:cubicBezTo>
                  <a:cubicBezTo>
                    <a:pt x="1382979" y="1364771"/>
                    <a:pt x="1409363" y="1281235"/>
                    <a:pt x="1418412" y="1233324"/>
                  </a:cubicBezTo>
                  <a:cubicBezTo>
                    <a:pt x="1422711" y="1211305"/>
                    <a:pt x="1422180" y="1174934"/>
                    <a:pt x="1414509" y="1156369"/>
                  </a:cubicBezTo>
                  <a:cubicBezTo>
                    <a:pt x="1401722" y="1124920"/>
                    <a:pt x="1374758" y="1101978"/>
                    <a:pt x="1278892" y="1083261"/>
                  </a:cubicBezTo>
                  <a:close/>
                  <a:moveTo>
                    <a:pt x="556131" y="941844"/>
                  </a:moveTo>
                  <a:cubicBezTo>
                    <a:pt x="460559" y="923184"/>
                    <a:pt x="426594" y="934534"/>
                    <a:pt x="402917" y="958865"/>
                  </a:cubicBezTo>
                  <a:cubicBezTo>
                    <a:pt x="388826" y="973181"/>
                    <a:pt x="374711" y="1006388"/>
                    <a:pt x="370355" y="1028700"/>
                  </a:cubicBezTo>
                  <a:cubicBezTo>
                    <a:pt x="360718" y="1076496"/>
                    <a:pt x="353742" y="1163822"/>
                    <a:pt x="414190" y="1209149"/>
                  </a:cubicBezTo>
                  <a:cubicBezTo>
                    <a:pt x="441850" y="1230092"/>
                    <a:pt x="486005" y="1247856"/>
                    <a:pt x="532174" y="1256870"/>
                  </a:cubicBezTo>
                  <a:cubicBezTo>
                    <a:pt x="620982" y="1274210"/>
                    <a:pt x="697756" y="1257808"/>
                    <a:pt x="737847" y="1213519"/>
                  </a:cubicBezTo>
                  <a:cubicBezTo>
                    <a:pt x="821469" y="1119824"/>
                    <a:pt x="812620" y="1052570"/>
                    <a:pt x="812441" y="1051926"/>
                  </a:cubicBezTo>
                  <a:cubicBezTo>
                    <a:pt x="809971" y="1039558"/>
                    <a:pt x="790505" y="1000099"/>
                    <a:pt x="629720" y="958954"/>
                  </a:cubicBezTo>
                  <a:cubicBezTo>
                    <a:pt x="601539" y="951624"/>
                    <a:pt x="577598" y="946035"/>
                    <a:pt x="556131" y="941844"/>
                  </a:cubicBezTo>
                  <a:close/>
                  <a:moveTo>
                    <a:pt x="1341876" y="1051100"/>
                  </a:moveTo>
                  <a:cubicBezTo>
                    <a:pt x="1391020" y="1063247"/>
                    <a:pt x="1436688" y="1077954"/>
                    <a:pt x="1477490" y="1094911"/>
                  </a:cubicBezTo>
                  <a:cubicBezTo>
                    <a:pt x="1490264" y="1099843"/>
                    <a:pt x="1514380" y="1117047"/>
                    <a:pt x="1510298" y="1147337"/>
                  </a:cubicBezTo>
                  <a:cubicBezTo>
                    <a:pt x="1509446" y="1153266"/>
                    <a:pt x="1506916" y="1164658"/>
                    <a:pt x="1504673" y="1174583"/>
                  </a:cubicBezTo>
                  <a:cubicBezTo>
                    <a:pt x="1503412" y="1181041"/>
                    <a:pt x="1501914" y="1187149"/>
                    <a:pt x="1501578" y="1190436"/>
                  </a:cubicBezTo>
                  <a:cubicBezTo>
                    <a:pt x="1497917" y="1210750"/>
                    <a:pt x="1489018" y="1217241"/>
                    <a:pt x="1481933" y="1222258"/>
                  </a:cubicBezTo>
                  <a:cubicBezTo>
                    <a:pt x="1479767" y="1223969"/>
                    <a:pt x="1477659" y="1225386"/>
                    <a:pt x="1476024" y="1227505"/>
                  </a:cubicBezTo>
                  <a:cubicBezTo>
                    <a:pt x="1472166" y="1231628"/>
                    <a:pt x="1469313" y="1236862"/>
                    <a:pt x="1466818" y="1243384"/>
                  </a:cubicBezTo>
                  <a:cubicBezTo>
                    <a:pt x="1413637" y="1385996"/>
                    <a:pt x="1404094" y="1405162"/>
                    <a:pt x="1335978" y="1425692"/>
                  </a:cubicBezTo>
                  <a:cubicBezTo>
                    <a:pt x="1303590" y="1435217"/>
                    <a:pt x="1240655" y="1433901"/>
                    <a:pt x="1179783" y="1422016"/>
                  </a:cubicBezTo>
                  <a:cubicBezTo>
                    <a:pt x="1132144" y="1412715"/>
                    <a:pt x="1064830" y="1393173"/>
                    <a:pt x="1013570" y="1352383"/>
                  </a:cubicBezTo>
                  <a:cubicBezTo>
                    <a:pt x="938832" y="1292685"/>
                    <a:pt x="937130" y="1137224"/>
                    <a:pt x="936921" y="1130479"/>
                  </a:cubicBezTo>
                  <a:cubicBezTo>
                    <a:pt x="936971" y="1128660"/>
                    <a:pt x="938115" y="1110292"/>
                    <a:pt x="901944" y="1103230"/>
                  </a:cubicBezTo>
                  <a:lnTo>
                    <a:pt x="899886" y="1102828"/>
                  </a:lnTo>
                  <a:lnTo>
                    <a:pt x="899592" y="1102771"/>
                  </a:lnTo>
                  <a:cubicBezTo>
                    <a:pt x="861657" y="1095364"/>
                    <a:pt x="855808" y="1112813"/>
                    <a:pt x="855693" y="1113401"/>
                  </a:cubicBezTo>
                  <a:cubicBezTo>
                    <a:pt x="852733" y="1120746"/>
                    <a:pt x="792386" y="1264093"/>
                    <a:pt x="700976" y="1291351"/>
                  </a:cubicBezTo>
                  <a:cubicBezTo>
                    <a:pt x="637844" y="1309807"/>
                    <a:pt x="568122" y="1302595"/>
                    <a:pt x="520777" y="1293351"/>
                  </a:cubicBezTo>
                  <a:cubicBezTo>
                    <a:pt x="459611" y="1281409"/>
                    <a:pt x="401039" y="1259307"/>
                    <a:pt x="374376" y="1237948"/>
                  </a:cubicBezTo>
                  <a:cubicBezTo>
                    <a:pt x="318985" y="1193304"/>
                    <a:pt x="317352" y="1171956"/>
                    <a:pt x="321719" y="1019814"/>
                  </a:cubicBezTo>
                  <a:cubicBezTo>
                    <a:pt x="322155" y="1012889"/>
                    <a:pt x="321185" y="1006909"/>
                    <a:pt x="319162" y="1001638"/>
                  </a:cubicBezTo>
                  <a:cubicBezTo>
                    <a:pt x="318387" y="999353"/>
                    <a:pt x="317260" y="997305"/>
                    <a:pt x="315603" y="994848"/>
                  </a:cubicBezTo>
                  <a:cubicBezTo>
                    <a:pt x="310983" y="987241"/>
                    <a:pt x="305179" y="977879"/>
                    <a:pt x="309722" y="957736"/>
                  </a:cubicBezTo>
                  <a:cubicBezTo>
                    <a:pt x="310352" y="954507"/>
                    <a:pt x="311205" y="948578"/>
                    <a:pt x="312523" y="941826"/>
                  </a:cubicBezTo>
                  <a:cubicBezTo>
                    <a:pt x="314178" y="931787"/>
                    <a:pt x="316119" y="920280"/>
                    <a:pt x="317854" y="914523"/>
                  </a:cubicBezTo>
                  <a:cubicBezTo>
                    <a:pt x="325465" y="884922"/>
                    <a:pt x="353987" y="877995"/>
                    <a:pt x="368266" y="878345"/>
                  </a:cubicBezTo>
                  <a:cubicBezTo>
                    <a:pt x="412156" y="877924"/>
                    <a:pt x="459928" y="881460"/>
                    <a:pt x="509996" y="888683"/>
                  </a:cubicBezTo>
                  <a:cubicBezTo>
                    <a:pt x="560063" y="895906"/>
                    <a:pt x="612425" y="906815"/>
                    <a:pt x="665494" y="921138"/>
                  </a:cubicBezTo>
                  <a:lnTo>
                    <a:pt x="670967" y="922816"/>
                  </a:lnTo>
                  <a:cubicBezTo>
                    <a:pt x="735978" y="940080"/>
                    <a:pt x="771633" y="949784"/>
                    <a:pt x="811077" y="977601"/>
                  </a:cubicBezTo>
                  <a:cubicBezTo>
                    <a:pt x="820216" y="983956"/>
                    <a:pt x="829534" y="990957"/>
                    <a:pt x="837733" y="997434"/>
                  </a:cubicBezTo>
                  <a:cubicBezTo>
                    <a:pt x="852244" y="1009105"/>
                    <a:pt x="873756" y="1022448"/>
                    <a:pt x="885828" y="1027853"/>
                  </a:cubicBezTo>
                  <a:cubicBezTo>
                    <a:pt x="890598" y="1030003"/>
                    <a:pt x="895719" y="1031918"/>
                    <a:pt x="899901" y="1033953"/>
                  </a:cubicBezTo>
                  <a:cubicBezTo>
                    <a:pt x="906435" y="1036448"/>
                    <a:pt x="919080" y="1038917"/>
                    <a:pt x="925779" y="1039006"/>
                  </a:cubicBezTo>
                  <a:cubicBezTo>
                    <a:pt x="930419" y="1038692"/>
                    <a:pt x="935884" y="1038845"/>
                    <a:pt x="941113" y="1038647"/>
                  </a:cubicBezTo>
                  <a:cubicBezTo>
                    <a:pt x="954331" y="1038180"/>
                    <a:pt x="979576" y="1033966"/>
                    <a:pt x="997412" y="1028610"/>
                  </a:cubicBezTo>
                  <a:cubicBezTo>
                    <a:pt x="1007445" y="1025692"/>
                    <a:pt x="1018712" y="1022711"/>
                    <a:pt x="1029570" y="1020259"/>
                  </a:cubicBezTo>
                  <a:cubicBezTo>
                    <a:pt x="1076287" y="1009265"/>
                    <a:pt x="1113267" y="1013743"/>
                    <a:pt x="1179704" y="1022142"/>
                  </a:cubicBezTo>
                  <a:lnTo>
                    <a:pt x="1185406" y="1022646"/>
                  </a:lnTo>
                  <a:cubicBezTo>
                    <a:pt x="1240112" y="1029365"/>
                    <a:pt x="1292732" y="1038953"/>
                    <a:pt x="1341876" y="1051100"/>
                  </a:cubicBezTo>
                  <a:close/>
                  <a:moveTo>
                    <a:pt x="503620" y="742576"/>
                  </a:moveTo>
                  <a:lnTo>
                    <a:pt x="802430" y="847345"/>
                  </a:lnTo>
                  <a:cubicBezTo>
                    <a:pt x="819045" y="853171"/>
                    <a:pt x="827793" y="871364"/>
                    <a:pt x="821967" y="887979"/>
                  </a:cubicBezTo>
                  <a:cubicBezTo>
                    <a:pt x="816141" y="904595"/>
                    <a:pt x="797948" y="913342"/>
                    <a:pt x="781333" y="907516"/>
                  </a:cubicBezTo>
                  <a:lnTo>
                    <a:pt x="482523" y="802747"/>
                  </a:lnTo>
                  <a:cubicBezTo>
                    <a:pt x="465908" y="796921"/>
                    <a:pt x="457160" y="778728"/>
                    <a:pt x="462986" y="762113"/>
                  </a:cubicBezTo>
                  <a:cubicBezTo>
                    <a:pt x="468812" y="745498"/>
                    <a:pt x="487005" y="736751"/>
                    <a:pt x="503620" y="742576"/>
                  </a:cubicBezTo>
                  <a:close/>
                  <a:moveTo>
                    <a:pt x="1361239" y="896643"/>
                  </a:moveTo>
                  <a:cubicBezTo>
                    <a:pt x="1378846" y="896643"/>
                    <a:pt x="1393120" y="910917"/>
                    <a:pt x="1393120" y="928524"/>
                  </a:cubicBezTo>
                  <a:cubicBezTo>
                    <a:pt x="1393120" y="946131"/>
                    <a:pt x="1378846" y="960405"/>
                    <a:pt x="1361239" y="960405"/>
                  </a:cubicBezTo>
                  <a:lnTo>
                    <a:pt x="1044594" y="960405"/>
                  </a:lnTo>
                  <a:cubicBezTo>
                    <a:pt x="1026987" y="960405"/>
                    <a:pt x="1012713" y="946131"/>
                    <a:pt x="1012713" y="928524"/>
                  </a:cubicBezTo>
                  <a:cubicBezTo>
                    <a:pt x="1012713" y="910917"/>
                    <a:pt x="1026987" y="896643"/>
                    <a:pt x="1044594" y="896643"/>
                  </a:cubicBezTo>
                  <a:close/>
                  <a:moveTo>
                    <a:pt x="765947" y="542187"/>
                  </a:moveTo>
                  <a:cubicBezTo>
                    <a:pt x="724730" y="535144"/>
                    <a:pt x="678480" y="537591"/>
                    <a:pt x="636084" y="563309"/>
                  </a:cubicBezTo>
                  <a:cubicBezTo>
                    <a:pt x="446176" y="643015"/>
                    <a:pt x="389124" y="836370"/>
                    <a:pt x="265066" y="966079"/>
                  </a:cubicBezTo>
                  <a:lnTo>
                    <a:pt x="240212" y="988065"/>
                  </a:lnTo>
                  <a:lnTo>
                    <a:pt x="233731" y="1009527"/>
                  </a:lnTo>
                  <a:cubicBezTo>
                    <a:pt x="162416" y="1374789"/>
                    <a:pt x="400709" y="1728705"/>
                    <a:pt x="765972" y="1800019"/>
                  </a:cubicBezTo>
                  <a:cubicBezTo>
                    <a:pt x="1085578" y="1862420"/>
                    <a:pt x="1396495" y="1687777"/>
                    <a:pt x="1517006" y="1398444"/>
                  </a:cubicBezTo>
                  <a:lnTo>
                    <a:pt x="1543680" y="1310118"/>
                  </a:lnTo>
                  <a:lnTo>
                    <a:pt x="1526633" y="1244851"/>
                  </a:lnTo>
                  <a:cubicBezTo>
                    <a:pt x="1488991" y="1044769"/>
                    <a:pt x="1528907" y="812677"/>
                    <a:pt x="1341973" y="701566"/>
                  </a:cubicBezTo>
                  <a:cubicBezTo>
                    <a:pt x="1343735" y="694171"/>
                    <a:pt x="1114561" y="612513"/>
                    <a:pt x="1077983" y="605031"/>
                  </a:cubicBezTo>
                  <a:cubicBezTo>
                    <a:pt x="1041405" y="597550"/>
                    <a:pt x="1216092" y="730503"/>
                    <a:pt x="1163403" y="713279"/>
                  </a:cubicBezTo>
                  <a:cubicBezTo>
                    <a:pt x="1110714" y="696055"/>
                    <a:pt x="885051" y="593096"/>
                    <a:pt x="888931" y="592677"/>
                  </a:cubicBezTo>
                  <a:cubicBezTo>
                    <a:pt x="889351" y="592024"/>
                    <a:pt x="834640" y="553925"/>
                    <a:pt x="765947" y="542187"/>
                  </a:cubicBezTo>
                  <a:close/>
                  <a:moveTo>
                    <a:pt x="1119468" y="20183"/>
                  </a:moveTo>
                  <a:cubicBezTo>
                    <a:pt x="1637037" y="134594"/>
                    <a:pt x="1677059" y="441866"/>
                    <a:pt x="1762635" y="511286"/>
                  </a:cubicBezTo>
                  <a:cubicBezTo>
                    <a:pt x="1813598" y="721792"/>
                    <a:pt x="1770478" y="908867"/>
                    <a:pt x="1697655" y="1069198"/>
                  </a:cubicBezTo>
                  <a:lnTo>
                    <a:pt x="1657194" y="1149666"/>
                  </a:lnTo>
                  <a:lnTo>
                    <a:pt x="1678287" y="1163094"/>
                  </a:lnTo>
                  <a:cubicBezTo>
                    <a:pt x="1734773" y="1214549"/>
                    <a:pt x="1763825" y="1293382"/>
                    <a:pt x="1748114" y="1373855"/>
                  </a:cubicBezTo>
                  <a:cubicBezTo>
                    <a:pt x="1724172" y="1496481"/>
                    <a:pt x="1605355" y="1576480"/>
                    <a:pt x="1482730" y="1552539"/>
                  </a:cubicBezTo>
                  <a:lnTo>
                    <a:pt x="1472756" y="1549526"/>
                  </a:lnTo>
                  <a:lnTo>
                    <a:pt x="1397034" y="1641254"/>
                  </a:lnTo>
                  <a:cubicBezTo>
                    <a:pt x="1235561" y="1802221"/>
                    <a:pt x="999616" y="1882713"/>
                    <a:pt x="758998" y="1835735"/>
                  </a:cubicBezTo>
                  <a:cubicBezTo>
                    <a:pt x="518381" y="1788756"/>
                    <a:pt x="330039" y="1625426"/>
                    <a:pt x="240971" y="1415543"/>
                  </a:cubicBezTo>
                  <a:lnTo>
                    <a:pt x="204914" y="1300799"/>
                  </a:lnTo>
                  <a:lnTo>
                    <a:pt x="182918" y="1298762"/>
                  </a:lnTo>
                  <a:cubicBezTo>
                    <a:pt x="60292" y="1274820"/>
                    <a:pt x="-19707" y="1156004"/>
                    <a:pt x="4234" y="1033378"/>
                  </a:cubicBezTo>
                  <a:cubicBezTo>
                    <a:pt x="19946" y="952905"/>
                    <a:pt x="76517" y="890789"/>
                    <a:pt x="148210" y="864360"/>
                  </a:cubicBezTo>
                  <a:lnTo>
                    <a:pt x="170540" y="860267"/>
                  </a:lnTo>
                  <a:lnTo>
                    <a:pt x="160410" y="792730"/>
                  </a:lnTo>
                  <a:cubicBezTo>
                    <a:pt x="138090" y="550552"/>
                    <a:pt x="197591" y="276040"/>
                    <a:pt x="414255" y="154775"/>
                  </a:cubicBezTo>
                  <a:cubicBezTo>
                    <a:pt x="476264" y="150222"/>
                    <a:pt x="574324" y="54485"/>
                    <a:pt x="666592" y="98436"/>
                  </a:cubicBezTo>
                  <a:cubicBezTo>
                    <a:pt x="866817" y="-55762"/>
                    <a:pt x="907096" y="28484"/>
                    <a:pt x="1009432" y="0"/>
                  </a:cubicBezTo>
                  <a:cubicBezTo>
                    <a:pt x="1048336" y="5785"/>
                    <a:pt x="1084963" y="12556"/>
                    <a:pt x="1119468" y="20183"/>
                  </a:cubicBezTo>
                  <a:close/>
                </a:path>
              </a:pathLst>
            </a:custGeom>
            <a:solidFill>
              <a:srgbClr val="00947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mn-ea"/>
              </a:endParaRPr>
            </a:p>
          </p:txBody>
        </p:sp>
      </p:grpSp>
      <p:grpSp>
        <p:nvGrpSpPr>
          <p:cNvPr id="160" name="组合 159">
            <a:extLst>
              <a:ext uri="{FF2B5EF4-FFF2-40B4-BE49-F238E27FC236}">
                <a16:creationId xmlns:a16="http://schemas.microsoft.com/office/drawing/2014/main" id="{BFC33FC5-2073-491C-BD1F-10E688C734F7}"/>
              </a:ext>
            </a:extLst>
          </p:cNvPr>
          <p:cNvGrpSpPr/>
          <p:nvPr/>
        </p:nvGrpSpPr>
        <p:grpSpPr>
          <a:xfrm>
            <a:off x="2632598" y="5936919"/>
            <a:ext cx="820522" cy="55462"/>
            <a:chOff x="1169024" y="-430863"/>
            <a:chExt cx="820522" cy="55462"/>
          </a:xfrm>
        </p:grpSpPr>
        <p:grpSp>
          <p:nvGrpSpPr>
            <p:cNvPr id="161" name="组合 160">
              <a:extLst>
                <a:ext uri="{FF2B5EF4-FFF2-40B4-BE49-F238E27FC236}">
                  <a16:creationId xmlns:a16="http://schemas.microsoft.com/office/drawing/2014/main" id="{3AD9ED6F-5264-402A-9EAC-269AA62ED07A}"/>
                </a:ext>
              </a:extLst>
            </p:cNvPr>
            <p:cNvGrpSpPr/>
            <p:nvPr/>
          </p:nvGrpSpPr>
          <p:grpSpPr>
            <a:xfrm>
              <a:off x="1607496" y="-430863"/>
              <a:ext cx="53199" cy="55462"/>
              <a:chOff x="2599861" y="822880"/>
              <a:chExt cx="182128" cy="189876"/>
            </a:xfrm>
          </p:grpSpPr>
          <p:sp>
            <p:nvSpPr>
              <p:cNvPr id="183" name="椭圆 182">
                <a:extLst>
                  <a:ext uri="{FF2B5EF4-FFF2-40B4-BE49-F238E27FC236}">
                    <a16:creationId xmlns:a16="http://schemas.microsoft.com/office/drawing/2014/main" id="{DD33547D-DE3F-4925-BC72-84E0240F380B}"/>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84" name="椭圆 183">
                <a:extLst>
                  <a:ext uri="{FF2B5EF4-FFF2-40B4-BE49-F238E27FC236}">
                    <a16:creationId xmlns:a16="http://schemas.microsoft.com/office/drawing/2014/main" id="{15F528C6-3380-4C80-9ADA-A1A9DAF0EEB5}"/>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2" name="组合 161">
              <a:extLst>
                <a:ext uri="{FF2B5EF4-FFF2-40B4-BE49-F238E27FC236}">
                  <a16:creationId xmlns:a16="http://schemas.microsoft.com/office/drawing/2014/main" id="{DF9179D6-F005-4D25-B205-951B3F766260}"/>
                </a:ext>
              </a:extLst>
            </p:cNvPr>
            <p:cNvGrpSpPr/>
            <p:nvPr/>
          </p:nvGrpSpPr>
          <p:grpSpPr>
            <a:xfrm>
              <a:off x="1717114" y="-430863"/>
              <a:ext cx="53199" cy="55462"/>
              <a:chOff x="2599861" y="822880"/>
              <a:chExt cx="182128" cy="189876"/>
            </a:xfrm>
          </p:grpSpPr>
          <p:sp>
            <p:nvSpPr>
              <p:cNvPr id="181" name="椭圆 180">
                <a:extLst>
                  <a:ext uri="{FF2B5EF4-FFF2-40B4-BE49-F238E27FC236}">
                    <a16:creationId xmlns:a16="http://schemas.microsoft.com/office/drawing/2014/main" id="{3579FF5F-0194-48C0-BFA1-9A335FBB7602}"/>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82" name="椭圆 181">
                <a:extLst>
                  <a:ext uri="{FF2B5EF4-FFF2-40B4-BE49-F238E27FC236}">
                    <a16:creationId xmlns:a16="http://schemas.microsoft.com/office/drawing/2014/main" id="{7A056A64-DC60-4C13-855A-C91925812C19}"/>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3" name="组合 162">
              <a:extLst>
                <a:ext uri="{FF2B5EF4-FFF2-40B4-BE49-F238E27FC236}">
                  <a16:creationId xmlns:a16="http://schemas.microsoft.com/office/drawing/2014/main" id="{730EF52C-D5C1-49A4-94F1-2CE4D19C97E0}"/>
                </a:ext>
              </a:extLst>
            </p:cNvPr>
            <p:cNvGrpSpPr/>
            <p:nvPr/>
          </p:nvGrpSpPr>
          <p:grpSpPr>
            <a:xfrm>
              <a:off x="1826732" y="-430863"/>
              <a:ext cx="53199" cy="55462"/>
              <a:chOff x="2599861" y="822880"/>
              <a:chExt cx="182128" cy="189876"/>
            </a:xfrm>
          </p:grpSpPr>
          <p:sp>
            <p:nvSpPr>
              <p:cNvPr id="179" name="椭圆 178">
                <a:extLst>
                  <a:ext uri="{FF2B5EF4-FFF2-40B4-BE49-F238E27FC236}">
                    <a16:creationId xmlns:a16="http://schemas.microsoft.com/office/drawing/2014/main" id="{2A192150-D0EC-4B73-AB76-FA8626C090D0}"/>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80" name="椭圆 179">
                <a:extLst>
                  <a:ext uri="{FF2B5EF4-FFF2-40B4-BE49-F238E27FC236}">
                    <a16:creationId xmlns:a16="http://schemas.microsoft.com/office/drawing/2014/main" id="{F0C5F778-FDAC-4741-AF00-B6C49F38572D}"/>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4" name="组合 163">
              <a:extLst>
                <a:ext uri="{FF2B5EF4-FFF2-40B4-BE49-F238E27FC236}">
                  <a16:creationId xmlns:a16="http://schemas.microsoft.com/office/drawing/2014/main" id="{6736445A-B5D5-41FC-9EA1-C832719DA449}"/>
                </a:ext>
              </a:extLst>
            </p:cNvPr>
            <p:cNvGrpSpPr/>
            <p:nvPr/>
          </p:nvGrpSpPr>
          <p:grpSpPr>
            <a:xfrm>
              <a:off x="1936347" y="-430863"/>
              <a:ext cx="53199" cy="55462"/>
              <a:chOff x="2599861" y="822880"/>
              <a:chExt cx="182128" cy="189876"/>
            </a:xfrm>
          </p:grpSpPr>
          <p:sp>
            <p:nvSpPr>
              <p:cNvPr id="177" name="椭圆 176">
                <a:extLst>
                  <a:ext uri="{FF2B5EF4-FFF2-40B4-BE49-F238E27FC236}">
                    <a16:creationId xmlns:a16="http://schemas.microsoft.com/office/drawing/2014/main" id="{875559A1-F7EC-4C37-8CCD-7C470B7499D9}"/>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78" name="椭圆 177">
                <a:extLst>
                  <a:ext uri="{FF2B5EF4-FFF2-40B4-BE49-F238E27FC236}">
                    <a16:creationId xmlns:a16="http://schemas.microsoft.com/office/drawing/2014/main" id="{4FA15BEF-77A4-452F-B644-9DE3950358E1}"/>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5" name="组合 164">
              <a:extLst>
                <a:ext uri="{FF2B5EF4-FFF2-40B4-BE49-F238E27FC236}">
                  <a16:creationId xmlns:a16="http://schemas.microsoft.com/office/drawing/2014/main" id="{E8889D28-88BC-482A-8A54-46BB97ECD4C6}"/>
                </a:ext>
              </a:extLst>
            </p:cNvPr>
            <p:cNvGrpSpPr/>
            <p:nvPr/>
          </p:nvGrpSpPr>
          <p:grpSpPr>
            <a:xfrm>
              <a:off x="1278642" y="-430863"/>
              <a:ext cx="53199" cy="55462"/>
              <a:chOff x="2599861" y="822880"/>
              <a:chExt cx="182128" cy="189876"/>
            </a:xfrm>
          </p:grpSpPr>
          <p:sp>
            <p:nvSpPr>
              <p:cNvPr id="175" name="椭圆 174">
                <a:extLst>
                  <a:ext uri="{FF2B5EF4-FFF2-40B4-BE49-F238E27FC236}">
                    <a16:creationId xmlns:a16="http://schemas.microsoft.com/office/drawing/2014/main" id="{3F5E4423-EFC0-4029-951F-BB3D0871E2EF}"/>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76" name="椭圆 175">
                <a:extLst>
                  <a:ext uri="{FF2B5EF4-FFF2-40B4-BE49-F238E27FC236}">
                    <a16:creationId xmlns:a16="http://schemas.microsoft.com/office/drawing/2014/main" id="{0A540FB7-EE83-40A1-BFFD-5777CBA53B6A}"/>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6" name="组合 165">
              <a:extLst>
                <a:ext uri="{FF2B5EF4-FFF2-40B4-BE49-F238E27FC236}">
                  <a16:creationId xmlns:a16="http://schemas.microsoft.com/office/drawing/2014/main" id="{F0A9CC0C-FF49-4D88-BC6F-A708F10CFE7C}"/>
                </a:ext>
              </a:extLst>
            </p:cNvPr>
            <p:cNvGrpSpPr/>
            <p:nvPr/>
          </p:nvGrpSpPr>
          <p:grpSpPr>
            <a:xfrm>
              <a:off x="1388260" y="-430863"/>
              <a:ext cx="53199" cy="55462"/>
              <a:chOff x="2599861" y="822880"/>
              <a:chExt cx="182128" cy="189876"/>
            </a:xfrm>
          </p:grpSpPr>
          <p:sp>
            <p:nvSpPr>
              <p:cNvPr id="173" name="椭圆 172">
                <a:extLst>
                  <a:ext uri="{FF2B5EF4-FFF2-40B4-BE49-F238E27FC236}">
                    <a16:creationId xmlns:a16="http://schemas.microsoft.com/office/drawing/2014/main" id="{75B8BA53-5D63-423B-8A80-06CC4F87B078}"/>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74" name="椭圆 173">
                <a:extLst>
                  <a:ext uri="{FF2B5EF4-FFF2-40B4-BE49-F238E27FC236}">
                    <a16:creationId xmlns:a16="http://schemas.microsoft.com/office/drawing/2014/main" id="{E65F989B-7837-42D0-B227-40B34BD093D2}"/>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7" name="组合 166">
              <a:extLst>
                <a:ext uri="{FF2B5EF4-FFF2-40B4-BE49-F238E27FC236}">
                  <a16:creationId xmlns:a16="http://schemas.microsoft.com/office/drawing/2014/main" id="{D7716FE6-3ED5-4B75-9EDD-DC68A999FAD1}"/>
                </a:ext>
              </a:extLst>
            </p:cNvPr>
            <p:cNvGrpSpPr/>
            <p:nvPr/>
          </p:nvGrpSpPr>
          <p:grpSpPr>
            <a:xfrm>
              <a:off x="1497878" y="-430863"/>
              <a:ext cx="53199" cy="55462"/>
              <a:chOff x="2599861" y="822880"/>
              <a:chExt cx="182128" cy="189876"/>
            </a:xfrm>
          </p:grpSpPr>
          <p:sp>
            <p:nvSpPr>
              <p:cNvPr id="171" name="椭圆 170">
                <a:extLst>
                  <a:ext uri="{FF2B5EF4-FFF2-40B4-BE49-F238E27FC236}">
                    <a16:creationId xmlns:a16="http://schemas.microsoft.com/office/drawing/2014/main" id="{56AE6686-58B2-47AF-8380-E606A3BC0D77}"/>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72" name="椭圆 171">
                <a:extLst>
                  <a:ext uri="{FF2B5EF4-FFF2-40B4-BE49-F238E27FC236}">
                    <a16:creationId xmlns:a16="http://schemas.microsoft.com/office/drawing/2014/main" id="{7F2D854F-3E20-49CD-8E79-003A154E9F3F}"/>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168" name="组合 167">
              <a:extLst>
                <a:ext uri="{FF2B5EF4-FFF2-40B4-BE49-F238E27FC236}">
                  <a16:creationId xmlns:a16="http://schemas.microsoft.com/office/drawing/2014/main" id="{2ADB1C86-C267-40D3-84D1-9C7A034B6F6C}"/>
                </a:ext>
              </a:extLst>
            </p:cNvPr>
            <p:cNvGrpSpPr/>
            <p:nvPr/>
          </p:nvGrpSpPr>
          <p:grpSpPr>
            <a:xfrm>
              <a:off x="1169024" y="-430863"/>
              <a:ext cx="53199" cy="55462"/>
              <a:chOff x="2599861" y="822880"/>
              <a:chExt cx="182128" cy="189876"/>
            </a:xfrm>
          </p:grpSpPr>
          <p:sp>
            <p:nvSpPr>
              <p:cNvPr id="169" name="椭圆 168">
                <a:extLst>
                  <a:ext uri="{FF2B5EF4-FFF2-40B4-BE49-F238E27FC236}">
                    <a16:creationId xmlns:a16="http://schemas.microsoft.com/office/drawing/2014/main" id="{559AA49F-FD4F-4824-B060-C9798682B3D4}"/>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170" name="椭圆 169">
                <a:extLst>
                  <a:ext uri="{FF2B5EF4-FFF2-40B4-BE49-F238E27FC236}">
                    <a16:creationId xmlns:a16="http://schemas.microsoft.com/office/drawing/2014/main" id="{E8DBA982-5A27-4D1C-8F9B-C9CE2B2FCC65}"/>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sp>
        <p:nvSpPr>
          <p:cNvPr id="185" name="文本框 184">
            <a:extLst>
              <a:ext uri="{FF2B5EF4-FFF2-40B4-BE49-F238E27FC236}">
                <a16:creationId xmlns:a16="http://schemas.microsoft.com/office/drawing/2014/main" id="{3D9CE485-0A96-42F3-A32D-61EEEDF0DC06}"/>
              </a:ext>
            </a:extLst>
          </p:cNvPr>
          <p:cNvSpPr txBox="1"/>
          <p:nvPr/>
        </p:nvSpPr>
        <p:spPr>
          <a:xfrm>
            <a:off x="6409275" y="4744880"/>
            <a:ext cx="1024639" cy="276999"/>
          </a:xfrm>
          <a:prstGeom prst="rect">
            <a:avLst/>
          </a:prstGeom>
          <a:noFill/>
        </p:spPr>
        <p:txBody>
          <a:bodyPr wrap="none" rtlCol="0">
            <a:spAutoFit/>
          </a:bodyPr>
          <a:lstStyle>
            <a:defPPr>
              <a:defRPr lang="en-US"/>
            </a:defPPr>
            <a:lvl1pPr>
              <a:defRPr sz="1200">
                <a:solidFill>
                  <a:srgbClr val="617A7D"/>
                </a:solidFill>
                <a:latin typeface="微软雅黑 Light" panose="020B0502040204020203" pitchFamily="34" charset="-122"/>
                <a:ea typeface="微软雅黑 Light" panose="020B0502040204020203" pitchFamily="34" charset="-122"/>
                <a:cs typeface="Gen Shin Gothic Light" panose="020B0103020203020207" pitchFamily="34" charset="-128"/>
              </a:defRPr>
            </a:lvl1pPr>
          </a:lstStyle>
          <a:p>
            <a:r>
              <a:rPr lang="zh-CN" altLang="en-US" dirty="0">
                <a:solidFill>
                  <a:srgbClr val="2D4064"/>
                </a:solidFill>
                <a:latin typeface="+mn-ea"/>
                <a:ea typeface="+mn-ea"/>
              </a:rPr>
              <a:t>关注  </a:t>
            </a:r>
            <a:r>
              <a:rPr lang="en-US" altLang="zh-CN" dirty="0">
                <a:solidFill>
                  <a:srgbClr val="2D4064"/>
                </a:solidFill>
                <a:latin typeface="+mn-ea"/>
                <a:ea typeface="+mn-ea"/>
              </a:rPr>
              <a:t>Follow</a:t>
            </a:r>
          </a:p>
        </p:txBody>
      </p:sp>
      <p:sp>
        <p:nvSpPr>
          <p:cNvPr id="186" name="矩形: 圆角 185">
            <a:extLst>
              <a:ext uri="{FF2B5EF4-FFF2-40B4-BE49-F238E27FC236}">
                <a16:creationId xmlns:a16="http://schemas.microsoft.com/office/drawing/2014/main" id="{05A73A45-F10B-48FC-BFC6-B5D725BE173A}"/>
              </a:ext>
            </a:extLst>
          </p:cNvPr>
          <p:cNvSpPr/>
          <p:nvPr/>
        </p:nvSpPr>
        <p:spPr>
          <a:xfrm>
            <a:off x="5942264" y="4774505"/>
            <a:ext cx="481575" cy="240334"/>
          </a:xfrm>
          <a:prstGeom prst="roundRect">
            <a:avLst>
              <a:gd name="adj" fmla="val 50000"/>
            </a:avLst>
          </a:prstGeom>
          <a:solidFill>
            <a:srgbClr val="E8F2FC"/>
          </a:solidFill>
          <a:ln>
            <a:noFill/>
          </a:ln>
          <a:effectLst>
            <a:innerShdw blurRad="63500" dist="50800" dir="16200000">
              <a:srgbClr val="617A7D">
                <a:alpha val="5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7" name="矩形: 圆角 186">
            <a:extLst>
              <a:ext uri="{FF2B5EF4-FFF2-40B4-BE49-F238E27FC236}">
                <a16:creationId xmlns:a16="http://schemas.microsoft.com/office/drawing/2014/main" id="{C4D42343-1F83-4118-A0B5-75A48E43EB83}"/>
              </a:ext>
            </a:extLst>
          </p:cNvPr>
          <p:cNvSpPr/>
          <p:nvPr/>
        </p:nvSpPr>
        <p:spPr>
          <a:xfrm>
            <a:off x="5942264" y="4772706"/>
            <a:ext cx="481575" cy="240334"/>
          </a:xfrm>
          <a:prstGeom prst="roundRect">
            <a:avLst>
              <a:gd name="adj" fmla="val 50000"/>
            </a:avLst>
          </a:prstGeom>
          <a:gradFill>
            <a:gsLst>
              <a:gs pos="66000">
                <a:schemeClr val="bg1">
                  <a:alpha val="0"/>
                </a:schemeClr>
              </a:gs>
              <a:gs pos="100000">
                <a:schemeClr val="bg1"/>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8" name="矩形: 圆角 187">
            <a:extLst>
              <a:ext uri="{FF2B5EF4-FFF2-40B4-BE49-F238E27FC236}">
                <a16:creationId xmlns:a16="http://schemas.microsoft.com/office/drawing/2014/main" id="{5678E437-77F1-48A0-B0FB-2C4608E38A6B}"/>
              </a:ext>
            </a:extLst>
          </p:cNvPr>
          <p:cNvSpPr/>
          <p:nvPr/>
        </p:nvSpPr>
        <p:spPr>
          <a:xfrm>
            <a:off x="6189986" y="4790929"/>
            <a:ext cx="209320" cy="209320"/>
          </a:xfrm>
          <a:prstGeom prst="roundRect">
            <a:avLst>
              <a:gd name="adj" fmla="val 50000"/>
            </a:avLst>
          </a:prstGeom>
          <a:gradFill>
            <a:gsLst>
              <a:gs pos="0">
                <a:srgbClr val="00E891"/>
              </a:gs>
              <a:gs pos="100000">
                <a:srgbClr val="00B8B4"/>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nvGrpSpPr>
          <p:cNvPr id="189" name="组合 188">
            <a:extLst>
              <a:ext uri="{FF2B5EF4-FFF2-40B4-BE49-F238E27FC236}">
                <a16:creationId xmlns:a16="http://schemas.microsoft.com/office/drawing/2014/main" id="{B3BA7286-BC73-471E-812D-067A3ACCF903}"/>
              </a:ext>
            </a:extLst>
          </p:cNvPr>
          <p:cNvGrpSpPr/>
          <p:nvPr/>
        </p:nvGrpSpPr>
        <p:grpSpPr>
          <a:xfrm flipV="1">
            <a:off x="5666513" y="5199623"/>
            <a:ext cx="3816000" cy="21881"/>
            <a:chOff x="1108865" y="5067854"/>
            <a:chExt cx="4640269" cy="21881"/>
          </a:xfrm>
        </p:grpSpPr>
        <p:cxnSp>
          <p:nvCxnSpPr>
            <p:cNvPr id="190" name="直接连接符 189">
              <a:extLst>
                <a:ext uri="{FF2B5EF4-FFF2-40B4-BE49-F238E27FC236}">
                  <a16:creationId xmlns:a16="http://schemas.microsoft.com/office/drawing/2014/main" id="{E5465868-7AEB-4506-9F86-6830C8E0AD51}"/>
                </a:ext>
              </a:extLst>
            </p:cNvPr>
            <p:cNvCxnSpPr/>
            <p:nvPr/>
          </p:nvCxnSpPr>
          <p:spPr>
            <a:xfrm>
              <a:off x="1108865" y="5089735"/>
              <a:ext cx="4640269" cy="0"/>
            </a:xfrm>
            <a:prstGeom prst="line">
              <a:avLst/>
            </a:prstGeom>
            <a:ln w="28575">
              <a:solidFill>
                <a:srgbClr val="BCD1D2"/>
              </a:solidFill>
            </a:ln>
          </p:spPr>
          <p:style>
            <a:lnRef idx="1">
              <a:schemeClr val="accent1"/>
            </a:lnRef>
            <a:fillRef idx="0">
              <a:schemeClr val="accent1"/>
            </a:fillRef>
            <a:effectRef idx="0">
              <a:schemeClr val="accent1"/>
            </a:effectRef>
            <a:fontRef idx="minor">
              <a:schemeClr val="tx1"/>
            </a:fontRef>
          </p:style>
        </p:cxnSp>
        <p:cxnSp>
          <p:nvCxnSpPr>
            <p:cNvPr id="191" name="直接连接符 190">
              <a:extLst>
                <a:ext uri="{FF2B5EF4-FFF2-40B4-BE49-F238E27FC236}">
                  <a16:creationId xmlns:a16="http://schemas.microsoft.com/office/drawing/2014/main" id="{71667108-8144-4F2D-9A57-73DAD748DD1E}"/>
                </a:ext>
              </a:extLst>
            </p:cNvPr>
            <p:cNvCxnSpPr/>
            <p:nvPr/>
          </p:nvCxnSpPr>
          <p:spPr>
            <a:xfrm>
              <a:off x="1108865" y="5067854"/>
              <a:ext cx="46402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92" name="组合 191">
            <a:extLst>
              <a:ext uri="{FF2B5EF4-FFF2-40B4-BE49-F238E27FC236}">
                <a16:creationId xmlns:a16="http://schemas.microsoft.com/office/drawing/2014/main" id="{E55098DA-F6E9-4AD5-A9B6-656EB32AC283}"/>
              </a:ext>
            </a:extLst>
          </p:cNvPr>
          <p:cNvGrpSpPr/>
          <p:nvPr/>
        </p:nvGrpSpPr>
        <p:grpSpPr>
          <a:xfrm flipV="1">
            <a:off x="708388" y="1303183"/>
            <a:ext cx="4640269" cy="17119"/>
            <a:chOff x="1108865" y="5072616"/>
            <a:chExt cx="4640269" cy="17119"/>
          </a:xfrm>
        </p:grpSpPr>
        <p:cxnSp>
          <p:nvCxnSpPr>
            <p:cNvPr id="193" name="直接连接符 192">
              <a:extLst>
                <a:ext uri="{FF2B5EF4-FFF2-40B4-BE49-F238E27FC236}">
                  <a16:creationId xmlns:a16="http://schemas.microsoft.com/office/drawing/2014/main" id="{23FE1CF2-50C3-48AE-B725-96CEA97A3316}"/>
                </a:ext>
              </a:extLst>
            </p:cNvPr>
            <p:cNvCxnSpPr/>
            <p:nvPr/>
          </p:nvCxnSpPr>
          <p:spPr>
            <a:xfrm>
              <a:off x="1108865" y="5089735"/>
              <a:ext cx="4640269" cy="0"/>
            </a:xfrm>
            <a:prstGeom prst="line">
              <a:avLst/>
            </a:prstGeom>
            <a:ln w="28575">
              <a:solidFill>
                <a:srgbClr val="BCD1D2"/>
              </a:solidFill>
            </a:ln>
          </p:spPr>
          <p:style>
            <a:lnRef idx="1">
              <a:schemeClr val="accent1"/>
            </a:lnRef>
            <a:fillRef idx="0">
              <a:schemeClr val="accent1"/>
            </a:fillRef>
            <a:effectRef idx="0">
              <a:schemeClr val="accent1"/>
            </a:effectRef>
            <a:fontRef idx="minor">
              <a:schemeClr val="tx1"/>
            </a:fontRef>
          </p:style>
        </p:cxnSp>
        <p:cxnSp>
          <p:nvCxnSpPr>
            <p:cNvPr id="194" name="直接连接符 193">
              <a:extLst>
                <a:ext uri="{FF2B5EF4-FFF2-40B4-BE49-F238E27FC236}">
                  <a16:creationId xmlns:a16="http://schemas.microsoft.com/office/drawing/2014/main" id="{29577AFA-8101-4CF8-BC49-A8C55A874BDA}"/>
                </a:ext>
              </a:extLst>
            </p:cNvPr>
            <p:cNvCxnSpPr/>
            <p:nvPr/>
          </p:nvCxnSpPr>
          <p:spPr>
            <a:xfrm>
              <a:off x="1108865" y="5072616"/>
              <a:ext cx="464026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98" name="矩形 197">
            <a:extLst>
              <a:ext uri="{FF2B5EF4-FFF2-40B4-BE49-F238E27FC236}">
                <a16:creationId xmlns:a16="http://schemas.microsoft.com/office/drawing/2014/main" id="{DF6E344B-BF7E-4DE4-A645-AD6D7BA5470C}"/>
              </a:ext>
            </a:extLst>
          </p:cNvPr>
          <p:cNvSpPr/>
          <p:nvPr/>
        </p:nvSpPr>
        <p:spPr>
          <a:xfrm>
            <a:off x="6138990" y="5284208"/>
            <a:ext cx="4088248" cy="745525"/>
          </a:xfrm>
          <a:prstGeom prst="rect">
            <a:avLst/>
          </a:prstGeom>
        </p:spPr>
        <p:txBody>
          <a:bodyPr wrap="square">
            <a:spAutoFit/>
          </a:bodyPr>
          <a:lstStyle/>
          <a:p>
            <a:pPr>
              <a:lnSpc>
                <a:spcPct val="150000"/>
              </a:lnSpc>
            </a:pPr>
            <a:r>
              <a:rPr lang="zh-CN" altLang="en-US" sz="1500" dirty="0">
                <a:solidFill>
                  <a:srgbClr val="2D4064"/>
                </a:solidFill>
                <a:latin typeface="+mn-ea"/>
                <a:cs typeface="Gen Shin Gothic Light" panose="020B0103020203020207" pitchFamily="34" charset="-128"/>
              </a:rPr>
              <a:t>微信：</a:t>
            </a:r>
            <a:r>
              <a:rPr lang="en-US" altLang="zh-CN" sz="1500" dirty="0">
                <a:solidFill>
                  <a:srgbClr val="2D4064"/>
                </a:solidFill>
                <a:latin typeface="+mn-ea"/>
                <a:cs typeface="Gen Shin Gothic Light" panose="020B0103020203020207" pitchFamily="34" charset="-128"/>
              </a:rPr>
              <a:t>fb-eye</a:t>
            </a:r>
          </a:p>
          <a:p>
            <a:pPr>
              <a:lnSpc>
                <a:spcPct val="150000"/>
              </a:lnSpc>
            </a:pPr>
            <a:r>
              <a:rPr lang="zh-CN" altLang="en-US" sz="1500" dirty="0">
                <a:solidFill>
                  <a:srgbClr val="2D4064"/>
                </a:solidFill>
                <a:latin typeface="+mn-ea"/>
                <a:cs typeface="Gen Shin Gothic Light" panose="020B0103020203020207" pitchFamily="34" charset="-128"/>
              </a:rPr>
              <a:t>邮箱：</a:t>
            </a:r>
            <a:r>
              <a:rPr lang="en-US" altLang="zh-CN" sz="1500" dirty="0">
                <a:solidFill>
                  <a:srgbClr val="2D4064"/>
                </a:solidFill>
                <a:latin typeface="+mn-ea"/>
                <a:cs typeface="Gen Shin Gothic Light" panose="020B0103020203020207" pitchFamily="34" charset="-128"/>
              </a:rPr>
              <a:t>214163845@qq.com</a:t>
            </a:r>
          </a:p>
        </p:txBody>
      </p:sp>
      <p:grpSp>
        <p:nvGrpSpPr>
          <p:cNvPr id="199" name="组合 198">
            <a:extLst>
              <a:ext uri="{FF2B5EF4-FFF2-40B4-BE49-F238E27FC236}">
                <a16:creationId xmlns:a16="http://schemas.microsoft.com/office/drawing/2014/main" id="{5CDE2052-BCCB-4E7C-8CEA-A7932D5B5823}"/>
              </a:ext>
            </a:extLst>
          </p:cNvPr>
          <p:cNvGrpSpPr/>
          <p:nvPr/>
        </p:nvGrpSpPr>
        <p:grpSpPr>
          <a:xfrm rot="5400000">
            <a:off x="10835213" y="5404409"/>
            <a:ext cx="820522" cy="55462"/>
            <a:chOff x="1169024" y="-430863"/>
            <a:chExt cx="820522" cy="55462"/>
          </a:xfrm>
        </p:grpSpPr>
        <p:grpSp>
          <p:nvGrpSpPr>
            <p:cNvPr id="200" name="组合 199">
              <a:extLst>
                <a:ext uri="{FF2B5EF4-FFF2-40B4-BE49-F238E27FC236}">
                  <a16:creationId xmlns:a16="http://schemas.microsoft.com/office/drawing/2014/main" id="{6EE8DB93-B2D0-4714-850B-0C226CD8244F}"/>
                </a:ext>
              </a:extLst>
            </p:cNvPr>
            <p:cNvGrpSpPr/>
            <p:nvPr/>
          </p:nvGrpSpPr>
          <p:grpSpPr>
            <a:xfrm>
              <a:off x="1607496" y="-430863"/>
              <a:ext cx="53199" cy="55462"/>
              <a:chOff x="2599861" y="822880"/>
              <a:chExt cx="182128" cy="189876"/>
            </a:xfrm>
          </p:grpSpPr>
          <p:sp>
            <p:nvSpPr>
              <p:cNvPr id="222" name="椭圆 221">
                <a:extLst>
                  <a:ext uri="{FF2B5EF4-FFF2-40B4-BE49-F238E27FC236}">
                    <a16:creationId xmlns:a16="http://schemas.microsoft.com/office/drawing/2014/main" id="{8B672E72-FB3F-414A-98F6-39E3B584AE12}"/>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23" name="椭圆 222">
                <a:extLst>
                  <a:ext uri="{FF2B5EF4-FFF2-40B4-BE49-F238E27FC236}">
                    <a16:creationId xmlns:a16="http://schemas.microsoft.com/office/drawing/2014/main" id="{1EA546E9-1115-45D4-BCD1-6133EE5CCCE6}"/>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1" name="组合 200">
              <a:extLst>
                <a:ext uri="{FF2B5EF4-FFF2-40B4-BE49-F238E27FC236}">
                  <a16:creationId xmlns:a16="http://schemas.microsoft.com/office/drawing/2014/main" id="{EA2E3FE9-AC54-48F8-95BF-025DDDDC0D91}"/>
                </a:ext>
              </a:extLst>
            </p:cNvPr>
            <p:cNvGrpSpPr/>
            <p:nvPr/>
          </p:nvGrpSpPr>
          <p:grpSpPr>
            <a:xfrm>
              <a:off x="1717114" y="-430863"/>
              <a:ext cx="53199" cy="55462"/>
              <a:chOff x="2599861" y="822880"/>
              <a:chExt cx="182128" cy="189876"/>
            </a:xfrm>
          </p:grpSpPr>
          <p:sp>
            <p:nvSpPr>
              <p:cNvPr id="220" name="椭圆 219">
                <a:extLst>
                  <a:ext uri="{FF2B5EF4-FFF2-40B4-BE49-F238E27FC236}">
                    <a16:creationId xmlns:a16="http://schemas.microsoft.com/office/drawing/2014/main" id="{5DF5C4BE-A4C7-4CF8-9E1F-499810BCEEAA}"/>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21" name="椭圆 220">
                <a:extLst>
                  <a:ext uri="{FF2B5EF4-FFF2-40B4-BE49-F238E27FC236}">
                    <a16:creationId xmlns:a16="http://schemas.microsoft.com/office/drawing/2014/main" id="{2FB870C7-EF11-4AC0-8AC3-7DA4D4B2AF71}"/>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2" name="组合 201">
              <a:extLst>
                <a:ext uri="{FF2B5EF4-FFF2-40B4-BE49-F238E27FC236}">
                  <a16:creationId xmlns:a16="http://schemas.microsoft.com/office/drawing/2014/main" id="{8737895A-A747-49B5-BEAA-798601804214}"/>
                </a:ext>
              </a:extLst>
            </p:cNvPr>
            <p:cNvGrpSpPr/>
            <p:nvPr/>
          </p:nvGrpSpPr>
          <p:grpSpPr>
            <a:xfrm>
              <a:off x="1826732" y="-430863"/>
              <a:ext cx="53199" cy="55462"/>
              <a:chOff x="2599861" y="822880"/>
              <a:chExt cx="182128" cy="189876"/>
            </a:xfrm>
          </p:grpSpPr>
          <p:sp>
            <p:nvSpPr>
              <p:cNvPr id="218" name="椭圆 217">
                <a:extLst>
                  <a:ext uri="{FF2B5EF4-FFF2-40B4-BE49-F238E27FC236}">
                    <a16:creationId xmlns:a16="http://schemas.microsoft.com/office/drawing/2014/main" id="{83B889B7-656B-4CB3-A234-8E2C1BE039BE}"/>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19" name="椭圆 218">
                <a:extLst>
                  <a:ext uri="{FF2B5EF4-FFF2-40B4-BE49-F238E27FC236}">
                    <a16:creationId xmlns:a16="http://schemas.microsoft.com/office/drawing/2014/main" id="{E796D0D2-39C4-4CA1-A2F0-3495344ABD75}"/>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3" name="组合 202">
              <a:extLst>
                <a:ext uri="{FF2B5EF4-FFF2-40B4-BE49-F238E27FC236}">
                  <a16:creationId xmlns:a16="http://schemas.microsoft.com/office/drawing/2014/main" id="{B50B884E-3070-4328-A8AF-ADE6ECBEAEE3}"/>
                </a:ext>
              </a:extLst>
            </p:cNvPr>
            <p:cNvGrpSpPr/>
            <p:nvPr/>
          </p:nvGrpSpPr>
          <p:grpSpPr>
            <a:xfrm>
              <a:off x="1936347" y="-430863"/>
              <a:ext cx="53199" cy="55462"/>
              <a:chOff x="2599861" y="822880"/>
              <a:chExt cx="182128" cy="189876"/>
            </a:xfrm>
          </p:grpSpPr>
          <p:sp>
            <p:nvSpPr>
              <p:cNvPr id="216" name="椭圆 215">
                <a:extLst>
                  <a:ext uri="{FF2B5EF4-FFF2-40B4-BE49-F238E27FC236}">
                    <a16:creationId xmlns:a16="http://schemas.microsoft.com/office/drawing/2014/main" id="{18172E6F-4551-4041-98DE-F26E6F3F5882}"/>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17" name="椭圆 216">
                <a:extLst>
                  <a:ext uri="{FF2B5EF4-FFF2-40B4-BE49-F238E27FC236}">
                    <a16:creationId xmlns:a16="http://schemas.microsoft.com/office/drawing/2014/main" id="{B8DDEA2B-CE65-4AA2-B679-C3F5B60A4E8B}"/>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4" name="组合 203">
              <a:extLst>
                <a:ext uri="{FF2B5EF4-FFF2-40B4-BE49-F238E27FC236}">
                  <a16:creationId xmlns:a16="http://schemas.microsoft.com/office/drawing/2014/main" id="{55E105A4-04B0-47D2-9D76-948B56F8CD03}"/>
                </a:ext>
              </a:extLst>
            </p:cNvPr>
            <p:cNvGrpSpPr/>
            <p:nvPr/>
          </p:nvGrpSpPr>
          <p:grpSpPr>
            <a:xfrm>
              <a:off x="1278642" y="-430863"/>
              <a:ext cx="53199" cy="55462"/>
              <a:chOff x="2599861" y="822880"/>
              <a:chExt cx="182128" cy="189876"/>
            </a:xfrm>
          </p:grpSpPr>
          <p:sp>
            <p:nvSpPr>
              <p:cNvPr id="214" name="椭圆 213">
                <a:extLst>
                  <a:ext uri="{FF2B5EF4-FFF2-40B4-BE49-F238E27FC236}">
                    <a16:creationId xmlns:a16="http://schemas.microsoft.com/office/drawing/2014/main" id="{46802D33-C011-4996-B877-A183DD9C58C1}"/>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15" name="椭圆 214">
                <a:extLst>
                  <a:ext uri="{FF2B5EF4-FFF2-40B4-BE49-F238E27FC236}">
                    <a16:creationId xmlns:a16="http://schemas.microsoft.com/office/drawing/2014/main" id="{A7118EB2-4E59-44CB-92B8-4C8F759661D4}"/>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5" name="组合 204">
              <a:extLst>
                <a:ext uri="{FF2B5EF4-FFF2-40B4-BE49-F238E27FC236}">
                  <a16:creationId xmlns:a16="http://schemas.microsoft.com/office/drawing/2014/main" id="{1FDDD9D6-BA85-4922-9170-B61DD4998D81}"/>
                </a:ext>
              </a:extLst>
            </p:cNvPr>
            <p:cNvGrpSpPr/>
            <p:nvPr/>
          </p:nvGrpSpPr>
          <p:grpSpPr>
            <a:xfrm>
              <a:off x="1388260" y="-430863"/>
              <a:ext cx="53199" cy="55462"/>
              <a:chOff x="2599861" y="822880"/>
              <a:chExt cx="182128" cy="189876"/>
            </a:xfrm>
          </p:grpSpPr>
          <p:sp>
            <p:nvSpPr>
              <p:cNvPr id="212" name="椭圆 211">
                <a:extLst>
                  <a:ext uri="{FF2B5EF4-FFF2-40B4-BE49-F238E27FC236}">
                    <a16:creationId xmlns:a16="http://schemas.microsoft.com/office/drawing/2014/main" id="{ED5D380E-3B67-4BC9-8DCA-00B531E6A56A}"/>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13" name="椭圆 212">
                <a:extLst>
                  <a:ext uri="{FF2B5EF4-FFF2-40B4-BE49-F238E27FC236}">
                    <a16:creationId xmlns:a16="http://schemas.microsoft.com/office/drawing/2014/main" id="{1D90CB5C-688E-4B95-B07E-9FA4D5E9F2D6}"/>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6" name="组合 205">
              <a:extLst>
                <a:ext uri="{FF2B5EF4-FFF2-40B4-BE49-F238E27FC236}">
                  <a16:creationId xmlns:a16="http://schemas.microsoft.com/office/drawing/2014/main" id="{9B6E3FC0-AFAA-4A7A-8542-9A838587AC31}"/>
                </a:ext>
              </a:extLst>
            </p:cNvPr>
            <p:cNvGrpSpPr/>
            <p:nvPr/>
          </p:nvGrpSpPr>
          <p:grpSpPr>
            <a:xfrm>
              <a:off x="1497878" y="-430863"/>
              <a:ext cx="53199" cy="55462"/>
              <a:chOff x="2599861" y="822880"/>
              <a:chExt cx="182128" cy="189876"/>
            </a:xfrm>
          </p:grpSpPr>
          <p:sp>
            <p:nvSpPr>
              <p:cNvPr id="210" name="椭圆 209">
                <a:extLst>
                  <a:ext uri="{FF2B5EF4-FFF2-40B4-BE49-F238E27FC236}">
                    <a16:creationId xmlns:a16="http://schemas.microsoft.com/office/drawing/2014/main" id="{56FA0321-1598-4D1F-835C-E09BC8A56BFF}"/>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11" name="椭圆 210">
                <a:extLst>
                  <a:ext uri="{FF2B5EF4-FFF2-40B4-BE49-F238E27FC236}">
                    <a16:creationId xmlns:a16="http://schemas.microsoft.com/office/drawing/2014/main" id="{6ADA7D6C-2642-4BA5-9357-13F04B5697C1}"/>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nvGrpSpPr>
            <p:cNvPr id="207" name="组合 206">
              <a:extLst>
                <a:ext uri="{FF2B5EF4-FFF2-40B4-BE49-F238E27FC236}">
                  <a16:creationId xmlns:a16="http://schemas.microsoft.com/office/drawing/2014/main" id="{D5CA54ED-4665-4AD5-8947-BD9A73C0560B}"/>
                </a:ext>
              </a:extLst>
            </p:cNvPr>
            <p:cNvGrpSpPr/>
            <p:nvPr/>
          </p:nvGrpSpPr>
          <p:grpSpPr>
            <a:xfrm>
              <a:off x="1169024" y="-430863"/>
              <a:ext cx="53199" cy="55462"/>
              <a:chOff x="2599861" y="822880"/>
              <a:chExt cx="182128" cy="189876"/>
            </a:xfrm>
          </p:grpSpPr>
          <p:sp>
            <p:nvSpPr>
              <p:cNvPr id="208" name="椭圆 207">
                <a:extLst>
                  <a:ext uri="{FF2B5EF4-FFF2-40B4-BE49-F238E27FC236}">
                    <a16:creationId xmlns:a16="http://schemas.microsoft.com/office/drawing/2014/main" id="{0AD5E9A7-E2AB-4E40-AEE7-50D0F0194178}"/>
                  </a:ext>
                </a:extLst>
              </p:cNvPr>
              <p:cNvSpPr/>
              <p:nvPr/>
            </p:nvSpPr>
            <p:spPr>
              <a:xfrm>
                <a:off x="2599861" y="826255"/>
                <a:ext cx="182128" cy="186501"/>
              </a:xfrm>
              <a:prstGeom prst="ellipse">
                <a:avLst/>
              </a:prstGeom>
              <a:solidFill>
                <a:srgbClr val="E8F2FC"/>
              </a:solidFill>
              <a:ln>
                <a:noFill/>
              </a:ln>
              <a:effectLst>
                <a:outerShdw blurRad="38100" dist="25400" dir="13500000" algn="b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sp>
            <p:nvSpPr>
              <p:cNvPr id="209" name="椭圆 208">
                <a:extLst>
                  <a:ext uri="{FF2B5EF4-FFF2-40B4-BE49-F238E27FC236}">
                    <a16:creationId xmlns:a16="http://schemas.microsoft.com/office/drawing/2014/main" id="{2A1359EB-0D05-4532-9FC9-847B90A4132D}"/>
                  </a:ext>
                </a:extLst>
              </p:cNvPr>
              <p:cNvSpPr/>
              <p:nvPr/>
            </p:nvSpPr>
            <p:spPr>
              <a:xfrm>
                <a:off x="2599861" y="822880"/>
                <a:ext cx="182128" cy="186501"/>
              </a:xfrm>
              <a:prstGeom prst="ellipse">
                <a:avLst/>
              </a:prstGeom>
              <a:solidFill>
                <a:srgbClr val="7AA4A6"/>
              </a:solidFill>
              <a:ln>
                <a:noFill/>
              </a:ln>
              <a:effectLst>
                <a:outerShdw blurRad="38100" dist="25400" dir="2700000" algn="t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mn-ea"/>
                </a:endParaRPr>
              </a:p>
            </p:txBody>
          </p:sp>
        </p:grpSp>
      </p:grpSp>
    </p:spTree>
    <p:extLst>
      <p:ext uri="{BB962C8B-B14F-4D97-AF65-F5344CB8AC3E}">
        <p14:creationId xmlns:p14="http://schemas.microsoft.com/office/powerpoint/2010/main" val="1148296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小灵通</a:t>
            </a: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print">
            <a:extLst>
              <a:ext uri="{28A0092B-C50C-407E-A947-70E740481C1C}">
                <a14:useLocalDpi xmlns:a14="http://schemas.microsoft.com/office/drawing/2010/main" val="0"/>
              </a:ext>
            </a:extLst>
          </a:blip>
          <a:stretch>
            <a:fillRect/>
          </a:stretch>
        </p:blipFill>
        <p:spPr>
          <a:xfrm>
            <a:off x="2036740" y="1115367"/>
            <a:ext cx="1733774" cy="1741839"/>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66287"/>
            <a:ext cx="5252076" cy="664797"/>
          </a:xfrm>
          <a:prstGeom prst="rect">
            <a:avLst/>
          </a:prstGeom>
          <a:noFill/>
        </p:spPr>
        <p:txBody>
          <a:bodyPr wrap="square" lIns="0" tIns="0" rIns="0" bIns="0" rtlCol="0">
            <a:spAutoFit/>
          </a:bodyPr>
          <a:lstStyle/>
          <a:p>
            <a:pPr algn="just">
              <a:lnSpc>
                <a:spcPct val="120000"/>
              </a:lnSpc>
            </a:pPr>
            <a:r>
              <a:rPr lang="zh-CN" altLang="en-US" dirty="0">
                <a:solidFill>
                  <a:schemeClr val="bg1"/>
                </a:solidFill>
                <a:latin typeface="OPPOSans B" panose="00020600040101010101" pitchFamily="18" charset="-122"/>
                <a:ea typeface="OPPOSans B" panose="00020600040101010101" pitchFamily="18" charset="-122"/>
                <a:cs typeface="OPPOSans B" panose="00020600040101010101" pitchFamily="18" charset="-122"/>
              </a:rPr>
              <a:t>爱科学、爱艺术、爱运动的拖延症晚期，一个没有放弃治疗的老少年</a:t>
            </a: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454786" y="3081940"/>
            <a:ext cx="897682"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设计者微信</a:t>
            </a:r>
          </a:p>
        </p:txBody>
      </p:sp>
    </p:spTree>
    <p:extLst>
      <p:ext uri="{BB962C8B-B14F-4D97-AF65-F5344CB8AC3E}">
        <p14:creationId xmlns:p14="http://schemas.microsoft.com/office/powerpoint/2010/main" val="37878606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820277"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小灵通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1286672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533645B-8239-43AB-B65D-953D90EE78BF}"/>
              </a:ext>
            </a:extLst>
          </p:cNvPr>
          <p:cNvSpPr>
            <a:spLocks noGrp="1"/>
          </p:cNvSpPr>
          <p:nvPr>
            <p:ph type="sldNum" sz="quarter" idx="12"/>
          </p:nvPr>
        </p:nvSpPr>
        <p:spPr/>
        <p:txBody>
          <a:bodyPr/>
          <a:lstStyle/>
          <a:p>
            <a:fld id="{CA58EE0E-50D3-4403-8E38-1B325EB87D5E}" type="slidenum">
              <a:rPr lang="zh-CN" altLang="en-US" smtClean="0"/>
              <a:t>2</a:t>
            </a:fld>
            <a:endParaRPr lang="zh-CN" altLang="en-US"/>
          </a:p>
        </p:txBody>
      </p:sp>
      <p:sp>
        <p:nvSpPr>
          <p:cNvPr id="12" name="文本框 11">
            <a:extLst>
              <a:ext uri="{FF2B5EF4-FFF2-40B4-BE49-F238E27FC236}">
                <a16:creationId xmlns:a16="http://schemas.microsoft.com/office/drawing/2014/main" id="{78AED034-64F8-498C-887A-97FFE793C687}"/>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13" name="文本框 12">
            <a:extLst>
              <a:ext uri="{FF2B5EF4-FFF2-40B4-BE49-F238E27FC236}">
                <a16:creationId xmlns:a16="http://schemas.microsoft.com/office/drawing/2014/main" id="{1385EB5B-CFC7-42A5-A10B-082DC09C091E}"/>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sp>
        <p:nvSpPr>
          <p:cNvPr id="17" name="矩形 16">
            <a:extLst>
              <a:ext uri="{FF2B5EF4-FFF2-40B4-BE49-F238E27FC236}">
                <a16:creationId xmlns:a16="http://schemas.microsoft.com/office/drawing/2014/main" id="{E2697336-8195-4220-ABAF-0E955838FA78}"/>
              </a:ext>
            </a:extLst>
          </p:cNvPr>
          <p:cNvSpPr/>
          <p:nvPr/>
        </p:nvSpPr>
        <p:spPr>
          <a:xfrm>
            <a:off x="546273" y="2190205"/>
            <a:ext cx="3434421" cy="169908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8" name="矩形 17">
            <a:extLst>
              <a:ext uri="{FF2B5EF4-FFF2-40B4-BE49-F238E27FC236}">
                <a16:creationId xmlns:a16="http://schemas.microsoft.com/office/drawing/2014/main" id="{C1DCE850-04F0-4E8D-9A6B-89192FE493FA}"/>
              </a:ext>
            </a:extLst>
          </p:cNvPr>
          <p:cNvSpPr/>
          <p:nvPr/>
        </p:nvSpPr>
        <p:spPr>
          <a:xfrm>
            <a:off x="546273" y="3889294"/>
            <a:ext cx="3434421" cy="2321379"/>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27" name="图片 26">
            <a:extLst>
              <a:ext uri="{FF2B5EF4-FFF2-40B4-BE49-F238E27FC236}">
                <a16:creationId xmlns:a16="http://schemas.microsoft.com/office/drawing/2014/main" id="{7217D824-EC62-4392-9F53-D5056A6935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669" b="13669"/>
          <a:stretch/>
        </p:blipFill>
        <p:spPr>
          <a:xfrm>
            <a:off x="546272" y="2222402"/>
            <a:ext cx="3434421" cy="1666892"/>
          </a:xfrm>
          <a:prstGeom prst="rect">
            <a:avLst/>
          </a:prstGeom>
        </p:spPr>
      </p:pic>
      <p:sp>
        <p:nvSpPr>
          <p:cNvPr id="30" name="矩形: 圆顶角 29">
            <a:extLst>
              <a:ext uri="{FF2B5EF4-FFF2-40B4-BE49-F238E27FC236}">
                <a16:creationId xmlns:a16="http://schemas.microsoft.com/office/drawing/2014/main" id="{65EAFBE4-DD9A-4BEC-8789-7AF1A4AC3A9C}"/>
              </a:ext>
            </a:extLst>
          </p:cNvPr>
          <p:cNvSpPr/>
          <p:nvPr/>
        </p:nvSpPr>
        <p:spPr>
          <a:xfrm>
            <a:off x="546273" y="1673249"/>
            <a:ext cx="3434421" cy="549153"/>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mn-ea"/>
              </a:rPr>
              <a:t>输入标题</a:t>
            </a:r>
          </a:p>
        </p:txBody>
      </p:sp>
      <p:pic>
        <p:nvPicPr>
          <p:cNvPr id="39" name="图形 38" descr="农业 纯色填充">
            <a:extLst>
              <a:ext uri="{FF2B5EF4-FFF2-40B4-BE49-F238E27FC236}">
                <a16:creationId xmlns:a16="http://schemas.microsoft.com/office/drawing/2014/main" id="{290B8253-F796-4F51-BCF4-487F6B9029F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730500" y="4959350"/>
            <a:ext cx="1136650" cy="1136650"/>
          </a:xfrm>
          <a:prstGeom prst="rect">
            <a:avLst/>
          </a:prstGeom>
        </p:spPr>
      </p:pic>
      <p:sp>
        <p:nvSpPr>
          <p:cNvPr id="40" name="矩形 39">
            <a:extLst>
              <a:ext uri="{FF2B5EF4-FFF2-40B4-BE49-F238E27FC236}">
                <a16:creationId xmlns:a16="http://schemas.microsoft.com/office/drawing/2014/main" id="{9CD74F85-92C9-4588-A1F8-44B625DCD621}"/>
              </a:ext>
            </a:extLst>
          </p:cNvPr>
          <p:cNvSpPr/>
          <p:nvPr/>
        </p:nvSpPr>
        <p:spPr>
          <a:xfrm>
            <a:off x="4378790" y="2190205"/>
            <a:ext cx="3434421" cy="169908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1" name="矩形 40">
            <a:extLst>
              <a:ext uri="{FF2B5EF4-FFF2-40B4-BE49-F238E27FC236}">
                <a16:creationId xmlns:a16="http://schemas.microsoft.com/office/drawing/2014/main" id="{3927DAD3-6556-469A-9ED1-213CA9AB71E7}"/>
              </a:ext>
            </a:extLst>
          </p:cNvPr>
          <p:cNvSpPr/>
          <p:nvPr/>
        </p:nvSpPr>
        <p:spPr>
          <a:xfrm>
            <a:off x="4378790" y="3889294"/>
            <a:ext cx="3434421" cy="2321379"/>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43" name="图片 42">
            <a:extLst>
              <a:ext uri="{FF2B5EF4-FFF2-40B4-BE49-F238E27FC236}">
                <a16:creationId xmlns:a16="http://schemas.microsoft.com/office/drawing/2014/main" id="{087479AD-7968-4800-A4C3-6C0262B7D1B4}"/>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669" b="13669"/>
          <a:stretch/>
        </p:blipFill>
        <p:spPr>
          <a:xfrm>
            <a:off x="4378789" y="2222402"/>
            <a:ext cx="3434421" cy="1666892"/>
          </a:xfrm>
          <a:prstGeom prst="rect">
            <a:avLst/>
          </a:prstGeom>
        </p:spPr>
      </p:pic>
      <p:sp>
        <p:nvSpPr>
          <p:cNvPr id="44" name="矩形: 圆顶角 43">
            <a:extLst>
              <a:ext uri="{FF2B5EF4-FFF2-40B4-BE49-F238E27FC236}">
                <a16:creationId xmlns:a16="http://schemas.microsoft.com/office/drawing/2014/main" id="{3FE9B35D-3F84-486D-8383-C59D322D3653}"/>
              </a:ext>
            </a:extLst>
          </p:cNvPr>
          <p:cNvSpPr/>
          <p:nvPr/>
        </p:nvSpPr>
        <p:spPr>
          <a:xfrm>
            <a:off x="4378790" y="1673249"/>
            <a:ext cx="3434421" cy="549153"/>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mn-ea"/>
              </a:rPr>
              <a:t>输入标题</a:t>
            </a:r>
          </a:p>
        </p:txBody>
      </p:sp>
      <p:pic>
        <p:nvPicPr>
          <p:cNvPr id="45" name="图形 44" descr="农业 纯色填充">
            <a:extLst>
              <a:ext uri="{FF2B5EF4-FFF2-40B4-BE49-F238E27FC236}">
                <a16:creationId xmlns:a16="http://schemas.microsoft.com/office/drawing/2014/main" id="{6006E79F-EDFD-4277-B89D-85DDCB475BD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63017" y="4959350"/>
            <a:ext cx="1136650" cy="1136650"/>
          </a:xfrm>
          <a:prstGeom prst="rect">
            <a:avLst/>
          </a:prstGeom>
        </p:spPr>
      </p:pic>
      <p:sp>
        <p:nvSpPr>
          <p:cNvPr id="46" name="矩形 45">
            <a:extLst>
              <a:ext uri="{FF2B5EF4-FFF2-40B4-BE49-F238E27FC236}">
                <a16:creationId xmlns:a16="http://schemas.microsoft.com/office/drawing/2014/main" id="{1DA063A2-8904-416B-9E6A-B83015810FDC}"/>
              </a:ext>
            </a:extLst>
          </p:cNvPr>
          <p:cNvSpPr/>
          <p:nvPr/>
        </p:nvSpPr>
        <p:spPr>
          <a:xfrm>
            <a:off x="8062255" y="2190205"/>
            <a:ext cx="3434421" cy="1699089"/>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47" name="矩形 46">
            <a:extLst>
              <a:ext uri="{FF2B5EF4-FFF2-40B4-BE49-F238E27FC236}">
                <a16:creationId xmlns:a16="http://schemas.microsoft.com/office/drawing/2014/main" id="{22DE9614-6A62-44B8-AA8B-6A4877859EC1}"/>
              </a:ext>
            </a:extLst>
          </p:cNvPr>
          <p:cNvSpPr/>
          <p:nvPr/>
        </p:nvSpPr>
        <p:spPr>
          <a:xfrm>
            <a:off x="8062255" y="3889294"/>
            <a:ext cx="3434421" cy="2321379"/>
          </a:xfrm>
          <a:prstGeom prst="rect">
            <a:avLst/>
          </a:prstGeom>
          <a:solidFill>
            <a:schemeClr val="accent5">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pic>
        <p:nvPicPr>
          <p:cNvPr id="49" name="图片 48">
            <a:extLst>
              <a:ext uri="{FF2B5EF4-FFF2-40B4-BE49-F238E27FC236}">
                <a16:creationId xmlns:a16="http://schemas.microsoft.com/office/drawing/2014/main" id="{5B2EB1E0-8F47-4442-8E44-CBF3178C19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3669" b="13669"/>
          <a:stretch/>
        </p:blipFill>
        <p:spPr>
          <a:xfrm>
            <a:off x="8062254" y="2222402"/>
            <a:ext cx="3434421" cy="1666892"/>
          </a:xfrm>
          <a:prstGeom prst="rect">
            <a:avLst/>
          </a:prstGeom>
        </p:spPr>
      </p:pic>
      <p:sp>
        <p:nvSpPr>
          <p:cNvPr id="50" name="矩形: 圆顶角 49">
            <a:extLst>
              <a:ext uri="{FF2B5EF4-FFF2-40B4-BE49-F238E27FC236}">
                <a16:creationId xmlns:a16="http://schemas.microsoft.com/office/drawing/2014/main" id="{B9DF55A9-1FE4-4FFB-ABA3-3A9AAE72470C}"/>
              </a:ext>
            </a:extLst>
          </p:cNvPr>
          <p:cNvSpPr/>
          <p:nvPr/>
        </p:nvSpPr>
        <p:spPr>
          <a:xfrm>
            <a:off x="8062255" y="1673249"/>
            <a:ext cx="3434421" cy="549153"/>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000" b="1" dirty="0">
                <a:latin typeface="+mn-ea"/>
              </a:rPr>
              <a:t>输入标题</a:t>
            </a:r>
          </a:p>
        </p:txBody>
      </p:sp>
      <p:pic>
        <p:nvPicPr>
          <p:cNvPr id="51" name="图形 50" descr="农业 纯色填充">
            <a:extLst>
              <a:ext uri="{FF2B5EF4-FFF2-40B4-BE49-F238E27FC236}">
                <a16:creationId xmlns:a16="http://schemas.microsoft.com/office/drawing/2014/main" id="{56AC7665-D180-44EE-A846-137362978E8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46482" y="4959350"/>
            <a:ext cx="1136650" cy="1136650"/>
          </a:xfrm>
          <a:prstGeom prst="rect">
            <a:avLst/>
          </a:prstGeom>
        </p:spPr>
      </p:pic>
      <p:sp>
        <p:nvSpPr>
          <p:cNvPr id="24" name="矩形 23">
            <a:extLst>
              <a:ext uri="{FF2B5EF4-FFF2-40B4-BE49-F238E27FC236}">
                <a16:creationId xmlns:a16="http://schemas.microsoft.com/office/drawing/2014/main" id="{B11F03A3-4CC8-4E5F-BE89-34D7E499CE2D}"/>
              </a:ext>
            </a:extLst>
          </p:cNvPr>
          <p:cNvSpPr/>
          <p:nvPr/>
        </p:nvSpPr>
        <p:spPr>
          <a:xfrm>
            <a:off x="651968" y="4164176"/>
            <a:ext cx="3025583" cy="1857753"/>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在这里输入文字在这里输入文字在这里输入文字在这里输入文字</a:t>
            </a: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id="{EFD561E8-65F0-4BF2-BE11-D7DD98259693}"/>
              </a:ext>
            </a:extLst>
          </p:cNvPr>
          <p:cNvSpPr/>
          <p:nvPr/>
        </p:nvSpPr>
        <p:spPr>
          <a:xfrm>
            <a:off x="4484485" y="4164176"/>
            <a:ext cx="3025583" cy="1857753"/>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在这里输入文字在这里输入文字在这里输入文字在这里输入文字</a:t>
            </a: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矩形 47">
            <a:extLst>
              <a:ext uri="{FF2B5EF4-FFF2-40B4-BE49-F238E27FC236}">
                <a16:creationId xmlns:a16="http://schemas.microsoft.com/office/drawing/2014/main" id="{18D85F51-F2A3-45D4-BD95-9BAF1B1214A7}"/>
              </a:ext>
            </a:extLst>
          </p:cNvPr>
          <p:cNvSpPr/>
          <p:nvPr/>
        </p:nvSpPr>
        <p:spPr>
          <a:xfrm>
            <a:off x="8167950" y="4164176"/>
            <a:ext cx="3025583" cy="1857753"/>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在这里输入文字在这里输入文字在这里输入文字在这里输入文字</a:t>
            </a: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a:p>
            <a:pPr marL="342900" indent="-342900">
              <a:lnSpc>
                <a:spcPct val="130000"/>
              </a:lnSpc>
              <a:buFont typeface="Arial" panose="020B0604020202020204" pitchFamily="34" charset="0"/>
              <a:buChar char="•"/>
            </a:pPr>
            <a:endParaRPr lang="zh-CN" altLang="en-US"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564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6533645B-8239-43AB-B65D-953D90EE78BF}"/>
              </a:ext>
            </a:extLst>
          </p:cNvPr>
          <p:cNvSpPr>
            <a:spLocks noGrp="1"/>
          </p:cNvSpPr>
          <p:nvPr>
            <p:ph type="sldNum" sz="quarter" idx="12"/>
          </p:nvPr>
        </p:nvSpPr>
        <p:spPr/>
        <p:txBody>
          <a:bodyPr/>
          <a:lstStyle/>
          <a:p>
            <a:fld id="{CA58EE0E-50D3-4403-8E38-1B325EB87D5E}" type="slidenum">
              <a:rPr lang="zh-CN" altLang="en-US" smtClean="0"/>
              <a:t>3</a:t>
            </a:fld>
            <a:endParaRPr lang="zh-CN" altLang="en-US"/>
          </a:p>
        </p:txBody>
      </p:sp>
      <p:sp>
        <p:nvSpPr>
          <p:cNvPr id="12" name="文本框 11">
            <a:extLst>
              <a:ext uri="{FF2B5EF4-FFF2-40B4-BE49-F238E27FC236}">
                <a16:creationId xmlns:a16="http://schemas.microsoft.com/office/drawing/2014/main" id="{78AED034-64F8-498C-887A-97FFE793C687}"/>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13" name="文本框 12">
            <a:extLst>
              <a:ext uri="{FF2B5EF4-FFF2-40B4-BE49-F238E27FC236}">
                <a16:creationId xmlns:a16="http://schemas.microsoft.com/office/drawing/2014/main" id="{1385EB5B-CFC7-42A5-A10B-082DC09C091E}"/>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sp>
        <p:nvSpPr>
          <p:cNvPr id="23" name="任意多边形: 形状 22">
            <a:extLst>
              <a:ext uri="{FF2B5EF4-FFF2-40B4-BE49-F238E27FC236}">
                <a16:creationId xmlns:a16="http://schemas.microsoft.com/office/drawing/2014/main" id="{26E9E0AA-5E2E-44B1-9810-D7EEDF8379BF}"/>
              </a:ext>
            </a:extLst>
          </p:cNvPr>
          <p:cNvSpPr/>
          <p:nvPr/>
        </p:nvSpPr>
        <p:spPr>
          <a:xfrm>
            <a:off x="1" y="1990165"/>
            <a:ext cx="12192000" cy="4867835"/>
          </a:xfrm>
          <a:custGeom>
            <a:avLst/>
            <a:gdLst>
              <a:gd name="connsiteX0" fmla="*/ 0 w 2555765"/>
              <a:gd name="connsiteY0" fmla="*/ 0 h 1332792"/>
              <a:gd name="connsiteX1" fmla="*/ 67536 w 2555765"/>
              <a:gd name="connsiteY1" fmla="*/ 7904 h 1332792"/>
              <a:gd name="connsiteX2" fmla="*/ 2461029 w 2555765"/>
              <a:gd name="connsiteY2" fmla="*/ 1201509 h 1332792"/>
              <a:gd name="connsiteX3" fmla="*/ 2555765 w 2555765"/>
              <a:gd name="connsiteY3" fmla="*/ 1332792 h 1332792"/>
              <a:gd name="connsiteX4" fmla="*/ 1635666 w 2555765"/>
              <a:gd name="connsiteY4" fmla="*/ 1332792 h 1332792"/>
              <a:gd name="connsiteX5" fmla="*/ 1612067 w 2555765"/>
              <a:gd name="connsiteY5" fmla="*/ 1294891 h 1332792"/>
              <a:gd name="connsiteX6" fmla="*/ 295968 w 2555765"/>
              <a:gd name="connsiteY6" fmla="*/ 304920 h 1332792"/>
              <a:gd name="connsiteX7" fmla="*/ 0 w 2555765"/>
              <a:gd name="connsiteY7" fmla="*/ 197427 h 1332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55765" h="1332792">
                <a:moveTo>
                  <a:pt x="0" y="0"/>
                </a:moveTo>
                <a:lnTo>
                  <a:pt x="67536" y="7904"/>
                </a:lnTo>
                <a:cubicBezTo>
                  <a:pt x="1101864" y="153707"/>
                  <a:pt x="1970737" y="599001"/>
                  <a:pt x="2461029" y="1201509"/>
                </a:cubicBezTo>
                <a:lnTo>
                  <a:pt x="2555765" y="1332792"/>
                </a:lnTo>
                <a:lnTo>
                  <a:pt x="1635666" y="1332792"/>
                </a:lnTo>
                <a:lnTo>
                  <a:pt x="1612067" y="1294891"/>
                </a:lnTo>
                <a:cubicBezTo>
                  <a:pt x="1325945" y="885809"/>
                  <a:pt x="866139" y="541728"/>
                  <a:pt x="295968" y="304920"/>
                </a:cubicBezTo>
                <a:lnTo>
                  <a:pt x="0" y="197427"/>
                </a:lnTo>
                <a:close/>
              </a:path>
            </a:pathLst>
          </a:custGeom>
          <a:gradFill>
            <a:gsLst>
              <a:gs pos="0">
                <a:schemeClr val="accent4">
                  <a:alpha val="0"/>
                </a:schemeClr>
              </a:gs>
              <a:gs pos="100000">
                <a:schemeClr val="accent4">
                  <a:alpha val="27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a:extLst>
              <a:ext uri="{FF2B5EF4-FFF2-40B4-BE49-F238E27FC236}">
                <a16:creationId xmlns:a16="http://schemas.microsoft.com/office/drawing/2014/main" id="{FF03AFE5-C872-4D1D-B310-5E090CAE2B2B}"/>
              </a:ext>
            </a:extLst>
          </p:cNvPr>
          <p:cNvPicPr>
            <a:picLocks noChangeAspect="1"/>
          </p:cNvPicPr>
          <p:nvPr/>
        </p:nvPicPr>
        <p:blipFill>
          <a:blip r:embed="rId3" cstate="print">
            <a:extLst>
              <a:ext uri="{28A0092B-C50C-407E-A947-70E740481C1C}">
                <a14:useLocalDpi xmlns:a14="http://schemas.microsoft.com/office/drawing/2010/main" val="0"/>
              </a:ext>
            </a:extLst>
          </a:blip>
          <a:srcRect t="146" b="146"/>
          <a:stretch/>
        </p:blipFill>
        <p:spPr>
          <a:xfrm>
            <a:off x="804862" y="1291528"/>
            <a:ext cx="1553615" cy="964156"/>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p:spPr>
      </p:pic>
      <p:pic>
        <p:nvPicPr>
          <p:cNvPr id="26" name="图片 25">
            <a:extLst>
              <a:ext uri="{FF2B5EF4-FFF2-40B4-BE49-F238E27FC236}">
                <a16:creationId xmlns:a16="http://schemas.microsoft.com/office/drawing/2014/main" id="{C45D30C4-881B-4FB6-95FE-72269BECD2F8}"/>
              </a:ext>
            </a:extLst>
          </p:cNvPr>
          <p:cNvPicPr>
            <a:picLocks noChangeAspect="1"/>
          </p:cNvPicPr>
          <p:nvPr/>
        </p:nvPicPr>
        <p:blipFill>
          <a:blip r:embed="rId4" cstate="print">
            <a:extLst>
              <a:ext uri="{28A0092B-C50C-407E-A947-70E740481C1C}">
                <a14:useLocalDpi xmlns:a14="http://schemas.microsoft.com/office/drawing/2010/main" val="0"/>
              </a:ext>
            </a:extLst>
          </a:blip>
          <a:srcRect l="1612" r="1612"/>
          <a:stretch/>
        </p:blipFill>
        <p:spPr>
          <a:xfrm>
            <a:off x="2212428" y="1515622"/>
            <a:ext cx="1947651" cy="1252624"/>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p:spPr>
      </p:pic>
      <p:pic>
        <p:nvPicPr>
          <p:cNvPr id="28" name="图片 27">
            <a:extLst>
              <a:ext uri="{FF2B5EF4-FFF2-40B4-BE49-F238E27FC236}">
                <a16:creationId xmlns:a16="http://schemas.microsoft.com/office/drawing/2014/main" id="{7C30B635-BC71-4546-A75A-1489B3A159BC}"/>
              </a:ext>
            </a:extLst>
          </p:cNvPr>
          <p:cNvPicPr>
            <a:picLocks noChangeAspect="1"/>
          </p:cNvPicPr>
          <p:nvPr/>
        </p:nvPicPr>
        <p:blipFill>
          <a:blip r:embed="rId5" cstate="print">
            <a:extLst>
              <a:ext uri="{28A0092B-C50C-407E-A947-70E740481C1C}">
                <a14:useLocalDpi xmlns:a14="http://schemas.microsoft.com/office/drawing/2010/main" val="0"/>
              </a:ext>
            </a:extLst>
          </a:blip>
          <a:srcRect l="5139" r="5139"/>
          <a:stretch/>
        </p:blipFill>
        <p:spPr>
          <a:xfrm>
            <a:off x="3831816" y="1814447"/>
            <a:ext cx="2398178" cy="1663623"/>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p:spPr>
      </p:pic>
      <p:pic>
        <p:nvPicPr>
          <p:cNvPr id="29" name="图片 28">
            <a:extLst>
              <a:ext uri="{FF2B5EF4-FFF2-40B4-BE49-F238E27FC236}">
                <a16:creationId xmlns:a16="http://schemas.microsoft.com/office/drawing/2014/main" id="{6413BA55-D2F1-4CA1-9819-8FE20A83716F}"/>
              </a:ext>
            </a:extLst>
          </p:cNvPr>
          <p:cNvPicPr>
            <a:picLocks noChangeAspect="1"/>
          </p:cNvPicPr>
          <p:nvPr/>
        </p:nvPicPr>
        <p:blipFill>
          <a:blip r:embed="rId6" cstate="print">
            <a:extLst>
              <a:ext uri="{28A0092B-C50C-407E-A947-70E740481C1C}">
                <a14:useLocalDpi xmlns:a14="http://schemas.microsoft.com/office/drawing/2010/main" val="0"/>
              </a:ext>
            </a:extLst>
          </a:blip>
          <a:srcRect l="1586" r="1586"/>
          <a:stretch/>
        </p:blipFill>
        <p:spPr>
          <a:xfrm>
            <a:off x="5619647" y="2375000"/>
            <a:ext cx="3279401" cy="2107999"/>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p:spPr>
      </p:pic>
      <p:pic>
        <p:nvPicPr>
          <p:cNvPr id="31" name="图片 30">
            <a:extLst>
              <a:ext uri="{FF2B5EF4-FFF2-40B4-BE49-F238E27FC236}">
                <a16:creationId xmlns:a16="http://schemas.microsoft.com/office/drawing/2014/main" id="{2308E87C-CD2B-4988-82A9-1FB15FFD5371}"/>
              </a:ext>
            </a:extLst>
          </p:cNvPr>
          <p:cNvPicPr>
            <a:picLocks noChangeAspect="1"/>
          </p:cNvPicPr>
          <p:nvPr/>
        </p:nvPicPr>
        <p:blipFill>
          <a:blip r:embed="rId7" cstate="print">
            <a:extLst>
              <a:ext uri="{28A0092B-C50C-407E-A947-70E740481C1C}">
                <a14:useLocalDpi xmlns:a14="http://schemas.microsoft.com/office/drawing/2010/main" val="0"/>
              </a:ext>
            </a:extLst>
          </a:blip>
          <a:srcRect t="339" b="339"/>
          <a:stretch/>
        </p:blipFill>
        <p:spPr>
          <a:xfrm>
            <a:off x="7513285" y="3429000"/>
            <a:ext cx="3983390" cy="2462501"/>
          </a:xfrm>
          <a:prstGeom prst="roundRect">
            <a:avLst>
              <a:gd name="adj" fmla="val 8594"/>
            </a:avLst>
          </a:prstGeom>
          <a:solidFill>
            <a:srgbClr val="FFFFFF">
              <a:shade val="85000"/>
            </a:srgbClr>
          </a:solidFill>
          <a:ln w="38100">
            <a:solidFill>
              <a:schemeClr val="bg1"/>
            </a:solidFill>
          </a:ln>
          <a:effectLst>
            <a:reflection blurRad="12700" stA="38000" endPos="28000" dist="5000" dir="5400000" sy="-100000" algn="bl" rotWithShape="0"/>
          </a:effectLst>
        </p:spPr>
      </p:pic>
      <p:sp>
        <p:nvSpPr>
          <p:cNvPr id="32" name="矩形 31">
            <a:extLst>
              <a:ext uri="{FF2B5EF4-FFF2-40B4-BE49-F238E27FC236}">
                <a16:creationId xmlns:a16="http://schemas.microsoft.com/office/drawing/2014/main" id="{F9585D12-121B-480F-A3B5-61EE65D89DB6}"/>
              </a:ext>
            </a:extLst>
          </p:cNvPr>
          <p:cNvSpPr/>
          <p:nvPr/>
        </p:nvSpPr>
        <p:spPr>
          <a:xfrm>
            <a:off x="518618" y="4815569"/>
            <a:ext cx="3920032" cy="777457"/>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在这里输入文字在这里输入文字在这里输入文字在这里输入文字</a:t>
            </a:r>
          </a:p>
        </p:txBody>
      </p:sp>
      <p:sp>
        <p:nvSpPr>
          <p:cNvPr id="33" name="矩形 32">
            <a:extLst>
              <a:ext uri="{FF2B5EF4-FFF2-40B4-BE49-F238E27FC236}">
                <a16:creationId xmlns:a16="http://schemas.microsoft.com/office/drawing/2014/main" id="{1C4AE514-0741-4722-B09F-7BE6CFF7843B}"/>
              </a:ext>
            </a:extLst>
          </p:cNvPr>
          <p:cNvSpPr/>
          <p:nvPr/>
        </p:nvSpPr>
        <p:spPr>
          <a:xfrm>
            <a:off x="899618" y="3977369"/>
            <a:ext cx="3920032" cy="633956"/>
          </a:xfrm>
          <a:prstGeom prst="rect">
            <a:avLst/>
          </a:prstGeom>
        </p:spPr>
        <p:txBody>
          <a:bodyPr wrap="square">
            <a:spAutoFit/>
          </a:bodyPr>
          <a:lstStyle/>
          <a:p>
            <a:pPr>
              <a:lnSpc>
                <a:spcPct val="130000"/>
              </a:lnSpc>
            </a:pP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71287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DEFD8B0E-7E9C-4A89-8D14-9FE3C743A69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8899467" y="4038600"/>
            <a:ext cx="1612089" cy="1114425"/>
          </a:xfrm>
          <a:prstGeom prst="rect">
            <a:avLst/>
          </a:prstGeom>
          <a:blipFill>
            <a:blip r:embed="rId5">
              <a:extLst>
                <a:ext uri="{96DAC541-7B7A-43D3-8B79-37D633B846F1}">
                  <asvg:svgBlip xmlns:asvg="http://schemas.microsoft.com/office/drawing/2016/SVG/main" r:embed="rId6"/>
                </a:ext>
              </a:extLst>
            </a:blip>
            <a:stretch>
              <a:fillRect l="-1" r="-5" b="656"/>
            </a:stretch>
          </a:blipFill>
          <a:ln>
            <a:noFill/>
          </a:ln>
          <a:effectLst/>
        </p:spPr>
      </p:pic>
      <p:pic>
        <p:nvPicPr>
          <p:cNvPr id="12" name="图片 11">
            <a:extLst>
              <a:ext uri="{FF2B5EF4-FFF2-40B4-BE49-F238E27FC236}">
                <a16:creationId xmlns:a16="http://schemas.microsoft.com/office/drawing/2014/main" id="{6F1F3B9F-DDBF-4898-923F-52113EB6F412}"/>
              </a:ext>
            </a:extLst>
          </p:cNvPr>
          <p:cNvPicPr/>
          <p:nvPr/>
        </p:nvPicPr>
        <p:blipFill rotWithShape="1">
          <a:blip r:embed="rId7" cstate="print">
            <a:extLst>
              <a:ext uri="{28A0092B-C50C-407E-A947-70E740481C1C}">
                <a14:useLocalDpi xmlns:a14="http://schemas.microsoft.com/office/drawing/2010/main" val="0"/>
              </a:ext>
            </a:extLst>
          </a:blip>
          <a:srcRect t="2045" b="2045"/>
          <a:stretch/>
        </p:blipFill>
        <p:spPr>
          <a:xfrm>
            <a:off x="6151814" y="4049801"/>
            <a:ext cx="2491843" cy="1466186"/>
          </a:xfrm>
          <a:prstGeom prst="rect">
            <a:avLst/>
          </a:prstGeom>
          <a:blipFill>
            <a:blip r:embed="rId5">
              <a:extLst>
                <a:ext uri="{96DAC541-7B7A-43D3-8B79-37D633B846F1}">
                  <asvg:svgBlip xmlns:asvg="http://schemas.microsoft.com/office/drawing/2016/SVG/main" r:embed="rId6"/>
                </a:ext>
              </a:extLst>
            </a:blip>
            <a:stretch>
              <a:fillRect l="-1" r="-5" b="656"/>
            </a:stretch>
          </a:blipFill>
          <a:ln>
            <a:noFill/>
          </a:ln>
          <a:effectLst/>
        </p:spPr>
      </p:pic>
      <p:pic>
        <p:nvPicPr>
          <p:cNvPr id="18" name="图片 17">
            <a:extLst>
              <a:ext uri="{FF2B5EF4-FFF2-40B4-BE49-F238E27FC236}">
                <a16:creationId xmlns:a16="http://schemas.microsoft.com/office/drawing/2014/main" id="{9C746547-AB4A-474D-8763-454D3697E0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906332" y="3741447"/>
            <a:ext cx="2961744" cy="2076221"/>
          </a:xfrm>
          <a:prstGeom prst="rect">
            <a:avLst/>
          </a:prstGeom>
          <a:effectLst>
            <a:outerShdw blurRad="127000" dist="63500" dir="9900000" sx="101000" sy="101000" algn="t" rotWithShape="0">
              <a:prstClr val="black">
                <a:alpha val="37000"/>
              </a:prstClr>
            </a:outerShdw>
          </a:effectLst>
        </p:spPr>
      </p:pic>
      <p:pic>
        <p:nvPicPr>
          <p:cNvPr id="20" name="图片 19">
            <a:extLst>
              <a:ext uri="{FF2B5EF4-FFF2-40B4-BE49-F238E27FC236}">
                <a16:creationId xmlns:a16="http://schemas.microsoft.com/office/drawing/2014/main" id="{3A2888D2-10C6-4605-8D99-81D85A12A13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731170" y="3806741"/>
            <a:ext cx="1961804" cy="1562132"/>
          </a:xfrm>
          <a:prstGeom prst="rect">
            <a:avLst/>
          </a:prstGeom>
          <a:effectLst>
            <a:outerShdw blurRad="127000" dist="63500" dir="9900000" sx="101000" sy="101000" algn="t" rotWithShape="0">
              <a:prstClr val="black">
                <a:alpha val="37000"/>
              </a:prstClr>
            </a:outerShdw>
          </a:effectLst>
        </p:spPr>
      </p:pic>
      <p:grpSp>
        <p:nvGrpSpPr>
          <p:cNvPr id="6" name="组合 5">
            <a:extLst>
              <a:ext uri="{FF2B5EF4-FFF2-40B4-BE49-F238E27FC236}">
                <a16:creationId xmlns:a16="http://schemas.microsoft.com/office/drawing/2014/main" id="{20387148-FB0F-45D7-A7B8-63AF9A48D6AD}"/>
              </a:ext>
            </a:extLst>
          </p:cNvPr>
          <p:cNvGrpSpPr/>
          <p:nvPr/>
        </p:nvGrpSpPr>
        <p:grpSpPr>
          <a:xfrm>
            <a:off x="5847231" y="1713379"/>
            <a:ext cx="2047002" cy="2115671"/>
            <a:chOff x="5870618" y="912974"/>
            <a:chExt cx="2003444" cy="2516026"/>
          </a:xfrm>
        </p:grpSpPr>
        <p:pic>
          <p:nvPicPr>
            <p:cNvPr id="16" name="图片 15">
              <a:extLst>
                <a:ext uri="{FF2B5EF4-FFF2-40B4-BE49-F238E27FC236}">
                  <a16:creationId xmlns:a16="http://schemas.microsoft.com/office/drawing/2014/main" id="{4CF30E07-525F-48B9-AA16-CDEC0A9D143D}"/>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6140392" y="1150729"/>
              <a:ext cx="1430345" cy="2057399"/>
            </a:xfrm>
            <a:prstGeom prst="rect">
              <a:avLst/>
            </a:prstGeom>
            <a:blipFill>
              <a:blip r:embed="rId5">
                <a:extLst>
                  <a:ext uri="{96DAC541-7B7A-43D3-8B79-37D633B846F1}">
                    <asvg:svgBlip xmlns:asvg="http://schemas.microsoft.com/office/drawing/2016/SVG/main" r:embed="rId6"/>
                  </a:ext>
                </a:extLst>
              </a:blip>
              <a:stretch>
                <a:fillRect l="-1" r="-5" b="656"/>
              </a:stretch>
            </a:blipFill>
          </p:spPr>
        </p:pic>
        <p:pic>
          <p:nvPicPr>
            <p:cNvPr id="21" name="图片 20">
              <a:extLst>
                <a:ext uri="{FF2B5EF4-FFF2-40B4-BE49-F238E27FC236}">
                  <a16:creationId xmlns:a16="http://schemas.microsoft.com/office/drawing/2014/main" id="{3E56EE69-3CFD-4A11-9FA6-D7ED8428C39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5400000">
              <a:off x="5614327" y="1169265"/>
              <a:ext cx="2516026" cy="2003444"/>
            </a:xfrm>
            <a:prstGeom prst="rect">
              <a:avLst/>
            </a:prstGeom>
            <a:effectLst>
              <a:outerShdw blurRad="127000" dist="63500" dir="9900000" sx="101000" sy="101000" algn="t" rotWithShape="0">
                <a:prstClr val="black">
                  <a:alpha val="37000"/>
                </a:prstClr>
              </a:outerShdw>
            </a:effectLst>
          </p:spPr>
        </p:pic>
      </p:grpSp>
      <p:grpSp>
        <p:nvGrpSpPr>
          <p:cNvPr id="5" name="组合 4">
            <a:extLst>
              <a:ext uri="{FF2B5EF4-FFF2-40B4-BE49-F238E27FC236}">
                <a16:creationId xmlns:a16="http://schemas.microsoft.com/office/drawing/2014/main" id="{60A2A08E-78F9-4212-B8D9-95C07489EAF0}"/>
              </a:ext>
            </a:extLst>
          </p:cNvPr>
          <p:cNvGrpSpPr/>
          <p:nvPr/>
        </p:nvGrpSpPr>
        <p:grpSpPr>
          <a:xfrm>
            <a:off x="7712321" y="1168401"/>
            <a:ext cx="4069544" cy="2854052"/>
            <a:chOff x="7674222" y="999669"/>
            <a:chExt cx="3198064" cy="2546533"/>
          </a:xfrm>
        </p:grpSpPr>
        <p:pic>
          <p:nvPicPr>
            <p:cNvPr id="14" name="图片 13">
              <a:extLst>
                <a:ext uri="{FF2B5EF4-FFF2-40B4-BE49-F238E27FC236}">
                  <a16:creationId xmlns:a16="http://schemas.microsoft.com/office/drawing/2014/main" id="{3042A9BA-227B-49F4-879F-041F515C8B74}"/>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3841" r="3841"/>
            <a:stretch/>
          </p:blipFill>
          <p:spPr>
            <a:xfrm>
              <a:off x="7960287" y="1377992"/>
              <a:ext cx="2684240" cy="1817236"/>
            </a:xfrm>
            <a:prstGeom prst="rect">
              <a:avLst/>
            </a:prstGeom>
            <a:blipFill>
              <a:blip r:embed="rId5">
                <a:extLst>
                  <a:ext uri="{96DAC541-7B7A-43D3-8B79-37D633B846F1}">
                    <asvg:svgBlip xmlns:asvg="http://schemas.microsoft.com/office/drawing/2016/SVG/main" r:embed="rId6"/>
                  </a:ext>
                </a:extLst>
              </a:blip>
              <a:stretch>
                <a:fillRect l="-1" r="-5" b="656"/>
              </a:stretch>
            </a:blipFill>
            <a:ln>
              <a:noFill/>
            </a:ln>
            <a:effectLst/>
          </p:spPr>
        </p:pic>
        <p:pic>
          <p:nvPicPr>
            <p:cNvPr id="22" name="图片 21">
              <a:extLst>
                <a:ext uri="{FF2B5EF4-FFF2-40B4-BE49-F238E27FC236}">
                  <a16:creationId xmlns:a16="http://schemas.microsoft.com/office/drawing/2014/main" id="{8528A189-282D-499E-B833-33A9FCE3C3A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674222" y="999669"/>
              <a:ext cx="3198064" cy="2546533"/>
            </a:xfrm>
            <a:prstGeom prst="rect">
              <a:avLst/>
            </a:prstGeom>
            <a:effectLst>
              <a:outerShdw blurRad="127000" dist="63500" dir="9900000" sx="101000" sy="101000" algn="t" rotWithShape="0">
                <a:prstClr val="black">
                  <a:alpha val="37000"/>
                </a:prstClr>
              </a:outerShdw>
            </a:effectLst>
          </p:spPr>
        </p:pic>
      </p:grpSp>
      <p:sp>
        <p:nvSpPr>
          <p:cNvPr id="2" name="灯片编号占位符 1">
            <a:extLst>
              <a:ext uri="{FF2B5EF4-FFF2-40B4-BE49-F238E27FC236}">
                <a16:creationId xmlns:a16="http://schemas.microsoft.com/office/drawing/2014/main" id="{282B87BA-C1A6-470A-B2B2-9CB6BF2801AF}"/>
              </a:ext>
            </a:extLst>
          </p:cNvPr>
          <p:cNvSpPr>
            <a:spLocks noGrp="1"/>
          </p:cNvSpPr>
          <p:nvPr>
            <p:ph type="sldNum" sz="quarter" idx="12"/>
          </p:nvPr>
        </p:nvSpPr>
        <p:spPr/>
        <p:txBody>
          <a:bodyPr/>
          <a:lstStyle/>
          <a:p>
            <a:fld id="{CA58EE0E-50D3-4403-8E38-1B325EB87D5E}" type="slidenum">
              <a:rPr lang="zh-CN" altLang="en-US" smtClean="0"/>
              <a:t>4</a:t>
            </a:fld>
            <a:endParaRPr lang="zh-CN" altLang="en-US"/>
          </a:p>
        </p:txBody>
      </p:sp>
      <p:sp>
        <p:nvSpPr>
          <p:cNvPr id="23" name="文本框 22">
            <a:extLst>
              <a:ext uri="{FF2B5EF4-FFF2-40B4-BE49-F238E27FC236}">
                <a16:creationId xmlns:a16="http://schemas.microsoft.com/office/drawing/2014/main" id="{85F263E2-81AF-4DE3-9F4F-9C75315C91B1}"/>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24" name="文本框 23">
            <a:extLst>
              <a:ext uri="{FF2B5EF4-FFF2-40B4-BE49-F238E27FC236}">
                <a16:creationId xmlns:a16="http://schemas.microsoft.com/office/drawing/2014/main" id="{95712CA7-7BFC-401D-8B4F-D4A31582E5A7}"/>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sp>
        <p:nvSpPr>
          <p:cNvPr id="26" name="矩形 25">
            <a:extLst>
              <a:ext uri="{FF2B5EF4-FFF2-40B4-BE49-F238E27FC236}">
                <a16:creationId xmlns:a16="http://schemas.microsoft.com/office/drawing/2014/main" id="{E17E5EE5-5956-438A-8E9C-AEF533C136A5}"/>
              </a:ext>
            </a:extLst>
          </p:cNvPr>
          <p:cNvSpPr/>
          <p:nvPr/>
        </p:nvSpPr>
        <p:spPr>
          <a:xfrm>
            <a:off x="1212823" y="3556209"/>
            <a:ext cx="3539592" cy="777457"/>
          </a:xfrm>
          <a:prstGeom prst="rect">
            <a:avLst/>
          </a:prstGeom>
        </p:spPr>
        <p:txBody>
          <a:bodyPr wrap="square">
            <a:spAutoFit/>
          </a:bodyPr>
          <a:lstStyle/>
          <a:p>
            <a:pPr>
              <a:lnSpc>
                <a:spcPct val="13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在这里输入文字在这里输入文字在这里输入文字在这里输入文字</a:t>
            </a:r>
          </a:p>
        </p:txBody>
      </p:sp>
      <p:sp>
        <p:nvSpPr>
          <p:cNvPr id="30" name="矩形 29">
            <a:extLst>
              <a:ext uri="{FF2B5EF4-FFF2-40B4-BE49-F238E27FC236}">
                <a16:creationId xmlns:a16="http://schemas.microsoft.com/office/drawing/2014/main" id="{15800673-4E2F-4E69-AE11-A574A412F298}"/>
              </a:ext>
            </a:extLst>
          </p:cNvPr>
          <p:cNvSpPr/>
          <p:nvPr/>
        </p:nvSpPr>
        <p:spPr>
          <a:xfrm>
            <a:off x="1147268" y="2923110"/>
            <a:ext cx="3920032" cy="633956"/>
          </a:xfrm>
          <a:prstGeom prst="rect">
            <a:avLst/>
          </a:prstGeom>
        </p:spPr>
        <p:txBody>
          <a:bodyPr wrap="square">
            <a:spAutoFit/>
          </a:bodyPr>
          <a:lstStyle/>
          <a:p>
            <a:pPr>
              <a:lnSpc>
                <a:spcPct val="130000"/>
              </a:lnSpc>
            </a:pPr>
            <a:r>
              <a:rPr lang="zh-CN" altLang="en-US" sz="3000" dirty="0">
                <a:solidFill>
                  <a:schemeClr val="tx1">
                    <a:lumMod val="75000"/>
                    <a:lumOff val="25000"/>
                  </a:schemeClr>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87549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9" name="图片 348">
            <a:extLst>
              <a:ext uri="{FF2B5EF4-FFF2-40B4-BE49-F238E27FC236}">
                <a16:creationId xmlns:a16="http://schemas.microsoft.com/office/drawing/2014/main" id="{9C7F55DB-1D45-484D-AFD9-0129ED389F90}"/>
              </a:ext>
            </a:extLst>
          </p:cNvPr>
          <p:cNvPicPr>
            <a:picLocks noChangeAspect="1"/>
          </p:cNvPicPr>
          <p:nvPr/>
        </p:nvPicPr>
        <p:blipFill rotWithShape="1">
          <a:blip r:embed="rId4"/>
          <a:srcRect b="6842"/>
          <a:stretch/>
        </p:blipFill>
        <p:spPr>
          <a:xfrm>
            <a:off x="0" y="2761129"/>
            <a:ext cx="12192000" cy="4096871"/>
          </a:xfrm>
          <a:prstGeom prst="rect">
            <a:avLst/>
          </a:prstGeom>
        </p:spPr>
      </p:pic>
      <p:sp>
        <p:nvSpPr>
          <p:cNvPr id="2" name="灯片编号占位符 1">
            <a:extLst>
              <a:ext uri="{FF2B5EF4-FFF2-40B4-BE49-F238E27FC236}">
                <a16:creationId xmlns:a16="http://schemas.microsoft.com/office/drawing/2014/main" id="{282B87BA-C1A6-470A-B2B2-9CB6BF2801AF}"/>
              </a:ext>
            </a:extLst>
          </p:cNvPr>
          <p:cNvSpPr>
            <a:spLocks noGrp="1"/>
          </p:cNvSpPr>
          <p:nvPr>
            <p:ph type="sldNum" sz="quarter" idx="12"/>
          </p:nvPr>
        </p:nvSpPr>
        <p:spPr/>
        <p:txBody>
          <a:bodyPr/>
          <a:lstStyle/>
          <a:p>
            <a:fld id="{CA58EE0E-50D3-4403-8E38-1B325EB87D5E}" type="slidenum">
              <a:rPr lang="zh-CN" altLang="en-US" smtClean="0"/>
              <a:t>5</a:t>
            </a:fld>
            <a:endParaRPr lang="zh-CN" altLang="en-US"/>
          </a:p>
        </p:txBody>
      </p:sp>
      <p:sp>
        <p:nvSpPr>
          <p:cNvPr id="23" name="文本框 22">
            <a:extLst>
              <a:ext uri="{FF2B5EF4-FFF2-40B4-BE49-F238E27FC236}">
                <a16:creationId xmlns:a16="http://schemas.microsoft.com/office/drawing/2014/main" id="{85F263E2-81AF-4DE3-9F4F-9C75315C91B1}"/>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24" name="文本框 23">
            <a:extLst>
              <a:ext uri="{FF2B5EF4-FFF2-40B4-BE49-F238E27FC236}">
                <a16:creationId xmlns:a16="http://schemas.microsoft.com/office/drawing/2014/main" id="{95712CA7-7BFC-401D-8B4F-D4A31582E5A7}"/>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grpSp>
        <p:nvGrpSpPr>
          <p:cNvPr id="4" name="组合 3">
            <a:extLst>
              <a:ext uri="{FF2B5EF4-FFF2-40B4-BE49-F238E27FC236}">
                <a16:creationId xmlns:a16="http://schemas.microsoft.com/office/drawing/2014/main" id="{3AB86505-89EA-45A3-B495-2F840769696E}"/>
              </a:ext>
            </a:extLst>
          </p:cNvPr>
          <p:cNvGrpSpPr/>
          <p:nvPr/>
        </p:nvGrpSpPr>
        <p:grpSpPr>
          <a:xfrm>
            <a:off x="1753250" y="1631915"/>
            <a:ext cx="2006985" cy="1975313"/>
            <a:chOff x="1811307" y="1646429"/>
            <a:chExt cx="2006985" cy="1975313"/>
          </a:xfrm>
        </p:grpSpPr>
        <p:sp>
          <p:nvSpPr>
            <p:cNvPr id="29" name="Freeform 6">
              <a:extLst>
                <a:ext uri="{FF2B5EF4-FFF2-40B4-BE49-F238E27FC236}">
                  <a16:creationId xmlns:a16="http://schemas.microsoft.com/office/drawing/2014/main" id="{B7882DBB-063B-490D-8248-55E2CAF62E36}"/>
                </a:ext>
              </a:extLst>
            </p:cNvPr>
            <p:cNvSpPr>
              <a:spLocks/>
            </p:cNvSpPr>
            <p:nvPr/>
          </p:nvSpPr>
          <p:spPr bwMode="auto">
            <a:xfrm>
              <a:off x="1940882" y="1646429"/>
              <a:ext cx="1739196" cy="927188"/>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 name="Freeform 7">
              <a:extLst>
                <a:ext uri="{FF2B5EF4-FFF2-40B4-BE49-F238E27FC236}">
                  <a16:creationId xmlns:a16="http://schemas.microsoft.com/office/drawing/2014/main" id="{A73235B1-DC3E-4097-A505-C8A2A1864125}"/>
                </a:ext>
              </a:extLst>
            </p:cNvPr>
            <p:cNvSpPr>
              <a:spLocks/>
            </p:cNvSpPr>
            <p:nvPr/>
          </p:nvSpPr>
          <p:spPr bwMode="auto">
            <a:xfrm>
              <a:off x="2649230" y="3307879"/>
              <a:ext cx="331137" cy="313863"/>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 name="Freeform 8">
              <a:extLst>
                <a:ext uri="{FF2B5EF4-FFF2-40B4-BE49-F238E27FC236}">
                  <a16:creationId xmlns:a16="http://schemas.microsoft.com/office/drawing/2014/main" id="{41161770-4934-411D-9A6F-044CC178C03E}"/>
                </a:ext>
              </a:extLst>
            </p:cNvPr>
            <p:cNvSpPr>
              <a:spLocks/>
            </p:cNvSpPr>
            <p:nvPr/>
          </p:nvSpPr>
          <p:spPr bwMode="auto">
            <a:xfrm>
              <a:off x="2145325" y="2806397"/>
              <a:ext cx="1336071" cy="20157"/>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 name="Freeform 9">
              <a:extLst>
                <a:ext uri="{FF2B5EF4-FFF2-40B4-BE49-F238E27FC236}">
                  <a16:creationId xmlns:a16="http://schemas.microsoft.com/office/drawing/2014/main" id="{3E833349-74BE-49C5-AABE-7C8C959C0FFC}"/>
                </a:ext>
              </a:extLst>
            </p:cNvPr>
            <p:cNvSpPr>
              <a:spLocks/>
            </p:cNvSpPr>
            <p:nvPr/>
          </p:nvSpPr>
          <p:spPr bwMode="auto">
            <a:xfrm>
              <a:off x="2986128" y="3270447"/>
              <a:ext cx="201562" cy="198684"/>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 name="Freeform 10">
              <a:extLst>
                <a:ext uri="{FF2B5EF4-FFF2-40B4-BE49-F238E27FC236}">
                  <a16:creationId xmlns:a16="http://schemas.microsoft.com/office/drawing/2014/main" id="{739B8075-EE3B-4394-A5AD-9ED3D7317168}"/>
                </a:ext>
              </a:extLst>
            </p:cNvPr>
            <p:cNvSpPr>
              <a:spLocks/>
            </p:cNvSpPr>
            <p:nvPr/>
          </p:nvSpPr>
          <p:spPr bwMode="auto">
            <a:xfrm>
              <a:off x="2450548" y="3279085"/>
              <a:ext cx="198682" cy="192925"/>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 name="Freeform 11">
              <a:extLst>
                <a:ext uri="{FF2B5EF4-FFF2-40B4-BE49-F238E27FC236}">
                  <a16:creationId xmlns:a16="http://schemas.microsoft.com/office/drawing/2014/main" id="{FCFA0A7B-A38A-40D3-BC9C-E6A16F22CA1E}"/>
                </a:ext>
              </a:extLst>
            </p:cNvPr>
            <p:cNvSpPr>
              <a:spLocks/>
            </p:cNvSpPr>
            <p:nvPr/>
          </p:nvSpPr>
          <p:spPr bwMode="auto">
            <a:xfrm>
              <a:off x="3369096" y="3313638"/>
              <a:ext cx="184286" cy="89264"/>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5" name="Freeform 12">
              <a:extLst>
                <a:ext uri="{FF2B5EF4-FFF2-40B4-BE49-F238E27FC236}">
                  <a16:creationId xmlns:a16="http://schemas.microsoft.com/office/drawing/2014/main" id="{20325E9D-F91D-4B85-88AA-8E1A64AF607B}"/>
                </a:ext>
              </a:extLst>
            </p:cNvPr>
            <p:cNvSpPr>
              <a:spLocks/>
            </p:cNvSpPr>
            <p:nvPr/>
          </p:nvSpPr>
          <p:spPr bwMode="auto">
            <a:xfrm>
              <a:off x="2225950" y="3362590"/>
              <a:ext cx="175646" cy="97902"/>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6" name="Freeform 13">
              <a:extLst>
                <a:ext uri="{FF2B5EF4-FFF2-40B4-BE49-F238E27FC236}">
                  <a16:creationId xmlns:a16="http://schemas.microsoft.com/office/drawing/2014/main" id="{FC6CA2F1-45EE-46B9-8F2F-B8EA0DD05305}"/>
                </a:ext>
              </a:extLst>
            </p:cNvPr>
            <p:cNvSpPr>
              <a:spLocks/>
            </p:cNvSpPr>
            <p:nvPr/>
          </p:nvSpPr>
          <p:spPr bwMode="auto">
            <a:xfrm>
              <a:off x="1811307" y="2927790"/>
              <a:ext cx="126696" cy="13245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7" name="Freeform 14">
              <a:extLst>
                <a:ext uri="{FF2B5EF4-FFF2-40B4-BE49-F238E27FC236}">
                  <a16:creationId xmlns:a16="http://schemas.microsoft.com/office/drawing/2014/main" id="{36BE7EC3-6EEF-4AD8-9866-9B181B74BA5E}"/>
                </a:ext>
              </a:extLst>
            </p:cNvPr>
            <p:cNvSpPr>
              <a:spLocks/>
            </p:cNvSpPr>
            <p:nvPr/>
          </p:nvSpPr>
          <p:spPr bwMode="auto">
            <a:xfrm>
              <a:off x="2076218" y="3316519"/>
              <a:ext cx="181405" cy="86384"/>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8" name="Freeform 15">
              <a:extLst>
                <a:ext uri="{FF2B5EF4-FFF2-40B4-BE49-F238E27FC236}">
                  <a16:creationId xmlns:a16="http://schemas.microsoft.com/office/drawing/2014/main" id="{2E677B99-F421-44FF-BB2B-0DD8E9D14474}"/>
                </a:ext>
              </a:extLst>
            </p:cNvPr>
            <p:cNvSpPr>
              <a:spLocks/>
            </p:cNvSpPr>
            <p:nvPr/>
          </p:nvSpPr>
          <p:spPr bwMode="auto">
            <a:xfrm>
              <a:off x="3228003" y="3376987"/>
              <a:ext cx="172768" cy="83505"/>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9" name="Freeform 16">
              <a:extLst>
                <a:ext uri="{FF2B5EF4-FFF2-40B4-BE49-F238E27FC236}">
                  <a16:creationId xmlns:a16="http://schemas.microsoft.com/office/drawing/2014/main" id="{435C5697-233E-48D9-984C-8569279B4F3A}"/>
                </a:ext>
              </a:extLst>
            </p:cNvPr>
            <p:cNvSpPr>
              <a:spLocks/>
            </p:cNvSpPr>
            <p:nvPr/>
          </p:nvSpPr>
          <p:spPr bwMode="auto">
            <a:xfrm>
              <a:off x="3694476" y="2927790"/>
              <a:ext cx="123816" cy="13245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0" name="Freeform 17">
              <a:extLst>
                <a:ext uri="{FF2B5EF4-FFF2-40B4-BE49-F238E27FC236}">
                  <a16:creationId xmlns:a16="http://schemas.microsoft.com/office/drawing/2014/main" id="{D4F993A2-F362-42CE-8692-75C45355DB84}"/>
                </a:ext>
              </a:extLst>
            </p:cNvPr>
            <p:cNvSpPr>
              <a:spLocks/>
            </p:cNvSpPr>
            <p:nvPr/>
          </p:nvSpPr>
          <p:spPr bwMode="auto">
            <a:xfrm>
              <a:off x="3613851" y="3080403"/>
              <a:ext cx="152611" cy="115179"/>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1" name="Freeform 18">
              <a:extLst>
                <a:ext uri="{FF2B5EF4-FFF2-40B4-BE49-F238E27FC236}">
                  <a16:creationId xmlns:a16="http://schemas.microsoft.com/office/drawing/2014/main" id="{885D7808-400E-4448-96A4-AD9D7E92CB06}"/>
                </a:ext>
              </a:extLst>
            </p:cNvPr>
            <p:cNvSpPr>
              <a:spLocks/>
            </p:cNvSpPr>
            <p:nvPr/>
          </p:nvSpPr>
          <p:spPr bwMode="auto">
            <a:xfrm>
              <a:off x="1863137" y="3089040"/>
              <a:ext cx="152611" cy="106541"/>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2" name="Freeform 19">
              <a:extLst>
                <a:ext uri="{FF2B5EF4-FFF2-40B4-BE49-F238E27FC236}">
                  <a16:creationId xmlns:a16="http://schemas.microsoft.com/office/drawing/2014/main" id="{FE9ED4E6-F085-4FE3-8893-0FA39F555864}"/>
                </a:ext>
              </a:extLst>
            </p:cNvPr>
            <p:cNvSpPr>
              <a:spLocks/>
            </p:cNvSpPr>
            <p:nvPr/>
          </p:nvSpPr>
          <p:spPr bwMode="auto">
            <a:xfrm>
              <a:off x="1949521" y="3224376"/>
              <a:ext cx="175646" cy="95023"/>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3" name="Freeform 20">
              <a:extLst>
                <a:ext uri="{FF2B5EF4-FFF2-40B4-BE49-F238E27FC236}">
                  <a16:creationId xmlns:a16="http://schemas.microsoft.com/office/drawing/2014/main" id="{789C9743-F045-4EEE-A83C-A717EF29C768}"/>
                </a:ext>
              </a:extLst>
            </p:cNvPr>
            <p:cNvSpPr>
              <a:spLocks/>
            </p:cNvSpPr>
            <p:nvPr/>
          </p:nvSpPr>
          <p:spPr bwMode="auto">
            <a:xfrm>
              <a:off x="3507310" y="3209978"/>
              <a:ext cx="172768" cy="109420"/>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4" name="Freeform 21">
              <a:extLst>
                <a:ext uri="{FF2B5EF4-FFF2-40B4-BE49-F238E27FC236}">
                  <a16:creationId xmlns:a16="http://schemas.microsoft.com/office/drawing/2014/main" id="{AAAF337B-6DA4-4260-8ADA-6B887A7B53AB}"/>
                </a:ext>
              </a:extLst>
            </p:cNvPr>
            <p:cNvSpPr>
              <a:spLocks/>
            </p:cNvSpPr>
            <p:nvPr/>
          </p:nvSpPr>
          <p:spPr bwMode="auto">
            <a:xfrm>
              <a:off x="3677199" y="2769420"/>
              <a:ext cx="97902" cy="169889"/>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5" name="Freeform 22">
              <a:extLst>
                <a:ext uri="{FF2B5EF4-FFF2-40B4-BE49-F238E27FC236}">
                  <a16:creationId xmlns:a16="http://schemas.microsoft.com/office/drawing/2014/main" id="{83FBB203-4693-438C-A07A-FB5A7D745B04}"/>
                </a:ext>
              </a:extLst>
            </p:cNvPr>
            <p:cNvSpPr>
              <a:spLocks/>
            </p:cNvSpPr>
            <p:nvPr/>
          </p:nvSpPr>
          <p:spPr bwMode="auto">
            <a:xfrm>
              <a:off x="1854498" y="2769420"/>
              <a:ext cx="100780" cy="169889"/>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6" name="Freeform 23">
              <a:extLst>
                <a:ext uri="{FF2B5EF4-FFF2-40B4-BE49-F238E27FC236}">
                  <a16:creationId xmlns:a16="http://schemas.microsoft.com/office/drawing/2014/main" id="{F4ECBB5A-4CD8-49AE-930E-51CCD96407D4}"/>
                </a:ext>
              </a:extLst>
            </p:cNvPr>
            <p:cNvSpPr>
              <a:spLocks/>
            </p:cNvSpPr>
            <p:nvPr/>
          </p:nvSpPr>
          <p:spPr bwMode="auto">
            <a:xfrm>
              <a:off x="2286418" y="3244531"/>
              <a:ext cx="120937" cy="118059"/>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7" name="Freeform 24">
              <a:extLst>
                <a:ext uri="{FF2B5EF4-FFF2-40B4-BE49-F238E27FC236}">
                  <a16:creationId xmlns:a16="http://schemas.microsoft.com/office/drawing/2014/main" id="{A339477D-3244-4854-8061-958D51C9E721}"/>
                </a:ext>
              </a:extLst>
            </p:cNvPr>
            <p:cNvSpPr>
              <a:spLocks/>
            </p:cNvSpPr>
            <p:nvPr/>
          </p:nvSpPr>
          <p:spPr bwMode="auto">
            <a:xfrm>
              <a:off x="3472756" y="3112076"/>
              <a:ext cx="97902" cy="149732"/>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8" name="Freeform 25">
              <a:extLst>
                <a:ext uri="{FF2B5EF4-FFF2-40B4-BE49-F238E27FC236}">
                  <a16:creationId xmlns:a16="http://schemas.microsoft.com/office/drawing/2014/main" id="{3B1CBF19-52A4-48EF-AAD6-C3D7928E5220}"/>
                </a:ext>
              </a:extLst>
            </p:cNvPr>
            <p:cNvSpPr>
              <a:spLocks/>
            </p:cNvSpPr>
            <p:nvPr/>
          </p:nvSpPr>
          <p:spPr bwMode="auto">
            <a:xfrm>
              <a:off x="1978316" y="3011295"/>
              <a:ext cx="100780" cy="152613"/>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49" name="Freeform 26">
              <a:extLst>
                <a:ext uri="{FF2B5EF4-FFF2-40B4-BE49-F238E27FC236}">
                  <a16:creationId xmlns:a16="http://schemas.microsoft.com/office/drawing/2014/main" id="{91FF95D7-E68F-4310-9EF8-901EBFAEB0DE}"/>
                </a:ext>
              </a:extLst>
            </p:cNvPr>
            <p:cNvSpPr>
              <a:spLocks/>
            </p:cNvSpPr>
            <p:nvPr/>
          </p:nvSpPr>
          <p:spPr bwMode="auto">
            <a:xfrm>
              <a:off x="1938003" y="2898995"/>
              <a:ext cx="95021" cy="143973"/>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0" name="Freeform 27">
              <a:extLst>
                <a:ext uri="{FF2B5EF4-FFF2-40B4-BE49-F238E27FC236}">
                  <a16:creationId xmlns:a16="http://schemas.microsoft.com/office/drawing/2014/main" id="{953B71A5-58DF-452E-A317-DC62DCC02298}"/>
                </a:ext>
              </a:extLst>
            </p:cNvPr>
            <p:cNvSpPr>
              <a:spLocks/>
            </p:cNvSpPr>
            <p:nvPr/>
          </p:nvSpPr>
          <p:spPr bwMode="auto">
            <a:xfrm>
              <a:off x="2076218" y="3112076"/>
              <a:ext cx="95021" cy="149732"/>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1" name="Freeform 28">
              <a:extLst>
                <a:ext uri="{FF2B5EF4-FFF2-40B4-BE49-F238E27FC236}">
                  <a16:creationId xmlns:a16="http://schemas.microsoft.com/office/drawing/2014/main" id="{8ED3FEE2-0759-4F06-AE13-7E46DA941062}"/>
                </a:ext>
              </a:extLst>
            </p:cNvPr>
            <p:cNvSpPr>
              <a:spLocks/>
            </p:cNvSpPr>
            <p:nvPr/>
          </p:nvSpPr>
          <p:spPr bwMode="auto">
            <a:xfrm>
              <a:off x="3556262" y="3011295"/>
              <a:ext cx="92143" cy="152613"/>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2" name="Freeform 29">
              <a:extLst>
                <a:ext uri="{FF2B5EF4-FFF2-40B4-BE49-F238E27FC236}">
                  <a16:creationId xmlns:a16="http://schemas.microsoft.com/office/drawing/2014/main" id="{9800FDD4-F63F-4E4E-8F89-9FC6566B36A7}"/>
                </a:ext>
              </a:extLst>
            </p:cNvPr>
            <p:cNvSpPr>
              <a:spLocks/>
            </p:cNvSpPr>
            <p:nvPr/>
          </p:nvSpPr>
          <p:spPr bwMode="auto">
            <a:xfrm>
              <a:off x="3348940" y="3192701"/>
              <a:ext cx="112298" cy="13245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3" name="Freeform 30">
              <a:extLst>
                <a:ext uri="{FF2B5EF4-FFF2-40B4-BE49-F238E27FC236}">
                  <a16:creationId xmlns:a16="http://schemas.microsoft.com/office/drawing/2014/main" id="{9A1EFF5B-1B13-41B5-9A99-8776AEF57897}"/>
                </a:ext>
              </a:extLst>
            </p:cNvPr>
            <p:cNvSpPr>
              <a:spLocks/>
            </p:cNvSpPr>
            <p:nvPr/>
          </p:nvSpPr>
          <p:spPr bwMode="auto">
            <a:xfrm>
              <a:off x="3225123" y="3247412"/>
              <a:ext cx="106539" cy="112300"/>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4" name="Freeform 31">
              <a:extLst>
                <a:ext uri="{FF2B5EF4-FFF2-40B4-BE49-F238E27FC236}">
                  <a16:creationId xmlns:a16="http://schemas.microsoft.com/office/drawing/2014/main" id="{57907EC9-EDA1-4E37-A857-2E010295CA9E}"/>
                </a:ext>
              </a:extLst>
            </p:cNvPr>
            <p:cNvSpPr>
              <a:spLocks/>
            </p:cNvSpPr>
            <p:nvPr/>
          </p:nvSpPr>
          <p:spPr bwMode="auto">
            <a:xfrm>
              <a:off x="2162602" y="3189822"/>
              <a:ext cx="106539" cy="135336"/>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55" name="Freeform 32">
              <a:extLst>
                <a:ext uri="{FF2B5EF4-FFF2-40B4-BE49-F238E27FC236}">
                  <a16:creationId xmlns:a16="http://schemas.microsoft.com/office/drawing/2014/main" id="{42A937AF-64E9-437A-B4B9-9877D1EAFAC1}"/>
                </a:ext>
              </a:extLst>
            </p:cNvPr>
            <p:cNvSpPr>
              <a:spLocks/>
            </p:cNvSpPr>
            <p:nvPr/>
          </p:nvSpPr>
          <p:spPr bwMode="auto">
            <a:xfrm>
              <a:off x="3605212" y="2898995"/>
              <a:ext cx="100780" cy="143973"/>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27" name="矩形 226">
              <a:extLst>
                <a:ext uri="{FF2B5EF4-FFF2-40B4-BE49-F238E27FC236}">
                  <a16:creationId xmlns:a16="http://schemas.microsoft.com/office/drawing/2014/main" id="{D7489A69-94C2-4F2F-A293-8E21418DDCD7}"/>
                </a:ext>
              </a:extLst>
            </p:cNvPr>
            <p:cNvSpPr/>
            <p:nvPr/>
          </p:nvSpPr>
          <p:spPr>
            <a:xfrm>
              <a:off x="2169460" y="2802545"/>
              <a:ext cx="1380564" cy="417358"/>
            </a:xfrm>
            <a:prstGeom prst="rect">
              <a:avLst/>
            </a:prstGeom>
          </p:spPr>
          <p:txBody>
            <a:bodyPr wrap="square">
              <a:spAutoFit/>
            </a:bodyPr>
            <a:lstStyle/>
            <a:p>
              <a:pPr algn="ctr">
                <a:lnSpc>
                  <a:spcPct val="130000"/>
                </a:lnSpc>
              </a:pPr>
              <a:r>
                <a:rPr lang="zh-CN" altLang="en-US"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grpSp>
      <p:sp>
        <p:nvSpPr>
          <p:cNvPr id="228" name="矩形 227">
            <a:extLst>
              <a:ext uri="{FF2B5EF4-FFF2-40B4-BE49-F238E27FC236}">
                <a16:creationId xmlns:a16="http://schemas.microsoft.com/office/drawing/2014/main" id="{4BBE23C9-111A-49CA-B916-CA66E2C361A2}"/>
              </a:ext>
            </a:extLst>
          </p:cNvPr>
          <p:cNvSpPr/>
          <p:nvPr/>
        </p:nvSpPr>
        <p:spPr>
          <a:xfrm>
            <a:off x="1951383" y="1785821"/>
            <a:ext cx="1571960" cy="1008931"/>
          </a:xfrm>
          <a:prstGeom prst="rect">
            <a:avLst/>
          </a:prstGeom>
        </p:spPr>
        <p:txBody>
          <a:bodyPr wrap="square">
            <a:spAutoFit/>
          </a:bodyPr>
          <a:lstStyle/>
          <a:p>
            <a:pPr algn="ctr">
              <a:lnSpc>
                <a:spcPct val="130000"/>
              </a:lnSpc>
            </a:pPr>
            <a:r>
              <a:rPr lang="en-US" altLang="zh-CN" sz="5000" dirty="0">
                <a:solidFill>
                  <a:schemeClr val="accent4"/>
                </a:solidFill>
                <a:latin typeface="+mj-ea"/>
                <a:ea typeface="+mj-ea"/>
              </a:rPr>
              <a:t>10</a:t>
            </a:r>
            <a:endParaRPr lang="zh-CN" altLang="en-US" sz="5000" dirty="0">
              <a:solidFill>
                <a:schemeClr val="accent4"/>
              </a:solidFill>
              <a:latin typeface="+mj-ea"/>
              <a:ea typeface="+mj-ea"/>
            </a:endParaRPr>
          </a:p>
        </p:txBody>
      </p:sp>
      <p:grpSp>
        <p:nvGrpSpPr>
          <p:cNvPr id="229" name="组合 228">
            <a:extLst>
              <a:ext uri="{FF2B5EF4-FFF2-40B4-BE49-F238E27FC236}">
                <a16:creationId xmlns:a16="http://schemas.microsoft.com/office/drawing/2014/main" id="{780BF670-8D21-4EB1-BD96-6E5A4EC6B36A}"/>
              </a:ext>
            </a:extLst>
          </p:cNvPr>
          <p:cNvGrpSpPr/>
          <p:nvPr/>
        </p:nvGrpSpPr>
        <p:grpSpPr>
          <a:xfrm>
            <a:off x="5092507" y="1631915"/>
            <a:ext cx="2006985" cy="1975313"/>
            <a:chOff x="1811307" y="1646429"/>
            <a:chExt cx="2006985" cy="1975313"/>
          </a:xfrm>
        </p:grpSpPr>
        <p:sp>
          <p:nvSpPr>
            <p:cNvPr id="230" name="Freeform 6">
              <a:extLst>
                <a:ext uri="{FF2B5EF4-FFF2-40B4-BE49-F238E27FC236}">
                  <a16:creationId xmlns:a16="http://schemas.microsoft.com/office/drawing/2014/main" id="{EF67B9C9-E46B-436B-9B9A-1972285AA811}"/>
                </a:ext>
              </a:extLst>
            </p:cNvPr>
            <p:cNvSpPr>
              <a:spLocks/>
            </p:cNvSpPr>
            <p:nvPr/>
          </p:nvSpPr>
          <p:spPr bwMode="auto">
            <a:xfrm>
              <a:off x="1940882" y="1646429"/>
              <a:ext cx="1739196" cy="927188"/>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1" name="Freeform 7">
              <a:extLst>
                <a:ext uri="{FF2B5EF4-FFF2-40B4-BE49-F238E27FC236}">
                  <a16:creationId xmlns:a16="http://schemas.microsoft.com/office/drawing/2014/main" id="{F31DB7BA-9E6C-4909-927F-B41EAE66345C}"/>
                </a:ext>
              </a:extLst>
            </p:cNvPr>
            <p:cNvSpPr>
              <a:spLocks/>
            </p:cNvSpPr>
            <p:nvPr/>
          </p:nvSpPr>
          <p:spPr bwMode="auto">
            <a:xfrm>
              <a:off x="2649230" y="3307879"/>
              <a:ext cx="331137" cy="313863"/>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2" name="Freeform 8">
              <a:extLst>
                <a:ext uri="{FF2B5EF4-FFF2-40B4-BE49-F238E27FC236}">
                  <a16:creationId xmlns:a16="http://schemas.microsoft.com/office/drawing/2014/main" id="{23539608-3BAE-47C1-80B9-5FC705FC5DAD}"/>
                </a:ext>
              </a:extLst>
            </p:cNvPr>
            <p:cNvSpPr>
              <a:spLocks/>
            </p:cNvSpPr>
            <p:nvPr/>
          </p:nvSpPr>
          <p:spPr bwMode="auto">
            <a:xfrm>
              <a:off x="2145325" y="2806397"/>
              <a:ext cx="1336071" cy="20157"/>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3" name="Freeform 9">
              <a:extLst>
                <a:ext uri="{FF2B5EF4-FFF2-40B4-BE49-F238E27FC236}">
                  <a16:creationId xmlns:a16="http://schemas.microsoft.com/office/drawing/2014/main" id="{67397C8C-8705-40AC-A7C7-70CF63C97AB7}"/>
                </a:ext>
              </a:extLst>
            </p:cNvPr>
            <p:cNvSpPr>
              <a:spLocks/>
            </p:cNvSpPr>
            <p:nvPr/>
          </p:nvSpPr>
          <p:spPr bwMode="auto">
            <a:xfrm>
              <a:off x="2986128" y="3270447"/>
              <a:ext cx="201562" cy="198684"/>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4" name="Freeform 10">
              <a:extLst>
                <a:ext uri="{FF2B5EF4-FFF2-40B4-BE49-F238E27FC236}">
                  <a16:creationId xmlns:a16="http://schemas.microsoft.com/office/drawing/2014/main" id="{474F4BF0-340D-4A25-A346-DA0BBB4FAD69}"/>
                </a:ext>
              </a:extLst>
            </p:cNvPr>
            <p:cNvSpPr>
              <a:spLocks/>
            </p:cNvSpPr>
            <p:nvPr/>
          </p:nvSpPr>
          <p:spPr bwMode="auto">
            <a:xfrm>
              <a:off x="2450548" y="3279085"/>
              <a:ext cx="198682" cy="192925"/>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5" name="Freeform 11">
              <a:extLst>
                <a:ext uri="{FF2B5EF4-FFF2-40B4-BE49-F238E27FC236}">
                  <a16:creationId xmlns:a16="http://schemas.microsoft.com/office/drawing/2014/main" id="{B0B5BB8A-18C2-467A-9E4A-7E5790DB6593}"/>
                </a:ext>
              </a:extLst>
            </p:cNvPr>
            <p:cNvSpPr>
              <a:spLocks/>
            </p:cNvSpPr>
            <p:nvPr/>
          </p:nvSpPr>
          <p:spPr bwMode="auto">
            <a:xfrm>
              <a:off x="3369096" y="3313638"/>
              <a:ext cx="184286" cy="89264"/>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6" name="Freeform 12">
              <a:extLst>
                <a:ext uri="{FF2B5EF4-FFF2-40B4-BE49-F238E27FC236}">
                  <a16:creationId xmlns:a16="http://schemas.microsoft.com/office/drawing/2014/main" id="{6B8C5E98-A5EB-4F88-90D3-DE2C6EE44BE2}"/>
                </a:ext>
              </a:extLst>
            </p:cNvPr>
            <p:cNvSpPr>
              <a:spLocks/>
            </p:cNvSpPr>
            <p:nvPr/>
          </p:nvSpPr>
          <p:spPr bwMode="auto">
            <a:xfrm>
              <a:off x="2225950" y="3362590"/>
              <a:ext cx="175646" cy="97902"/>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7" name="Freeform 13">
              <a:extLst>
                <a:ext uri="{FF2B5EF4-FFF2-40B4-BE49-F238E27FC236}">
                  <a16:creationId xmlns:a16="http://schemas.microsoft.com/office/drawing/2014/main" id="{118CA408-AC74-48F2-9FE8-A8A2428B66DC}"/>
                </a:ext>
              </a:extLst>
            </p:cNvPr>
            <p:cNvSpPr>
              <a:spLocks/>
            </p:cNvSpPr>
            <p:nvPr/>
          </p:nvSpPr>
          <p:spPr bwMode="auto">
            <a:xfrm>
              <a:off x="1811307" y="2927790"/>
              <a:ext cx="126696" cy="13245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8" name="Freeform 14">
              <a:extLst>
                <a:ext uri="{FF2B5EF4-FFF2-40B4-BE49-F238E27FC236}">
                  <a16:creationId xmlns:a16="http://schemas.microsoft.com/office/drawing/2014/main" id="{450984E9-8328-421E-8D4E-99959564AD26}"/>
                </a:ext>
              </a:extLst>
            </p:cNvPr>
            <p:cNvSpPr>
              <a:spLocks/>
            </p:cNvSpPr>
            <p:nvPr/>
          </p:nvSpPr>
          <p:spPr bwMode="auto">
            <a:xfrm>
              <a:off x="2076218" y="3316519"/>
              <a:ext cx="181405" cy="86384"/>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39" name="Freeform 15">
              <a:extLst>
                <a:ext uri="{FF2B5EF4-FFF2-40B4-BE49-F238E27FC236}">
                  <a16:creationId xmlns:a16="http://schemas.microsoft.com/office/drawing/2014/main" id="{58C4D5C4-82E1-4B5F-B6CA-B0ED08FC6CBA}"/>
                </a:ext>
              </a:extLst>
            </p:cNvPr>
            <p:cNvSpPr>
              <a:spLocks/>
            </p:cNvSpPr>
            <p:nvPr/>
          </p:nvSpPr>
          <p:spPr bwMode="auto">
            <a:xfrm>
              <a:off x="3228003" y="3376987"/>
              <a:ext cx="172768" cy="83505"/>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0" name="Freeform 16">
              <a:extLst>
                <a:ext uri="{FF2B5EF4-FFF2-40B4-BE49-F238E27FC236}">
                  <a16:creationId xmlns:a16="http://schemas.microsoft.com/office/drawing/2014/main" id="{3C73ECAF-E348-436D-B189-E1A7880AEE0D}"/>
                </a:ext>
              </a:extLst>
            </p:cNvPr>
            <p:cNvSpPr>
              <a:spLocks/>
            </p:cNvSpPr>
            <p:nvPr/>
          </p:nvSpPr>
          <p:spPr bwMode="auto">
            <a:xfrm>
              <a:off x="3694476" y="2927790"/>
              <a:ext cx="123816" cy="13245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1" name="Freeform 17">
              <a:extLst>
                <a:ext uri="{FF2B5EF4-FFF2-40B4-BE49-F238E27FC236}">
                  <a16:creationId xmlns:a16="http://schemas.microsoft.com/office/drawing/2014/main" id="{E8828C57-6203-4135-8F38-38BC97E1C867}"/>
                </a:ext>
              </a:extLst>
            </p:cNvPr>
            <p:cNvSpPr>
              <a:spLocks/>
            </p:cNvSpPr>
            <p:nvPr/>
          </p:nvSpPr>
          <p:spPr bwMode="auto">
            <a:xfrm>
              <a:off x="3613851" y="3080403"/>
              <a:ext cx="152611" cy="115179"/>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2" name="Freeform 18">
              <a:extLst>
                <a:ext uri="{FF2B5EF4-FFF2-40B4-BE49-F238E27FC236}">
                  <a16:creationId xmlns:a16="http://schemas.microsoft.com/office/drawing/2014/main" id="{2546CA50-AD99-45D9-AD8D-B4F79A6EDF64}"/>
                </a:ext>
              </a:extLst>
            </p:cNvPr>
            <p:cNvSpPr>
              <a:spLocks/>
            </p:cNvSpPr>
            <p:nvPr/>
          </p:nvSpPr>
          <p:spPr bwMode="auto">
            <a:xfrm>
              <a:off x="1863137" y="3089040"/>
              <a:ext cx="152611" cy="106541"/>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3" name="Freeform 19">
              <a:extLst>
                <a:ext uri="{FF2B5EF4-FFF2-40B4-BE49-F238E27FC236}">
                  <a16:creationId xmlns:a16="http://schemas.microsoft.com/office/drawing/2014/main" id="{5E46E070-43EB-4D91-851C-747E50218E4A}"/>
                </a:ext>
              </a:extLst>
            </p:cNvPr>
            <p:cNvSpPr>
              <a:spLocks/>
            </p:cNvSpPr>
            <p:nvPr/>
          </p:nvSpPr>
          <p:spPr bwMode="auto">
            <a:xfrm>
              <a:off x="1949521" y="3224376"/>
              <a:ext cx="175646" cy="95023"/>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4" name="Freeform 20">
              <a:extLst>
                <a:ext uri="{FF2B5EF4-FFF2-40B4-BE49-F238E27FC236}">
                  <a16:creationId xmlns:a16="http://schemas.microsoft.com/office/drawing/2014/main" id="{B23C83B9-D25E-4D20-8153-C762321A4A9C}"/>
                </a:ext>
              </a:extLst>
            </p:cNvPr>
            <p:cNvSpPr>
              <a:spLocks/>
            </p:cNvSpPr>
            <p:nvPr/>
          </p:nvSpPr>
          <p:spPr bwMode="auto">
            <a:xfrm>
              <a:off x="3507310" y="3209978"/>
              <a:ext cx="172768" cy="109420"/>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5" name="Freeform 21">
              <a:extLst>
                <a:ext uri="{FF2B5EF4-FFF2-40B4-BE49-F238E27FC236}">
                  <a16:creationId xmlns:a16="http://schemas.microsoft.com/office/drawing/2014/main" id="{6CC1481F-B162-43FE-85E5-F4F55B3EC76A}"/>
                </a:ext>
              </a:extLst>
            </p:cNvPr>
            <p:cNvSpPr>
              <a:spLocks/>
            </p:cNvSpPr>
            <p:nvPr/>
          </p:nvSpPr>
          <p:spPr bwMode="auto">
            <a:xfrm>
              <a:off x="3677199" y="2769420"/>
              <a:ext cx="97902" cy="169889"/>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6" name="Freeform 22">
              <a:extLst>
                <a:ext uri="{FF2B5EF4-FFF2-40B4-BE49-F238E27FC236}">
                  <a16:creationId xmlns:a16="http://schemas.microsoft.com/office/drawing/2014/main" id="{3D4C2EDB-D662-469A-ADF5-09671E4C58FA}"/>
                </a:ext>
              </a:extLst>
            </p:cNvPr>
            <p:cNvSpPr>
              <a:spLocks/>
            </p:cNvSpPr>
            <p:nvPr/>
          </p:nvSpPr>
          <p:spPr bwMode="auto">
            <a:xfrm>
              <a:off x="1854498" y="2769420"/>
              <a:ext cx="100780" cy="169889"/>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7" name="Freeform 23">
              <a:extLst>
                <a:ext uri="{FF2B5EF4-FFF2-40B4-BE49-F238E27FC236}">
                  <a16:creationId xmlns:a16="http://schemas.microsoft.com/office/drawing/2014/main" id="{53E1CB21-47AE-4B80-8E8A-6113379C8C60}"/>
                </a:ext>
              </a:extLst>
            </p:cNvPr>
            <p:cNvSpPr>
              <a:spLocks/>
            </p:cNvSpPr>
            <p:nvPr/>
          </p:nvSpPr>
          <p:spPr bwMode="auto">
            <a:xfrm>
              <a:off x="2286418" y="3244531"/>
              <a:ext cx="120937" cy="118059"/>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8" name="Freeform 24">
              <a:extLst>
                <a:ext uri="{FF2B5EF4-FFF2-40B4-BE49-F238E27FC236}">
                  <a16:creationId xmlns:a16="http://schemas.microsoft.com/office/drawing/2014/main" id="{4EC97C8C-F789-4DEA-822C-A83526813F32}"/>
                </a:ext>
              </a:extLst>
            </p:cNvPr>
            <p:cNvSpPr>
              <a:spLocks/>
            </p:cNvSpPr>
            <p:nvPr/>
          </p:nvSpPr>
          <p:spPr bwMode="auto">
            <a:xfrm>
              <a:off x="3472756" y="3112076"/>
              <a:ext cx="97902" cy="149732"/>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49" name="Freeform 25">
              <a:extLst>
                <a:ext uri="{FF2B5EF4-FFF2-40B4-BE49-F238E27FC236}">
                  <a16:creationId xmlns:a16="http://schemas.microsoft.com/office/drawing/2014/main" id="{E2BFDDE5-6921-4B83-92F0-09170D237A28}"/>
                </a:ext>
              </a:extLst>
            </p:cNvPr>
            <p:cNvSpPr>
              <a:spLocks/>
            </p:cNvSpPr>
            <p:nvPr/>
          </p:nvSpPr>
          <p:spPr bwMode="auto">
            <a:xfrm>
              <a:off x="1978316" y="3011295"/>
              <a:ext cx="100780" cy="152613"/>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0" name="Freeform 26">
              <a:extLst>
                <a:ext uri="{FF2B5EF4-FFF2-40B4-BE49-F238E27FC236}">
                  <a16:creationId xmlns:a16="http://schemas.microsoft.com/office/drawing/2014/main" id="{E7DDE470-0E74-4FFB-9B42-7B2A9616EC7B}"/>
                </a:ext>
              </a:extLst>
            </p:cNvPr>
            <p:cNvSpPr>
              <a:spLocks/>
            </p:cNvSpPr>
            <p:nvPr/>
          </p:nvSpPr>
          <p:spPr bwMode="auto">
            <a:xfrm>
              <a:off x="1938003" y="2898995"/>
              <a:ext cx="95021" cy="143973"/>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1" name="Freeform 27">
              <a:extLst>
                <a:ext uri="{FF2B5EF4-FFF2-40B4-BE49-F238E27FC236}">
                  <a16:creationId xmlns:a16="http://schemas.microsoft.com/office/drawing/2014/main" id="{DD9B6EEF-5C02-4967-A957-2E948165FC88}"/>
                </a:ext>
              </a:extLst>
            </p:cNvPr>
            <p:cNvSpPr>
              <a:spLocks/>
            </p:cNvSpPr>
            <p:nvPr/>
          </p:nvSpPr>
          <p:spPr bwMode="auto">
            <a:xfrm>
              <a:off x="2076218" y="3112076"/>
              <a:ext cx="95021" cy="149732"/>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2" name="Freeform 28">
              <a:extLst>
                <a:ext uri="{FF2B5EF4-FFF2-40B4-BE49-F238E27FC236}">
                  <a16:creationId xmlns:a16="http://schemas.microsoft.com/office/drawing/2014/main" id="{3BA866B2-48F9-4ACE-ABA2-8D041419979C}"/>
                </a:ext>
              </a:extLst>
            </p:cNvPr>
            <p:cNvSpPr>
              <a:spLocks/>
            </p:cNvSpPr>
            <p:nvPr/>
          </p:nvSpPr>
          <p:spPr bwMode="auto">
            <a:xfrm>
              <a:off x="3556262" y="3011295"/>
              <a:ext cx="92143" cy="152613"/>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3" name="Freeform 29">
              <a:extLst>
                <a:ext uri="{FF2B5EF4-FFF2-40B4-BE49-F238E27FC236}">
                  <a16:creationId xmlns:a16="http://schemas.microsoft.com/office/drawing/2014/main" id="{F1045926-54D1-459C-8A65-15F558F49E6B}"/>
                </a:ext>
              </a:extLst>
            </p:cNvPr>
            <p:cNvSpPr>
              <a:spLocks/>
            </p:cNvSpPr>
            <p:nvPr/>
          </p:nvSpPr>
          <p:spPr bwMode="auto">
            <a:xfrm>
              <a:off x="3348940" y="3192701"/>
              <a:ext cx="112298" cy="13245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4" name="Freeform 30">
              <a:extLst>
                <a:ext uri="{FF2B5EF4-FFF2-40B4-BE49-F238E27FC236}">
                  <a16:creationId xmlns:a16="http://schemas.microsoft.com/office/drawing/2014/main" id="{ADF83669-2543-4C6E-8656-C9F978E11E70}"/>
                </a:ext>
              </a:extLst>
            </p:cNvPr>
            <p:cNvSpPr>
              <a:spLocks/>
            </p:cNvSpPr>
            <p:nvPr/>
          </p:nvSpPr>
          <p:spPr bwMode="auto">
            <a:xfrm>
              <a:off x="3225123" y="3247412"/>
              <a:ext cx="106539" cy="112300"/>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5" name="Freeform 31">
              <a:extLst>
                <a:ext uri="{FF2B5EF4-FFF2-40B4-BE49-F238E27FC236}">
                  <a16:creationId xmlns:a16="http://schemas.microsoft.com/office/drawing/2014/main" id="{B820B4E5-592B-4530-A46A-403F81581255}"/>
                </a:ext>
              </a:extLst>
            </p:cNvPr>
            <p:cNvSpPr>
              <a:spLocks/>
            </p:cNvSpPr>
            <p:nvPr/>
          </p:nvSpPr>
          <p:spPr bwMode="auto">
            <a:xfrm>
              <a:off x="2162602" y="3189822"/>
              <a:ext cx="106539" cy="135336"/>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6" name="Freeform 32">
              <a:extLst>
                <a:ext uri="{FF2B5EF4-FFF2-40B4-BE49-F238E27FC236}">
                  <a16:creationId xmlns:a16="http://schemas.microsoft.com/office/drawing/2014/main" id="{576D9D3C-F40F-40E1-8D88-928271491A62}"/>
                </a:ext>
              </a:extLst>
            </p:cNvPr>
            <p:cNvSpPr>
              <a:spLocks/>
            </p:cNvSpPr>
            <p:nvPr/>
          </p:nvSpPr>
          <p:spPr bwMode="auto">
            <a:xfrm>
              <a:off x="3605212" y="2898995"/>
              <a:ext cx="100780" cy="143973"/>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57" name="矩形 256">
              <a:extLst>
                <a:ext uri="{FF2B5EF4-FFF2-40B4-BE49-F238E27FC236}">
                  <a16:creationId xmlns:a16="http://schemas.microsoft.com/office/drawing/2014/main" id="{90F94886-69D9-481A-8C45-5505CBCF8D94}"/>
                </a:ext>
              </a:extLst>
            </p:cNvPr>
            <p:cNvSpPr/>
            <p:nvPr/>
          </p:nvSpPr>
          <p:spPr>
            <a:xfrm>
              <a:off x="2169460" y="2802545"/>
              <a:ext cx="1380564" cy="417358"/>
            </a:xfrm>
            <a:prstGeom prst="rect">
              <a:avLst/>
            </a:prstGeom>
          </p:spPr>
          <p:txBody>
            <a:bodyPr wrap="square">
              <a:spAutoFit/>
            </a:bodyPr>
            <a:lstStyle/>
            <a:p>
              <a:pPr algn="ctr">
                <a:lnSpc>
                  <a:spcPct val="130000"/>
                </a:lnSpc>
              </a:pPr>
              <a:r>
                <a:rPr lang="zh-CN" altLang="en-US"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grpSp>
      <p:sp>
        <p:nvSpPr>
          <p:cNvPr id="258" name="矩形 257">
            <a:extLst>
              <a:ext uri="{FF2B5EF4-FFF2-40B4-BE49-F238E27FC236}">
                <a16:creationId xmlns:a16="http://schemas.microsoft.com/office/drawing/2014/main" id="{5D4D5076-F61F-4787-BE6A-48C76C82473D}"/>
              </a:ext>
            </a:extLst>
          </p:cNvPr>
          <p:cNvSpPr/>
          <p:nvPr/>
        </p:nvSpPr>
        <p:spPr>
          <a:xfrm>
            <a:off x="5290640" y="1785821"/>
            <a:ext cx="1571960" cy="1008931"/>
          </a:xfrm>
          <a:prstGeom prst="rect">
            <a:avLst/>
          </a:prstGeom>
        </p:spPr>
        <p:txBody>
          <a:bodyPr wrap="square">
            <a:spAutoFit/>
          </a:bodyPr>
          <a:lstStyle/>
          <a:p>
            <a:pPr algn="ctr">
              <a:lnSpc>
                <a:spcPct val="130000"/>
              </a:lnSpc>
            </a:pPr>
            <a:r>
              <a:rPr lang="en-US" altLang="zh-CN" sz="5000" dirty="0">
                <a:solidFill>
                  <a:schemeClr val="accent4"/>
                </a:solidFill>
                <a:latin typeface="+mj-ea"/>
                <a:ea typeface="+mj-ea"/>
              </a:rPr>
              <a:t>10</a:t>
            </a:r>
            <a:endParaRPr lang="zh-CN" altLang="en-US" sz="5000" dirty="0">
              <a:solidFill>
                <a:schemeClr val="accent4"/>
              </a:solidFill>
              <a:latin typeface="+mj-ea"/>
              <a:ea typeface="+mj-ea"/>
            </a:endParaRPr>
          </a:p>
        </p:txBody>
      </p:sp>
      <p:grpSp>
        <p:nvGrpSpPr>
          <p:cNvPr id="259" name="组合 258">
            <a:extLst>
              <a:ext uri="{FF2B5EF4-FFF2-40B4-BE49-F238E27FC236}">
                <a16:creationId xmlns:a16="http://schemas.microsoft.com/office/drawing/2014/main" id="{DDB4CC34-505A-400B-BBDF-BF70913B66CC}"/>
              </a:ext>
            </a:extLst>
          </p:cNvPr>
          <p:cNvGrpSpPr/>
          <p:nvPr/>
        </p:nvGrpSpPr>
        <p:grpSpPr>
          <a:xfrm>
            <a:off x="8176365" y="1631915"/>
            <a:ext cx="2006985" cy="1975313"/>
            <a:chOff x="1811307" y="1646429"/>
            <a:chExt cx="2006985" cy="1975313"/>
          </a:xfrm>
        </p:grpSpPr>
        <p:sp>
          <p:nvSpPr>
            <p:cNvPr id="260" name="Freeform 6">
              <a:extLst>
                <a:ext uri="{FF2B5EF4-FFF2-40B4-BE49-F238E27FC236}">
                  <a16:creationId xmlns:a16="http://schemas.microsoft.com/office/drawing/2014/main" id="{788BD992-FFFB-4BDC-B91C-583DE4E703AD}"/>
                </a:ext>
              </a:extLst>
            </p:cNvPr>
            <p:cNvSpPr>
              <a:spLocks/>
            </p:cNvSpPr>
            <p:nvPr/>
          </p:nvSpPr>
          <p:spPr bwMode="auto">
            <a:xfrm>
              <a:off x="1940882" y="1646429"/>
              <a:ext cx="1739196" cy="927188"/>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1" name="Freeform 7">
              <a:extLst>
                <a:ext uri="{FF2B5EF4-FFF2-40B4-BE49-F238E27FC236}">
                  <a16:creationId xmlns:a16="http://schemas.microsoft.com/office/drawing/2014/main" id="{8CBB3F3F-EB82-41DE-B9C8-5C8EB8FF6C62}"/>
                </a:ext>
              </a:extLst>
            </p:cNvPr>
            <p:cNvSpPr>
              <a:spLocks/>
            </p:cNvSpPr>
            <p:nvPr/>
          </p:nvSpPr>
          <p:spPr bwMode="auto">
            <a:xfrm>
              <a:off x="2649230" y="3307879"/>
              <a:ext cx="331137" cy="313863"/>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2" name="Freeform 8">
              <a:extLst>
                <a:ext uri="{FF2B5EF4-FFF2-40B4-BE49-F238E27FC236}">
                  <a16:creationId xmlns:a16="http://schemas.microsoft.com/office/drawing/2014/main" id="{647C304C-9C98-4A66-8F8A-4A2A09860A56}"/>
                </a:ext>
              </a:extLst>
            </p:cNvPr>
            <p:cNvSpPr>
              <a:spLocks/>
            </p:cNvSpPr>
            <p:nvPr/>
          </p:nvSpPr>
          <p:spPr bwMode="auto">
            <a:xfrm>
              <a:off x="2145325" y="2806397"/>
              <a:ext cx="1336071" cy="20157"/>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3" name="Freeform 9">
              <a:extLst>
                <a:ext uri="{FF2B5EF4-FFF2-40B4-BE49-F238E27FC236}">
                  <a16:creationId xmlns:a16="http://schemas.microsoft.com/office/drawing/2014/main" id="{DF2A0C03-80EC-4B94-B30E-4986E55E9063}"/>
                </a:ext>
              </a:extLst>
            </p:cNvPr>
            <p:cNvSpPr>
              <a:spLocks/>
            </p:cNvSpPr>
            <p:nvPr/>
          </p:nvSpPr>
          <p:spPr bwMode="auto">
            <a:xfrm>
              <a:off x="2986128" y="3270447"/>
              <a:ext cx="201562" cy="198684"/>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4" name="Freeform 10">
              <a:extLst>
                <a:ext uri="{FF2B5EF4-FFF2-40B4-BE49-F238E27FC236}">
                  <a16:creationId xmlns:a16="http://schemas.microsoft.com/office/drawing/2014/main" id="{106D55B9-FB5A-4312-A4C7-014E079443F1}"/>
                </a:ext>
              </a:extLst>
            </p:cNvPr>
            <p:cNvSpPr>
              <a:spLocks/>
            </p:cNvSpPr>
            <p:nvPr/>
          </p:nvSpPr>
          <p:spPr bwMode="auto">
            <a:xfrm>
              <a:off x="2450548" y="3279085"/>
              <a:ext cx="198682" cy="192925"/>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5" name="Freeform 11">
              <a:extLst>
                <a:ext uri="{FF2B5EF4-FFF2-40B4-BE49-F238E27FC236}">
                  <a16:creationId xmlns:a16="http://schemas.microsoft.com/office/drawing/2014/main" id="{2E7A1456-A30F-4C66-BAE9-14E2621E205A}"/>
                </a:ext>
              </a:extLst>
            </p:cNvPr>
            <p:cNvSpPr>
              <a:spLocks/>
            </p:cNvSpPr>
            <p:nvPr/>
          </p:nvSpPr>
          <p:spPr bwMode="auto">
            <a:xfrm>
              <a:off x="3369096" y="3313638"/>
              <a:ext cx="184286" cy="89264"/>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6" name="Freeform 12">
              <a:extLst>
                <a:ext uri="{FF2B5EF4-FFF2-40B4-BE49-F238E27FC236}">
                  <a16:creationId xmlns:a16="http://schemas.microsoft.com/office/drawing/2014/main" id="{9879B4A2-6BFC-46BD-9BC6-6807CB711AF0}"/>
                </a:ext>
              </a:extLst>
            </p:cNvPr>
            <p:cNvSpPr>
              <a:spLocks/>
            </p:cNvSpPr>
            <p:nvPr/>
          </p:nvSpPr>
          <p:spPr bwMode="auto">
            <a:xfrm>
              <a:off x="2225950" y="3362590"/>
              <a:ext cx="175646" cy="97902"/>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7" name="Freeform 13">
              <a:extLst>
                <a:ext uri="{FF2B5EF4-FFF2-40B4-BE49-F238E27FC236}">
                  <a16:creationId xmlns:a16="http://schemas.microsoft.com/office/drawing/2014/main" id="{8BB6E3AE-3D9A-4FB5-A729-78F6596F6FF9}"/>
                </a:ext>
              </a:extLst>
            </p:cNvPr>
            <p:cNvSpPr>
              <a:spLocks/>
            </p:cNvSpPr>
            <p:nvPr/>
          </p:nvSpPr>
          <p:spPr bwMode="auto">
            <a:xfrm>
              <a:off x="1811307" y="2927790"/>
              <a:ext cx="126696" cy="13245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8" name="Freeform 14">
              <a:extLst>
                <a:ext uri="{FF2B5EF4-FFF2-40B4-BE49-F238E27FC236}">
                  <a16:creationId xmlns:a16="http://schemas.microsoft.com/office/drawing/2014/main" id="{FF453233-D173-4F3C-A822-AD3060E000A7}"/>
                </a:ext>
              </a:extLst>
            </p:cNvPr>
            <p:cNvSpPr>
              <a:spLocks/>
            </p:cNvSpPr>
            <p:nvPr/>
          </p:nvSpPr>
          <p:spPr bwMode="auto">
            <a:xfrm>
              <a:off x="2076218" y="3316519"/>
              <a:ext cx="181405" cy="86384"/>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69" name="Freeform 15">
              <a:extLst>
                <a:ext uri="{FF2B5EF4-FFF2-40B4-BE49-F238E27FC236}">
                  <a16:creationId xmlns:a16="http://schemas.microsoft.com/office/drawing/2014/main" id="{BFC0E50C-7180-4E08-B2FF-3997E9074590}"/>
                </a:ext>
              </a:extLst>
            </p:cNvPr>
            <p:cNvSpPr>
              <a:spLocks/>
            </p:cNvSpPr>
            <p:nvPr/>
          </p:nvSpPr>
          <p:spPr bwMode="auto">
            <a:xfrm>
              <a:off x="3228003" y="3376987"/>
              <a:ext cx="172768" cy="83505"/>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0" name="Freeform 16">
              <a:extLst>
                <a:ext uri="{FF2B5EF4-FFF2-40B4-BE49-F238E27FC236}">
                  <a16:creationId xmlns:a16="http://schemas.microsoft.com/office/drawing/2014/main" id="{5ED6F758-DB1E-45B2-8C03-CEE1F2281AB4}"/>
                </a:ext>
              </a:extLst>
            </p:cNvPr>
            <p:cNvSpPr>
              <a:spLocks/>
            </p:cNvSpPr>
            <p:nvPr/>
          </p:nvSpPr>
          <p:spPr bwMode="auto">
            <a:xfrm>
              <a:off x="3694476" y="2927790"/>
              <a:ext cx="123816" cy="13245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1" name="Freeform 17">
              <a:extLst>
                <a:ext uri="{FF2B5EF4-FFF2-40B4-BE49-F238E27FC236}">
                  <a16:creationId xmlns:a16="http://schemas.microsoft.com/office/drawing/2014/main" id="{FB4C157D-386A-4210-85FC-FB80B87C746E}"/>
                </a:ext>
              </a:extLst>
            </p:cNvPr>
            <p:cNvSpPr>
              <a:spLocks/>
            </p:cNvSpPr>
            <p:nvPr/>
          </p:nvSpPr>
          <p:spPr bwMode="auto">
            <a:xfrm>
              <a:off x="3613851" y="3080403"/>
              <a:ext cx="152611" cy="115179"/>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2" name="Freeform 18">
              <a:extLst>
                <a:ext uri="{FF2B5EF4-FFF2-40B4-BE49-F238E27FC236}">
                  <a16:creationId xmlns:a16="http://schemas.microsoft.com/office/drawing/2014/main" id="{0F81CD25-C9C4-4188-A8A7-BD44F94E6D64}"/>
                </a:ext>
              </a:extLst>
            </p:cNvPr>
            <p:cNvSpPr>
              <a:spLocks/>
            </p:cNvSpPr>
            <p:nvPr/>
          </p:nvSpPr>
          <p:spPr bwMode="auto">
            <a:xfrm>
              <a:off x="1863137" y="3089040"/>
              <a:ext cx="152611" cy="106541"/>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3" name="Freeform 19">
              <a:extLst>
                <a:ext uri="{FF2B5EF4-FFF2-40B4-BE49-F238E27FC236}">
                  <a16:creationId xmlns:a16="http://schemas.microsoft.com/office/drawing/2014/main" id="{0F70C349-6D94-4E04-9A91-E9063DB7E066}"/>
                </a:ext>
              </a:extLst>
            </p:cNvPr>
            <p:cNvSpPr>
              <a:spLocks/>
            </p:cNvSpPr>
            <p:nvPr/>
          </p:nvSpPr>
          <p:spPr bwMode="auto">
            <a:xfrm>
              <a:off x="1949521" y="3224376"/>
              <a:ext cx="175646" cy="95023"/>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4" name="Freeform 20">
              <a:extLst>
                <a:ext uri="{FF2B5EF4-FFF2-40B4-BE49-F238E27FC236}">
                  <a16:creationId xmlns:a16="http://schemas.microsoft.com/office/drawing/2014/main" id="{3F7D9B93-6398-4874-B925-52F5C51040EA}"/>
                </a:ext>
              </a:extLst>
            </p:cNvPr>
            <p:cNvSpPr>
              <a:spLocks/>
            </p:cNvSpPr>
            <p:nvPr/>
          </p:nvSpPr>
          <p:spPr bwMode="auto">
            <a:xfrm>
              <a:off x="3507310" y="3209978"/>
              <a:ext cx="172768" cy="109420"/>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5" name="Freeform 21">
              <a:extLst>
                <a:ext uri="{FF2B5EF4-FFF2-40B4-BE49-F238E27FC236}">
                  <a16:creationId xmlns:a16="http://schemas.microsoft.com/office/drawing/2014/main" id="{D5A2B0BB-00C7-4284-B2A7-2FE039A64F5B}"/>
                </a:ext>
              </a:extLst>
            </p:cNvPr>
            <p:cNvSpPr>
              <a:spLocks/>
            </p:cNvSpPr>
            <p:nvPr/>
          </p:nvSpPr>
          <p:spPr bwMode="auto">
            <a:xfrm>
              <a:off x="3677199" y="2769420"/>
              <a:ext cx="97902" cy="169889"/>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6" name="Freeform 22">
              <a:extLst>
                <a:ext uri="{FF2B5EF4-FFF2-40B4-BE49-F238E27FC236}">
                  <a16:creationId xmlns:a16="http://schemas.microsoft.com/office/drawing/2014/main" id="{7149796F-CBF0-4B15-8E09-D91952E79700}"/>
                </a:ext>
              </a:extLst>
            </p:cNvPr>
            <p:cNvSpPr>
              <a:spLocks/>
            </p:cNvSpPr>
            <p:nvPr/>
          </p:nvSpPr>
          <p:spPr bwMode="auto">
            <a:xfrm>
              <a:off x="1854498" y="2769420"/>
              <a:ext cx="100780" cy="169889"/>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7" name="Freeform 23">
              <a:extLst>
                <a:ext uri="{FF2B5EF4-FFF2-40B4-BE49-F238E27FC236}">
                  <a16:creationId xmlns:a16="http://schemas.microsoft.com/office/drawing/2014/main" id="{0972D738-3940-43BF-95E2-688B3B843CE1}"/>
                </a:ext>
              </a:extLst>
            </p:cNvPr>
            <p:cNvSpPr>
              <a:spLocks/>
            </p:cNvSpPr>
            <p:nvPr/>
          </p:nvSpPr>
          <p:spPr bwMode="auto">
            <a:xfrm>
              <a:off x="2286418" y="3244531"/>
              <a:ext cx="120937" cy="118059"/>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8" name="Freeform 24">
              <a:extLst>
                <a:ext uri="{FF2B5EF4-FFF2-40B4-BE49-F238E27FC236}">
                  <a16:creationId xmlns:a16="http://schemas.microsoft.com/office/drawing/2014/main" id="{6E25FCEF-9E5B-47A3-A56D-EB533431268C}"/>
                </a:ext>
              </a:extLst>
            </p:cNvPr>
            <p:cNvSpPr>
              <a:spLocks/>
            </p:cNvSpPr>
            <p:nvPr/>
          </p:nvSpPr>
          <p:spPr bwMode="auto">
            <a:xfrm>
              <a:off x="3472756" y="3112076"/>
              <a:ext cx="97902" cy="149732"/>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79" name="Freeform 25">
              <a:extLst>
                <a:ext uri="{FF2B5EF4-FFF2-40B4-BE49-F238E27FC236}">
                  <a16:creationId xmlns:a16="http://schemas.microsoft.com/office/drawing/2014/main" id="{A4461FBB-FA44-45AE-B794-29AC553DA5B3}"/>
                </a:ext>
              </a:extLst>
            </p:cNvPr>
            <p:cNvSpPr>
              <a:spLocks/>
            </p:cNvSpPr>
            <p:nvPr/>
          </p:nvSpPr>
          <p:spPr bwMode="auto">
            <a:xfrm>
              <a:off x="1978316" y="3011295"/>
              <a:ext cx="100780" cy="152613"/>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0" name="Freeform 26">
              <a:extLst>
                <a:ext uri="{FF2B5EF4-FFF2-40B4-BE49-F238E27FC236}">
                  <a16:creationId xmlns:a16="http://schemas.microsoft.com/office/drawing/2014/main" id="{2E185A73-F38A-456C-A8BF-43BFDC5455A0}"/>
                </a:ext>
              </a:extLst>
            </p:cNvPr>
            <p:cNvSpPr>
              <a:spLocks/>
            </p:cNvSpPr>
            <p:nvPr/>
          </p:nvSpPr>
          <p:spPr bwMode="auto">
            <a:xfrm>
              <a:off x="1938003" y="2898995"/>
              <a:ext cx="95021" cy="143973"/>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1" name="Freeform 27">
              <a:extLst>
                <a:ext uri="{FF2B5EF4-FFF2-40B4-BE49-F238E27FC236}">
                  <a16:creationId xmlns:a16="http://schemas.microsoft.com/office/drawing/2014/main" id="{048F9083-1279-42B1-AC38-084C6D3DCC79}"/>
                </a:ext>
              </a:extLst>
            </p:cNvPr>
            <p:cNvSpPr>
              <a:spLocks/>
            </p:cNvSpPr>
            <p:nvPr/>
          </p:nvSpPr>
          <p:spPr bwMode="auto">
            <a:xfrm>
              <a:off x="2076218" y="3112076"/>
              <a:ext cx="95021" cy="149732"/>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2" name="Freeform 28">
              <a:extLst>
                <a:ext uri="{FF2B5EF4-FFF2-40B4-BE49-F238E27FC236}">
                  <a16:creationId xmlns:a16="http://schemas.microsoft.com/office/drawing/2014/main" id="{9305C59E-9BA9-4CF8-8987-BB45BAF8E977}"/>
                </a:ext>
              </a:extLst>
            </p:cNvPr>
            <p:cNvSpPr>
              <a:spLocks/>
            </p:cNvSpPr>
            <p:nvPr/>
          </p:nvSpPr>
          <p:spPr bwMode="auto">
            <a:xfrm>
              <a:off x="3556262" y="3011295"/>
              <a:ext cx="92143" cy="152613"/>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3" name="Freeform 29">
              <a:extLst>
                <a:ext uri="{FF2B5EF4-FFF2-40B4-BE49-F238E27FC236}">
                  <a16:creationId xmlns:a16="http://schemas.microsoft.com/office/drawing/2014/main" id="{5D34E2BF-8398-4713-B1C5-BEEEA8C41B12}"/>
                </a:ext>
              </a:extLst>
            </p:cNvPr>
            <p:cNvSpPr>
              <a:spLocks/>
            </p:cNvSpPr>
            <p:nvPr/>
          </p:nvSpPr>
          <p:spPr bwMode="auto">
            <a:xfrm>
              <a:off x="3348940" y="3192701"/>
              <a:ext cx="112298" cy="13245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4" name="Freeform 30">
              <a:extLst>
                <a:ext uri="{FF2B5EF4-FFF2-40B4-BE49-F238E27FC236}">
                  <a16:creationId xmlns:a16="http://schemas.microsoft.com/office/drawing/2014/main" id="{3D8E450D-CA0B-4B70-81E8-8DEC025FD70C}"/>
                </a:ext>
              </a:extLst>
            </p:cNvPr>
            <p:cNvSpPr>
              <a:spLocks/>
            </p:cNvSpPr>
            <p:nvPr/>
          </p:nvSpPr>
          <p:spPr bwMode="auto">
            <a:xfrm>
              <a:off x="3225123" y="3247412"/>
              <a:ext cx="106539" cy="112300"/>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5" name="Freeform 31">
              <a:extLst>
                <a:ext uri="{FF2B5EF4-FFF2-40B4-BE49-F238E27FC236}">
                  <a16:creationId xmlns:a16="http://schemas.microsoft.com/office/drawing/2014/main" id="{D0473501-0C30-43DA-B795-FA7C6A61B7A6}"/>
                </a:ext>
              </a:extLst>
            </p:cNvPr>
            <p:cNvSpPr>
              <a:spLocks/>
            </p:cNvSpPr>
            <p:nvPr/>
          </p:nvSpPr>
          <p:spPr bwMode="auto">
            <a:xfrm>
              <a:off x="2162602" y="3189822"/>
              <a:ext cx="106539" cy="135336"/>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6" name="Freeform 32">
              <a:extLst>
                <a:ext uri="{FF2B5EF4-FFF2-40B4-BE49-F238E27FC236}">
                  <a16:creationId xmlns:a16="http://schemas.microsoft.com/office/drawing/2014/main" id="{FD1232FF-F53F-4FF6-9EDD-C05531CA8735}"/>
                </a:ext>
              </a:extLst>
            </p:cNvPr>
            <p:cNvSpPr>
              <a:spLocks/>
            </p:cNvSpPr>
            <p:nvPr/>
          </p:nvSpPr>
          <p:spPr bwMode="auto">
            <a:xfrm>
              <a:off x="3605212" y="2898995"/>
              <a:ext cx="100780" cy="143973"/>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87" name="矩形 286">
              <a:extLst>
                <a:ext uri="{FF2B5EF4-FFF2-40B4-BE49-F238E27FC236}">
                  <a16:creationId xmlns:a16="http://schemas.microsoft.com/office/drawing/2014/main" id="{110C7BF8-9C53-48BF-8C72-7A2A49C35BD3}"/>
                </a:ext>
              </a:extLst>
            </p:cNvPr>
            <p:cNvSpPr/>
            <p:nvPr/>
          </p:nvSpPr>
          <p:spPr>
            <a:xfrm>
              <a:off x="2169460" y="2802545"/>
              <a:ext cx="1380564" cy="417358"/>
            </a:xfrm>
            <a:prstGeom prst="rect">
              <a:avLst/>
            </a:prstGeom>
          </p:spPr>
          <p:txBody>
            <a:bodyPr wrap="square">
              <a:spAutoFit/>
            </a:bodyPr>
            <a:lstStyle/>
            <a:p>
              <a:pPr algn="ctr">
                <a:lnSpc>
                  <a:spcPct val="130000"/>
                </a:lnSpc>
              </a:pPr>
              <a:r>
                <a:rPr lang="zh-CN" altLang="en-US"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grpSp>
      <p:sp>
        <p:nvSpPr>
          <p:cNvPr id="288" name="矩形 287">
            <a:extLst>
              <a:ext uri="{FF2B5EF4-FFF2-40B4-BE49-F238E27FC236}">
                <a16:creationId xmlns:a16="http://schemas.microsoft.com/office/drawing/2014/main" id="{9A6FA6D7-0786-4782-852C-1095FE13CD3A}"/>
              </a:ext>
            </a:extLst>
          </p:cNvPr>
          <p:cNvSpPr/>
          <p:nvPr/>
        </p:nvSpPr>
        <p:spPr>
          <a:xfrm>
            <a:off x="8374498" y="1785821"/>
            <a:ext cx="1571960" cy="1008931"/>
          </a:xfrm>
          <a:prstGeom prst="rect">
            <a:avLst/>
          </a:prstGeom>
        </p:spPr>
        <p:txBody>
          <a:bodyPr wrap="square">
            <a:spAutoFit/>
          </a:bodyPr>
          <a:lstStyle/>
          <a:p>
            <a:pPr algn="ctr">
              <a:lnSpc>
                <a:spcPct val="130000"/>
              </a:lnSpc>
            </a:pPr>
            <a:r>
              <a:rPr lang="en-US" altLang="zh-CN" sz="5000" dirty="0">
                <a:solidFill>
                  <a:schemeClr val="accent4"/>
                </a:solidFill>
                <a:latin typeface="+mj-ea"/>
                <a:ea typeface="+mj-ea"/>
              </a:rPr>
              <a:t>10</a:t>
            </a:r>
            <a:endParaRPr lang="zh-CN" altLang="en-US" sz="5000" dirty="0">
              <a:solidFill>
                <a:schemeClr val="accent4"/>
              </a:solidFill>
              <a:latin typeface="+mj-ea"/>
              <a:ea typeface="+mj-ea"/>
            </a:endParaRPr>
          </a:p>
        </p:txBody>
      </p:sp>
      <p:grpSp>
        <p:nvGrpSpPr>
          <p:cNvPr id="289" name="组合 288">
            <a:extLst>
              <a:ext uri="{FF2B5EF4-FFF2-40B4-BE49-F238E27FC236}">
                <a16:creationId xmlns:a16="http://schemas.microsoft.com/office/drawing/2014/main" id="{1EEDADD4-7AE9-4E5E-8F33-85935A8C8F0E}"/>
              </a:ext>
            </a:extLst>
          </p:cNvPr>
          <p:cNvGrpSpPr/>
          <p:nvPr/>
        </p:nvGrpSpPr>
        <p:grpSpPr>
          <a:xfrm>
            <a:off x="3460933" y="3765515"/>
            <a:ext cx="2006985" cy="1975313"/>
            <a:chOff x="1811307" y="1646429"/>
            <a:chExt cx="2006985" cy="1975313"/>
          </a:xfrm>
        </p:grpSpPr>
        <p:sp>
          <p:nvSpPr>
            <p:cNvPr id="290" name="Freeform 6">
              <a:extLst>
                <a:ext uri="{FF2B5EF4-FFF2-40B4-BE49-F238E27FC236}">
                  <a16:creationId xmlns:a16="http://schemas.microsoft.com/office/drawing/2014/main" id="{1DEB89F3-4798-4263-B49F-F08AC702E05B}"/>
                </a:ext>
              </a:extLst>
            </p:cNvPr>
            <p:cNvSpPr>
              <a:spLocks/>
            </p:cNvSpPr>
            <p:nvPr/>
          </p:nvSpPr>
          <p:spPr bwMode="auto">
            <a:xfrm>
              <a:off x="1940882" y="1646429"/>
              <a:ext cx="1739196" cy="927188"/>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1" name="Freeform 7">
              <a:extLst>
                <a:ext uri="{FF2B5EF4-FFF2-40B4-BE49-F238E27FC236}">
                  <a16:creationId xmlns:a16="http://schemas.microsoft.com/office/drawing/2014/main" id="{99874482-DCD5-4B05-A739-51F6BCF01010}"/>
                </a:ext>
              </a:extLst>
            </p:cNvPr>
            <p:cNvSpPr>
              <a:spLocks/>
            </p:cNvSpPr>
            <p:nvPr/>
          </p:nvSpPr>
          <p:spPr bwMode="auto">
            <a:xfrm>
              <a:off x="2649230" y="3307879"/>
              <a:ext cx="331137" cy="313863"/>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2" name="Freeform 8">
              <a:extLst>
                <a:ext uri="{FF2B5EF4-FFF2-40B4-BE49-F238E27FC236}">
                  <a16:creationId xmlns:a16="http://schemas.microsoft.com/office/drawing/2014/main" id="{2B560775-ED37-4278-AEBC-A6AF79DD4EEB}"/>
                </a:ext>
              </a:extLst>
            </p:cNvPr>
            <p:cNvSpPr>
              <a:spLocks/>
            </p:cNvSpPr>
            <p:nvPr/>
          </p:nvSpPr>
          <p:spPr bwMode="auto">
            <a:xfrm>
              <a:off x="2145325" y="2806397"/>
              <a:ext cx="1336071" cy="20157"/>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3" name="Freeform 9">
              <a:extLst>
                <a:ext uri="{FF2B5EF4-FFF2-40B4-BE49-F238E27FC236}">
                  <a16:creationId xmlns:a16="http://schemas.microsoft.com/office/drawing/2014/main" id="{DF636E49-FAB6-4119-AC31-F941B1241B94}"/>
                </a:ext>
              </a:extLst>
            </p:cNvPr>
            <p:cNvSpPr>
              <a:spLocks/>
            </p:cNvSpPr>
            <p:nvPr/>
          </p:nvSpPr>
          <p:spPr bwMode="auto">
            <a:xfrm>
              <a:off x="2986128" y="3270447"/>
              <a:ext cx="201562" cy="198684"/>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4" name="Freeform 10">
              <a:extLst>
                <a:ext uri="{FF2B5EF4-FFF2-40B4-BE49-F238E27FC236}">
                  <a16:creationId xmlns:a16="http://schemas.microsoft.com/office/drawing/2014/main" id="{8461D43E-D01E-49EB-A630-497C6DA523F8}"/>
                </a:ext>
              </a:extLst>
            </p:cNvPr>
            <p:cNvSpPr>
              <a:spLocks/>
            </p:cNvSpPr>
            <p:nvPr/>
          </p:nvSpPr>
          <p:spPr bwMode="auto">
            <a:xfrm>
              <a:off x="2450548" y="3279085"/>
              <a:ext cx="198682" cy="192925"/>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5" name="Freeform 11">
              <a:extLst>
                <a:ext uri="{FF2B5EF4-FFF2-40B4-BE49-F238E27FC236}">
                  <a16:creationId xmlns:a16="http://schemas.microsoft.com/office/drawing/2014/main" id="{DBECC8BB-A592-4CC2-9042-ED4369616E05}"/>
                </a:ext>
              </a:extLst>
            </p:cNvPr>
            <p:cNvSpPr>
              <a:spLocks/>
            </p:cNvSpPr>
            <p:nvPr/>
          </p:nvSpPr>
          <p:spPr bwMode="auto">
            <a:xfrm>
              <a:off x="3369096" y="3313638"/>
              <a:ext cx="184286" cy="89264"/>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6" name="Freeform 12">
              <a:extLst>
                <a:ext uri="{FF2B5EF4-FFF2-40B4-BE49-F238E27FC236}">
                  <a16:creationId xmlns:a16="http://schemas.microsoft.com/office/drawing/2014/main" id="{F349F8C2-4C5F-4A2D-9F6E-A2E66744B0B3}"/>
                </a:ext>
              </a:extLst>
            </p:cNvPr>
            <p:cNvSpPr>
              <a:spLocks/>
            </p:cNvSpPr>
            <p:nvPr/>
          </p:nvSpPr>
          <p:spPr bwMode="auto">
            <a:xfrm>
              <a:off x="2225950" y="3362590"/>
              <a:ext cx="175646" cy="97902"/>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7" name="Freeform 13">
              <a:extLst>
                <a:ext uri="{FF2B5EF4-FFF2-40B4-BE49-F238E27FC236}">
                  <a16:creationId xmlns:a16="http://schemas.microsoft.com/office/drawing/2014/main" id="{7DDE4D5D-A942-4AA4-9343-0E0CDBAFF1DF}"/>
                </a:ext>
              </a:extLst>
            </p:cNvPr>
            <p:cNvSpPr>
              <a:spLocks/>
            </p:cNvSpPr>
            <p:nvPr/>
          </p:nvSpPr>
          <p:spPr bwMode="auto">
            <a:xfrm>
              <a:off x="1811307" y="2927790"/>
              <a:ext cx="126696" cy="13245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8" name="Freeform 14">
              <a:extLst>
                <a:ext uri="{FF2B5EF4-FFF2-40B4-BE49-F238E27FC236}">
                  <a16:creationId xmlns:a16="http://schemas.microsoft.com/office/drawing/2014/main" id="{9799EFED-4952-45E9-A5F1-63502BB00554}"/>
                </a:ext>
              </a:extLst>
            </p:cNvPr>
            <p:cNvSpPr>
              <a:spLocks/>
            </p:cNvSpPr>
            <p:nvPr/>
          </p:nvSpPr>
          <p:spPr bwMode="auto">
            <a:xfrm>
              <a:off x="2076218" y="3316519"/>
              <a:ext cx="181405" cy="86384"/>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299" name="Freeform 15">
              <a:extLst>
                <a:ext uri="{FF2B5EF4-FFF2-40B4-BE49-F238E27FC236}">
                  <a16:creationId xmlns:a16="http://schemas.microsoft.com/office/drawing/2014/main" id="{8C57D0DD-FBDE-4CC5-ACDD-B2895C263A9D}"/>
                </a:ext>
              </a:extLst>
            </p:cNvPr>
            <p:cNvSpPr>
              <a:spLocks/>
            </p:cNvSpPr>
            <p:nvPr/>
          </p:nvSpPr>
          <p:spPr bwMode="auto">
            <a:xfrm>
              <a:off x="3228003" y="3376987"/>
              <a:ext cx="172768" cy="83505"/>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0" name="Freeform 16">
              <a:extLst>
                <a:ext uri="{FF2B5EF4-FFF2-40B4-BE49-F238E27FC236}">
                  <a16:creationId xmlns:a16="http://schemas.microsoft.com/office/drawing/2014/main" id="{3DD032E8-784C-4161-A992-4949D060720D}"/>
                </a:ext>
              </a:extLst>
            </p:cNvPr>
            <p:cNvSpPr>
              <a:spLocks/>
            </p:cNvSpPr>
            <p:nvPr/>
          </p:nvSpPr>
          <p:spPr bwMode="auto">
            <a:xfrm>
              <a:off x="3694476" y="2927790"/>
              <a:ext cx="123816" cy="13245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1" name="Freeform 17">
              <a:extLst>
                <a:ext uri="{FF2B5EF4-FFF2-40B4-BE49-F238E27FC236}">
                  <a16:creationId xmlns:a16="http://schemas.microsoft.com/office/drawing/2014/main" id="{31ACC063-B04D-4659-AFAD-41913B55D56E}"/>
                </a:ext>
              </a:extLst>
            </p:cNvPr>
            <p:cNvSpPr>
              <a:spLocks/>
            </p:cNvSpPr>
            <p:nvPr/>
          </p:nvSpPr>
          <p:spPr bwMode="auto">
            <a:xfrm>
              <a:off x="3613851" y="3080403"/>
              <a:ext cx="152611" cy="115179"/>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2" name="Freeform 18">
              <a:extLst>
                <a:ext uri="{FF2B5EF4-FFF2-40B4-BE49-F238E27FC236}">
                  <a16:creationId xmlns:a16="http://schemas.microsoft.com/office/drawing/2014/main" id="{B85A9B2C-E240-49C4-B80E-9691ABE88641}"/>
                </a:ext>
              </a:extLst>
            </p:cNvPr>
            <p:cNvSpPr>
              <a:spLocks/>
            </p:cNvSpPr>
            <p:nvPr/>
          </p:nvSpPr>
          <p:spPr bwMode="auto">
            <a:xfrm>
              <a:off x="1863137" y="3089040"/>
              <a:ext cx="152611" cy="106541"/>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3" name="Freeform 19">
              <a:extLst>
                <a:ext uri="{FF2B5EF4-FFF2-40B4-BE49-F238E27FC236}">
                  <a16:creationId xmlns:a16="http://schemas.microsoft.com/office/drawing/2014/main" id="{8FA0C544-6829-400C-8811-C905504612F0}"/>
                </a:ext>
              </a:extLst>
            </p:cNvPr>
            <p:cNvSpPr>
              <a:spLocks/>
            </p:cNvSpPr>
            <p:nvPr/>
          </p:nvSpPr>
          <p:spPr bwMode="auto">
            <a:xfrm>
              <a:off x="1949521" y="3224376"/>
              <a:ext cx="175646" cy="95023"/>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4" name="Freeform 20">
              <a:extLst>
                <a:ext uri="{FF2B5EF4-FFF2-40B4-BE49-F238E27FC236}">
                  <a16:creationId xmlns:a16="http://schemas.microsoft.com/office/drawing/2014/main" id="{E5C77D37-14F0-4C73-AFF8-4AE038A739DD}"/>
                </a:ext>
              </a:extLst>
            </p:cNvPr>
            <p:cNvSpPr>
              <a:spLocks/>
            </p:cNvSpPr>
            <p:nvPr/>
          </p:nvSpPr>
          <p:spPr bwMode="auto">
            <a:xfrm>
              <a:off x="3507310" y="3209978"/>
              <a:ext cx="172768" cy="109420"/>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5" name="Freeform 21">
              <a:extLst>
                <a:ext uri="{FF2B5EF4-FFF2-40B4-BE49-F238E27FC236}">
                  <a16:creationId xmlns:a16="http://schemas.microsoft.com/office/drawing/2014/main" id="{C757886A-1F1D-4028-8094-FA489BA7641C}"/>
                </a:ext>
              </a:extLst>
            </p:cNvPr>
            <p:cNvSpPr>
              <a:spLocks/>
            </p:cNvSpPr>
            <p:nvPr/>
          </p:nvSpPr>
          <p:spPr bwMode="auto">
            <a:xfrm>
              <a:off x="3677199" y="2769420"/>
              <a:ext cx="97902" cy="169889"/>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6" name="Freeform 22">
              <a:extLst>
                <a:ext uri="{FF2B5EF4-FFF2-40B4-BE49-F238E27FC236}">
                  <a16:creationId xmlns:a16="http://schemas.microsoft.com/office/drawing/2014/main" id="{1194D42E-53C3-4345-B35D-2D9FEDBF1CEE}"/>
                </a:ext>
              </a:extLst>
            </p:cNvPr>
            <p:cNvSpPr>
              <a:spLocks/>
            </p:cNvSpPr>
            <p:nvPr/>
          </p:nvSpPr>
          <p:spPr bwMode="auto">
            <a:xfrm>
              <a:off x="1854498" y="2769420"/>
              <a:ext cx="100780" cy="169889"/>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7" name="Freeform 23">
              <a:extLst>
                <a:ext uri="{FF2B5EF4-FFF2-40B4-BE49-F238E27FC236}">
                  <a16:creationId xmlns:a16="http://schemas.microsoft.com/office/drawing/2014/main" id="{37B69FB9-1DB8-4621-A86C-B44EA0498F2C}"/>
                </a:ext>
              </a:extLst>
            </p:cNvPr>
            <p:cNvSpPr>
              <a:spLocks/>
            </p:cNvSpPr>
            <p:nvPr/>
          </p:nvSpPr>
          <p:spPr bwMode="auto">
            <a:xfrm>
              <a:off x="2286418" y="3244531"/>
              <a:ext cx="120937" cy="118059"/>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8" name="Freeform 24">
              <a:extLst>
                <a:ext uri="{FF2B5EF4-FFF2-40B4-BE49-F238E27FC236}">
                  <a16:creationId xmlns:a16="http://schemas.microsoft.com/office/drawing/2014/main" id="{F0E55499-A709-44E3-B12C-30B9B0A6C881}"/>
                </a:ext>
              </a:extLst>
            </p:cNvPr>
            <p:cNvSpPr>
              <a:spLocks/>
            </p:cNvSpPr>
            <p:nvPr/>
          </p:nvSpPr>
          <p:spPr bwMode="auto">
            <a:xfrm>
              <a:off x="3472756" y="3112076"/>
              <a:ext cx="97902" cy="149732"/>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09" name="Freeform 25">
              <a:extLst>
                <a:ext uri="{FF2B5EF4-FFF2-40B4-BE49-F238E27FC236}">
                  <a16:creationId xmlns:a16="http://schemas.microsoft.com/office/drawing/2014/main" id="{D471F59B-841E-4302-917F-84F93E30C289}"/>
                </a:ext>
              </a:extLst>
            </p:cNvPr>
            <p:cNvSpPr>
              <a:spLocks/>
            </p:cNvSpPr>
            <p:nvPr/>
          </p:nvSpPr>
          <p:spPr bwMode="auto">
            <a:xfrm>
              <a:off x="1978316" y="3011295"/>
              <a:ext cx="100780" cy="152613"/>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0" name="Freeform 26">
              <a:extLst>
                <a:ext uri="{FF2B5EF4-FFF2-40B4-BE49-F238E27FC236}">
                  <a16:creationId xmlns:a16="http://schemas.microsoft.com/office/drawing/2014/main" id="{C4E84D80-E0A7-4DA4-95AE-1C6317727515}"/>
                </a:ext>
              </a:extLst>
            </p:cNvPr>
            <p:cNvSpPr>
              <a:spLocks/>
            </p:cNvSpPr>
            <p:nvPr/>
          </p:nvSpPr>
          <p:spPr bwMode="auto">
            <a:xfrm>
              <a:off x="1938003" y="2898995"/>
              <a:ext cx="95021" cy="143973"/>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1" name="Freeform 27">
              <a:extLst>
                <a:ext uri="{FF2B5EF4-FFF2-40B4-BE49-F238E27FC236}">
                  <a16:creationId xmlns:a16="http://schemas.microsoft.com/office/drawing/2014/main" id="{0C2D06AB-7446-43D0-BC73-093972B0D110}"/>
                </a:ext>
              </a:extLst>
            </p:cNvPr>
            <p:cNvSpPr>
              <a:spLocks/>
            </p:cNvSpPr>
            <p:nvPr/>
          </p:nvSpPr>
          <p:spPr bwMode="auto">
            <a:xfrm>
              <a:off x="2076218" y="3112076"/>
              <a:ext cx="95021" cy="149732"/>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2" name="Freeform 28">
              <a:extLst>
                <a:ext uri="{FF2B5EF4-FFF2-40B4-BE49-F238E27FC236}">
                  <a16:creationId xmlns:a16="http://schemas.microsoft.com/office/drawing/2014/main" id="{23FCF8C6-E796-46B3-BE97-957E2DD01C14}"/>
                </a:ext>
              </a:extLst>
            </p:cNvPr>
            <p:cNvSpPr>
              <a:spLocks/>
            </p:cNvSpPr>
            <p:nvPr/>
          </p:nvSpPr>
          <p:spPr bwMode="auto">
            <a:xfrm>
              <a:off x="3556262" y="3011295"/>
              <a:ext cx="92143" cy="152613"/>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3" name="Freeform 29">
              <a:extLst>
                <a:ext uri="{FF2B5EF4-FFF2-40B4-BE49-F238E27FC236}">
                  <a16:creationId xmlns:a16="http://schemas.microsoft.com/office/drawing/2014/main" id="{03334229-5479-49D3-8B2F-22C24DC74B7A}"/>
                </a:ext>
              </a:extLst>
            </p:cNvPr>
            <p:cNvSpPr>
              <a:spLocks/>
            </p:cNvSpPr>
            <p:nvPr/>
          </p:nvSpPr>
          <p:spPr bwMode="auto">
            <a:xfrm>
              <a:off x="3348940" y="3192701"/>
              <a:ext cx="112298" cy="13245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4" name="Freeform 30">
              <a:extLst>
                <a:ext uri="{FF2B5EF4-FFF2-40B4-BE49-F238E27FC236}">
                  <a16:creationId xmlns:a16="http://schemas.microsoft.com/office/drawing/2014/main" id="{CC53DCE1-EBE4-4F88-A56C-A9DE2B9E0CBD}"/>
                </a:ext>
              </a:extLst>
            </p:cNvPr>
            <p:cNvSpPr>
              <a:spLocks/>
            </p:cNvSpPr>
            <p:nvPr/>
          </p:nvSpPr>
          <p:spPr bwMode="auto">
            <a:xfrm>
              <a:off x="3225123" y="3247412"/>
              <a:ext cx="106539" cy="112300"/>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5" name="Freeform 31">
              <a:extLst>
                <a:ext uri="{FF2B5EF4-FFF2-40B4-BE49-F238E27FC236}">
                  <a16:creationId xmlns:a16="http://schemas.microsoft.com/office/drawing/2014/main" id="{2CEA2CE6-9F30-49C4-B999-33FCE2A70EA0}"/>
                </a:ext>
              </a:extLst>
            </p:cNvPr>
            <p:cNvSpPr>
              <a:spLocks/>
            </p:cNvSpPr>
            <p:nvPr/>
          </p:nvSpPr>
          <p:spPr bwMode="auto">
            <a:xfrm>
              <a:off x="2162602" y="3189822"/>
              <a:ext cx="106539" cy="135336"/>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6" name="Freeform 32">
              <a:extLst>
                <a:ext uri="{FF2B5EF4-FFF2-40B4-BE49-F238E27FC236}">
                  <a16:creationId xmlns:a16="http://schemas.microsoft.com/office/drawing/2014/main" id="{138E967A-800A-4C02-BC69-96C5E17183B9}"/>
                </a:ext>
              </a:extLst>
            </p:cNvPr>
            <p:cNvSpPr>
              <a:spLocks/>
            </p:cNvSpPr>
            <p:nvPr/>
          </p:nvSpPr>
          <p:spPr bwMode="auto">
            <a:xfrm>
              <a:off x="3605212" y="2898995"/>
              <a:ext cx="100780" cy="143973"/>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17" name="矩形 316">
              <a:extLst>
                <a:ext uri="{FF2B5EF4-FFF2-40B4-BE49-F238E27FC236}">
                  <a16:creationId xmlns:a16="http://schemas.microsoft.com/office/drawing/2014/main" id="{5E693710-F7D0-4D27-86ED-88427D2454C0}"/>
                </a:ext>
              </a:extLst>
            </p:cNvPr>
            <p:cNvSpPr/>
            <p:nvPr/>
          </p:nvSpPr>
          <p:spPr>
            <a:xfrm>
              <a:off x="2169460" y="2802545"/>
              <a:ext cx="1380564" cy="417358"/>
            </a:xfrm>
            <a:prstGeom prst="rect">
              <a:avLst/>
            </a:prstGeom>
          </p:spPr>
          <p:txBody>
            <a:bodyPr wrap="square">
              <a:spAutoFit/>
            </a:bodyPr>
            <a:lstStyle/>
            <a:p>
              <a:pPr algn="ctr">
                <a:lnSpc>
                  <a:spcPct val="130000"/>
                </a:lnSpc>
              </a:pPr>
              <a:r>
                <a:rPr lang="zh-CN" altLang="en-US"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grpSp>
      <p:sp>
        <p:nvSpPr>
          <p:cNvPr id="318" name="矩形 317">
            <a:extLst>
              <a:ext uri="{FF2B5EF4-FFF2-40B4-BE49-F238E27FC236}">
                <a16:creationId xmlns:a16="http://schemas.microsoft.com/office/drawing/2014/main" id="{7BAC6716-F1BA-4A12-843D-303A9571E304}"/>
              </a:ext>
            </a:extLst>
          </p:cNvPr>
          <p:cNvSpPr/>
          <p:nvPr/>
        </p:nvSpPr>
        <p:spPr>
          <a:xfrm>
            <a:off x="3659066" y="3919421"/>
            <a:ext cx="1571960" cy="1008931"/>
          </a:xfrm>
          <a:prstGeom prst="rect">
            <a:avLst/>
          </a:prstGeom>
        </p:spPr>
        <p:txBody>
          <a:bodyPr wrap="square">
            <a:spAutoFit/>
          </a:bodyPr>
          <a:lstStyle/>
          <a:p>
            <a:pPr algn="ctr">
              <a:lnSpc>
                <a:spcPct val="130000"/>
              </a:lnSpc>
            </a:pPr>
            <a:r>
              <a:rPr lang="en-US" altLang="zh-CN" sz="5000" dirty="0">
                <a:solidFill>
                  <a:schemeClr val="accent4"/>
                </a:solidFill>
                <a:latin typeface="+mj-ea"/>
                <a:ea typeface="+mj-ea"/>
              </a:rPr>
              <a:t>10</a:t>
            </a:r>
            <a:endParaRPr lang="zh-CN" altLang="en-US" sz="5000" dirty="0">
              <a:solidFill>
                <a:schemeClr val="accent4"/>
              </a:solidFill>
              <a:latin typeface="+mj-ea"/>
              <a:ea typeface="+mj-ea"/>
            </a:endParaRPr>
          </a:p>
        </p:txBody>
      </p:sp>
      <p:grpSp>
        <p:nvGrpSpPr>
          <p:cNvPr id="319" name="组合 318">
            <a:extLst>
              <a:ext uri="{FF2B5EF4-FFF2-40B4-BE49-F238E27FC236}">
                <a16:creationId xmlns:a16="http://schemas.microsoft.com/office/drawing/2014/main" id="{D3ABF529-50FD-4B53-AB59-1550889CD856}"/>
              </a:ext>
            </a:extLst>
          </p:cNvPr>
          <p:cNvGrpSpPr/>
          <p:nvPr/>
        </p:nvGrpSpPr>
        <p:grpSpPr>
          <a:xfrm>
            <a:off x="6616507" y="3765515"/>
            <a:ext cx="2006985" cy="1975313"/>
            <a:chOff x="1811307" y="1646429"/>
            <a:chExt cx="2006985" cy="1975313"/>
          </a:xfrm>
        </p:grpSpPr>
        <p:sp>
          <p:nvSpPr>
            <p:cNvPr id="320" name="Freeform 6">
              <a:extLst>
                <a:ext uri="{FF2B5EF4-FFF2-40B4-BE49-F238E27FC236}">
                  <a16:creationId xmlns:a16="http://schemas.microsoft.com/office/drawing/2014/main" id="{7D222CAD-EF96-456E-AA99-C097003A381A}"/>
                </a:ext>
              </a:extLst>
            </p:cNvPr>
            <p:cNvSpPr>
              <a:spLocks/>
            </p:cNvSpPr>
            <p:nvPr/>
          </p:nvSpPr>
          <p:spPr bwMode="auto">
            <a:xfrm>
              <a:off x="1940882" y="1646429"/>
              <a:ext cx="1739196" cy="927188"/>
            </a:xfrm>
            <a:custGeom>
              <a:avLst/>
              <a:gdLst>
                <a:gd name="T0" fmla="*/ 267 w 512"/>
                <a:gd name="T1" fmla="*/ 0 h 273"/>
                <a:gd name="T2" fmla="*/ 276 w 512"/>
                <a:gd name="T3" fmla="*/ 1 h 273"/>
                <a:gd name="T4" fmla="*/ 414 w 512"/>
                <a:gd name="T5" fmla="*/ 55 h 273"/>
                <a:gd name="T6" fmla="*/ 451 w 512"/>
                <a:gd name="T7" fmla="*/ 90 h 273"/>
                <a:gd name="T8" fmla="*/ 507 w 512"/>
                <a:gd name="T9" fmla="*/ 206 h 273"/>
                <a:gd name="T10" fmla="*/ 511 w 512"/>
                <a:gd name="T11" fmla="*/ 272 h 273"/>
                <a:gd name="T12" fmla="*/ 511 w 512"/>
                <a:gd name="T13" fmla="*/ 273 h 273"/>
                <a:gd name="T14" fmla="*/ 490 w 512"/>
                <a:gd name="T15" fmla="*/ 273 h 273"/>
                <a:gd name="T16" fmla="*/ 401 w 512"/>
                <a:gd name="T17" fmla="*/ 72 h 273"/>
                <a:gd name="T18" fmla="*/ 245 w 512"/>
                <a:gd name="T19" fmla="*/ 22 h 273"/>
                <a:gd name="T20" fmla="*/ 82 w 512"/>
                <a:gd name="T21" fmla="*/ 101 h 273"/>
                <a:gd name="T22" fmla="*/ 25 w 512"/>
                <a:gd name="T23" fmla="*/ 273 h 273"/>
                <a:gd name="T24" fmla="*/ 4 w 512"/>
                <a:gd name="T25" fmla="*/ 273 h 273"/>
                <a:gd name="T26" fmla="*/ 3 w 512"/>
                <a:gd name="T27" fmla="*/ 270 h 273"/>
                <a:gd name="T28" fmla="*/ 55 w 512"/>
                <a:gd name="T29" fmla="*/ 101 h 273"/>
                <a:gd name="T30" fmla="*/ 124 w 512"/>
                <a:gd name="T31" fmla="*/ 38 h 273"/>
                <a:gd name="T32" fmla="*/ 219 w 512"/>
                <a:gd name="T33" fmla="*/ 3 h 273"/>
                <a:gd name="T34" fmla="*/ 245 w 512"/>
                <a:gd name="T35" fmla="*/ 1 h 273"/>
                <a:gd name="T36" fmla="*/ 247 w 512"/>
                <a:gd name="T37" fmla="*/ 0 h 273"/>
                <a:gd name="T38" fmla="*/ 267 w 512"/>
                <a:gd name="T39" fmla="*/ 0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273">
                  <a:moveTo>
                    <a:pt x="267" y="0"/>
                  </a:moveTo>
                  <a:cubicBezTo>
                    <a:pt x="270" y="1"/>
                    <a:pt x="273" y="1"/>
                    <a:pt x="276" y="1"/>
                  </a:cubicBezTo>
                  <a:cubicBezTo>
                    <a:pt x="328" y="5"/>
                    <a:pt x="374" y="23"/>
                    <a:pt x="414" y="55"/>
                  </a:cubicBezTo>
                  <a:cubicBezTo>
                    <a:pt x="428" y="65"/>
                    <a:pt x="440" y="77"/>
                    <a:pt x="451" y="90"/>
                  </a:cubicBezTo>
                  <a:cubicBezTo>
                    <a:pt x="480" y="123"/>
                    <a:pt x="498" y="162"/>
                    <a:pt x="507" y="206"/>
                  </a:cubicBezTo>
                  <a:cubicBezTo>
                    <a:pt x="511" y="228"/>
                    <a:pt x="512" y="250"/>
                    <a:pt x="511" y="272"/>
                  </a:cubicBezTo>
                  <a:cubicBezTo>
                    <a:pt x="511" y="272"/>
                    <a:pt x="511" y="272"/>
                    <a:pt x="511" y="273"/>
                  </a:cubicBezTo>
                  <a:cubicBezTo>
                    <a:pt x="504" y="273"/>
                    <a:pt x="497" y="273"/>
                    <a:pt x="490" y="273"/>
                  </a:cubicBezTo>
                  <a:cubicBezTo>
                    <a:pt x="494" y="191"/>
                    <a:pt x="465" y="123"/>
                    <a:pt x="401" y="72"/>
                  </a:cubicBezTo>
                  <a:cubicBezTo>
                    <a:pt x="356" y="35"/>
                    <a:pt x="303" y="19"/>
                    <a:pt x="245" y="22"/>
                  </a:cubicBezTo>
                  <a:cubicBezTo>
                    <a:pt x="180" y="25"/>
                    <a:pt x="125" y="52"/>
                    <a:pt x="82" y="101"/>
                  </a:cubicBezTo>
                  <a:cubicBezTo>
                    <a:pt x="39" y="150"/>
                    <a:pt x="21" y="208"/>
                    <a:pt x="25" y="273"/>
                  </a:cubicBezTo>
                  <a:cubicBezTo>
                    <a:pt x="18" y="273"/>
                    <a:pt x="11" y="273"/>
                    <a:pt x="4" y="273"/>
                  </a:cubicBezTo>
                  <a:cubicBezTo>
                    <a:pt x="4" y="272"/>
                    <a:pt x="3" y="271"/>
                    <a:pt x="3" y="270"/>
                  </a:cubicBezTo>
                  <a:cubicBezTo>
                    <a:pt x="0" y="208"/>
                    <a:pt x="17" y="151"/>
                    <a:pt x="55" y="101"/>
                  </a:cubicBezTo>
                  <a:cubicBezTo>
                    <a:pt x="74" y="75"/>
                    <a:pt x="97" y="54"/>
                    <a:pt x="124" y="38"/>
                  </a:cubicBezTo>
                  <a:cubicBezTo>
                    <a:pt x="153" y="20"/>
                    <a:pt x="185" y="8"/>
                    <a:pt x="219" y="3"/>
                  </a:cubicBezTo>
                  <a:cubicBezTo>
                    <a:pt x="228" y="2"/>
                    <a:pt x="236" y="2"/>
                    <a:pt x="245" y="1"/>
                  </a:cubicBezTo>
                  <a:cubicBezTo>
                    <a:pt x="245" y="1"/>
                    <a:pt x="246" y="0"/>
                    <a:pt x="247" y="0"/>
                  </a:cubicBezTo>
                  <a:cubicBezTo>
                    <a:pt x="254" y="0"/>
                    <a:pt x="261" y="0"/>
                    <a:pt x="267"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1" name="Freeform 7">
              <a:extLst>
                <a:ext uri="{FF2B5EF4-FFF2-40B4-BE49-F238E27FC236}">
                  <a16:creationId xmlns:a16="http://schemas.microsoft.com/office/drawing/2014/main" id="{851A72EB-95D2-499E-AFFC-14C7C078E86F}"/>
                </a:ext>
              </a:extLst>
            </p:cNvPr>
            <p:cNvSpPr>
              <a:spLocks/>
            </p:cNvSpPr>
            <p:nvPr/>
          </p:nvSpPr>
          <p:spPr bwMode="auto">
            <a:xfrm>
              <a:off x="2649230" y="3307879"/>
              <a:ext cx="331137" cy="313863"/>
            </a:xfrm>
            <a:custGeom>
              <a:avLst/>
              <a:gdLst>
                <a:gd name="T0" fmla="*/ 18 w 97"/>
                <a:gd name="T1" fmla="*/ 92 h 92"/>
                <a:gd name="T2" fmla="*/ 25 w 97"/>
                <a:gd name="T3" fmla="*/ 70 h 92"/>
                <a:gd name="T4" fmla="*/ 29 w 97"/>
                <a:gd name="T5" fmla="*/ 59 h 92"/>
                <a:gd name="T6" fmla="*/ 28 w 97"/>
                <a:gd name="T7" fmla="*/ 56 h 92"/>
                <a:gd name="T8" fmla="*/ 2 w 97"/>
                <a:gd name="T9" fmla="*/ 37 h 92"/>
                <a:gd name="T10" fmla="*/ 0 w 97"/>
                <a:gd name="T11" fmla="*/ 35 h 92"/>
                <a:gd name="T12" fmla="*/ 2 w 97"/>
                <a:gd name="T13" fmla="*/ 35 h 92"/>
                <a:gd name="T14" fmla="*/ 34 w 97"/>
                <a:gd name="T15" fmla="*/ 35 h 92"/>
                <a:gd name="T16" fmla="*/ 37 w 97"/>
                <a:gd name="T17" fmla="*/ 33 h 92"/>
                <a:gd name="T18" fmla="*/ 47 w 97"/>
                <a:gd name="T19" fmla="*/ 2 h 92"/>
                <a:gd name="T20" fmla="*/ 48 w 97"/>
                <a:gd name="T21" fmla="*/ 0 h 92"/>
                <a:gd name="T22" fmla="*/ 52 w 97"/>
                <a:gd name="T23" fmla="*/ 11 h 92"/>
                <a:gd name="T24" fmla="*/ 59 w 97"/>
                <a:gd name="T25" fmla="*/ 33 h 92"/>
                <a:gd name="T26" fmla="*/ 62 w 97"/>
                <a:gd name="T27" fmla="*/ 35 h 92"/>
                <a:gd name="T28" fmla="*/ 94 w 97"/>
                <a:gd name="T29" fmla="*/ 35 h 92"/>
                <a:gd name="T30" fmla="*/ 97 w 97"/>
                <a:gd name="T31" fmla="*/ 35 h 92"/>
                <a:gd name="T32" fmla="*/ 95 w 97"/>
                <a:gd name="T33" fmla="*/ 37 h 92"/>
                <a:gd name="T34" fmla="*/ 68 w 97"/>
                <a:gd name="T35" fmla="*/ 56 h 92"/>
                <a:gd name="T36" fmla="*/ 67 w 97"/>
                <a:gd name="T37" fmla="*/ 59 h 92"/>
                <a:gd name="T38" fmla="*/ 77 w 97"/>
                <a:gd name="T39" fmla="*/ 90 h 92"/>
                <a:gd name="T40" fmla="*/ 78 w 97"/>
                <a:gd name="T41" fmla="*/ 92 h 92"/>
                <a:gd name="T42" fmla="*/ 76 w 97"/>
                <a:gd name="T43" fmla="*/ 91 h 92"/>
                <a:gd name="T44" fmla="*/ 50 w 97"/>
                <a:gd name="T45" fmla="*/ 72 h 92"/>
                <a:gd name="T46" fmla="*/ 47 w 97"/>
                <a:gd name="T47" fmla="*/ 72 h 92"/>
                <a:gd name="T48" fmla="*/ 21 w 97"/>
                <a:gd name="T49" fmla="*/ 91 h 92"/>
                <a:gd name="T50" fmla="*/ 18 w 97"/>
                <a:gd name="T5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7" h="92">
                  <a:moveTo>
                    <a:pt x="18" y="92"/>
                  </a:moveTo>
                  <a:cubicBezTo>
                    <a:pt x="21" y="85"/>
                    <a:pt x="23" y="77"/>
                    <a:pt x="25" y="70"/>
                  </a:cubicBezTo>
                  <a:cubicBezTo>
                    <a:pt x="26" y="66"/>
                    <a:pt x="28" y="62"/>
                    <a:pt x="29" y="59"/>
                  </a:cubicBezTo>
                  <a:cubicBezTo>
                    <a:pt x="29" y="57"/>
                    <a:pt x="29" y="57"/>
                    <a:pt x="28" y="56"/>
                  </a:cubicBezTo>
                  <a:cubicBezTo>
                    <a:pt x="19" y="50"/>
                    <a:pt x="11" y="43"/>
                    <a:pt x="2" y="37"/>
                  </a:cubicBezTo>
                  <a:cubicBezTo>
                    <a:pt x="1" y="37"/>
                    <a:pt x="1" y="36"/>
                    <a:pt x="0" y="35"/>
                  </a:cubicBezTo>
                  <a:cubicBezTo>
                    <a:pt x="1" y="35"/>
                    <a:pt x="1" y="35"/>
                    <a:pt x="2" y="35"/>
                  </a:cubicBezTo>
                  <a:cubicBezTo>
                    <a:pt x="13" y="35"/>
                    <a:pt x="24" y="35"/>
                    <a:pt x="34" y="35"/>
                  </a:cubicBezTo>
                  <a:cubicBezTo>
                    <a:pt x="36" y="35"/>
                    <a:pt x="37" y="35"/>
                    <a:pt x="37" y="33"/>
                  </a:cubicBezTo>
                  <a:cubicBezTo>
                    <a:pt x="41" y="23"/>
                    <a:pt x="44" y="13"/>
                    <a:pt x="47" y="2"/>
                  </a:cubicBezTo>
                  <a:cubicBezTo>
                    <a:pt x="47" y="2"/>
                    <a:pt x="48" y="1"/>
                    <a:pt x="48" y="0"/>
                  </a:cubicBezTo>
                  <a:cubicBezTo>
                    <a:pt x="49" y="4"/>
                    <a:pt x="51" y="8"/>
                    <a:pt x="52" y="11"/>
                  </a:cubicBezTo>
                  <a:cubicBezTo>
                    <a:pt x="54" y="19"/>
                    <a:pt x="57" y="26"/>
                    <a:pt x="59" y="33"/>
                  </a:cubicBezTo>
                  <a:cubicBezTo>
                    <a:pt x="59" y="35"/>
                    <a:pt x="60" y="35"/>
                    <a:pt x="62" y="35"/>
                  </a:cubicBezTo>
                  <a:cubicBezTo>
                    <a:pt x="72" y="35"/>
                    <a:pt x="83" y="35"/>
                    <a:pt x="94" y="35"/>
                  </a:cubicBezTo>
                  <a:cubicBezTo>
                    <a:pt x="95" y="35"/>
                    <a:pt x="95" y="35"/>
                    <a:pt x="97" y="35"/>
                  </a:cubicBezTo>
                  <a:cubicBezTo>
                    <a:pt x="96" y="36"/>
                    <a:pt x="95" y="36"/>
                    <a:pt x="95" y="37"/>
                  </a:cubicBezTo>
                  <a:cubicBezTo>
                    <a:pt x="86" y="43"/>
                    <a:pt x="77" y="50"/>
                    <a:pt x="68" y="56"/>
                  </a:cubicBezTo>
                  <a:cubicBezTo>
                    <a:pt x="67" y="57"/>
                    <a:pt x="67" y="57"/>
                    <a:pt x="67" y="59"/>
                  </a:cubicBezTo>
                  <a:cubicBezTo>
                    <a:pt x="71" y="69"/>
                    <a:pt x="74" y="79"/>
                    <a:pt x="77" y="90"/>
                  </a:cubicBezTo>
                  <a:cubicBezTo>
                    <a:pt x="77" y="90"/>
                    <a:pt x="78" y="91"/>
                    <a:pt x="78" y="92"/>
                  </a:cubicBezTo>
                  <a:cubicBezTo>
                    <a:pt x="77" y="92"/>
                    <a:pt x="77" y="91"/>
                    <a:pt x="76" y="91"/>
                  </a:cubicBezTo>
                  <a:cubicBezTo>
                    <a:pt x="67" y="85"/>
                    <a:pt x="58" y="78"/>
                    <a:pt x="50" y="72"/>
                  </a:cubicBezTo>
                  <a:cubicBezTo>
                    <a:pt x="48" y="71"/>
                    <a:pt x="48" y="71"/>
                    <a:pt x="47" y="72"/>
                  </a:cubicBezTo>
                  <a:cubicBezTo>
                    <a:pt x="38" y="78"/>
                    <a:pt x="29" y="84"/>
                    <a:pt x="21" y="91"/>
                  </a:cubicBezTo>
                  <a:cubicBezTo>
                    <a:pt x="20" y="91"/>
                    <a:pt x="19" y="92"/>
                    <a:pt x="18" y="9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2" name="Freeform 8">
              <a:extLst>
                <a:ext uri="{FF2B5EF4-FFF2-40B4-BE49-F238E27FC236}">
                  <a16:creationId xmlns:a16="http://schemas.microsoft.com/office/drawing/2014/main" id="{5CFF0DAF-EFCA-48A8-BEFA-3E313C30F08F}"/>
                </a:ext>
              </a:extLst>
            </p:cNvPr>
            <p:cNvSpPr>
              <a:spLocks/>
            </p:cNvSpPr>
            <p:nvPr/>
          </p:nvSpPr>
          <p:spPr bwMode="auto">
            <a:xfrm>
              <a:off x="2145325" y="2806397"/>
              <a:ext cx="1336071" cy="20157"/>
            </a:xfrm>
            <a:custGeom>
              <a:avLst/>
              <a:gdLst>
                <a:gd name="T0" fmla="*/ 394 w 394"/>
                <a:gd name="T1" fmla="*/ 0 h 6"/>
                <a:gd name="T2" fmla="*/ 394 w 394"/>
                <a:gd name="T3" fmla="*/ 6 h 6"/>
                <a:gd name="T4" fmla="*/ 0 w 394"/>
                <a:gd name="T5" fmla="*/ 6 h 6"/>
                <a:gd name="T6" fmla="*/ 0 w 394"/>
                <a:gd name="T7" fmla="*/ 0 h 6"/>
                <a:gd name="T8" fmla="*/ 394 w 394"/>
                <a:gd name="T9" fmla="*/ 0 h 6"/>
              </a:gdLst>
              <a:ahLst/>
              <a:cxnLst>
                <a:cxn ang="0">
                  <a:pos x="T0" y="T1"/>
                </a:cxn>
                <a:cxn ang="0">
                  <a:pos x="T2" y="T3"/>
                </a:cxn>
                <a:cxn ang="0">
                  <a:pos x="T4" y="T5"/>
                </a:cxn>
                <a:cxn ang="0">
                  <a:pos x="T6" y="T7"/>
                </a:cxn>
                <a:cxn ang="0">
                  <a:pos x="T8" y="T9"/>
                </a:cxn>
              </a:cxnLst>
              <a:rect l="0" t="0" r="r" b="b"/>
              <a:pathLst>
                <a:path w="394" h="6">
                  <a:moveTo>
                    <a:pt x="394" y="0"/>
                  </a:moveTo>
                  <a:cubicBezTo>
                    <a:pt x="394" y="2"/>
                    <a:pt x="394" y="4"/>
                    <a:pt x="394" y="6"/>
                  </a:cubicBezTo>
                  <a:cubicBezTo>
                    <a:pt x="263" y="6"/>
                    <a:pt x="132" y="6"/>
                    <a:pt x="0" y="6"/>
                  </a:cubicBezTo>
                  <a:cubicBezTo>
                    <a:pt x="0" y="4"/>
                    <a:pt x="0" y="2"/>
                    <a:pt x="0" y="0"/>
                  </a:cubicBezTo>
                  <a:cubicBezTo>
                    <a:pt x="132" y="0"/>
                    <a:pt x="263" y="0"/>
                    <a:pt x="39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3" name="Freeform 9">
              <a:extLst>
                <a:ext uri="{FF2B5EF4-FFF2-40B4-BE49-F238E27FC236}">
                  <a16:creationId xmlns:a16="http://schemas.microsoft.com/office/drawing/2014/main" id="{ABEF497D-8A91-4EAF-A484-B282215E8D70}"/>
                </a:ext>
              </a:extLst>
            </p:cNvPr>
            <p:cNvSpPr>
              <a:spLocks/>
            </p:cNvSpPr>
            <p:nvPr/>
          </p:nvSpPr>
          <p:spPr bwMode="auto">
            <a:xfrm>
              <a:off x="2986128" y="3270447"/>
              <a:ext cx="201562" cy="198684"/>
            </a:xfrm>
            <a:custGeom>
              <a:avLst/>
              <a:gdLst>
                <a:gd name="T0" fmla="*/ 0 w 59"/>
                <a:gd name="T1" fmla="*/ 22 h 58"/>
                <a:gd name="T2" fmla="*/ 20 w 59"/>
                <a:gd name="T3" fmla="*/ 22 h 58"/>
                <a:gd name="T4" fmla="*/ 23 w 59"/>
                <a:gd name="T5" fmla="*/ 20 h 58"/>
                <a:gd name="T6" fmla="*/ 29 w 59"/>
                <a:gd name="T7" fmla="*/ 0 h 58"/>
                <a:gd name="T8" fmla="*/ 30 w 59"/>
                <a:gd name="T9" fmla="*/ 3 h 58"/>
                <a:gd name="T10" fmla="*/ 36 w 59"/>
                <a:gd name="T11" fmla="*/ 20 h 58"/>
                <a:gd name="T12" fmla="*/ 39 w 59"/>
                <a:gd name="T13" fmla="*/ 22 h 58"/>
                <a:gd name="T14" fmla="*/ 57 w 59"/>
                <a:gd name="T15" fmla="*/ 22 h 58"/>
                <a:gd name="T16" fmla="*/ 59 w 59"/>
                <a:gd name="T17" fmla="*/ 22 h 58"/>
                <a:gd name="T18" fmla="*/ 59 w 59"/>
                <a:gd name="T19" fmla="*/ 22 h 58"/>
                <a:gd name="T20" fmla="*/ 58 w 59"/>
                <a:gd name="T21" fmla="*/ 24 h 58"/>
                <a:gd name="T22" fmla="*/ 43 w 59"/>
                <a:gd name="T23" fmla="*/ 34 h 58"/>
                <a:gd name="T24" fmla="*/ 42 w 59"/>
                <a:gd name="T25" fmla="*/ 38 h 58"/>
                <a:gd name="T26" fmla="*/ 48 w 59"/>
                <a:gd name="T27" fmla="*/ 56 h 58"/>
                <a:gd name="T28" fmla="*/ 48 w 59"/>
                <a:gd name="T29" fmla="*/ 57 h 58"/>
                <a:gd name="T30" fmla="*/ 30 w 59"/>
                <a:gd name="T31" fmla="*/ 44 h 58"/>
                <a:gd name="T32" fmla="*/ 11 w 59"/>
                <a:gd name="T33" fmla="*/ 58 h 58"/>
                <a:gd name="T34" fmla="*/ 18 w 59"/>
                <a:gd name="T35" fmla="*/ 36 h 58"/>
                <a:gd name="T36" fmla="*/ 0 w 59"/>
                <a:gd name="T37" fmla="*/ 23 h 58"/>
                <a:gd name="T38" fmla="*/ 0 w 59"/>
                <a:gd name="T39" fmla="*/ 22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9" h="58">
                  <a:moveTo>
                    <a:pt x="0" y="22"/>
                  </a:moveTo>
                  <a:cubicBezTo>
                    <a:pt x="7" y="22"/>
                    <a:pt x="13" y="22"/>
                    <a:pt x="20" y="22"/>
                  </a:cubicBezTo>
                  <a:cubicBezTo>
                    <a:pt x="22" y="22"/>
                    <a:pt x="23" y="22"/>
                    <a:pt x="23" y="20"/>
                  </a:cubicBezTo>
                  <a:cubicBezTo>
                    <a:pt x="25" y="13"/>
                    <a:pt x="27" y="7"/>
                    <a:pt x="29" y="0"/>
                  </a:cubicBezTo>
                  <a:cubicBezTo>
                    <a:pt x="30" y="1"/>
                    <a:pt x="30" y="2"/>
                    <a:pt x="30" y="3"/>
                  </a:cubicBezTo>
                  <a:cubicBezTo>
                    <a:pt x="32" y="8"/>
                    <a:pt x="34" y="14"/>
                    <a:pt x="36" y="20"/>
                  </a:cubicBezTo>
                  <a:cubicBezTo>
                    <a:pt x="36" y="22"/>
                    <a:pt x="37" y="22"/>
                    <a:pt x="39" y="22"/>
                  </a:cubicBezTo>
                  <a:cubicBezTo>
                    <a:pt x="45" y="22"/>
                    <a:pt x="51" y="22"/>
                    <a:pt x="57" y="22"/>
                  </a:cubicBezTo>
                  <a:cubicBezTo>
                    <a:pt x="58" y="22"/>
                    <a:pt x="58" y="22"/>
                    <a:pt x="59" y="22"/>
                  </a:cubicBezTo>
                  <a:cubicBezTo>
                    <a:pt x="59" y="22"/>
                    <a:pt x="59" y="22"/>
                    <a:pt x="59" y="22"/>
                  </a:cubicBezTo>
                  <a:cubicBezTo>
                    <a:pt x="59" y="23"/>
                    <a:pt x="58" y="23"/>
                    <a:pt x="58" y="24"/>
                  </a:cubicBezTo>
                  <a:cubicBezTo>
                    <a:pt x="53" y="27"/>
                    <a:pt x="48" y="31"/>
                    <a:pt x="43" y="34"/>
                  </a:cubicBezTo>
                  <a:cubicBezTo>
                    <a:pt x="41" y="35"/>
                    <a:pt x="41" y="36"/>
                    <a:pt x="42" y="38"/>
                  </a:cubicBezTo>
                  <a:cubicBezTo>
                    <a:pt x="44" y="44"/>
                    <a:pt x="46" y="50"/>
                    <a:pt x="48" y="56"/>
                  </a:cubicBezTo>
                  <a:cubicBezTo>
                    <a:pt x="48" y="56"/>
                    <a:pt x="48" y="56"/>
                    <a:pt x="48" y="57"/>
                  </a:cubicBezTo>
                  <a:cubicBezTo>
                    <a:pt x="42" y="53"/>
                    <a:pt x="36" y="48"/>
                    <a:pt x="30" y="44"/>
                  </a:cubicBezTo>
                  <a:cubicBezTo>
                    <a:pt x="23" y="48"/>
                    <a:pt x="17" y="53"/>
                    <a:pt x="11" y="58"/>
                  </a:cubicBezTo>
                  <a:cubicBezTo>
                    <a:pt x="13" y="50"/>
                    <a:pt x="16" y="43"/>
                    <a:pt x="18" y="36"/>
                  </a:cubicBezTo>
                  <a:cubicBezTo>
                    <a:pt x="12" y="31"/>
                    <a:pt x="6" y="27"/>
                    <a:pt x="0" y="23"/>
                  </a:cubicBezTo>
                  <a:cubicBezTo>
                    <a:pt x="0" y="22"/>
                    <a:pt x="0" y="22"/>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4" name="Freeform 10">
              <a:extLst>
                <a:ext uri="{FF2B5EF4-FFF2-40B4-BE49-F238E27FC236}">
                  <a16:creationId xmlns:a16="http://schemas.microsoft.com/office/drawing/2014/main" id="{DD5F860F-9525-4C84-8B61-C990432414BD}"/>
                </a:ext>
              </a:extLst>
            </p:cNvPr>
            <p:cNvSpPr>
              <a:spLocks/>
            </p:cNvSpPr>
            <p:nvPr/>
          </p:nvSpPr>
          <p:spPr bwMode="auto">
            <a:xfrm>
              <a:off x="2450548" y="3279085"/>
              <a:ext cx="198682" cy="192925"/>
            </a:xfrm>
            <a:custGeom>
              <a:avLst/>
              <a:gdLst>
                <a:gd name="T0" fmla="*/ 11 w 59"/>
                <a:gd name="T1" fmla="*/ 57 h 57"/>
                <a:gd name="T2" fmla="*/ 17 w 59"/>
                <a:gd name="T3" fmla="*/ 38 h 57"/>
                <a:gd name="T4" fmla="*/ 18 w 59"/>
                <a:gd name="T5" fmla="*/ 37 h 57"/>
                <a:gd name="T6" fmla="*/ 17 w 59"/>
                <a:gd name="T7" fmla="*/ 34 h 57"/>
                <a:gd name="T8" fmla="*/ 0 w 59"/>
                <a:gd name="T9" fmla="*/ 22 h 57"/>
                <a:gd name="T10" fmla="*/ 2 w 59"/>
                <a:gd name="T11" fmla="*/ 22 h 57"/>
                <a:gd name="T12" fmla="*/ 21 w 59"/>
                <a:gd name="T13" fmla="*/ 22 h 57"/>
                <a:gd name="T14" fmla="*/ 23 w 59"/>
                <a:gd name="T15" fmla="*/ 20 h 57"/>
                <a:gd name="T16" fmla="*/ 30 w 59"/>
                <a:gd name="T17" fmla="*/ 0 h 57"/>
                <a:gd name="T18" fmla="*/ 30 w 59"/>
                <a:gd name="T19" fmla="*/ 2 h 57"/>
                <a:gd name="T20" fmla="*/ 36 w 59"/>
                <a:gd name="T21" fmla="*/ 20 h 57"/>
                <a:gd name="T22" fmla="*/ 39 w 59"/>
                <a:gd name="T23" fmla="*/ 22 h 57"/>
                <a:gd name="T24" fmla="*/ 57 w 59"/>
                <a:gd name="T25" fmla="*/ 22 h 57"/>
                <a:gd name="T26" fmla="*/ 59 w 59"/>
                <a:gd name="T27" fmla="*/ 22 h 57"/>
                <a:gd name="T28" fmla="*/ 58 w 59"/>
                <a:gd name="T29" fmla="*/ 23 h 57"/>
                <a:gd name="T30" fmla="*/ 42 w 59"/>
                <a:gd name="T31" fmla="*/ 34 h 57"/>
                <a:gd name="T32" fmla="*/ 42 w 59"/>
                <a:gd name="T33" fmla="*/ 37 h 57"/>
                <a:gd name="T34" fmla="*/ 47 w 59"/>
                <a:gd name="T35" fmla="*/ 55 h 57"/>
                <a:gd name="T36" fmla="*/ 48 w 59"/>
                <a:gd name="T37" fmla="*/ 57 h 57"/>
                <a:gd name="T38" fmla="*/ 30 w 59"/>
                <a:gd name="T39" fmla="*/ 44 h 57"/>
                <a:gd name="T40" fmla="*/ 11 w 59"/>
                <a:gd name="T4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57">
                  <a:moveTo>
                    <a:pt x="11" y="57"/>
                  </a:moveTo>
                  <a:cubicBezTo>
                    <a:pt x="13" y="51"/>
                    <a:pt x="15" y="44"/>
                    <a:pt x="17" y="38"/>
                  </a:cubicBezTo>
                  <a:cubicBezTo>
                    <a:pt x="17" y="38"/>
                    <a:pt x="17" y="37"/>
                    <a:pt x="18" y="37"/>
                  </a:cubicBezTo>
                  <a:cubicBezTo>
                    <a:pt x="18" y="36"/>
                    <a:pt x="18" y="35"/>
                    <a:pt x="17" y="34"/>
                  </a:cubicBezTo>
                  <a:cubicBezTo>
                    <a:pt x="11" y="30"/>
                    <a:pt x="6" y="26"/>
                    <a:pt x="0" y="22"/>
                  </a:cubicBezTo>
                  <a:cubicBezTo>
                    <a:pt x="1" y="22"/>
                    <a:pt x="2" y="22"/>
                    <a:pt x="2" y="22"/>
                  </a:cubicBezTo>
                  <a:cubicBezTo>
                    <a:pt x="8" y="22"/>
                    <a:pt x="14" y="22"/>
                    <a:pt x="21" y="22"/>
                  </a:cubicBezTo>
                  <a:cubicBezTo>
                    <a:pt x="22" y="22"/>
                    <a:pt x="23" y="21"/>
                    <a:pt x="23" y="20"/>
                  </a:cubicBezTo>
                  <a:cubicBezTo>
                    <a:pt x="25" y="13"/>
                    <a:pt x="27" y="7"/>
                    <a:pt x="30" y="0"/>
                  </a:cubicBezTo>
                  <a:cubicBezTo>
                    <a:pt x="30" y="1"/>
                    <a:pt x="30" y="2"/>
                    <a:pt x="30" y="2"/>
                  </a:cubicBezTo>
                  <a:cubicBezTo>
                    <a:pt x="32" y="8"/>
                    <a:pt x="34" y="14"/>
                    <a:pt x="36" y="20"/>
                  </a:cubicBezTo>
                  <a:cubicBezTo>
                    <a:pt x="37" y="21"/>
                    <a:pt x="37" y="22"/>
                    <a:pt x="39" y="22"/>
                  </a:cubicBezTo>
                  <a:cubicBezTo>
                    <a:pt x="45" y="22"/>
                    <a:pt x="51" y="22"/>
                    <a:pt x="57" y="22"/>
                  </a:cubicBezTo>
                  <a:cubicBezTo>
                    <a:pt x="58" y="22"/>
                    <a:pt x="58" y="22"/>
                    <a:pt x="59" y="22"/>
                  </a:cubicBezTo>
                  <a:cubicBezTo>
                    <a:pt x="59" y="23"/>
                    <a:pt x="58" y="23"/>
                    <a:pt x="58" y="23"/>
                  </a:cubicBezTo>
                  <a:cubicBezTo>
                    <a:pt x="53" y="27"/>
                    <a:pt x="48" y="31"/>
                    <a:pt x="42" y="34"/>
                  </a:cubicBezTo>
                  <a:cubicBezTo>
                    <a:pt x="41" y="35"/>
                    <a:pt x="41" y="36"/>
                    <a:pt x="42" y="37"/>
                  </a:cubicBezTo>
                  <a:cubicBezTo>
                    <a:pt x="44" y="43"/>
                    <a:pt x="46" y="49"/>
                    <a:pt x="47" y="55"/>
                  </a:cubicBezTo>
                  <a:cubicBezTo>
                    <a:pt x="48" y="55"/>
                    <a:pt x="48" y="56"/>
                    <a:pt x="48" y="57"/>
                  </a:cubicBezTo>
                  <a:cubicBezTo>
                    <a:pt x="42" y="52"/>
                    <a:pt x="36" y="48"/>
                    <a:pt x="30" y="44"/>
                  </a:cubicBezTo>
                  <a:cubicBezTo>
                    <a:pt x="24" y="48"/>
                    <a:pt x="18" y="52"/>
                    <a:pt x="11" y="5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5" name="Freeform 11">
              <a:extLst>
                <a:ext uri="{FF2B5EF4-FFF2-40B4-BE49-F238E27FC236}">
                  <a16:creationId xmlns:a16="http://schemas.microsoft.com/office/drawing/2014/main" id="{94A20167-5221-4BBD-9BA9-A9FD39D85A17}"/>
                </a:ext>
              </a:extLst>
            </p:cNvPr>
            <p:cNvSpPr>
              <a:spLocks/>
            </p:cNvSpPr>
            <p:nvPr/>
          </p:nvSpPr>
          <p:spPr bwMode="auto">
            <a:xfrm>
              <a:off x="3369096" y="3313638"/>
              <a:ext cx="184286" cy="89264"/>
            </a:xfrm>
            <a:custGeom>
              <a:avLst/>
              <a:gdLst>
                <a:gd name="T0" fmla="*/ 0 w 54"/>
                <a:gd name="T1" fmla="*/ 13 h 27"/>
                <a:gd name="T2" fmla="*/ 54 w 54"/>
                <a:gd name="T3" fmla="*/ 13 h 27"/>
                <a:gd name="T4" fmla="*/ 53 w 54"/>
                <a:gd name="T5" fmla="*/ 13 h 27"/>
                <a:gd name="T6" fmla="*/ 28 w 54"/>
                <a:gd name="T7" fmla="*/ 26 h 27"/>
                <a:gd name="T8" fmla="*/ 8 w 54"/>
                <a:gd name="T9" fmla="*/ 20 h 27"/>
                <a:gd name="T10" fmla="*/ 0 w 54"/>
                <a:gd name="T11" fmla="*/ 13 h 27"/>
              </a:gdLst>
              <a:ahLst/>
              <a:cxnLst>
                <a:cxn ang="0">
                  <a:pos x="T0" y="T1"/>
                </a:cxn>
                <a:cxn ang="0">
                  <a:pos x="T2" y="T3"/>
                </a:cxn>
                <a:cxn ang="0">
                  <a:pos x="T4" y="T5"/>
                </a:cxn>
                <a:cxn ang="0">
                  <a:pos x="T6" y="T7"/>
                </a:cxn>
                <a:cxn ang="0">
                  <a:pos x="T8" y="T9"/>
                </a:cxn>
                <a:cxn ang="0">
                  <a:pos x="T10" y="T11"/>
                </a:cxn>
              </a:cxnLst>
              <a:rect l="0" t="0" r="r" b="b"/>
              <a:pathLst>
                <a:path w="54" h="27">
                  <a:moveTo>
                    <a:pt x="0" y="13"/>
                  </a:moveTo>
                  <a:cubicBezTo>
                    <a:pt x="19" y="2"/>
                    <a:pt x="37" y="0"/>
                    <a:pt x="54" y="13"/>
                  </a:cubicBezTo>
                  <a:cubicBezTo>
                    <a:pt x="54" y="13"/>
                    <a:pt x="54" y="13"/>
                    <a:pt x="53" y="13"/>
                  </a:cubicBezTo>
                  <a:cubicBezTo>
                    <a:pt x="46" y="20"/>
                    <a:pt x="38" y="25"/>
                    <a:pt x="28" y="26"/>
                  </a:cubicBezTo>
                  <a:cubicBezTo>
                    <a:pt x="20" y="27"/>
                    <a:pt x="14" y="25"/>
                    <a:pt x="8" y="20"/>
                  </a:cubicBezTo>
                  <a:cubicBezTo>
                    <a:pt x="5" y="18"/>
                    <a:pt x="3" y="16"/>
                    <a:pt x="0" y="1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6" name="Freeform 12">
              <a:extLst>
                <a:ext uri="{FF2B5EF4-FFF2-40B4-BE49-F238E27FC236}">
                  <a16:creationId xmlns:a16="http://schemas.microsoft.com/office/drawing/2014/main" id="{E2884BB2-8A04-47E6-A471-91B7E3F74827}"/>
                </a:ext>
              </a:extLst>
            </p:cNvPr>
            <p:cNvSpPr>
              <a:spLocks/>
            </p:cNvSpPr>
            <p:nvPr/>
          </p:nvSpPr>
          <p:spPr bwMode="auto">
            <a:xfrm>
              <a:off x="2225950" y="3362590"/>
              <a:ext cx="175646" cy="97902"/>
            </a:xfrm>
            <a:custGeom>
              <a:avLst/>
              <a:gdLst>
                <a:gd name="T0" fmla="*/ 52 w 52"/>
                <a:gd name="T1" fmla="*/ 8 h 29"/>
                <a:gd name="T2" fmla="*/ 28 w 52"/>
                <a:gd name="T3" fmla="*/ 28 h 29"/>
                <a:gd name="T4" fmla="*/ 0 w 52"/>
                <a:gd name="T5" fmla="*/ 22 h 29"/>
                <a:gd name="T6" fmla="*/ 52 w 52"/>
                <a:gd name="T7" fmla="*/ 8 h 29"/>
              </a:gdLst>
              <a:ahLst/>
              <a:cxnLst>
                <a:cxn ang="0">
                  <a:pos x="T0" y="T1"/>
                </a:cxn>
                <a:cxn ang="0">
                  <a:pos x="T2" y="T3"/>
                </a:cxn>
                <a:cxn ang="0">
                  <a:pos x="T4" y="T5"/>
                </a:cxn>
                <a:cxn ang="0">
                  <a:pos x="T6" y="T7"/>
                </a:cxn>
              </a:cxnLst>
              <a:rect l="0" t="0" r="r" b="b"/>
              <a:pathLst>
                <a:path w="52" h="29">
                  <a:moveTo>
                    <a:pt x="52" y="8"/>
                  </a:moveTo>
                  <a:cubicBezTo>
                    <a:pt x="47" y="19"/>
                    <a:pt x="40" y="26"/>
                    <a:pt x="28" y="28"/>
                  </a:cubicBezTo>
                  <a:cubicBezTo>
                    <a:pt x="18" y="29"/>
                    <a:pt x="9" y="26"/>
                    <a:pt x="0" y="22"/>
                  </a:cubicBezTo>
                  <a:cubicBezTo>
                    <a:pt x="7" y="8"/>
                    <a:pt x="35" y="0"/>
                    <a:pt x="52" y="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7" name="Freeform 13">
              <a:extLst>
                <a:ext uri="{FF2B5EF4-FFF2-40B4-BE49-F238E27FC236}">
                  <a16:creationId xmlns:a16="http://schemas.microsoft.com/office/drawing/2014/main" id="{392E20A6-6A12-4538-B370-57DD1D6A3DF4}"/>
                </a:ext>
              </a:extLst>
            </p:cNvPr>
            <p:cNvSpPr>
              <a:spLocks/>
            </p:cNvSpPr>
            <p:nvPr/>
          </p:nvSpPr>
          <p:spPr bwMode="auto">
            <a:xfrm>
              <a:off x="1811307" y="2927790"/>
              <a:ext cx="126696" cy="132455"/>
            </a:xfrm>
            <a:custGeom>
              <a:avLst/>
              <a:gdLst>
                <a:gd name="T0" fmla="*/ 0 w 37"/>
                <a:gd name="T1" fmla="*/ 0 h 39"/>
                <a:gd name="T2" fmla="*/ 37 w 37"/>
                <a:gd name="T3" fmla="*/ 38 h 39"/>
                <a:gd name="T4" fmla="*/ 23 w 37"/>
                <a:gd name="T5" fmla="*/ 37 h 39"/>
                <a:gd name="T6" fmla="*/ 5 w 37"/>
                <a:gd name="T7" fmla="*/ 21 h 39"/>
                <a:gd name="T8" fmla="*/ 0 w 37"/>
                <a:gd name="T9" fmla="*/ 0 h 39"/>
              </a:gdLst>
              <a:ahLst/>
              <a:cxnLst>
                <a:cxn ang="0">
                  <a:pos x="T0" y="T1"/>
                </a:cxn>
                <a:cxn ang="0">
                  <a:pos x="T2" y="T3"/>
                </a:cxn>
                <a:cxn ang="0">
                  <a:pos x="T4" y="T5"/>
                </a:cxn>
                <a:cxn ang="0">
                  <a:pos x="T6" y="T7"/>
                </a:cxn>
                <a:cxn ang="0">
                  <a:pos x="T8" y="T9"/>
                </a:cxn>
              </a:cxnLst>
              <a:rect l="0" t="0" r="r" b="b"/>
              <a:pathLst>
                <a:path w="37" h="39">
                  <a:moveTo>
                    <a:pt x="0" y="0"/>
                  </a:moveTo>
                  <a:cubicBezTo>
                    <a:pt x="22" y="4"/>
                    <a:pt x="32" y="17"/>
                    <a:pt x="37" y="38"/>
                  </a:cubicBezTo>
                  <a:cubicBezTo>
                    <a:pt x="32" y="39"/>
                    <a:pt x="27" y="38"/>
                    <a:pt x="23" y="37"/>
                  </a:cubicBezTo>
                  <a:cubicBezTo>
                    <a:pt x="14" y="35"/>
                    <a:pt x="8" y="29"/>
                    <a:pt x="5" y="21"/>
                  </a:cubicBezTo>
                  <a:cubicBezTo>
                    <a:pt x="1" y="15"/>
                    <a:pt x="0" y="8"/>
                    <a:pt x="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8" name="Freeform 14">
              <a:extLst>
                <a:ext uri="{FF2B5EF4-FFF2-40B4-BE49-F238E27FC236}">
                  <a16:creationId xmlns:a16="http://schemas.microsoft.com/office/drawing/2014/main" id="{671A11F3-FD5C-42DA-A5A1-0E2B93548CD1}"/>
                </a:ext>
              </a:extLst>
            </p:cNvPr>
            <p:cNvSpPr>
              <a:spLocks/>
            </p:cNvSpPr>
            <p:nvPr/>
          </p:nvSpPr>
          <p:spPr bwMode="auto">
            <a:xfrm>
              <a:off x="2076218" y="3316519"/>
              <a:ext cx="181405" cy="86384"/>
            </a:xfrm>
            <a:custGeom>
              <a:avLst/>
              <a:gdLst>
                <a:gd name="T0" fmla="*/ 53 w 53"/>
                <a:gd name="T1" fmla="*/ 12 h 26"/>
                <a:gd name="T2" fmla="*/ 38 w 53"/>
                <a:gd name="T3" fmla="*/ 23 h 26"/>
                <a:gd name="T4" fmla="*/ 21 w 53"/>
                <a:gd name="T5" fmla="*/ 24 h 26"/>
                <a:gd name="T6" fmla="*/ 0 w 53"/>
                <a:gd name="T7" fmla="*/ 12 h 26"/>
                <a:gd name="T8" fmla="*/ 53 w 53"/>
                <a:gd name="T9" fmla="*/ 12 h 26"/>
              </a:gdLst>
              <a:ahLst/>
              <a:cxnLst>
                <a:cxn ang="0">
                  <a:pos x="T0" y="T1"/>
                </a:cxn>
                <a:cxn ang="0">
                  <a:pos x="T2" y="T3"/>
                </a:cxn>
                <a:cxn ang="0">
                  <a:pos x="T4" y="T5"/>
                </a:cxn>
                <a:cxn ang="0">
                  <a:pos x="T6" y="T7"/>
                </a:cxn>
                <a:cxn ang="0">
                  <a:pos x="T8" y="T9"/>
                </a:cxn>
              </a:cxnLst>
              <a:rect l="0" t="0" r="r" b="b"/>
              <a:pathLst>
                <a:path w="53" h="26">
                  <a:moveTo>
                    <a:pt x="53" y="12"/>
                  </a:moveTo>
                  <a:cubicBezTo>
                    <a:pt x="49" y="17"/>
                    <a:pt x="44" y="21"/>
                    <a:pt x="38" y="23"/>
                  </a:cubicBezTo>
                  <a:cubicBezTo>
                    <a:pt x="33" y="26"/>
                    <a:pt x="27" y="26"/>
                    <a:pt x="21" y="24"/>
                  </a:cubicBezTo>
                  <a:cubicBezTo>
                    <a:pt x="13" y="22"/>
                    <a:pt x="6" y="18"/>
                    <a:pt x="0" y="12"/>
                  </a:cubicBezTo>
                  <a:cubicBezTo>
                    <a:pt x="13" y="0"/>
                    <a:pt x="36" y="0"/>
                    <a:pt x="53" y="1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29" name="Freeform 15">
              <a:extLst>
                <a:ext uri="{FF2B5EF4-FFF2-40B4-BE49-F238E27FC236}">
                  <a16:creationId xmlns:a16="http://schemas.microsoft.com/office/drawing/2014/main" id="{6322E80C-0E79-4F5E-9E46-336F7E6C2AE4}"/>
                </a:ext>
              </a:extLst>
            </p:cNvPr>
            <p:cNvSpPr>
              <a:spLocks/>
            </p:cNvSpPr>
            <p:nvPr/>
          </p:nvSpPr>
          <p:spPr bwMode="auto">
            <a:xfrm>
              <a:off x="3228003" y="3376987"/>
              <a:ext cx="172768" cy="83505"/>
            </a:xfrm>
            <a:custGeom>
              <a:avLst/>
              <a:gdLst>
                <a:gd name="T0" fmla="*/ 0 w 51"/>
                <a:gd name="T1" fmla="*/ 4 h 25"/>
                <a:gd name="T2" fmla="*/ 29 w 51"/>
                <a:gd name="T3" fmla="*/ 2 h 25"/>
                <a:gd name="T4" fmla="*/ 51 w 51"/>
                <a:gd name="T5" fmla="*/ 17 h 25"/>
                <a:gd name="T6" fmla="*/ 38 w 51"/>
                <a:gd name="T7" fmla="*/ 23 h 25"/>
                <a:gd name="T8" fmla="*/ 16 w 51"/>
                <a:gd name="T9" fmla="*/ 22 h 25"/>
                <a:gd name="T10" fmla="*/ 0 w 51"/>
                <a:gd name="T11" fmla="*/ 4 h 25"/>
              </a:gdLst>
              <a:ahLst/>
              <a:cxnLst>
                <a:cxn ang="0">
                  <a:pos x="T0" y="T1"/>
                </a:cxn>
                <a:cxn ang="0">
                  <a:pos x="T2" y="T3"/>
                </a:cxn>
                <a:cxn ang="0">
                  <a:pos x="T4" y="T5"/>
                </a:cxn>
                <a:cxn ang="0">
                  <a:pos x="T6" y="T7"/>
                </a:cxn>
                <a:cxn ang="0">
                  <a:pos x="T8" y="T9"/>
                </a:cxn>
                <a:cxn ang="0">
                  <a:pos x="T10" y="T11"/>
                </a:cxn>
              </a:cxnLst>
              <a:rect l="0" t="0" r="r" b="b"/>
              <a:pathLst>
                <a:path w="51" h="25">
                  <a:moveTo>
                    <a:pt x="0" y="4"/>
                  </a:moveTo>
                  <a:cubicBezTo>
                    <a:pt x="9" y="1"/>
                    <a:pt x="19" y="0"/>
                    <a:pt x="29" y="2"/>
                  </a:cubicBezTo>
                  <a:cubicBezTo>
                    <a:pt x="38" y="4"/>
                    <a:pt x="45" y="10"/>
                    <a:pt x="51" y="17"/>
                  </a:cubicBezTo>
                  <a:cubicBezTo>
                    <a:pt x="47" y="20"/>
                    <a:pt x="43" y="22"/>
                    <a:pt x="38" y="23"/>
                  </a:cubicBezTo>
                  <a:cubicBezTo>
                    <a:pt x="31" y="24"/>
                    <a:pt x="23" y="25"/>
                    <a:pt x="16" y="22"/>
                  </a:cubicBezTo>
                  <a:cubicBezTo>
                    <a:pt x="8" y="18"/>
                    <a:pt x="3" y="12"/>
                    <a:pt x="0" y="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0" name="Freeform 16">
              <a:extLst>
                <a:ext uri="{FF2B5EF4-FFF2-40B4-BE49-F238E27FC236}">
                  <a16:creationId xmlns:a16="http://schemas.microsoft.com/office/drawing/2014/main" id="{E512F5C2-2AEB-4851-A43E-0E6B5DE63D6B}"/>
                </a:ext>
              </a:extLst>
            </p:cNvPr>
            <p:cNvSpPr>
              <a:spLocks/>
            </p:cNvSpPr>
            <p:nvPr/>
          </p:nvSpPr>
          <p:spPr bwMode="auto">
            <a:xfrm>
              <a:off x="3694476" y="2927790"/>
              <a:ext cx="123816" cy="132455"/>
            </a:xfrm>
            <a:custGeom>
              <a:avLst/>
              <a:gdLst>
                <a:gd name="T0" fmla="*/ 0 w 37"/>
                <a:gd name="T1" fmla="*/ 38 h 39"/>
                <a:gd name="T2" fmla="*/ 37 w 37"/>
                <a:gd name="T3" fmla="*/ 0 h 39"/>
                <a:gd name="T4" fmla="*/ 36 w 37"/>
                <a:gd name="T5" fmla="*/ 7 h 39"/>
                <a:gd name="T6" fmla="*/ 29 w 37"/>
                <a:gd name="T7" fmla="*/ 26 h 39"/>
                <a:gd name="T8" fmla="*/ 0 w 37"/>
                <a:gd name="T9" fmla="*/ 38 h 39"/>
              </a:gdLst>
              <a:ahLst/>
              <a:cxnLst>
                <a:cxn ang="0">
                  <a:pos x="T0" y="T1"/>
                </a:cxn>
                <a:cxn ang="0">
                  <a:pos x="T2" y="T3"/>
                </a:cxn>
                <a:cxn ang="0">
                  <a:pos x="T4" y="T5"/>
                </a:cxn>
                <a:cxn ang="0">
                  <a:pos x="T6" y="T7"/>
                </a:cxn>
                <a:cxn ang="0">
                  <a:pos x="T8" y="T9"/>
                </a:cxn>
              </a:cxnLst>
              <a:rect l="0" t="0" r="r" b="b"/>
              <a:pathLst>
                <a:path w="37" h="39">
                  <a:moveTo>
                    <a:pt x="0" y="38"/>
                  </a:moveTo>
                  <a:cubicBezTo>
                    <a:pt x="5" y="17"/>
                    <a:pt x="15" y="4"/>
                    <a:pt x="37" y="0"/>
                  </a:cubicBezTo>
                  <a:cubicBezTo>
                    <a:pt x="37" y="3"/>
                    <a:pt x="37" y="5"/>
                    <a:pt x="36" y="7"/>
                  </a:cubicBezTo>
                  <a:cubicBezTo>
                    <a:pt x="36" y="14"/>
                    <a:pt x="33" y="21"/>
                    <a:pt x="29" y="26"/>
                  </a:cubicBezTo>
                  <a:cubicBezTo>
                    <a:pt x="22" y="36"/>
                    <a:pt x="12" y="39"/>
                    <a:pt x="0" y="3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1" name="Freeform 17">
              <a:extLst>
                <a:ext uri="{FF2B5EF4-FFF2-40B4-BE49-F238E27FC236}">
                  <a16:creationId xmlns:a16="http://schemas.microsoft.com/office/drawing/2014/main" id="{23A9F56B-3209-497A-B51E-9E1542090942}"/>
                </a:ext>
              </a:extLst>
            </p:cNvPr>
            <p:cNvSpPr>
              <a:spLocks/>
            </p:cNvSpPr>
            <p:nvPr/>
          </p:nvSpPr>
          <p:spPr bwMode="auto">
            <a:xfrm>
              <a:off x="3613851" y="3080403"/>
              <a:ext cx="152611" cy="115179"/>
            </a:xfrm>
            <a:custGeom>
              <a:avLst/>
              <a:gdLst>
                <a:gd name="T0" fmla="*/ 45 w 45"/>
                <a:gd name="T1" fmla="*/ 3 h 34"/>
                <a:gd name="T2" fmla="*/ 40 w 45"/>
                <a:gd name="T3" fmla="*/ 15 h 34"/>
                <a:gd name="T4" fmla="*/ 21 w 45"/>
                <a:gd name="T5" fmla="*/ 32 h 34"/>
                <a:gd name="T6" fmla="*/ 0 w 45"/>
                <a:gd name="T7" fmla="*/ 30 h 34"/>
                <a:gd name="T8" fmla="*/ 45 w 45"/>
                <a:gd name="T9" fmla="*/ 3 h 34"/>
              </a:gdLst>
              <a:ahLst/>
              <a:cxnLst>
                <a:cxn ang="0">
                  <a:pos x="T0" y="T1"/>
                </a:cxn>
                <a:cxn ang="0">
                  <a:pos x="T2" y="T3"/>
                </a:cxn>
                <a:cxn ang="0">
                  <a:pos x="T4" y="T5"/>
                </a:cxn>
                <a:cxn ang="0">
                  <a:pos x="T6" y="T7"/>
                </a:cxn>
                <a:cxn ang="0">
                  <a:pos x="T8" y="T9"/>
                </a:cxn>
              </a:cxnLst>
              <a:rect l="0" t="0" r="r" b="b"/>
              <a:pathLst>
                <a:path w="45" h="34">
                  <a:moveTo>
                    <a:pt x="45" y="3"/>
                  </a:moveTo>
                  <a:cubicBezTo>
                    <a:pt x="44" y="8"/>
                    <a:pt x="43" y="12"/>
                    <a:pt x="40" y="15"/>
                  </a:cubicBezTo>
                  <a:cubicBezTo>
                    <a:pt x="36" y="23"/>
                    <a:pt x="30" y="29"/>
                    <a:pt x="21" y="32"/>
                  </a:cubicBezTo>
                  <a:cubicBezTo>
                    <a:pt x="14" y="34"/>
                    <a:pt x="7" y="33"/>
                    <a:pt x="0" y="30"/>
                  </a:cubicBezTo>
                  <a:cubicBezTo>
                    <a:pt x="5" y="13"/>
                    <a:pt x="29" y="0"/>
                    <a:pt x="45" y="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2" name="Freeform 18">
              <a:extLst>
                <a:ext uri="{FF2B5EF4-FFF2-40B4-BE49-F238E27FC236}">
                  <a16:creationId xmlns:a16="http://schemas.microsoft.com/office/drawing/2014/main" id="{4627B175-C8D1-457F-88B9-C6A8304CBB17}"/>
                </a:ext>
              </a:extLst>
            </p:cNvPr>
            <p:cNvSpPr>
              <a:spLocks/>
            </p:cNvSpPr>
            <p:nvPr/>
          </p:nvSpPr>
          <p:spPr bwMode="auto">
            <a:xfrm>
              <a:off x="1863137" y="3089040"/>
              <a:ext cx="152611" cy="106541"/>
            </a:xfrm>
            <a:custGeom>
              <a:avLst/>
              <a:gdLst>
                <a:gd name="T0" fmla="*/ 0 w 45"/>
                <a:gd name="T1" fmla="*/ 1 h 32"/>
                <a:gd name="T2" fmla="*/ 45 w 45"/>
                <a:gd name="T3" fmla="*/ 29 h 32"/>
                <a:gd name="T4" fmla="*/ 35 w 45"/>
                <a:gd name="T5" fmla="*/ 31 h 32"/>
                <a:gd name="T6" fmla="*/ 10 w 45"/>
                <a:gd name="T7" fmla="*/ 22 h 32"/>
                <a:gd name="T8" fmla="*/ 0 w 45"/>
                <a:gd name="T9" fmla="*/ 2 h 32"/>
                <a:gd name="T10" fmla="*/ 0 w 45"/>
                <a:gd name="T11" fmla="*/ 1 h 32"/>
              </a:gdLst>
              <a:ahLst/>
              <a:cxnLst>
                <a:cxn ang="0">
                  <a:pos x="T0" y="T1"/>
                </a:cxn>
                <a:cxn ang="0">
                  <a:pos x="T2" y="T3"/>
                </a:cxn>
                <a:cxn ang="0">
                  <a:pos x="T4" y="T5"/>
                </a:cxn>
                <a:cxn ang="0">
                  <a:pos x="T6" y="T7"/>
                </a:cxn>
                <a:cxn ang="0">
                  <a:pos x="T8" y="T9"/>
                </a:cxn>
                <a:cxn ang="0">
                  <a:pos x="T10" y="T11"/>
                </a:cxn>
              </a:cxnLst>
              <a:rect l="0" t="0" r="r" b="b"/>
              <a:pathLst>
                <a:path w="45" h="32">
                  <a:moveTo>
                    <a:pt x="0" y="1"/>
                  </a:moveTo>
                  <a:cubicBezTo>
                    <a:pt x="21" y="0"/>
                    <a:pt x="34" y="8"/>
                    <a:pt x="45" y="29"/>
                  </a:cubicBezTo>
                  <a:cubicBezTo>
                    <a:pt x="42" y="29"/>
                    <a:pt x="39" y="31"/>
                    <a:pt x="35" y="31"/>
                  </a:cubicBezTo>
                  <a:cubicBezTo>
                    <a:pt x="25" y="32"/>
                    <a:pt x="17" y="29"/>
                    <a:pt x="10" y="22"/>
                  </a:cubicBezTo>
                  <a:cubicBezTo>
                    <a:pt x="5" y="16"/>
                    <a:pt x="2" y="10"/>
                    <a:pt x="0" y="2"/>
                  </a:cubicBezTo>
                  <a:cubicBezTo>
                    <a:pt x="0" y="2"/>
                    <a:pt x="0" y="2"/>
                    <a:pt x="0" y="1"/>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3" name="Freeform 19">
              <a:extLst>
                <a:ext uri="{FF2B5EF4-FFF2-40B4-BE49-F238E27FC236}">
                  <a16:creationId xmlns:a16="http://schemas.microsoft.com/office/drawing/2014/main" id="{5DDDB9E6-19AF-46DA-B672-5E60B27E583A}"/>
                </a:ext>
              </a:extLst>
            </p:cNvPr>
            <p:cNvSpPr>
              <a:spLocks/>
            </p:cNvSpPr>
            <p:nvPr/>
          </p:nvSpPr>
          <p:spPr bwMode="auto">
            <a:xfrm>
              <a:off x="1949521" y="3224376"/>
              <a:ext cx="175646" cy="95023"/>
            </a:xfrm>
            <a:custGeom>
              <a:avLst/>
              <a:gdLst>
                <a:gd name="T0" fmla="*/ 51 w 51"/>
                <a:gd name="T1" fmla="*/ 18 h 28"/>
                <a:gd name="T2" fmla="*/ 19 w 51"/>
                <a:gd name="T3" fmla="*/ 23 h 28"/>
                <a:gd name="T4" fmla="*/ 0 w 51"/>
                <a:gd name="T5" fmla="*/ 4 h 28"/>
                <a:gd name="T6" fmla="*/ 22 w 51"/>
                <a:gd name="T7" fmla="*/ 1 h 28"/>
                <a:gd name="T8" fmla="*/ 51 w 51"/>
                <a:gd name="T9" fmla="*/ 18 h 28"/>
              </a:gdLst>
              <a:ahLst/>
              <a:cxnLst>
                <a:cxn ang="0">
                  <a:pos x="T0" y="T1"/>
                </a:cxn>
                <a:cxn ang="0">
                  <a:pos x="T2" y="T3"/>
                </a:cxn>
                <a:cxn ang="0">
                  <a:pos x="T4" y="T5"/>
                </a:cxn>
                <a:cxn ang="0">
                  <a:pos x="T6" y="T7"/>
                </a:cxn>
                <a:cxn ang="0">
                  <a:pos x="T8" y="T9"/>
                </a:cxn>
              </a:cxnLst>
              <a:rect l="0" t="0" r="r" b="b"/>
              <a:pathLst>
                <a:path w="51" h="28">
                  <a:moveTo>
                    <a:pt x="51" y="18"/>
                  </a:moveTo>
                  <a:cubicBezTo>
                    <a:pt x="42" y="26"/>
                    <a:pt x="29" y="28"/>
                    <a:pt x="19" y="23"/>
                  </a:cubicBezTo>
                  <a:cubicBezTo>
                    <a:pt x="11" y="18"/>
                    <a:pt x="5" y="12"/>
                    <a:pt x="0" y="4"/>
                  </a:cubicBezTo>
                  <a:cubicBezTo>
                    <a:pt x="7" y="1"/>
                    <a:pt x="15" y="0"/>
                    <a:pt x="22" y="1"/>
                  </a:cubicBezTo>
                  <a:cubicBezTo>
                    <a:pt x="34" y="3"/>
                    <a:pt x="43" y="10"/>
                    <a:pt x="5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4" name="Freeform 20">
              <a:extLst>
                <a:ext uri="{FF2B5EF4-FFF2-40B4-BE49-F238E27FC236}">
                  <a16:creationId xmlns:a16="http://schemas.microsoft.com/office/drawing/2014/main" id="{0997931E-2700-4C03-A236-D2D1A93092D6}"/>
                </a:ext>
              </a:extLst>
            </p:cNvPr>
            <p:cNvSpPr>
              <a:spLocks/>
            </p:cNvSpPr>
            <p:nvPr/>
          </p:nvSpPr>
          <p:spPr bwMode="auto">
            <a:xfrm>
              <a:off x="3507310" y="3209978"/>
              <a:ext cx="172768" cy="109420"/>
            </a:xfrm>
            <a:custGeom>
              <a:avLst/>
              <a:gdLst>
                <a:gd name="T0" fmla="*/ 0 w 51"/>
                <a:gd name="T1" fmla="*/ 22 h 32"/>
                <a:gd name="T2" fmla="*/ 51 w 51"/>
                <a:gd name="T3" fmla="*/ 8 h 32"/>
                <a:gd name="T4" fmla="*/ 47 w 51"/>
                <a:gd name="T5" fmla="*/ 14 h 32"/>
                <a:gd name="T6" fmla="*/ 31 w 51"/>
                <a:gd name="T7" fmla="*/ 27 h 32"/>
                <a:gd name="T8" fmla="*/ 0 w 51"/>
                <a:gd name="T9" fmla="*/ 22 h 32"/>
              </a:gdLst>
              <a:ahLst/>
              <a:cxnLst>
                <a:cxn ang="0">
                  <a:pos x="T0" y="T1"/>
                </a:cxn>
                <a:cxn ang="0">
                  <a:pos x="T2" y="T3"/>
                </a:cxn>
                <a:cxn ang="0">
                  <a:pos x="T4" y="T5"/>
                </a:cxn>
                <a:cxn ang="0">
                  <a:pos x="T6" y="T7"/>
                </a:cxn>
                <a:cxn ang="0">
                  <a:pos x="T8" y="T9"/>
                </a:cxn>
              </a:cxnLst>
              <a:rect l="0" t="0" r="r" b="b"/>
              <a:pathLst>
                <a:path w="51" h="32">
                  <a:moveTo>
                    <a:pt x="0" y="22"/>
                  </a:moveTo>
                  <a:cubicBezTo>
                    <a:pt x="11" y="7"/>
                    <a:pt x="36" y="0"/>
                    <a:pt x="51" y="8"/>
                  </a:cubicBezTo>
                  <a:cubicBezTo>
                    <a:pt x="50" y="10"/>
                    <a:pt x="48" y="12"/>
                    <a:pt x="47" y="14"/>
                  </a:cubicBezTo>
                  <a:cubicBezTo>
                    <a:pt x="43" y="19"/>
                    <a:pt x="38" y="24"/>
                    <a:pt x="31" y="27"/>
                  </a:cubicBezTo>
                  <a:cubicBezTo>
                    <a:pt x="21" y="32"/>
                    <a:pt x="9" y="30"/>
                    <a:pt x="0" y="22"/>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5" name="Freeform 21">
              <a:extLst>
                <a:ext uri="{FF2B5EF4-FFF2-40B4-BE49-F238E27FC236}">
                  <a16:creationId xmlns:a16="http://schemas.microsoft.com/office/drawing/2014/main" id="{194F04E7-A801-4ADD-8B23-D0A5E94C8D98}"/>
                </a:ext>
              </a:extLst>
            </p:cNvPr>
            <p:cNvSpPr>
              <a:spLocks/>
            </p:cNvSpPr>
            <p:nvPr/>
          </p:nvSpPr>
          <p:spPr bwMode="auto">
            <a:xfrm>
              <a:off x="3677199" y="2769420"/>
              <a:ext cx="97902" cy="169889"/>
            </a:xfrm>
            <a:custGeom>
              <a:avLst/>
              <a:gdLst>
                <a:gd name="T0" fmla="*/ 11 w 29"/>
                <a:gd name="T1" fmla="*/ 50 h 50"/>
                <a:gd name="T2" fmla="*/ 13 w 29"/>
                <a:gd name="T3" fmla="*/ 0 h 50"/>
                <a:gd name="T4" fmla="*/ 11 w 29"/>
                <a:gd name="T5" fmla="*/ 50 h 50"/>
              </a:gdLst>
              <a:ahLst/>
              <a:cxnLst>
                <a:cxn ang="0">
                  <a:pos x="T0" y="T1"/>
                </a:cxn>
                <a:cxn ang="0">
                  <a:pos x="T2" y="T3"/>
                </a:cxn>
                <a:cxn ang="0">
                  <a:pos x="T4" y="T5"/>
                </a:cxn>
              </a:cxnLst>
              <a:rect l="0" t="0" r="r" b="b"/>
              <a:pathLst>
                <a:path w="29" h="50">
                  <a:moveTo>
                    <a:pt x="11" y="50"/>
                  </a:moveTo>
                  <a:cubicBezTo>
                    <a:pt x="0" y="32"/>
                    <a:pt x="0" y="18"/>
                    <a:pt x="13" y="0"/>
                  </a:cubicBezTo>
                  <a:cubicBezTo>
                    <a:pt x="29" y="14"/>
                    <a:pt x="29" y="36"/>
                    <a:pt x="11"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6" name="Freeform 22">
              <a:extLst>
                <a:ext uri="{FF2B5EF4-FFF2-40B4-BE49-F238E27FC236}">
                  <a16:creationId xmlns:a16="http://schemas.microsoft.com/office/drawing/2014/main" id="{66331037-7C5E-4E4E-A320-E72B8BBFF196}"/>
                </a:ext>
              </a:extLst>
            </p:cNvPr>
            <p:cNvSpPr>
              <a:spLocks/>
            </p:cNvSpPr>
            <p:nvPr/>
          </p:nvSpPr>
          <p:spPr bwMode="auto">
            <a:xfrm>
              <a:off x="1854498" y="2769420"/>
              <a:ext cx="100780" cy="169889"/>
            </a:xfrm>
            <a:custGeom>
              <a:avLst/>
              <a:gdLst>
                <a:gd name="T0" fmla="*/ 18 w 29"/>
                <a:gd name="T1" fmla="*/ 50 h 50"/>
                <a:gd name="T2" fmla="*/ 16 w 29"/>
                <a:gd name="T3" fmla="*/ 0 h 50"/>
                <a:gd name="T4" fmla="*/ 18 w 29"/>
                <a:gd name="T5" fmla="*/ 50 h 50"/>
              </a:gdLst>
              <a:ahLst/>
              <a:cxnLst>
                <a:cxn ang="0">
                  <a:pos x="T0" y="T1"/>
                </a:cxn>
                <a:cxn ang="0">
                  <a:pos x="T2" y="T3"/>
                </a:cxn>
                <a:cxn ang="0">
                  <a:pos x="T4" y="T5"/>
                </a:cxn>
              </a:cxnLst>
              <a:rect l="0" t="0" r="r" b="b"/>
              <a:pathLst>
                <a:path w="29" h="50">
                  <a:moveTo>
                    <a:pt x="18" y="50"/>
                  </a:moveTo>
                  <a:cubicBezTo>
                    <a:pt x="0" y="36"/>
                    <a:pt x="0" y="14"/>
                    <a:pt x="16" y="0"/>
                  </a:cubicBezTo>
                  <a:cubicBezTo>
                    <a:pt x="28" y="13"/>
                    <a:pt x="29" y="35"/>
                    <a:pt x="18" y="5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7" name="Freeform 23">
              <a:extLst>
                <a:ext uri="{FF2B5EF4-FFF2-40B4-BE49-F238E27FC236}">
                  <a16:creationId xmlns:a16="http://schemas.microsoft.com/office/drawing/2014/main" id="{6E5A4AA6-ABCE-46E6-A8DC-4A09AF1E1952}"/>
                </a:ext>
              </a:extLst>
            </p:cNvPr>
            <p:cNvSpPr>
              <a:spLocks/>
            </p:cNvSpPr>
            <p:nvPr/>
          </p:nvSpPr>
          <p:spPr bwMode="auto">
            <a:xfrm>
              <a:off x="2286418" y="3244531"/>
              <a:ext cx="120937" cy="118059"/>
            </a:xfrm>
            <a:custGeom>
              <a:avLst/>
              <a:gdLst>
                <a:gd name="T0" fmla="*/ 35 w 35"/>
                <a:gd name="T1" fmla="*/ 34 h 35"/>
                <a:gd name="T2" fmla="*/ 3 w 35"/>
                <a:gd name="T3" fmla="*/ 1 h 35"/>
                <a:gd name="T4" fmla="*/ 35 w 35"/>
                <a:gd name="T5" fmla="*/ 34 h 35"/>
              </a:gdLst>
              <a:ahLst/>
              <a:cxnLst>
                <a:cxn ang="0">
                  <a:pos x="T0" y="T1"/>
                </a:cxn>
                <a:cxn ang="0">
                  <a:pos x="T2" y="T3"/>
                </a:cxn>
                <a:cxn ang="0">
                  <a:pos x="T4" y="T5"/>
                </a:cxn>
              </a:cxnLst>
              <a:rect l="0" t="0" r="r" b="b"/>
              <a:pathLst>
                <a:path w="35" h="35">
                  <a:moveTo>
                    <a:pt x="35" y="34"/>
                  </a:moveTo>
                  <a:cubicBezTo>
                    <a:pt x="15" y="35"/>
                    <a:pt x="0" y="24"/>
                    <a:pt x="3" y="1"/>
                  </a:cubicBezTo>
                  <a:cubicBezTo>
                    <a:pt x="17" y="0"/>
                    <a:pt x="35" y="18"/>
                    <a:pt x="35" y="3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8" name="Freeform 24">
              <a:extLst>
                <a:ext uri="{FF2B5EF4-FFF2-40B4-BE49-F238E27FC236}">
                  <a16:creationId xmlns:a16="http://schemas.microsoft.com/office/drawing/2014/main" id="{E8761CA4-D221-48C8-B7BC-6D7B0A6FEED8}"/>
                </a:ext>
              </a:extLst>
            </p:cNvPr>
            <p:cNvSpPr>
              <a:spLocks/>
            </p:cNvSpPr>
            <p:nvPr/>
          </p:nvSpPr>
          <p:spPr bwMode="auto">
            <a:xfrm>
              <a:off x="3472756" y="3112076"/>
              <a:ext cx="97902" cy="149732"/>
            </a:xfrm>
            <a:custGeom>
              <a:avLst/>
              <a:gdLst>
                <a:gd name="T0" fmla="*/ 15 w 29"/>
                <a:gd name="T1" fmla="*/ 0 h 44"/>
                <a:gd name="T2" fmla="*/ 4 w 29"/>
                <a:gd name="T3" fmla="*/ 44 h 44"/>
                <a:gd name="T4" fmla="*/ 1 w 29"/>
                <a:gd name="T5" fmla="*/ 23 h 44"/>
                <a:gd name="T6" fmla="*/ 15 w 29"/>
                <a:gd name="T7" fmla="*/ 0 h 44"/>
              </a:gdLst>
              <a:ahLst/>
              <a:cxnLst>
                <a:cxn ang="0">
                  <a:pos x="T0" y="T1"/>
                </a:cxn>
                <a:cxn ang="0">
                  <a:pos x="T2" y="T3"/>
                </a:cxn>
                <a:cxn ang="0">
                  <a:pos x="T4" y="T5"/>
                </a:cxn>
                <a:cxn ang="0">
                  <a:pos x="T6" y="T7"/>
                </a:cxn>
              </a:cxnLst>
              <a:rect l="0" t="0" r="r" b="b"/>
              <a:pathLst>
                <a:path w="29" h="44">
                  <a:moveTo>
                    <a:pt x="15" y="0"/>
                  </a:moveTo>
                  <a:cubicBezTo>
                    <a:pt x="29" y="18"/>
                    <a:pt x="22" y="35"/>
                    <a:pt x="4" y="44"/>
                  </a:cubicBezTo>
                  <a:cubicBezTo>
                    <a:pt x="2" y="37"/>
                    <a:pt x="0" y="30"/>
                    <a:pt x="1" y="23"/>
                  </a:cubicBezTo>
                  <a:cubicBezTo>
                    <a:pt x="1" y="13"/>
                    <a:pt x="7" y="6"/>
                    <a:pt x="15"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39" name="Freeform 25">
              <a:extLst>
                <a:ext uri="{FF2B5EF4-FFF2-40B4-BE49-F238E27FC236}">
                  <a16:creationId xmlns:a16="http://schemas.microsoft.com/office/drawing/2014/main" id="{21D41812-11B5-497F-A667-FCDCA58ED035}"/>
                </a:ext>
              </a:extLst>
            </p:cNvPr>
            <p:cNvSpPr>
              <a:spLocks/>
            </p:cNvSpPr>
            <p:nvPr/>
          </p:nvSpPr>
          <p:spPr bwMode="auto">
            <a:xfrm>
              <a:off x="1978316" y="3011295"/>
              <a:ext cx="100780" cy="152613"/>
            </a:xfrm>
            <a:custGeom>
              <a:avLst/>
              <a:gdLst>
                <a:gd name="T0" fmla="*/ 18 w 30"/>
                <a:gd name="T1" fmla="*/ 45 h 45"/>
                <a:gd name="T2" fmla="*/ 19 w 30"/>
                <a:gd name="T3" fmla="*/ 0 h 45"/>
                <a:gd name="T4" fmla="*/ 18 w 30"/>
                <a:gd name="T5" fmla="*/ 45 h 45"/>
              </a:gdLst>
              <a:ahLst/>
              <a:cxnLst>
                <a:cxn ang="0">
                  <a:pos x="T0" y="T1"/>
                </a:cxn>
                <a:cxn ang="0">
                  <a:pos x="T2" y="T3"/>
                </a:cxn>
                <a:cxn ang="0">
                  <a:pos x="T4" y="T5"/>
                </a:cxn>
              </a:cxnLst>
              <a:rect l="0" t="0" r="r" b="b"/>
              <a:pathLst>
                <a:path w="30" h="45">
                  <a:moveTo>
                    <a:pt x="18" y="45"/>
                  </a:moveTo>
                  <a:cubicBezTo>
                    <a:pt x="4" y="33"/>
                    <a:pt x="0" y="14"/>
                    <a:pt x="19" y="0"/>
                  </a:cubicBezTo>
                  <a:cubicBezTo>
                    <a:pt x="30" y="9"/>
                    <a:pt x="30" y="34"/>
                    <a:pt x="18" y="4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0" name="Freeform 26">
              <a:extLst>
                <a:ext uri="{FF2B5EF4-FFF2-40B4-BE49-F238E27FC236}">
                  <a16:creationId xmlns:a16="http://schemas.microsoft.com/office/drawing/2014/main" id="{6EE377F1-5B8F-45F4-94B1-52D7768AB537}"/>
                </a:ext>
              </a:extLst>
            </p:cNvPr>
            <p:cNvSpPr>
              <a:spLocks/>
            </p:cNvSpPr>
            <p:nvPr/>
          </p:nvSpPr>
          <p:spPr bwMode="auto">
            <a:xfrm>
              <a:off x="1938003" y="2898995"/>
              <a:ext cx="95021" cy="143973"/>
            </a:xfrm>
            <a:custGeom>
              <a:avLst/>
              <a:gdLst>
                <a:gd name="T0" fmla="*/ 21 w 28"/>
                <a:gd name="T1" fmla="*/ 0 h 43"/>
                <a:gd name="T2" fmla="*/ 9 w 28"/>
                <a:gd name="T3" fmla="*/ 43 h 43"/>
                <a:gd name="T4" fmla="*/ 3 w 28"/>
                <a:gd name="T5" fmla="*/ 18 h 43"/>
                <a:gd name="T6" fmla="*/ 21 w 28"/>
                <a:gd name="T7" fmla="*/ 0 h 43"/>
              </a:gdLst>
              <a:ahLst/>
              <a:cxnLst>
                <a:cxn ang="0">
                  <a:pos x="T0" y="T1"/>
                </a:cxn>
                <a:cxn ang="0">
                  <a:pos x="T2" y="T3"/>
                </a:cxn>
                <a:cxn ang="0">
                  <a:pos x="T4" y="T5"/>
                </a:cxn>
                <a:cxn ang="0">
                  <a:pos x="T6" y="T7"/>
                </a:cxn>
              </a:cxnLst>
              <a:rect l="0" t="0" r="r" b="b"/>
              <a:pathLst>
                <a:path w="28" h="43">
                  <a:moveTo>
                    <a:pt x="21" y="0"/>
                  </a:moveTo>
                  <a:cubicBezTo>
                    <a:pt x="28" y="15"/>
                    <a:pt x="25" y="29"/>
                    <a:pt x="9" y="43"/>
                  </a:cubicBezTo>
                  <a:cubicBezTo>
                    <a:pt x="4" y="35"/>
                    <a:pt x="0" y="27"/>
                    <a:pt x="3" y="18"/>
                  </a:cubicBezTo>
                  <a:cubicBezTo>
                    <a:pt x="6" y="8"/>
                    <a:pt x="13" y="3"/>
                    <a:pt x="21"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1" name="Freeform 27">
              <a:extLst>
                <a:ext uri="{FF2B5EF4-FFF2-40B4-BE49-F238E27FC236}">
                  <a16:creationId xmlns:a16="http://schemas.microsoft.com/office/drawing/2014/main" id="{8C35184C-1527-4B91-9470-C0A29AB8EDF0}"/>
                </a:ext>
              </a:extLst>
            </p:cNvPr>
            <p:cNvSpPr>
              <a:spLocks/>
            </p:cNvSpPr>
            <p:nvPr/>
          </p:nvSpPr>
          <p:spPr bwMode="auto">
            <a:xfrm>
              <a:off x="2076218" y="3112076"/>
              <a:ext cx="95021" cy="149732"/>
            </a:xfrm>
            <a:custGeom>
              <a:avLst/>
              <a:gdLst>
                <a:gd name="T0" fmla="*/ 20 w 28"/>
                <a:gd name="T1" fmla="*/ 44 h 44"/>
                <a:gd name="T2" fmla="*/ 2 w 28"/>
                <a:gd name="T3" fmla="*/ 24 h 44"/>
                <a:gd name="T4" fmla="*/ 9 w 28"/>
                <a:gd name="T5" fmla="*/ 0 h 44"/>
                <a:gd name="T6" fmla="*/ 20 w 28"/>
                <a:gd name="T7" fmla="*/ 44 h 44"/>
              </a:gdLst>
              <a:ahLst/>
              <a:cxnLst>
                <a:cxn ang="0">
                  <a:pos x="T0" y="T1"/>
                </a:cxn>
                <a:cxn ang="0">
                  <a:pos x="T2" y="T3"/>
                </a:cxn>
                <a:cxn ang="0">
                  <a:pos x="T4" y="T5"/>
                </a:cxn>
                <a:cxn ang="0">
                  <a:pos x="T6" y="T7"/>
                </a:cxn>
              </a:cxnLst>
              <a:rect l="0" t="0" r="r" b="b"/>
              <a:pathLst>
                <a:path w="28" h="44">
                  <a:moveTo>
                    <a:pt x="20" y="44"/>
                  </a:moveTo>
                  <a:cubicBezTo>
                    <a:pt x="11" y="39"/>
                    <a:pt x="4" y="34"/>
                    <a:pt x="2" y="24"/>
                  </a:cubicBezTo>
                  <a:cubicBezTo>
                    <a:pt x="0" y="15"/>
                    <a:pt x="4" y="7"/>
                    <a:pt x="9" y="0"/>
                  </a:cubicBezTo>
                  <a:cubicBezTo>
                    <a:pt x="22" y="8"/>
                    <a:pt x="28" y="29"/>
                    <a:pt x="20" y="44"/>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2" name="Freeform 28">
              <a:extLst>
                <a:ext uri="{FF2B5EF4-FFF2-40B4-BE49-F238E27FC236}">
                  <a16:creationId xmlns:a16="http://schemas.microsoft.com/office/drawing/2014/main" id="{EAC753BF-AAFB-4CBB-A98A-190321AB1261}"/>
                </a:ext>
              </a:extLst>
            </p:cNvPr>
            <p:cNvSpPr>
              <a:spLocks/>
            </p:cNvSpPr>
            <p:nvPr/>
          </p:nvSpPr>
          <p:spPr bwMode="auto">
            <a:xfrm>
              <a:off x="3556262" y="3011295"/>
              <a:ext cx="92143" cy="152613"/>
            </a:xfrm>
            <a:custGeom>
              <a:avLst/>
              <a:gdLst>
                <a:gd name="T0" fmla="*/ 8 w 27"/>
                <a:gd name="T1" fmla="*/ 0 h 45"/>
                <a:gd name="T2" fmla="*/ 9 w 27"/>
                <a:gd name="T3" fmla="*/ 45 h 45"/>
                <a:gd name="T4" fmla="*/ 0 w 27"/>
                <a:gd name="T5" fmla="*/ 22 h 45"/>
                <a:gd name="T6" fmla="*/ 8 w 27"/>
                <a:gd name="T7" fmla="*/ 0 h 45"/>
              </a:gdLst>
              <a:ahLst/>
              <a:cxnLst>
                <a:cxn ang="0">
                  <a:pos x="T0" y="T1"/>
                </a:cxn>
                <a:cxn ang="0">
                  <a:pos x="T2" y="T3"/>
                </a:cxn>
                <a:cxn ang="0">
                  <a:pos x="T4" y="T5"/>
                </a:cxn>
                <a:cxn ang="0">
                  <a:pos x="T6" y="T7"/>
                </a:cxn>
              </a:cxnLst>
              <a:rect l="0" t="0" r="r" b="b"/>
              <a:pathLst>
                <a:path w="27" h="45">
                  <a:moveTo>
                    <a:pt x="8" y="0"/>
                  </a:moveTo>
                  <a:cubicBezTo>
                    <a:pt x="27" y="13"/>
                    <a:pt x="25" y="32"/>
                    <a:pt x="9" y="45"/>
                  </a:cubicBezTo>
                  <a:cubicBezTo>
                    <a:pt x="4" y="38"/>
                    <a:pt x="1" y="31"/>
                    <a:pt x="0" y="22"/>
                  </a:cubicBezTo>
                  <a:cubicBezTo>
                    <a:pt x="0" y="14"/>
                    <a:pt x="3" y="7"/>
                    <a:pt x="8"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3" name="Freeform 29">
              <a:extLst>
                <a:ext uri="{FF2B5EF4-FFF2-40B4-BE49-F238E27FC236}">
                  <a16:creationId xmlns:a16="http://schemas.microsoft.com/office/drawing/2014/main" id="{A0CF1453-8A3E-4472-9D92-579188EFA7FE}"/>
                </a:ext>
              </a:extLst>
            </p:cNvPr>
            <p:cNvSpPr>
              <a:spLocks/>
            </p:cNvSpPr>
            <p:nvPr/>
          </p:nvSpPr>
          <p:spPr bwMode="auto">
            <a:xfrm>
              <a:off x="3348940" y="3192701"/>
              <a:ext cx="112298" cy="132455"/>
            </a:xfrm>
            <a:custGeom>
              <a:avLst/>
              <a:gdLst>
                <a:gd name="T0" fmla="*/ 3 w 33"/>
                <a:gd name="T1" fmla="*/ 39 h 39"/>
                <a:gd name="T2" fmla="*/ 25 w 33"/>
                <a:gd name="T3" fmla="*/ 0 h 39"/>
                <a:gd name="T4" fmla="*/ 3 w 33"/>
                <a:gd name="T5" fmla="*/ 39 h 39"/>
              </a:gdLst>
              <a:ahLst/>
              <a:cxnLst>
                <a:cxn ang="0">
                  <a:pos x="T0" y="T1"/>
                </a:cxn>
                <a:cxn ang="0">
                  <a:pos x="T2" y="T3"/>
                </a:cxn>
                <a:cxn ang="0">
                  <a:pos x="T4" y="T5"/>
                </a:cxn>
              </a:cxnLst>
              <a:rect l="0" t="0" r="r" b="b"/>
              <a:pathLst>
                <a:path w="33" h="39">
                  <a:moveTo>
                    <a:pt x="3" y="39"/>
                  </a:moveTo>
                  <a:cubicBezTo>
                    <a:pt x="0" y="23"/>
                    <a:pt x="10" y="4"/>
                    <a:pt x="25" y="0"/>
                  </a:cubicBezTo>
                  <a:cubicBezTo>
                    <a:pt x="33" y="17"/>
                    <a:pt x="27" y="35"/>
                    <a:pt x="3" y="3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4" name="Freeform 30">
              <a:extLst>
                <a:ext uri="{FF2B5EF4-FFF2-40B4-BE49-F238E27FC236}">
                  <a16:creationId xmlns:a16="http://schemas.microsoft.com/office/drawing/2014/main" id="{43569202-94A6-43F7-A43F-F4DD773709BB}"/>
                </a:ext>
              </a:extLst>
            </p:cNvPr>
            <p:cNvSpPr>
              <a:spLocks/>
            </p:cNvSpPr>
            <p:nvPr/>
          </p:nvSpPr>
          <p:spPr bwMode="auto">
            <a:xfrm>
              <a:off x="3225123" y="3247412"/>
              <a:ext cx="106539" cy="112300"/>
            </a:xfrm>
            <a:custGeom>
              <a:avLst/>
              <a:gdLst>
                <a:gd name="T0" fmla="*/ 0 w 32"/>
                <a:gd name="T1" fmla="*/ 33 h 33"/>
                <a:gd name="T2" fmla="*/ 32 w 32"/>
                <a:gd name="T3" fmla="*/ 0 h 33"/>
                <a:gd name="T4" fmla="*/ 26 w 32"/>
                <a:gd name="T5" fmla="*/ 24 h 33"/>
                <a:gd name="T6" fmla="*/ 0 w 32"/>
                <a:gd name="T7" fmla="*/ 33 h 33"/>
              </a:gdLst>
              <a:ahLst/>
              <a:cxnLst>
                <a:cxn ang="0">
                  <a:pos x="T0" y="T1"/>
                </a:cxn>
                <a:cxn ang="0">
                  <a:pos x="T2" y="T3"/>
                </a:cxn>
                <a:cxn ang="0">
                  <a:pos x="T4" y="T5"/>
                </a:cxn>
                <a:cxn ang="0">
                  <a:pos x="T6" y="T7"/>
                </a:cxn>
              </a:cxnLst>
              <a:rect l="0" t="0" r="r" b="b"/>
              <a:pathLst>
                <a:path w="32" h="33">
                  <a:moveTo>
                    <a:pt x="0" y="33"/>
                  </a:moveTo>
                  <a:cubicBezTo>
                    <a:pt x="4" y="12"/>
                    <a:pt x="14" y="2"/>
                    <a:pt x="32" y="0"/>
                  </a:cubicBezTo>
                  <a:cubicBezTo>
                    <a:pt x="32" y="9"/>
                    <a:pt x="32" y="17"/>
                    <a:pt x="26" y="24"/>
                  </a:cubicBezTo>
                  <a:cubicBezTo>
                    <a:pt x="19" y="32"/>
                    <a:pt x="10" y="33"/>
                    <a:pt x="0" y="3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5" name="Freeform 31">
              <a:extLst>
                <a:ext uri="{FF2B5EF4-FFF2-40B4-BE49-F238E27FC236}">
                  <a16:creationId xmlns:a16="http://schemas.microsoft.com/office/drawing/2014/main" id="{5BA0FE80-6439-4C79-8D08-81EC8A03D34A}"/>
                </a:ext>
              </a:extLst>
            </p:cNvPr>
            <p:cNvSpPr>
              <a:spLocks/>
            </p:cNvSpPr>
            <p:nvPr/>
          </p:nvSpPr>
          <p:spPr bwMode="auto">
            <a:xfrm>
              <a:off x="2162602" y="3189822"/>
              <a:ext cx="106539" cy="135336"/>
            </a:xfrm>
            <a:custGeom>
              <a:avLst/>
              <a:gdLst>
                <a:gd name="T0" fmla="*/ 10 w 32"/>
                <a:gd name="T1" fmla="*/ 0 h 40"/>
                <a:gd name="T2" fmla="*/ 27 w 32"/>
                <a:gd name="T3" fmla="*/ 15 h 40"/>
                <a:gd name="T4" fmla="*/ 31 w 32"/>
                <a:gd name="T5" fmla="*/ 40 h 40"/>
                <a:gd name="T6" fmla="*/ 10 w 32"/>
                <a:gd name="T7" fmla="*/ 0 h 40"/>
              </a:gdLst>
              <a:ahLst/>
              <a:cxnLst>
                <a:cxn ang="0">
                  <a:pos x="T0" y="T1"/>
                </a:cxn>
                <a:cxn ang="0">
                  <a:pos x="T2" y="T3"/>
                </a:cxn>
                <a:cxn ang="0">
                  <a:pos x="T4" y="T5"/>
                </a:cxn>
                <a:cxn ang="0">
                  <a:pos x="T6" y="T7"/>
                </a:cxn>
              </a:cxnLst>
              <a:rect l="0" t="0" r="r" b="b"/>
              <a:pathLst>
                <a:path w="32" h="40">
                  <a:moveTo>
                    <a:pt x="10" y="0"/>
                  </a:moveTo>
                  <a:cubicBezTo>
                    <a:pt x="17" y="4"/>
                    <a:pt x="23" y="8"/>
                    <a:pt x="27" y="15"/>
                  </a:cubicBezTo>
                  <a:cubicBezTo>
                    <a:pt x="31" y="23"/>
                    <a:pt x="32" y="31"/>
                    <a:pt x="31" y="40"/>
                  </a:cubicBezTo>
                  <a:cubicBezTo>
                    <a:pt x="12" y="39"/>
                    <a:pt x="0" y="17"/>
                    <a:pt x="10"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6" name="Freeform 32">
              <a:extLst>
                <a:ext uri="{FF2B5EF4-FFF2-40B4-BE49-F238E27FC236}">
                  <a16:creationId xmlns:a16="http://schemas.microsoft.com/office/drawing/2014/main" id="{45A9937A-662D-46A2-9901-0105A7106355}"/>
                </a:ext>
              </a:extLst>
            </p:cNvPr>
            <p:cNvSpPr>
              <a:spLocks/>
            </p:cNvSpPr>
            <p:nvPr/>
          </p:nvSpPr>
          <p:spPr bwMode="auto">
            <a:xfrm>
              <a:off x="3605212" y="2898995"/>
              <a:ext cx="100780" cy="143973"/>
            </a:xfrm>
            <a:custGeom>
              <a:avLst/>
              <a:gdLst>
                <a:gd name="T0" fmla="*/ 4 w 30"/>
                <a:gd name="T1" fmla="*/ 0 h 43"/>
                <a:gd name="T2" fmla="*/ 17 w 30"/>
                <a:gd name="T3" fmla="*/ 43 h 43"/>
                <a:gd name="T4" fmla="*/ 2 w 30"/>
                <a:gd name="T5" fmla="*/ 22 h 43"/>
                <a:gd name="T6" fmla="*/ 4 w 30"/>
                <a:gd name="T7" fmla="*/ 0 h 43"/>
              </a:gdLst>
              <a:ahLst/>
              <a:cxnLst>
                <a:cxn ang="0">
                  <a:pos x="T0" y="T1"/>
                </a:cxn>
                <a:cxn ang="0">
                  <a:pos x="T2" y="T3"/>
                </a:cxn>
                <a:cxn ang="0">
                  <a:pos x="T4" y="T5"/>
                </a:cxn>
                <a:cxn ang="0">
                  <a:pos x="T6" y="T7"/>
                </a:cxn>
              </a:cxnLst>
              <a:rect l="0" t="0" r="r" b="b"/>
              <a:pathLst>
                <a:path w="30" h="43">
                  <a:moveTo>
                    <a:pt x="4" y="0"/>
                  </a:moveTo>
                  <a:cubicBezTo>
                    <a:pt x="23" y="4"/>
                    <a:pt x="30" y="28"/>
                    <a:pt x="17" y="43"/>
                  </a:cubicBezTo>
                  <a:cubicBezTo>
                    <a:pt x="10" y="37"/>
                    <a:pt x="5" y="31"/>
                    <a:pt x="2" y="22"/>
                  </a:cubicBezTo>
                  <a:cubicBezTo>
                    <a:pt x="0" y="16"/>
                    <a:pt x="1" y="5"/>
                    <a:pt x="4" y="0"/>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Roboto Regular"/>
                <a:ea typeface="思源黑体 CN Regular"/>
                <a:cs typeface="+mn-cs"/>
              </a:endParaRPr>
            </a:p>
          </p:txBody>
        </p:sp>
        <p:sp>
          <p:nvSpPr>
            <p:cNvPr id="347" name="矩形 346">
              <a:extLst>
                <a:ext uri="{FF2B5EF4-FFF2-40B4-BE49-F238E27FC236}">
                  <a16:creationId xmlns:a16="http://schemas.microsoft.com/office/drawing/2014/main" id="{D591FD89-3478-4B02-8DF3-38F36858AE05}"/>
                </a:ext>
              </a:extLst>
            </p:cNvPr>
            <p:cNvSpPr/>
            <p:nvPr/>
          </p:nvSpPr>
          <p:spPr>
            <a:xfrm>
              <a:off x="2169460" y="2802545"/>
              <a:ext cx="1380564" cy="417358"/>
            </a:xfrm>
            <a:prstGeom prst="rect">
              <a:avLst/>
            </a:prstGeom>
          </p:spPr>
          <p:txBody>
            <a:bodyPr wrap="square">
              <a:spAutoFit/>
            </a:bodyPr>
            <a:lstStyle/>
            <a:p>
              <a:pPr algn="ctr">
                <a:lnSpc>
                  <a:spcPct val="130000"/>
                </a:lnSpc>
              </a:pPr>
              <a:r>
                <a:rPr lang="zh-CN" altLang="en-US"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grpSp>
      <p:sp>
        <p:nvSpPr>
          <p:cNvPr id="348" name="矩形 347">
            <a:extLst>
              <a:ext uri="{FF2B5EF4-FFF2-40B4-BE49-F238E27FC236}">
                <a16:creationId xmlns:a16="http://schemas.microsoft.com/office/drawing/2014/main" id="{61EBC689-D79C-41BB-B9BA-B83B88FB1949}"/>
              </a:ext>
            </a:extLst>
          </p:cNvPr>
          <p:cNvSpPr/>
          <p:nvPr/>
        </p:nvSpPr>
        <p:spPr>
          <a:xfrm>
            <a:off x="6814640" y="3919421"/>
            <a:ext cx="1571960" cy="1008931"/>
          </a:xfrm>
          <a:prstGeom prst="rect">
            <a:avLst/>
          </a:prstGeom>
        </p:spPr>
        <p:txBody>
          <a:bodyPr wrap="square">
            <a:spAutoFit/>
          </a:bodyPr>
          <a:lstStyle/>
          <a:p>
            <a:pPr algn="ctr">
              <a:lnSpc>
                <a:spcPct val="130000"/>
              </a:lnSpc>
            </a:pPr>
            <a:r>
              <a:rPr lang="en-US" altLang="zh-CN" sz="5000" dirty="0">
                <a:solidFill>
                  <a:schemeClr val="accent4"/>
                </a:solidFill>
                <a:latin typeface="+mj-ea"/>
                <a:ea typeface="+mj-ea"/>
              </a:rPr>
              <a:t>10</a:t>
            </a:r>
            <a:endParaRPr lang="zh-CN" altLang="en-US" sz="5000" dirty="0">
              <a:solidFill>
                <a:schemeClr val="accent4"/>
              </a:solidFill>
              <a:latin typeface="+mj-ea"/>
              <a:ea typeface="+mj-ea"/>
            </a:endParaRPr>
          </a:p>
        </p:txBody>
      </p:sp>
    </p:spTree>
    <p:extLst>
      <p:ext uri="{BB962C8B-B14F-4D97-AF65-F5344CB8AC3E}">
        <p14:creationId xmlns:p14="http://schemas.microsoft.com/office/powerpoint/2010/main" val="2512157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82B87BA-C1A6-470A-B2B2-9CB6BF2801AF}"/>
              </a:ext>
            </a:extLst>
          </p:cNvPr>
          <p:cNvSpPr>
            <a:spLocks noGrp="1"/>
          </p:cNvSpPr>
          <p:nvPr>
            <p:ph type="sldNum" sz="quarter" idx="12"/>
          </p:nvPr>
        </p:nvSpPr>
        <p:spPr/>
        <p:txBody>
          <a:bodyPr/>
          <a:lstStyle/>
          <a:p>
            <a:fld id="{CA58EE0E-50D3-4403-8E38-1B325EB87D5E}" type="slidenum">
              <a:rPr lang="zh-CN" altLang="en-US" smtClean="0"/>
              <a:t>6</a:t>
            </a:fld>
            <a:endParaRPr lang="zh-CN" altLang="en-US"/>
          </a:p>
        </p:txBody>
      </p:sp>
      <p:sp>
        <p:nvSpPr>
          <p:cNvPr id="23" name="文本框 22">
            <a:extLst>
              <a:ext uri="{FF2B5EF4-FFF2-40B4-BE49-F238E27FC236}">
                <a16:creationId xmlns:a16="http://schemas.microsoft.com/office/drawing/2014/main" id="{85F263E2-81AF-4DE3-9F4F-9C75315C91B1}"/>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24" name="文本框 23">
            <a:extLst>
              <a:ext uri="{FF2B5EF4-FFF2-40B4-BE49-F238E27FC236}">
                <a16:creationId xmlns:a16="http://schemas.microsoft.com/office/drawing/2014/main" id="{95712CA7-7BFC-401D-8B4F-D4A31582E5A7}"/>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sp>
        <p:nvSpPr>
          <p:cNvPr id="3" name="矩形 2">
            <a:extLst>
              <a:ext uri="{FF2B5EF4-FFF2-40B4-BE49-F238E27FC236}">
                <a16:creationId xmlns:a16="http://schemas.microsoft.com/office/drawing/2014/main" id="{0A7577BB-AF74-42EB-A0A1-71D29372B3F5}"/>
              </a:ext>
            </a:extLst>
          </p:cNvPr>
          <p:cNvSpPr/>
          <p:nvPr/>
        </p:nvSpPr>
        <p:spPr>
          <a:xfrm>
            <a:off x="0" y="2495550"/>
            <a:ext cx="12192000" cy="272415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descr="女孩用一只手加油">
            <a:extLst>
              <a:ext uri="{FF2B5EF4-FFF2-40B4-BE49-F238E27FC236}">
                <a16:creationId xmlns:a16="http://schemas.microsoft.com/office/drawing/2014/main" id="{96CFAD52-C5B6-4884-B8E6-637BA2F1C8F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53611"/>
          <a:stretch/>
        </p:blipFill>
        <p:spPr>
          <a:xfrm>
            <a:off x="2139394" y="1612893"/>
            <a:ext cx="2794556" cy="3606807"/>
          </a:xfrm>
          <a:prstGeom prst="rect">
            <a:avLst/>
          </a:prstGeom>
        </p:spPr>
      </p:pic>
      <p:sp>
        <p:nvSpPr>
          <p:cNvPr id="161" name="文本框 160">
            <a:extLst>
              <a:ext uri="{FF2B5EF4-FFF2-40B4-BE49-F238E27FC236}">
                <a16:creationId xmlns:a16="http://schemas.microsoft.com/office/drawing/2014/main" id="{AB2AF04E-F7FC-436E-AB92-CA9FCC468CE1}"/>
              </a:ext>
            </a:extLst>
          </p:cNvPr>
          <p:cNvSpPr txBox="1"/>
          <p:nvPr/>
        </p:nvSpPr>
        <p:spPr>
          <a:xfrm>
            <a:off x="5991726" y="3696187"/>
            <a:ext cx="4666247" cy="782394"/>
          </a:xfrm>
          <a:prstGeom prst="rect">
            <a:avLst/>
          </a:prstGeom>
          <a:noFill/>
        </p:spPr>
        <p:txBody>
          <a:bodyPr wrap="square">
            <a:spAutoFit/>
          </a:bodyPr>
          <a:lstStyle/>
          <a:p>
            <a:pPr algn="just">
              <a:lnSpc>
                <a:spcPct val="130000"/>
              </a:lnSpc>
              <a:spcAft>
                <a:spcPts val="600"/>
              </a:spcAft>
            </a:pPr>
            <a:r>
              <a:rPr lang="zh-CN" altLang="en-US" kern="100" dirty="0">
                <a:solidFill>
                  <a:schemeClr val="bg1"/>
                </a:solidFill>
                <a:effectLst/>
                <a:latin typeface="+mn-ea"/>
              </a:rPr>
              <a:t>在这里输入文字在这里输入文字在这里输入文字在这里输入文字在这里输入文字</a:t>
            </a:r>
          </a:p>
        </p:txBody>
      </p:sp>
      <p:sp>
        <p:nvSpPr>
          <p:cNvPr id="162" name="矩形 161">
            <a:extLst>
              <a:ext uri="{FF2B5EF4-FFF2-40B4-BE49-F238E27FC236}">
                <a16:creationId xmlns:a16="http://schemas.microsoft.com/office/drawing/2014/main" id="{5633C929-ACEF-4E37-8170-533951DE5606}"/>
              </a:ext>
            </a:extLst>
          </p:cNvPr>
          <p:cNvSpPr/>
          <p:nvPr/>
        </p:nvSpPr>
        <p:spPr>
          <a:xfrm>
            <a:off x="5991726" y="2973388"/>
            <a:ext cx="2105464" cy="633956"/>
          </a:xfrm>
          <a:prstGeom prst="rect">
            <a:avLst/>
          </a:prstGeom>
        </p:spPr>
        <p:txBody>
          <a:bodyPr wrap="square">
            <a:spAutoFit/>
          </a:bodyPr>
          <a:lstStyle/>
          <a:p>
            <a:pPr>
              <a:lnSpc>
                <a:spcPct val="130000"/>
              </a:lnSpc>
            </a:pPr>
            <a:r>
              <a:rPr lang="zh-CN" altLang="en-US" sz="3000" dirty="0">
                <a:ln w="0"/>
                <a:solidFill>
                  <a:schemeClr val="bg1"/>
                </a:solidFill>
                <a:latin typeface="微软雅黑" panose="020B0503020204020204" pitchFamily="34" charset="-122"/>
                <a:ea typeface="微软雅黑" panose="020B0503020204020204" pitchFamily="34" charset="-122"/>
              </a:rPr>
              <a:t>输入文字</a:t>
            </a:r>
          </a:p>
        </p:txBody>
      </p:sp>
    </p:spTree>
    <p:extLst>
      <p:ext uri="{BB962C8B-B14F-4D97-AF65-F5344CB8AC3E}">
        <p14:creationId xmlns:p14="http://schemas.microsoft.com/office/powerpoint/2010/main" val="2503855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282B87BA-C1A6-470A-B2B2-9CB6BF2801AF}"/>
              </a:ext>
            </a:extLst>
          </p:cNvPr>
          <p:cNvSpPr>
            <a:spLocks noGrp="1"/>
          </p:cNvSpPr>
          <p:nvPr>
            <p:ph type="sldNum" sz="quarter" idx="12"/>
          </p:nvPr>
        </p:nvSpPr>
        <p:spPr/>
        <p:txBody>
          <a:bodyPr/>
          <a:lstStyle/>
          <a:p>
            <a:fld id="{CA58EE0E-50D3-4403-8E38-1B325EB87D5E}" type="slidenum">
              <a:rPr lang="zh-CN" altLang="en-US" smtClean="0"/>
              <a:t>7</a:t>
            </a:fld>
            <a:endParaRPr lang="zh-CN" altLang="en-US"/>
          </a:p>
        </p:txBody>
      </p:sp>
      <p:sp>
        <p:nvSpPr>
          <p:cNvPr id="23" name="文本框 22">
            <a:extLst>
              <a:ext uri="{FF2B5EF4-FFF2-40B4-BE49-F238E27FC236}">
                <a16:creationId xmlns:a16="http://schemas.microsoft.com/office/drawing/2014/main" id="{85F263E2-81AF-4DE3-9F4F-9C75315C91B1}"/>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24" name="文本框 23">
            <a:extLst>
              <a:ext uri="{FF2B5EF4-FFF2-40B4-BE49-F238E27FC236}">
                <a16:creationId xmlns:a16="http://schemas.microsoft.com/office/drawing/2014/main" id="{95712CA7-7BFC-401D-8B4F-D4A31582E5A7}"/>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sp>
        <p:nvSpPr>
          <p:cNvPr id="161" name="文本框 160">
            <a:extLst>
              <a:ext uri="{FF2B5EF4-FFF2-40B4-BE49-F238E27FC236}">
                <a16:creationId xmlns:a16="http://schemas.microsoft.com/office/drawing/2014/main" id="{AB2AF04E-F7FC-436E-AB92-CA9FCC468CE1}"/>
              </a:ext>
            </a:extLst>
          </p:cNvPr>
          <p:cNvSpPr txBox="1"/>
          <p:nvPr/>
        </p:nvSpPr>
        <p:spPr>
          <a:xfrm>
            <a:off x="727166" y="3001291"/>
            <a:ext cx="4666247" cy="782394"/>
          </a:xfrm>
          <a:prstGeom prst="rect">
            <a:avLst/>
          </a:prstGeom>
          <a:noFill/>
        </p:spPr>
        <p:txBody>
          <a:bodyPr wrap="square">
            <a:spAutoFit/>
          </a:bodyPr>
          <a:lstStyle/>
          <a:p>
            <a:pPr algn="just">
              <a:lnSpc>
                <a:spcPct val="130000"/>
              </a:lnSpc>
              <a:spcAft>
                <a:spcPts val="600"/>
              </a:spcAft>
            </a:pPr>
            <a:r>
              <a:rPr lang="zh-CN" altLang="en-US" kern="100" dirty="0">
                <a:solidFill>
                  <a:schemeClr val="bg2">
                    <a:lumMod val="50000"/>
                  </a:schemeClr>
                </a:solidFill>
                <a:effectLst/>
                <a:latin typeface="+mn-ea"/>
              </a:rPr>
              <a:t>在这里输入文字在这里输入文字在这里输入文字在这里输入文字在这里输入文字</a:t>
            </a:r>
          </a:p>
        </p:txBody>
      </p:sp>
      <p:sp>
        <p:nvSpPr>
          <p:cNvPr id="162" name="矩形 161">
            <a:extLst>
              <a:ext uri="{FF2B5EF4-FFF2-40B4-BE49-F238E27FC236}">
                <a16:creationId xmlns:a16="http://schemas.microsoft.com/office/drawing/2014/main" id="{5633C929-ACEF-4E37-8170-533951DE5606}"/>
              </a:ext>
            </a:extLst>
          </p:cNvPr>
          <p:cNvSpPr/>
          <p:nvPr/>
        </p:nvSpPr>
        <p:spPr>
          <a:xfrm>
            <a:off x="727166" y="2145142"/>
            <a:ext cx="2105464" cy="633956"/>
          </a:xfrm>
          <a:prstGeom prst="rect">
            <a:avLst/>
          </a:prstGeom>
        </p:spPr>
        <p:txBody>
          <a:bodyPr wrap="square">
            <a:spAutoFit/>
          </a:bodyPr>
          <a:lstStyle/>
          <a:p>
            <a:pPr>
              <a:lnSpc>
                <a:spcPct val="130000"/>
              </a:lnSpc>
            </a:pPr>
            <a:r>
              <a:rPr lang="zh-CN" altLang="en-US" sz="3000" dirty="0">
                <a:ln w="0"/>
                <a:solidFill>
                  <a:schemeClr val="bg2">
                    <a:lumMod val="50000"/>
                  </a:schemeClr>
                </a:solidFill>
                <a:latin typeface="微软雅黑" panose="020B0503020204020204" pitchFamily="34" charset="-122"/>
                <a:ea typeface="微软雅黑" panose="020B0503020204020204" pitchFamily="34" charset="-122"/>
              </a:rPr>
              <a:t>输入文字</a:t>
            </a:r>
          </a:p>
        </p:txBody>
      </p:sp>
      <p:sp>
        <p:nvSpPr>
          <p:cNvPr id="15" name="任意多边形 62">
            <a:extLst>
              <a:ext uri="{FF2B5EF4-FFF2-40B4-BE49-F238E27FC236}">
                <a16:creationId xmlns:a16="http://schemas.microsoft.com/office/drawing/2014/main" id="{42EAC4A1-6A5A-436B-A789-9D5858DA2EC3}"/>
              </a:ext>
            </a:extLst>
          </p:cNvPr>
          <p:cNvSpPr/>
          <p:nvPr/>
        </p:nvSpPr>
        <p:spPr>
          <a:xfrm>
            <a:off x="7338550" y="4884978"/>
            <a:ext cx="6465939" cy="5792854"/>
          </a:xfrm>
          <a:custGeom>
            <a:avLst/>
            <a:gdLst>
              <a:gd name="connsiteX0" fmla="*/ 3612124 w 5416434"/>
              <a:gd name="connsiteY0" fmla="*/ 0 h 4932339"/>
              <a:gd name="connsiteX1" fmla="*/ 1804615 w 5416434"/>
              <a:gd name="connsiteY1" fmla="*/ 0 h 4932339"/>
              <a:gd name="connsiteX2" fmla="*/ 1024397 w 5416434"/>
              <a:gd name="connsiteY2" fmla="*/ 450430 h 4932339"/>
              <a:gd name="connsiteX3" fmla="*/ 120643 w 5416434"/>
              <a:gd name="connsiteY3" fmla="*/ 2015740 h 4932339"/>
              <a:gd name="connsiteX4" fmla="*/ 120643 w 5416434"/>
              <a:gd name="connsiteY4" fmla="*/ 2916600 h 4932339"/>
              <a:gd name="connsiteX5" fmla="*/ 1024397 w 5416434"/>
              <a:gd name="connsiteY5" fmla="*/ 4481910 h 4932339"/>
              <a:gd name="connsiteX6" fmla="*/ 1804463 w 5416434"/>
              <a:gd name="connsiteY6" fmla="*/ 4932340 h 4932339"/>
              <a:gd name="connsiteX7" fmla="*/ 3611972 w 5416434"/>
              <a:gd name="connsiteY7" fmla="*/ 4932340 h 4932339"/>
              <a:gd name="connsiteX8" fmla="*/ 4392037 w 5416434"/>
              <a:gd name="connsiteY8" fmla="*/ 4481910 h 4932339"/>
              <a:gd name="connsiteX9" fmla="*/ 5295792 w 5416434"/>
              <a:gd name="connsiteY9" fmla="*/ 2916600 h 4932339"/>
              <a:gd name="connsiteX10" fmla="*/ 5295792 w 5416434"/>
              <a:gd name="connsiteY10" fmla="*/ 2015740 h 4932339"/>
              <a:gd name="connsiteX11" fmla="*/ 4392189 w 5416434"/>
              <a:gd name="connsiteY11" fmla="*/ 450430 h 4932339"/>
              <a:gd name="connsiteX12" fmla="*/ 3612124 w 5416434"/>
              <a:gd name="connsiteY12" fmla="*/ 0 h 493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6434" h="4932339">
                <a:moveTo>
                  <a:pt x="3612124" y="0"/>
                </a:moveTo>
                <a:lnTo>
                  <a:pt x="1804615" y="0"/>
                </a:lnTo>
                <a:cubicBezTo>
                  <a:pt x="1482749" y="0"/>
                  <a:pt x="1185407" y="171672"/>
                  <a:pt x="1024397" y="450430"/>
                </a:cubicBezTo>
                <a:lnTo>
                  <a:pt x="120643" y="2015740"/>
                </a:lnTo>
                <a:cubicBezTo>
                  <a:pt x="-40214" y="2294498"/>
                  <a:pt x="-40214" y="2637842"/>
                  <a:pt x="120643" y="2916600"/>
                </a:cubicBezTo>
                <a:lnTo>
                  <a:pt x="1024397" y="4481910"/>
                </a:lnTo>
                <a:cubicBezTo>
                  <a:pt x="1185254" y="4760667"/>
                  <a:pt x="1482749" y="4932340"/>
                  <a:pt x="1804463" y="4932340"/>
                </a:cubicBezTo>
                <a:lnTo>
                  <a:pt x="3611972" y="4932340"/>
                </a:lnTo>
                <a:cubicBezTo>
                  <a:pt x="3933838" y="4932340"/>
                  <a:pt x="4231180" y="4760667"/>
                  <a:pt x="4392037" y="4481910"/>
                </a:cubicBezTo>
                <a:lnTo>
                  <a:pt x="5295792" y="2916600"/>
                </a:lnTo>
                <a:cubicBezTo>
                  <a:pt x="5456649" y="2637842"/>
                  <a:pt x="5456649" y="2294498"/>
                  <a:pt x="5295792" y="2015740"/>
                </a:cubicBezTo>
                <a:lnTo>
                  <a:pt x="4392189" y="450430"/>
                </a:lnTo>
                <a:cubicBezTo>
                  <a:pt x="4231332" y="171672"/>
                  <a:pt x="3933991" y="0"/>
                  <a:pt x="3612124" y="0"/>
                </a:cubicBezTo>
                <a:close/>
              </a:path>
            </a:pathLst>
          </a:custGeom>
          <a:blipFill>
            <a:blip r:embed="rId4"/>
            <a:stretch>
              <a:fillRect l="-1" t="-77706" r="-5" b="65935"/>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b="1" dirty="0">
              <a:solidFill>
                <a:schemeClr val="tx1"/>
              </a:solidFill>
            </a:endParaRPr>
          </a:p>
        </p:txBody>
      </p:sp>
      <p:sp>
        <p:nvSpPr>
          <p:cNvPr id="16" name="任意多边形 62">
            <a:extLst>
              <a:ext uri="{FF2B5EF4-FFF2-40B4-BE49-F238E27FC236}">
                <a16:creationId xmlns:a16="http://schemas.microsoft.com/office/drawing/2014/main" id="{D329840D-1767-4291-9697-34E4892DD552}"/>
              </a:ext>
            </a:extLst>
          </p:cNvPr>
          <p:cNvSpPr/>
          <p:nvPr/>
        </p:nvSpPr>
        <p:spPr>
          <a:xfrm>
            <a:off x="7049729" y="-1564100"/>
            <a:ext cx="6708869" cy="6109268"/>
          </a:xfrm>
          <a:custGeom>
            <a:avLst/>
            <a:gdLst>
              <a:gd name="connsiteX0" fmla="*/ 3612124 w 5416434"/>
              <a:gd name="connsiteY0" fmla="*/ 0 h 4932339"/>
              <a:gd name="connsiteX1" fmla="*/ 1804615 w 5416434"/>
              <a:gd name="connsiteY1" fmla="*/ 0 h 4932339"/>
              <a:gd name="connsiteX2" fmla="*/ 1024397 w 5416434"/>
              <a:gd name="connsiteY2" fmla="*/ 450430 h 4932339"/>
              <a:gd name="connsiteX3" fmla="*/ 120643 w 5416434"/>
              <a:gd name="connsiteY3" fmla="*/ 2015740 h 4932339"/>
              <a:gd name="connsiteX4" fmla="*/ 120643 w 5416434"/>
              <a:gd name="connsiteY4" fmla="*/ 2916600 h 4932339"/>
              <a:gd name="connsiteX5" fmla="*/ 1024397 w 5416434"/>
              <a:gd name="connsiteY5" fmla="*/ 4481910 h 4932339"/>
              <a:gd name="connsiteX6" fmla="*/ 1804463 w 5416434"/>
              <a:gd name="connsiteY6" fmla="*/ 4932340 h 4932339"/>
              <a:gd name="connsiteX7" fmla="*/ 3611972 w 5416434"/>
              <a:gd name="connsiteY7" fmla="*/ 4932340 h 4932339"/>
              <a:gd name="connsiteX8" fmla="*/ 4392037 w 5416434"/>
              <a:gd name="connsiteY8" fmla="*/ 4481910 h 4932339"/>
              <a:gd name="connsiteX9" fmla="*/ 5295792 w 5416434"/>
              <a:gd name="connsiteY9" fmla="*/ 2916600 h 4932339"/>
              <a:gd name="connsiteX10" fmla="*/ 5295792 w 5416434"/>
              <a:gd name="connsiteY10" fmla="*/ 2015740 h 4932339"/>
              <a:gd name="connsiteX11" fmla="*/ 4392189 w 5416434"/>
              <a:gd name="connsiteY11" fmla="*/ 450430 h 4932339"/>
              <a:gd name="connsiteX12" fmla="*/ 3612124 w 5416434"/>
              <a:gd name="connsiteY12" fmla="*/ 0 h 493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6434" h="4932339">
                <a:moveTo>
                  <a:pt x="3612124" y="0"/>
                </a:moveTo>
                <a:lnTo>
                  <a:pt x="1804615" y="0"/>
                </a:lnTo>
                <a:cubicBezTo>
                  <a:pt x="1482749" y="0"/>
                  <a:pt x="1185407" y="171672"/>
                  <a:pt x="1024397" y="450430"/>
                </a:cubicBezTo>
                <a:lnTo>
                  <a:pt x="120643" y="2015740"/>
                </a:lnTo>
                <a:cubicBezTo>
                  <a:pt x="-40214" y="2294498"/>
                  <a:pt x="-40214" y="2637842"/>
                  <a:pt x="120643" y="2916600"/>
                </a:cubicBezTo>
                <a:lnTo>
                  <a:pt x="1024397" y="4481910"/>
                </a:lnTo>
                <a:cubicBezTo>
                  <a:pt x="1185254" y="4760667"/>
                  <a:pt x="1482749" y="4932340"/>
                  <a:pt x="1804463" y="4932340"/>
                </a:cubicBezTo>
                <a:lnTo>
                  <a:pt x="3611972" y="4932340"/>
                </a:lnTo>
                <a:cubicBezTo>
                  <a:pt x="3933838" y="4932340"/>
                  <a:pt x="4231180" y="4760667"/>
                  <a:pt x="4392037" y="4481910"/>
                </a:cubicBezTo>
                <a:lnTo>
                  <a:pt x="5295792" y="2916600"/>
                </a:lnTo>
                <a:cubicBezTo>
                  <a:pt x="5456649" y="2637842"/>
                  <a:pt x="5456649" y="2294498"/>
                  <a:pt x="5295792" y="2015740"/>
                </a:cubicBezTo>
                <a:lnTo>
                  <a:pt x="4392189" y="450430"/>
                </a:lnTo>
                <a:cubicBezTo>
                  <a:pt x="4231332" y="171672"/>
                  <a:pt x="3933991" y="0"/>
                  <a:pt x="3612124" y="0"/>
                </a:cubicBezTo>
                <a:close/>
              </a:path>
            </a:pathLst>
          </a:custGeom>
          <a:blipFill>
            <a:blip r:embed="rId4"/>
            <a:stretch>
              <a:fillRect l="-1" r="-5" b="656"/>
            </a:stretch>
          </a:blip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b="1" dirty="0">
              <a:solidFill>
                <a:schemeClr val="tx1"/>
              </a:solidFill>
            </a:endParaRPr>
          </a:p>
        </p:txBody>
      </p:sp>
      <p:sp>
        <p:nvSpPr>
          <p:cNvPr id="17" name="任意多边形 62">
            <a:extLst>
              <a:ext uri="{FF2B5EF4-FFF2-40B4-BE49-F238E27FC236}">
                <a16:creationId xmlns:a16="http://schemas.microsoft.com/office/drawing/2014/main" id="{F4EB51F8-5F64-4E2D-ADE1-0882ECC16385}"/>
              </a:ext>
            </a:extLst>
          </p:cNvPr>
          <p:cNvSpPr/>
          <p:nvPr/>
        </p:nvSpPr>
        <p:spPr>
          <a:xfrm>
            <a:off x="5650187" y="3678801"/>
            <a:ext cx="2769496" cy="2521974"/>
          </a:xfrm>
          <a:custGeom>
            <a:avLst/>
            <a:gdLst>
              <a:gd name="connsiteX0" fmla="*/ 3612124 w 5416434"/>
              <a:gd name="connsiteY0" fmla="*/ 0 h 4932339"/>
              <a:gd name="connsiteX1" fmla="*/ 1804615 w 5416434"/>
              <a:gd name="connsiteY1" fmla="*/ 0 h 4932339"/>
              <a:gd name="connsiteX2" fmla="*/ 1024397 w 5416434"/>
              <a:gd name="connsiteY2" fmla="*/ 450430 h 4932339"/>
              <a:gd name="connsiteX3" fmla="*/ 120643 w 5416434"/>
              <a:gd name="connsiteY3" fmla="*/ 2015740 h 4932339"/>
              <a:gd name="connsiteX4" fmla="*/ 120643 w 5416434"/>
              <a:gd name="connsiteY4" fmla="*/ 2916600 h 4932339"/>
              <a:gd name="connsiteX5" fmla="*/ 1024397 w 5416434"/>
              <a:gd name="connsiteY5" fmla="*/ 4481910 h 4932339"/>
              <a:gd name="connsiteX6" fmla="*/ 1804463 w 5416434"/>
              <a:gd name="connsiteY6" fmla="*/ 4932340 h 4932339"/>
              <a:gd name="connsiteX7" fmla="*/ 3611972 w 5416434"/>
              <a:gd name="connsiteY7" fmla="*/ 4932340 h 4932339"/>
              <a:gd name="connsiteX8" fmla="*/ 4392037 w 5416434"/>
              <a:gd name="connsiteY8" fmla="*/ 4481910 h 4932339"/>
              <a:gd name="connsiteX9" fmla="*/ 5295792 w 5416434"/>
              <a:gd name="connsiteY9" fmla="*/ 2916600 h 4932339"/>
              <a:gd name="connsiteX10" fmla="*/ 5295792 w 5416434"/>
              <a:gd name="connsiteY10" fmla="*/ 2015740 h 4932339"/>
              <a:gd name="connsiteX11" fmla="*/ 4392189 w 5416434"/>
              <a:gd name="connsiteY11" fmla="*/ 450430 h 4932339"/>
              <a:gd name="connsiteX12" fmla="*/ 3612124 w 5416434"/>
              <a:gd name="connsiteY12" fmla="*/ 0 h 493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6434" h="4932339">
                <a:moveTo>
                  <a:pt x="3612124" y="0"/>
                </a:moveTo>
                <a:lnTo>
                  <a:pt x="1804615" y="0"/>
                </a:lnTo>
                <a:cubicBezTo>
                  <a:pt x="1482749" y="0"/>
                  <a:pt x="1185407" y="171672"/>
                  <a:pt x="1024397" y="450430"/>
                </a:cubicBezTo>
                <a:lnTo>
                  <a:pt x="120643" y="2015740"/>
                </a:lnTo>
                <a:cubicBezTo>
                  <a:pt x="-40214" y="2294498"/>
                  <a:pt x="-40214" y="2637842"/>
                  <a:pt x="120643" y="2916600"/>
                </a:cubicBezTo>
                <a:lnTo>
                  <a:pt x="1024397" y="4481910"/>
                </a:lnTo>
                <a:cubicBezTo>
                  <a:pt x="1185254" y="4760667"/>
                  <a:pt x="1482749" y="4932340"/>
                  <a:pt x="1804463" y="4932340"/>
                </a:cubicBezTo>
                <a:lnTo>
                  <a:pt x="3611972" y="4932340"/>
                </a:lnTo>
                <a:cubicBezTo>
                  <a:pt x="3933838" y="4932340"/>
                  <a:pt x="4231180" y="4760667"/>
                  <a:pt x="4392037" y="4481910"/>
                </a:cubicBezTo>
                <a:lnTo>
                  <a:pt x="5295792" y="2916600"/>
                </a:lnTo>
                <a:cubicBezTo>
                  <a:pt x="5456649" y="2637842"/>
                  <a:pt x="5456649" y="2294498"/>
                  <a:pt x="5295792" y="2015740"/>
                </a:cubicBezTo>
                <a:lnTo>
                  <a:pt x="4392189" y="450430"/>
                </a:lnTo>
                <a:cubicBezTo>
                  <a:pt x="4231332" y="171672"/>
                  <a:pt x="3933991" y="0"/>
                  <a:pt x="3612124" y="0"/>
                </a:cubicBezTo>
                <a:close/>
              </a:path>
            </a:pathLst>
          </a:custGeom>
          <a:solidFill>
            <a:schemeClr val="accent4">
              <a:lumMod val="20000"/>
              <a:lumOff val="80000"/>
            </a:schemeClr>
          </a:solidFill>
          <a:ln w="38100">
            <a:noFill/>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b="1" dirty="0">
              <a:solidFill>
                <a:schemeClr val="tx1"/>
              </a:solidFill>
            </a:endParaRPr>
          </a:p>
        </p:txBody>
      </p:sp>
    </p:spTree>
    <p:extLst>
      <p:ext uri="{BB962C8B-B14F-4D97-AF65-F5344CB8AC3E}">
        <p14:creationId xmlns:p14="http://schemas.microsoft.com/office/powerpoint/2010/main" val="911634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id="{4889762B-EFDB-4EB7-9E97-4CE4DC6760F8}"/>
              </a:ext>
            </a:extLst>
          </p:cNvPr>
          <p:cNvSpPr>
            <a:spLocks noGrp="1"/>
          </p:cNvSpPr>
          <p:nvPr>
            <p:ph type="sldNum" sz="quarter" idx="12"/>
          </p:nvPr>
        </p:nvSpPr>
        <p:spPr/>
        <p:txBody>
          <a:bodyPr/>
          <a:lstStyle/>
          <a:p>
            <a:fld id="{CA58EE0E-50D3-4403-8E38-1B325EB87D5E}" type="slidenum">
              <a:rPr lang="zh-CN" altLang="en-US" smtClean="0"/>
              <a:t>8</a:t>
            </a:fld>
            <a:endParaRPr lang="zh-CN" altLang="en-US"/>
          </a:p>
        </p:txBody>
      </p:sp>
      <p:sp>
        <p:nvSpPr>
          <p:cNvPr id="3" name="文本框 2">
            <a:extLst>
              <a:ext uri="{FF2B5EF4-FFF2-40B4-BE49-F238E27FC236}">
                <a16:creationId xmlns:a16="http://schemas.microsoft.com/office/drawing/2014/main" id="{080FE90C-9810-4C00-8F15-F85418375B25}"/>
              </a:ext>
            </a:extLst>
          </p:cNvPr>
          <p:cNvSpPr txBox="1"/>
          <p:nvPr/>
        </p:nvSpPr>
        <p:spPr>
          <a:xfrm>
            <a:off x="1201153" y="2381737"/>
            <a:ext cx="3828047" cy="2942985"/>
          </a:xfrm>
          <a:prstGeom prst="rect">
            <a:avLst/>
          </a:prstGeom>
          <a:noFill/>
        </p:spPr>
        <p:txBody>
          <a:bodyPr wrap="square">
            <a:spAutoFit/>
          </a:bodyPr>
          <a:lstStyle/>
          <a:p>
            <a:pPr algn="just">
              <a:lnSpc>
                <a:spcPct val="130000"/>
              </a:lnSpc>
              <a:spcAft>
                <a:spcPts val="600"/>
              </a:spcAft>
            </a:pPr>
            <a:r>
              <a:rPr lang="zh-CN" altLang="en-US" kern="100" dirty="0">
                <a:solidFill>
                  <a:schemeClr val="tx1">
                    <a:lumMod val="75000"/>
                    <a:lumOff val="25000"/>
                  </a:schemeClr>
                </a:solidFill>
                <a:effectLst/>
                <a:latin typeface="+mn-ea"/>
              </a:rPr>
              <a:t>在这里输入文字在这里输入文字在这里输入文字在这里输入文字在这里输入文字在这里输入文字在这里输入文字在这里输入文字在这里输入文字在这里输入文字在这里输入文字在这里输入文字在这里输入文字在这里输入文字在这里输入文字在这里输入文字</a:t>
            </a:r>
          </a:p>
        </p:txBody>
      </p:sp>
      <p:sp>
        <p:nvSpPr>
          <p:cNvPr id="4" name="文本框 3">
            <a:extLst>
              <a:ext uri="{FF2B5EF4-FFF2-40B4-BE49-F238E27FC236}">
                <a16:creationId xmlns:a16="http://schemas.microsoft.com/office/drawing/2014/main" id="{DCB09A95-005A-471F-A2BF-A7EEFDDABA9B}"/>
              </a:ext>
            </a:extLst>
          </p:cNvPr>
          <p:cNvSpPr txBox="1"/>
          <p:nvPr/>
        </p:nvSpPr>
        <p:spPr>
          <a:xfrm>
            <a:off x="1201153" y="1178899"/>
            <a:ext cx="2825416" cy="670248"/>
          </a:xfrm>
          <a:prstGeom prst="rect">
            <a:avLst/>
          </a:prstGeom>
          <a:noFill/>
        </p:spPr>
        <p:txBody>
          <a:bodyPr wrap="square">
            <a:spAutoFit/>
          </a:bodyPr>
          <a:lstStyle/>
          <a:p>
            <a:pPr algn="just">
              <a:lnSpc>
                <a:spcPct val="150000"/>
              </a:lnSpc>
              <a:spcAft>
                <a:spcPts val="600"/>
              </a:spcAft>
            </a:pPr>
            <a:r>
              <a:rPr lang="zh-CN" altLang="en-US" sz="2800" b="1" kern="100" dirty="0">
                <a:solidFill>
                  <a:schemeClr val="tx1">
                    <a:lumMod val="75000"/>
                    <a:lumOff val="25000"/>
                  </a:schemeClr>
                </a:solidFill>
                <a:latin typeface="+mn-ea"/>
              </a:rPr>
              <a:t>输入案例</a:t>
            </a:r>
            <a:endParaRPr lang="en-US" altLang="zh-CN" sz="2800" b="1" kern="100" dirty="0">
              <a:solidFill>
                <a:schemeClr val="tx1">
                  <a:lumMod val="75000"/>
                  <a:lumOff val="25000"/>
                </a:schemeClr>
              </a:solidFill>
              <a:latin typeface="+mn-ea"/>
            </a:endParaRPr>
          </a:p>
        </p:txBody>
      </p:sp>
      <p:sp>
        <p:nvSpPr>
          <p:cNvPr id="5" name="矩形 4">
            <a:extLst>
              <a:ext uri="{FF2B5EF4-FFF2-40B4-BE49-F238E27FC236}">
                <a16:creationId xmlns:a16="http://schemas.microsoft.com/office/drawing/2014/main" id="{7292F8B5-2F63-45FC-8857-9C69B96649E9}"/>
              </a:ext>
            </a:extLst>
          </p:cNvPr>
          <p:cNvSpPr/>
          <p:nvPr/>
        </p:nvSpPr>
        <p:spPr>
          <a:xfrm>
            <a:off x="1321528" y="2061013"/>
            <a:ext cx="763946" cy="45719"/>
          </a:xfrm>
          <a:prstGeom prst="rect">
            <a:avLst/>
          </a:prstGeom>
          <a:solidFill>
            <a:schemeClr val="bg1">
              <a:lumMod val="75000"/>
              <a:alpha val="61000"/>
            </a:schemeClr>
          </a:solid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EB754CC6-0F78-4562-827C-A3A6CEC324E4}"/>
              </a:ext>
            </a:extLst>
          </p:cNvPr>
          <p:cNvPicPr>
            <a:picLocks noChangeAspect="1"/>
          </p:cNvPicPr>
          <p:nvPr/>
        </p:nvPicPr>
        <p:blipFill rotWithShape="1">
          <a:blip r:embed="rId2"/>
          <a:srcRect l="44633" t="65721"/>
          <a:stretch/>
        </p:blipFill>
        <p:spPr>
          <a:xfrm flipH="1">
            <a:off x="6459452" y="3929339"/>
            <a:ext cx="3690301" cy="1102229"/>
          </a:xfrm>
          <a:prstGeom prst="rect">
            <a:avLst/>
          </a:prstGeom>
        </p:spPr>
      </p:pic>
      <p:pic>
        <p:nvPicPr>
          <p:cNvPr id="13" name="图片 12" descr="小扁叶">
            <a:extLst>
              <a:ext uri="{FF2B5EF4-FFF2-40B4-BE49-F238E27FC236}">
                <a16:creationId xmlns:a16="http://schemas.microsoft.com/office/drawing/2014/main" id="{E6A3893D-AD19-4118-B454-BA777D400D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381250">
            <a:off x="6910861" y="1962419"/>
            <a:ext cx="3836365" cy="256803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p:spPr>
      </p:pic>
    </p:spTree>
    <p:extLst>
      <p:ext uri="{BB962C8B-B14F-4D97-AF65-F5344CB8AC3E}">
        <p14:creationId xmlns:p14="http://schemas.microsoft.com/office/powerpoint/2010/main" val="40929345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单圆角 6">
            <a:extLst>
              <a:ext uri="{FF2B5EF4-FFF2-40B4-BE49-F238E27FC236}">
                <a16:creationId xmlns:a16="http://schemas.microsoft.com/office/drawing/2014/main" id="{9911E10D-54A6-45EE-8803-6571DC8284F6}"/>
              </a:ext>
            </a:extLst>
          </p:cNvPr>
          <p:cNvSpPr/>
          <p:nvPr/>
        </p:nvSpPr>
        <p:spPr>
          <a:xfrm>
            <a:off x="0" y="2563906"/>
            <a:ext cx="12192000" cy="3636869"/>
          </a:xfrm>
          <a:prstGeom prst="round1Rect">
            <a:avLst>
              <a:gd name="adj" fmla="val 171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灯片编号占位符 1">
            <a:extLst>
              <a:ext uri="{FF2B5EF4-FFF2-40B4-BE49-F238E27FC236}">
                <a16:creationId xmlns:a16="http://schemas.microsoft.com/office/drawing/2014/main" id="{282B87BA-C1A6-470A-B2B2-9CB6BF2801AF}"/>
              </a:ext>
            </a:extLst>
          </p:cNvPr>
          <p:cNvSpPr>
            <a:spLocks noGrp="1"/>
          </p:cNvSpPr>
          <p:nvPr>
            <p:ph type="sldNum" sz="quarter" idx="12"/>
          </p:nvPr>
        </p:nvSpPr>
        <p:spPr/>
        <p:txBody>
          <a:bodyPr/>
          <a:lstStyle/>
          <a:p>
            <a:fld id="{CA58EE0E-50D3-4403-8E38-1B325EB87D5E}" type="slidenum">
              <a:rPr lang="zh-CN" altLang="en-US" smtClean="0"/>
              <a:t>9</a:t>
            </a:fld>
            <a:endParaRPr lang="zh-CN" altLang="en-US"/>
          </a:p>
        </p:txBody>
      </p:sp>
      <p:sp>
        <p:nvSpPr>
          <p:cNvPr id="23" name="文本框 22">
            <a:extLst>
              <a:ext uri="{FF2B5EF4-FFF2-40B4-BE49-F238E27FC236}">
                <a16:creationId xmlns:a16="http://schemas.microsoft.com/office/drawing/2014/main" id="{85F263E2-81AF-4DE3-9F4F-9C75315C91B1}"/>
              </a:ext>
            </a:extLst>
          </p:cNvPr>
          <p:cNvSpPr txBox="1"/>
          <p:nvPr/>
        </p:nvSpPr>
        <p:spPr>
          <a:xfrm>
            <a:off x="695325" y="504433"/>
            <a:ext cx="3775393" cy="630942"/>
          </a:xfrm>
          <a:prstGeom prst="rect">
            <a:avLst/>
          </a:prstGeom>
          <a:noFill/>
        </p:spPr>
        <p:txBody>
          <a:bodyPr wrap="none" rtlCol="0">
            <a:spAutoFit/>
          </a:bodyPr>
          <a:lstStyle/>
          <a:p>
            <a:r>
              <a:rPr lang="zh-CN" altLang="en-US" sz="3500" dirty="0">
                <a:solidFill>
                  <a:schemeClr val="accent5"/>
                </a:solidFill>
                <a:latin typeface="+mn-ea"/>
              </a:rPr>
              <a:t>请在这里输入标题</a:t>
            </a:r>
          </a:p>
        </p:txBody>
      </p:sp>
      <p:sp>
        <p:nvSpPr>
          <p:cNvPr id="24" name="文本框 23">
            <a:extLst>
              <a:ext uri="{FF2B5EF4-FFF2-40B4-BE49-F238E27FC236}">
                <a16:creationId xmlns:a16="http://schemas.microsoft.com/office/drawing/2014/main" id="{95712CA7-7BFC-401D-8B4F-D4A31582E5A7}"/>
              </a:ext>
            </a:extLst>
          </p:cNvPr>
          <p:cNvSpPr txBox="1"/>
          <p:nvPr/>
        </p:nvSpPr>
        <p:spPr>
          <a:xfrm>
            <a:off x="702973" y="219034"/>
            <a:ext cx="1455014" cy="400110"/>
          </a:xfrm>
          <a:prstGeom prst="rect">
            <a:avLst/>
          </a:prstGeom>
          <a:noFill/>
        </p:spPr>
        <p:txBody>
          <a:bodyPr wrap="none" rtlCol="0">
            <a:spAutoFit/>
          </a:bodyPr>
          <a:lstStyle/>
          <a:p>
            <a:r>
              <a:rPr lang="en-US" altLang="zh-CN" sz="2000" dirty="0">
                <a:solidFill>
                  <a:schemeClr val="accent5">
                    <a:alpha val="50000"/>
                  </a:schemeClr>
                </a:solidFill>
                <a:latin typeface="+mn-ea"/>
              </a:rPr>
              <a:t>TEXT HERE</a:t>
            </a:r>
            <a:endParaRPr lang="zh-CN" altLang="en-US" sz="2000" dirty="0">
              <a:solidFill>
                <a:schemeClr val="accent5">
                  <a:alpha val="50000"/>
                </a:schemeClr>
              </a:solidFill>
              <a:latin typeface="+mn-ea"/>
            </a:endParaRPr>
          </a:p>
        </p:txBody>
      </p:sp>
      <p:grpSp>
        <p:nvGrpSpPr>
          <p:cNvPr id="4" name="组合 3">
            <a:extLst>
              <a:ext uri="{FF2B5EF4-FFF2-40B4-BE49-F238E27FC236}">
                <a16:creationId xmlns:a16="http://schemas.microsoft.com/office/drawing/2014/main" id="{CFC0171D-6768-4AF7-B544-8A4C057238A5}"/>
              </a:ext>
            </a:extLst>
          </p:cNvPr>
          <p:cNvGrpSpPr/>
          <p:nvPr/>
        </p:nvGrpSpPr>
        <p:grpSpPr>
          <a:xfrm>
            <a:off x="695325" y="1666291"/>
            <a:ext cx="4561606" cy="1762709"/>
            <a:chOff x="695325" y="1666291"/>
            <a:chExt cx="4561606" cy="1762709"/>
          </a:xfrm>
        </p:grpSpPr>
        <p:grpSp>
          <p:nvGrpSpPr>
            <p:cNvPr id="30" name="组合 29">
              <a:extLst>
                <a:ext uri="{FF2B5EF4-FFF2-40B4-BE49-F238E27FC236}">
                  <a16:creationId xmlns:a16="http://schemas.microsoft.com/office/drawing/2014/main" id="{71B70100-99D2-45F2-8EBF-5786A195A778}"/>
                </a:ext>
              </a:extLst>
            </p:cNvPr>
            <p:cNvGrpSpPr/>
            <p:nvPr/>
          </p:nvGrpSpPr>
          <p:grpSpPr>
            <a:xfrm>
              <a:off x="695325" y="1666291"/>
              <a:ext cx="4561606" cy="1762709"/>
              <a:chOff x="695325" y="1257300"/>
              <a:chExt cx="9728201" cy="3759200"/>
            </a:xfrm>
          </p:grpSpPr>
          <p:sp>
            <p:nvSpPr>
              <p:cNvPr id="31" name="任意多边形: 形状 30">
                <a:extLst>
                  <a:ext uri="{FF2B5EF4-FFF2-40B4-BE49-F238E27FC236}">
                    <a16:creationId xmlns:a16="http://schemas.microsoft.com/office/drawing/2014/main" id="{6EC73FA3-6D0A-42F1-A3F6-E7B8FC20DE6D}"/>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4">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任意多边形: 形状 31">
                <a:extLst>
                  <a:ext uri="{FF2B5EF4-FFF2-40B4-BE49-F238E27FC236}">
                    <a16:creationId xmlns:a16="http://schemas.microsoft.com/office/drawing/2014/main" id="{24541A6E-FAC0-4701-928D-100617E140EB}"/>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4">
                      <a:lumMod val="60000"/>
                      <a:lumOff val="40000"/>
                    </a:schemeClr>
                  </a:gs>
                  <a:gs pos="100000">
                    <a:schemeClr val="accent4">
                      <a:lumMod val="20000"/>
                      <a:lumOff val="8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2" name="椭圆 41">
              <a:extLst>
                <a:ext uri="{FF2B5EF4-FFF2-40B4-BE49-F238E27FC236}">
                  <a16:creationId xmlns:a16="http://schemas.microsoft.com/office/drawing/2014/main" id="{D1F27129-FBBE-4833-8B4B-6371D167B463}"/>
                </a:ext>
              </a:extLst>
            </p:cNvPr>
            <p:cNvSpPr/>
            <p:nvPr/>
          </p:nvSpPr>
          <p:spPr>
            <a:xfrm>
              <a:off x="955675" y="2050164"/>
              <a:ext cx="198520" cy="198520"/>
            </a:xfrm>
            <a:prstGeom prst="ellipse">
              <a:avLst/>
            </a:prstGeom>
            <a:solidFill>
              <a:schemeClr val="accent4"/>
            </a:solidFill>
            <a:ln w="22225">
              <a:solidFill>
                <a:schemeClr val="bg1"/>
              </a:solidFill>
            </a:ln>
            <a:effectLst>
              <a:outerShdw blurRad="292100" dist="127000" dir="5400000" sx="101000" sy="101000" algn="t" rotWithShape="0">
                <a:schemeClr val="accent4">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2F644887-1EA6-4B0E-AF32-F0F6663A2928}"/>
                </a:ext>
              </a:extLst>
            </p:cNvPr>
            <p:cNvSpPr txBox="1"/>
            <p:nvPr/>
          </p:nvSpPr>
          <p:spPr>
            <a:xfrm>
              <a:off x="1246613" y="1867046"/>
              <a:ext cx="2199406" cy="553998"/>
            </a:xfrm>
            <a:prstGeom prst="rect">
              <a:avLst/>
            </a:prstGeom>
            <a:noFill/>
          </p:spPr>
          <p:txBody>
            <a:bodyPr wrap="square" rtlCol="0">
              <a:spAutoFit/>
            </a:bodyPr>
            <a:lstStyle/>
            <a:p>
              <a:r>
                <a:rPr lang="zh-CN" altLang="en-US" sz="3000" dirty="0">
                  <a:latin typeface="+mj-ea"/>
                  <a:ea typeface="+mj-ea"/>
                </a:rPr>
                <a:t>品牌策略</a:t>
              </a:r>
            </a:p>
          </p:txBody>
        </p:sp>
        <p:sp>
          <p:nvSpPr>
            <p:cNvPr id="44" name="文本框 43">
              <a:extLst>
                <a:ext uri="{FF2B5EF4-FFF2-40B4-BE49-F238E27FC236}">
                  <a16:creationId xmlns:a16="http://schemas.microsoft.com/office/drawing/2014/main" id="{C12D0357-A5FA-4772-997B-FB5B285E16B3}"/>
                </a:ext>
              </a:extLst>
            </p:cNvPr>
            <p:cNvSpPr txBox="1"/>
            <p:nvPr/>
          </p:nvSpPr>
          <p:spPr>
            <a:xfrm>
              <a:off x="1246613" y="2476458"/>
              <a:ext cx="3401587" cy="732316"/>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r>
                <a:rPr lang="zh-CN" altLang="en-US" sz="1800" dirty="0">
                  <a:solidFill>
                    <a:schemeClr val="bg2">
                      <a:lumMod val="50000"/>
                    </a:schemeClr>
                  </a:solidFill>
                </a:rPr>
                <a:t>充分发挥全国性牌照的优势，全国进行机构布局</a:t>
              </a:r>
            </a:p>
          </p:txBody>
        </p:sp>
      </p:grpSp>
      <p:grpSp>
        <p:nvGrpSpPr>
          <p:cNvPr id="55" name="组合 54">
            <a:extLst>
              <a:ext uri="{FF2B5EF4-FFF2-40B4-BE49-F238E27FC236}">
                <a16:creationId xmlns:a16="http://schemas.microsoft.com/office/drawing/2014/main" id="{72CA6D6B-F991-4218-A10A-AC32827F70D3}"/>
              </a:ext>
            </a:extLst>
          </p:cNvPr>
          <p:cNvGrpSpPr/>
          <p:nvPr/>
        </p:nvGrpSpPr>
        <p:grpSpPr>
          <a:xfrm>
            <a:off x="6096000" y="1666291"/>
            <a:ext cx="4561606" cy="1762709"/>
            <a:chOff x="695325" y="1666291"/>
            <a:chExt cx="4561606" cy="1762709"/>
          </a:xfrm>
        </p:grpSpPr>
        <p:grpSp>
          <p:nvGrpSpPr>
            <p:cNvPr id="56" name="组合 55">
              <a:extLst>
                <a:ext uri="{FF2B5EF4-FFF2-40B4-BE49-F238E27FC236}">
                  <a16:creationId xmlns:a16="http://schemas.microsoft.com/office/drawing/2014/main" id="{57871920-9171-407B-BCE7-EE2DD9FE0DCD}"/>
                </a:ext>
              </a:extLst>
            </p:cNvPr>
            <p:cNvGrpSpPr/>
            <p:nvPr/>
          </p:nvGrpSpPr>
          <p:grpSpPr>
            <a:xfrm>
              <a:off x="695325" y="1666291"/>
              <a:ext cx="4561606" cy="1762709"/>
              <a:chOff x="695325" y="1257300"/>
              <a:chExt cx="9728201" cy="3759200"/>
            </a:xfrm>
          </p:grpSpPr>
          <p:sp>
            <p:nvSpPr>
              <p:cNvPr id="60" name="任意多边形: 形状 59">
                <a:extLst>
                  <a:ext uri="{FF2B5EF4-FFF2-40B4-BE49-F238E27FC236}">
                    <a16:creationId xmlns:a16="http://schemas.microsoft.com/office/drawing/2014/main" id="{E865DA0B-E1E3-40B0-B28F-9D9516C8682E}"/>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4">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形状 60">
                <a:extLst>
                  <a:ext uri="{FF2B5EF4-FFF2-40B4-BE49-F238E27FC236}">
                    <a16:creationId xmlns:a16="http://schemas.microsoft.com/office/drawing/2014/main" id="{76D3E049-2739-408D-851F-A92942454765}"/>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4">
                      <a:lumMod val="60000"/>
                      <a:lumOff val="40000"/>
                    </a:schemeClr>
                  </a:gs>
                  <a:gs pos="100000">
                    <a:schemeClr val="accent4">
                      <a:lumMod val="20000"/>
                      <a:lumOff val="8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7" name="椭圆 56">
              <a:extLst>
                <a:ext uri="{FF2B5EF4-FFF2-40B4-BE49-F238E27FC236}">
                  <a16:creationId xmlns:a16="http://schemas.microsoft.com/office/drawing/2014/main" id="{814E5454-A3F9-4115-B70C-A9A2394A8E28}"/>
                </a:ext>
              </a:extLst>
            </p:cNvPr>
            <p:cNvSpPr/>
            <p:nvPr/>
          </p:nvSpPr>
          <p:spPr>
            <a:xfrm>
              <a:off x="955675" y="2050164"/>
              <a:ext cx="198520" cy="198520"/>
            </a:xfrm>
            <a:prstGeom prst="ellipse">
              <a:avLst/>
            </a:prstGeom>
            <a:solidFill>
              <a:schemeClr val="accent4"/>
            </a:solidFill>
            <a:ln w="22225">
              <a:solidFill>
                <a:schemeClr val="bg1"/>
              </a:solidFill>
            </a:ln>
            <a:effectLst>
              <a:outerShdw blurRad="292100" dist="127000" dir="5400000" sx="101000" sy="101000" algn="t" rotWithShape="0">
                <a:schemeClr val="accent4">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a:extLst>
                <a:ext uri="{FF2B5EF4-FFF2-40B4-BE49-F238E27FC236}">
                  <a16:creationId xmlns:a16="http://schemas.microsoft.com/office/drawing/2014/main" id="{BE1B821C-77B4-4E9D-AEF3-7BDB5617019E}"/>
                </a:ext>
              </a:extLst>
            </p:cNvPr>
            <p:cNvSpPr txBox="1"/>
            <p:nvPr/>
          </p:nvSpPr>
          <p:spPr>
            <a:xfrm>
              <a:off x="1246613" y="1867046"/>
              <a:ext cx="2199406" cy="553998"/>
            </a:xfrm>
            <a:prstGeom prst="rect">
              <a:avLst/>
            </a:prstGeom>
            <a:noFill/>
          </p:spPr>
          <p:txBody>
            <a:bodyPr wrap="square" rtlCol="0">
              <a:spAutoFit/>
            </a:bodyPr>
            <a:lstStyle/>
            <a:p>
              <a:r>
                <a:rPr lang="zh-CN" altLang="en-US" sz="3000" dirty="0">
                  <a:latin typeface="+mj-ea"/>
                  <a:ea typeface="+mj-ea"/>
                </a:rPr>
                <a:t>品牌策略</a:t>
              </a:r>
            </a:p>
          </p:txBody>
        </p:sp>
        <p:sp>
          <p:nvSpPr>
            <p:cNvPr id="59" name="文本框 58">
              <a:extLst>
                <a:ext uri="{FF2B5EF4-FFF2-40B4-BE49-F238E27FC236}">
                  <a16:creationId xmlns:a16="http://schemas.microsoft.com/office/drawing/2014/main" id="{F9B74985-3902-4C49-9CC8-31635C20245F}"/>
                </a:ext>
              </a:extLst>
            </p:cNvPr>
            <p:cNvSpPr txBox="1"/>
            <p:nvPr/>
          </p:nvSpPr>
          <p:spPr>
            <a:xfrm>
              <a:off x="1246613" y="2476458"/>
              <a:ext cx="3401587" cy="732316"/>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r>
                <a:rPr lang="zh-CN" altLang="en-US" sz="1800" dirty="0">
                  <a:solidFill>
                    <a:schemeClr val="bg2">
                      <a:lumMod val="50000"/>
                    </a:schemeClr>
                  </a:solidFill>
                </a:rPr>
                <a:t>充分发挥全国性牌照的优势，全国进行机构布局</a:t>
              </a:r>
            </a:p>
          </p:txBody>
        </p:sp>
      </p:grpSp>
      <p:grpSp>
        <p:nvGrpSpPr>
          <p:cNvPr id="62" name="组合 61">
            <a:extLst>
              <a:ext uri="{FF2B5EF4-FFF2-40B4-BE49-F238E27FC236}">
                <a16:creationId xmlns:a16="http://schemas.microsoft.com/office/drawing/2014/main" id="{347B2ACE-BB1C-4396-B37F-C26E2B94831A}"/>
              </a:ext>
            </a:extLst>
          </p:cNvPr>
          <p:cNvGrpSpPr/>
          <p:nvPr/>
        </p:nvGrpSpPr>
        <p:grpSpPr>
          <a:xfrm>
            <a:off x="695325" y="3799890"/>
            <a:ext cx="4561606" cy="1762709"/>
            <a:chOff x="695325" y="1666291"/>
            <a:chExt cx="4561606" cy="1762709"/>
          </a:xfrm>
        </p:grpSpPr>
        <p:grpSp>
          <p:nvGrpSpPr>
            <p:cNvPr id="63" name="组合 62">
              <a:extLst>
                <a:ext uri="{FF2B5EF4-FFF2-40B4-BE49-F238E27FC236}">
                  <a16:creationId xmlns:a16="http://schemas.microsoft.com/office/drawing/2014/main" id="{4BDEBAA2-F36A-4E57-8223-282A3C9F4618}"/>
                </a:ext>
              </a:extLst>
            </p:cNvPr>
            <p:cNvGrpSpPr/>
            <p:nvPr/>
          </p:nvGrpSpPr>
          <p:grpSpPr>
            <a:xfrm>
              <a:off x="695325" y="1666291"/>
              <a:ext cx="4561606" cy="1762709"/>
              <a:chOff x="695325" y="1257300"/>
              <a:chExt cx="9728201" cy="3759200"/>
            </a:xfrm>
          </p:grpSpPr>
          <p:sp>
            <p:nvSpPr>
              <p:cNvPr id="67" name="任意多边形: 形状 66">
                <a:extLst>
                  <a:ext uri="{FF2B5EF4-FFF2-40B4-BE49-F238E27FC236}">
                    <a16:creationId xmlns:a16="http://schemas.microsoft.com/office/drawing/2014/main" id="{53838E26-664A-4394-80CD-F6C88BF4A52B}"/>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4">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8" name="任意多边形: 形状 67">
                <a:extLst>
                  <a:ext uri="{FF2B5EF4-FFF2-40B4-BE49-F238E27FC236}">
                    <a16:creationId xmlns:a16="http://schemas.microsoft.com/office/drawing/2014/main" id="{6ADE0746-09A7-4060-B32C-D4D606A390ED}"/>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4">
                      <a:lumMod val="60000"/>
                      <a:lumOff val="40000"/>
                    </a:schemeClr>
                  </a:gs>
                  <a:gs pos="100000">
                    <a:schemeClr val="accent4">
                      <a:lumMod val="20000"/>
                      <a:lumOff val="8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64" name="椭圆 63">
              <a:extLst>
                <a:ext uri="{FF2B5EF4-FFF2-40B4-BE49-F238E27FC236}">
                  <a16:creationId xmlns:a16="http://schemas.microsoft.com/office/drawing/2014/main" id="{BFE44E18-2C10-4AF4-9D6E-5DE32082248D}"/>
                </a:ext>
              </a:extLst>
            </p:cNvPr>
            <p:cNvSpPr/>
            <p:nvPr/>
          </p:nvSpPr>
          <p:spPr>
            <a:xfrm>
              <a:off x="955675" y="2050164"/>
              <a:ext cx="198520" cy="198520"/>
            </a:xfrm>
            <a:prstGeom prst="ellipse">
              <a:avLst/>
            </a:prstGeom>
            <a:solidFill>
              <a:schemeClr val="accent4"/>
            </a:solidFill>
            <a:ln w="22225">
              <a:solidFill>
                <a:schemeClr val="bg1"/>
              </a:solidFill>
            </a:ln>
            <a:effectLst>
              <a:outerShdw blurRad="292100" dist="127000" dir="5400000" sx="101000" sy="101000" algn="t" rotWithShape="0">
                <a:schemeClr val="accent4">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a:extLst>
                <a:ext uri="{FF2B5EF4-FFF2-40B4-BE49-F238E27FC236}">
                  <a16:creationId xmlns:a16="http://schemas.microsoft.com/office/drawing/2014/main" id="{E5584540-886B-40D9-9CA9-DD53DD5D54A5}"/>
                </a:ext>
              </a:extLst>
            </p:cNvPr>
            <p:cNvSpPr txBox="1"/>
            <p:nvPr/>
          </p:nvSpPr>
          <p:spPr>
            <a:xfrm>
              <a:off x="1246613" y="1867046"/>
              <a:ext cx="2199406" cy="553998"/>
            </a:xfrm>
            <a:prstGeom prst="rect">
              <a:avLst/>
            </a:prstGeom>
            <a:noFill/>
          </p:spPr>
          <p:txBody>
            <a:bodyPr wrap="square" rtlCol="0">
              <a:spAutoFit/>
            </a:bodyPr>
            <a:lstStyle/>
            <a:p>
              <a:r>
                <a:rPr lang="zh-CN" altLang="en-US" sz="3000" dirty="0">
                  <a:latin typeface="+mj-ea"/>
                  <a:ea typeface="+mj-ea"/>
                </a:rPr>
                <a:t>品牌策略</a:t>
              </a:r>
            </a:p>
          </p:txBody>
        </p:sp>
        <p:sp>
          <p:nvSpPr>
            <p:cNvPr id="66" name="文本框 65">
              <a:extLst>
                <a:ext uri="{FF2B5EF4-FFF2-40B4-BE49-F238E27FC236}">
                  <a16:creationId xmlns:a16="http://schemas.microsoft.com/office/drawing/2014/main" id="{C3432E12-DC2F-4F1A-AE97-60FEB0FFE469}"/>
                </a:ext>
              </a:extLst>
            </p:cNvPr>
            <p:cNvSpPr txBox="1"/>
            <p:nvPr/>
          </p:nvSpPr>
          <p:spPr>
            <a:xfrm>
              <a:off x="1246613" y="2476458"/>
              <a:ext cx="3401587" cy="732316"/>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r>
                <a:rPr lang="zh-CN" altLang="en-US" sz="1800" dirty="0">
                  <a:solidFill>
                    <a:schemeClr val="bg2">
                      <a:lumMod val="50000"/>
                    </a:schemeClr>
                  </a:solidFill>
                </a:rPr>
                <a:t>充分发挥全国性牌照的优势，全国进行机构布局</a:t>
              </a:r>
            </a:p>
          </p:txBody>
        </p:sp>
      </p:grpSp>
      <p:grpSp>
        <p:nvGrpSpPr>
          <p:cNvPr id="69" name="组合 68">
            <a:extLst>
              <a:ext uri="{FF2B5EF4-FFF2-40B4-BE49-F238E27FC236}">
                <a16:creationId xmlns:a16="http://schemas.microsoft.com/office/drawing/2014/main" id="{90541BDA-7390-491D-AD4C-E507D2B768F3}"/>
              </a:ext>
            </a:extLst>
          </p:cNvPr>
          <p:cNvGrpSpPr/>
          <p:nvPr/>
        </p:nvGrpSpPr>
        <p:grpSpPr>
          <a:xfrm>
            <a:off x="6096000" y="3799890"/>
            <a:ext cx="4561606" cy="1762709"/>
            <a:chOff x="695325" y="1666291"/>
            <a:chExt cx="4561606" cy="1762709"/>
          </a:xfrm>
        </p:grpSpPr>
        <p:grpSp>
          <p:nvGrpSpPr>
            <p:cNvPr id="70" name="组合 69">
              <a:extLst>
                <a:ext uri="{FF2B5EF4-FFF2-40B4-BE49-F238E27FC236}">
                  <a16:creationId xmlns:a16="http://schemas.microsoft.com/office/drawing/2014/main" id="{5650E39C-88D6-4C0F-89E9-0D20958A66CF}"/>
                </a:ext>
              </a:extLst>
            </p:cNvPr>
            <p:cNvGrpSpPr/>
            <p:nvPr/>
          </p:nvGrpSpPr>
          <p:grpSpPr>
            <a:xfrm>
              <a:off x="695325" y="1666291"/>
              <a:ext cx="4561606" cy="1762709"/>
              <a:chOff x="695325" y="1257300"/>
              <a:chExt cx="9728201" cy="3759200"/>
            </a:xfrm>
          </p:grpSpPr>
          <p:sp>
            <p:nvSpPr>
              <p:cNvPr id="74" name="任意多边形: 形状 73">
                <a:extLst>
                  <a:ext uri="{FF2B5EF4-FFF2-40B4-BE49-F238E27FC236}">
                    <a16:creationId xmlns:a16="http://schemas.microsoft.com/office/drawing/2014/main" id="{6163870D-29CF-4FB1-9450-58094B9C707D}"/>
                  </a:ext>
                </a:extLst>
              </p:cNvPr>
              <p:cNvSpPr/>
              <p:nvPr/>
            </p:nvSpPr>
            <p:spPr>
              <a:xfrm>
                <a:off x="695325" y="1257300"/>
                <a:ext cx="9728201" cy="3759200"/>
              </a:xfrm>
              <a:custGeom>
                <a:avLst/>
                <a:gdLst>
                  <a:gd name="connsiteX0" fmla="*/ 465071 w 9728201"/>
                  <a:gd name="connsiteY0" fmla="*/ 0 h 3759200"/>
                  <a:gd name="connsiteX1" fmla="*/ 525423 w 9728201"/>
                  <a:gd name="connsiteY1" fmla="*/ 0 h 3759200"/>
                  <a:gd name="connsiteX2" fmla="*/ 8809076 w 9728201"/>
                  <a:gd name="connsiteY2" fmla="*/ 0 h 3759200"/>
                  <a:gd name="connsiteX3" fmla="*/ 9263129 w 9728201"/>
                  <a:gd name="connsiteY3" fmla="*/ 0 h 3759200"/>
                  <a:gd name="connsiteX4" fmla="*/ 9728200 w 9728201"/>
                  <a:gd name="connsiteY4" fmla="*/ 465071 h 3759200"/>
                  <a:gd name="connsiteX5" fmla="*/ 9728200 w 9728201"/>
                  <a:gd name="connsiteY5" fmla="*/ 2862329 h 3759200"/>
                  <a:gd name="connsiteX6" fmla="*/ 9726657 w 9728201"/>
                  <a:gd name="connsiteY6" fmla="*/ 2877640 h 3759200"/>
                  <a:gd name="connsiteX7" fmla="*/ 9728201 w 9728201"/>
                  <a:gd name="connsiteY7" fmla="*/ 2875854 h 3759200"/>
                  <a:gd name="connsiteX8" fmla="*/ 9728201 w 9728201"/>
                  <a:gd name="connsiteY8" fmla="*/ 2909922 h 3759200"/>
                  <a:gd name="connsiteX9" fmla="*/ 8878923 w 9728201"/>
                  <a:gd name="connsiteY9" fmla="*/ 3759200 h 3759200"/>
                  <a:gd name="connsiteX10" fmla="*/ 8809076 w 9728201"/>
                  <a:gd name="connsiteY10" fmla="*/ 3759200 h 3759200"/>
                  <a:gd name="connsiteX11" fmla="*/ 8790674 w 9728201"/>
                  <a:gd name="connsiteY11" fmla="*/ 3759200 h 3759200"/>
                  <a:gd name="connsiteX12" fmla="*/ 525423 w 9728201"/>
                  <a:gd name="connsiteY12" fmla="*/ 3759200 h 3759200"/>
                  <a:gd name="connsiteX13" fmla="*/ 0 w 9728201"/>
                  <a:gd name="connsiteY13" fmla="*/ 3233777 h 3759200"/>
                  <a:gd name="connsiteX14" fmla="*/ 0 w 9728201"/>
                  <a:gd name="connsiteY14" fmla="*/ 525423 h 3759200"/>
                  <a:gd name="connsiteX15" fmla="*/ 0 w 9728201"/>
                  <a:gd name="connsiteY15" fmla="*/ 525422 h 3759200"/>
                  <a:gd name="connsiteX16" fmla="*/ 0 w 9728201"/>
                  <a:gd name="connsiteY16" fmla="*/ 465071 h 3759200"/>
                  <a:gd name="connsiteX17" fmla="*/ 465071 w 9728201"/>
                  <a:gd name="connsiteY17" fmla="*/ 0 h 37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28201" h="3759200">
                    <a:moveTo>
                      <a:pt x="465071" y="0"/>
                    </a:moveTo>
                    <a:lnTo>
                      <a:pt x="525423" y="0"/>
                    </a:lnTo>
                    <a:lnTo>
                      <a:pt x="8809076" y="0"/>
                    </a:lnTo>
                    <a:lnTo>
                      <a:pt x="9263129" y="0"/>
                    </a:lnTo>
                    <a:cubicBezTo>
                      <a:pt x="9519981" y="0"/>
                      <a:pt x="9728200" y="208219"/>
                      <a:pt x="9728200" y="465071"/>
                    </a:cubicBezTo>
                    <a:lnTo>
                      <a:pt x="9728200" y="2862329"/>
                    </a:lnTo>
                    <a:lnTo>
                      <a:pt x="9726657" y="2877640"/>
                    </a:lnTo>
                    <a:lnTo>
                      <a:pt x="9728201" y="2875854"/>
                    </a:lnTo>
                    <a:lnTo>
                      <a:pt x="9728201" y="2909922"/>
                    </a:lnTo>
                    <a:cubicBezTo>
                      <a:pt x="9728201" y="3378965"/>
                      <a:pt x="9347966" y="3759200"/>
                      <a:pt x="8878923" y="3759200"/>
                    </a:cubicBezTo>
                    <a:lnTo>
                      <a:pt x="8809076" y="3759200"/>
                    </a:lnTo>
                    <a:lnTo>
                      <a:pt x="8790674" y="3759200"/>
                    </a:lnTo>
                    <a:lnTo>
                      <a:pt x="525423" y="3759200"/>
                    </a:lnTo>
                    <a:cubicBezTo>
                      <a:pt x="235240" y="3759200"/>
                      <a:pt x="0" y="3523960"/>
                      <a:pt x="0" y="3233777"/>
                    </a:cubicBezTo>
                    <a:lnTo>
                      <a:pt x="0" y="525423"/>
                    </a:lnTo>
                    <a:lnTo>
                      <a:pt x="0" y="525422"/>
                    </a:lnTo>
                    <a:lnTo>
                      <a:pt x="0" y="465071"/>
                    </a:lnTo>
                    <a:cubicBezTo>
                      <a:pt x="0" y="208219"/>
                      <a:pt x="208219" y="0"/>
                      <a:pt x="465071" y="0"/>
                    </a:cubicBezTo>
                    <a:close/>
                  </a:path>
                </a:pathLst>
              </a:custGeom>
              <a:solidFill>
                <a:schemeClr val="bg1"/>
              </a:solidFill>
              <a:ln>
                <a:noFill/>
              </a:ln>
              <a:effectLst>
                <a:outerShdw blurRad="406400" dist="139700" dir="5400000" algn="t" rotWithShape="0">
                  <a:schemeClr val="accent4">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5" name="任意多边形: 形状 74">
                <a:extLst>
                  <a:ext uri="{FF2B5EF4-FFF2-40B4-BE49-F238E27FC236}">
                    <a16:creationId xmlns:a16="http://schemas.microsoft.com/office/drawing/2014/main" id="{144630CD-0CC2-4B78-8A32-8701DFC60061}"/>
                  </a:ext>
                </a:extLst>
              </p:cNvPr>
              <p:cNvSpPr/>
              <p:nvPr/>
            </p:nvSpPr>
            <p:spPr>
              <a:xfrm>
                <a:off x="9485999" y="4133154"/>
                <a:ext cx="937527" cy="883346"/>
              </a:xfrm>
              <a:custGeom>
                <a:avLst/>
                <a:gdLst>
                  <a:gd name="connsiteX0" fmla="*/ 937527 w 937527"/>
                  <a:gd name="connsiteY0" fmla="*/ 0 h 883346"/>
                  <a:gd name="connsiteX1" fmla="*/ 937527 w 937527"/>
                  <a:gd name="connsiteY1" fmla="*/ 34068 h 883346"/>
                  <a:gd name="connsiteX2" fmla="*/ 88249 w 937527"/>
                  <a:gd name="connsiteY2" fmla="*/ 883346 h 883346"/>
                  <a:gd name="connsiteX3" fmla="*/ 0 w 937527"/>
                  <a:gd name="connsiteY3" fmla="*/ 883346 h 883346"/>
                  <a:gd name="connsiteX4" fmla="*/ 900 w 937527"/>
                  <a:gd name="connsiteY4" fmla="*/ 881757 h 883346"/>
                  <a:gd name="connsiteX5" fmla="*/ 210450 w 937527"/>
                  <a:gd name="connsiteY5" fmla="*/ 191195 h 883346"/>
                  <a:gd name="connsiteX6" fmla="*/ 904271 w 937527"/>
                  <a:gd name="connsiteY6" fmla="*/ 38457 h 88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7527" h="883346">
                    <a:moveTo>
                      <a:pt x="937527" y="0"/>
                    </a:moveTo>
                    <a:lnTo>
                      <a:pt x="937527" y="34068"/>
                    </a:lnTo>
                    <a:cubicBezTo>
                      <a:pt x="937527" y="503111"/>
                      <a:pt x="557292" y="883346"/>
                      <a:pt x="88249" y="883346"/>
                    </a:cubicBezTo>
                    <a:lnTo>
                      <a:pt x="0" y="883346"/>
                    </a:lnTo>
                    <a:lnTo>
                      <a:pt x="900" y="881757"/>
                    </a:lnTo>
                    <a:cubicBezTo>
                      <a:pt x="135044" y="708720"/>
                      <a:pt x="208068" y="514252"/>
                      <a:pt x="210450" y="191195"/>
                    </a:cubicBezTo>
                    <a:cubicBezTo>
                      <a:pt x="472983" y="187723"/>
                      <a:pt x="766205" y="157813"/>
                      <a:pt x="904271" y="38457"/>
                    </a:cubicBezTo>
                    <a:close/>
                  </a:path>
                </a:pathLst>
              </a:custGeom>
              <a:gradFill flip="none" rotWithShape="1">
                <a:gsLst>
                  <a:gs pos="0">
                    <a:schemeClr val="accent4">
                      <a:lumMod val="60000"/>
                      <a:lumOff val="40000"/>
                    </a:schemeClr>
                  </a:gs>
                  <a:gs pos="100000">
                    <a:schemeClr val="accent4">
                      <a:lumMod val="20000"/>
                      <a:lumOff val="80000"/>
                    </a:schemeClr>
                  </a:gs>
                </a:gsLst>
                <a:path path="circle">
                  <a:fillToRect r="100000" b="100000"/>
                </a:path>
                <a:tileRect l="-100000" t="-100000"/>
              </a:gradFill>
              <a:ln>
                <a:noFill/>
              </a:ln>
              <a:effectLst>
                <a:outerShdw blurRad="279400" dist="139700" dir="13500000" algn="br" rotWithShape="0">
                  <a:schemeClr val="accent1">
                    <a:alpha val="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1" name="椭圆 70">
              <a:extLst>
                <a:ext uri="{FF2B5EF4-FFF2-40B4-BE49-F238E27FC236}">
                  <a16:creationId xmlns:a16="http://schemas.microsoft.com/office/drawing/2014/main" id="{298D0C67-AA0E-4488-95B9-99FFD36D7082}"/>
                </a:ext>
              </a:extLst>
            </p:cNvPr>
            <p:cNvSpPr/>
            <p:nvPr/>
          </p:nvSpPr>
          <p:spPr>
            <a:xfrm>
              <a:off x="955675" y="2050164"/>
              <a:ext cx="198520" cy="198520"/>
            </a:xfrm>
            <a:prstGeom prst="ellipse">
              <a:avLst/>
            </a:prstGeom>
            <a:solidFill>
              <a:schemeClr val="accent4"/>
            </a:solidFill>
            <a:ln w="22225">
              <a:solidFill>
                <a:schemeClr val="bg1"/>
              </a:solidFill>
            </a:ln>
            <a:effectLst>
              <a:outerShdw blurRad="292100" dist="127000" dir="5400000" sx="101000" sy="101000" algn="t" rotWithShape="0">
                <a:schemeClr val="accent4">
                  <a:lumMod val="50000"/>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4A89023E-A436-4EE9-8BB5-2D3B7868BF0F}"/>
                </a:ext>
              </a:extLst>
            </p:cNvPr>
            <p:cNvSpPr txBox="1"/>
            <p:nvPr/>
          </p:nvSpPr>
          <p:spPr>
            <a:xfrm>
              <a:off x="1246613" y="1867046"/>
              <a:ext cx="2199406" cy="553998"/>
            </a:xfrm>
            <a:prstGeom prst="rect">
              <a:avLst/>
            </a:prstGeom>
            <a:noFill/>
          </p:spPr>
          <p:txBody>
            <a:bodyPr wrap="square" rtlCol="0">
              <a:spAutoFit/>
            </a:bodyPr>
            <a:lstStyle/>
            <a:p>
              <a:r>
                <a:rPr lang="zh-CN" altLang="en-US" sz="3000" dirty="0">
                  <a:latin typeface="+mj-ea"/>
                  <a:ea typeface="+mj-ea"/>
                </a:rPr>
                <a:t>品牌策略</a:t>
              </a:r>
            </a:p>
          </p:txBody>
        </p:sp>
        <p:sp>
          <p:nvSpPr>
            <p:cNvPr id="73" name="文本框 72">
              <a:extLst>
                <a:ext uri="{FF2B5EF4-FFF2-40B4-BE49-F238E27FC236}">
                  <a16:creationId xmlns:a16="http://schemas.microsoft.com/office/drawing/2014/main" id="{FD5FD365-331A-4588-B680-C50746EC86FC}"/>
                </a:ext>
              </a:extLst>
            </p:cNvPr>
            <p:cNvSpPr txBox="1"/>
            <p:nvPr/>
          </p:nvSpPr>
          <p:spPr>
            <a:xfrm>
              <a:off x="1246613" y="2476458"/>
              <a:ext cx="3401587" cy="732316"/>
            </a:xfrm>
            <a:prstGeom prst="rect">
              <a:avLst/>
            </a:prstGeom>
            <a:noFill/>
          </p:spPr>
          <p:txBody>
            <a:bodyPr wrap="square" rtlCol="0">
              <a:spAutoFit/>
            </a:bodyPr>
            <a:lstStyle>
              <a:defPPr>
                <a:defRPr lang="zh-CN"/>
              </a:defPPr>
              <a:lvl1pPr>
                <a:lnSpc>
                  <a:spcPct val="120000"/>
                </a:lnSpc>
                <a:defRPr sz="1600">
                  <a:solidFill>
                    <a:schemeClr val="tx1">
                      <a:lumMod val="75000"/>
                      <a:lumOff val="25000"/>
                    </a:schemeClr>
                  </a:solidFill>
                </a:defRPr>
              </a:lvl1pPr>
            </a:lstStyle>
            <a:p>
              <a:r>
                <a:rPr lang="zh-CN" altLang="en-US" sz="1800" dirty="0">
                  <a:solidFill>
                    <a:schemeClr val="bg2">
                      <a:lumMod val="50000"/>
                    </a:schemeClr>
                  </a:solidFill>
                </a:rPr>
                <a:t>充分发挥全国性牌照的优势，全国进行机构布局</a:t>
              </a:r>
            </a:p>
          </p:txBody>
        </p:sp>
      </p:grpSp>
      <p:pic>
        <p:nvPicPr>
          <p:cNvPr id="54" name="图片 53">
            <a:extLst>
              <a:ext uri="{FF2B5EF4-FFF2-40B4-BE49-F238E27FC236}">
                <a16:creationId xmlns:a16="http://schemas.microsoft.com/office/drawing/2014/main" id="{202D6CDF-0C65-47A1-87F3-7713792698FB}"/>
              </a:ext>
            </a:extLst>
          </p:cNvPr>
          <p:cNvPicPr>
            <a:picLocks noChangeAspect="1"/>
          </p:cNvPicPr>
          <p:nvPr/>
        </p:nvPicPr>
        <p:blipFill rotWithShape="1">
          <a:blip r:embed="rId4" cstate="screen">
            <a:alphaModFix amt="30000"/>
            <a:extLst>
              <a:ext uri="{28A0092B-C50C-407E-A947-70E740481C1C}">
                <a14:useLocalDpi xmlns:a14="http://schemas.microsoft.com/office/drawing/2010/main"/>
              </a:ext>
            </a:extLst>
          </a:blip>
          <a:srcRect t="50756"/>
          <a:stretch/>
        </p:blipFill>
        <p:spPr>
          <a:xfrm rot="20986457" flipH="1" flipV="1">
            <a:off x="7854681" y="-809632"/>
            <a:ext cx="4623687" cy="4197364"/>
          </a:xfrm>
          <a:prstGeom prst="rect">
            <a:avLst/>
          </a:prstGeom>
        </p:spPr>
      </p:pic>
    </p:spTree>
    <p:extLst>
      <p:ext uri="{BB962C8B-B14F-4D97-AF65-F5344CB8AC3E}">
        <p14:creationId xmlns:p14="http://schemas.microsoft.com/office/powerpoint/2010/main" val="3899055386"/>
      </p:ext>
    </p:extLst>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fontScheme name="自定义 1">
      <a:majorFont>
        <a:latin typeface="Arial"/>
        <a:ea typeface="思源黑体 CN Bold"/>
        <a:cs typeface=""/>
      </a:majorFont>
      <a:minorFont>
        <a:latin typeface="Arial Nova"/>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2.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3.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4.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5.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6.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7.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ppt/theme/themeOverride8.xml><?xml version="1.0" encoding="utf-8"?>
<a:themeOverride xmlns:a="http://schemas.openxmlformats.org/drawingml/2006/main">
  <a:clrScheme name="Office">
    <a:dk1>
      <a:srgbClr val="000000"/>
    </a:dk1>
    <a:lt1>
      <a:srgbClr val="FFFFFF"/>
    </a:lt1>
    <a:dk2>
      <a:srgbClr val="778495"/>
    </a:dk2>
    <a:lt2>
      <a:srgbClr val="F0F0F0"/>
    </a:lt2>
    <a:accent1>
      <a:srgbClr val="0E66AE"/>
    </a:accent1>
    <a:accent2>
      <a:srgbClr val="00C077"/>
    </a:accent2>
    <a:accent3>
      <a:srgbClr val="08DA76"/>
    </a:accent3>
    <a:accent4>
      <a:srgbClr val="11B797"/>
    </a:accent4>
    <a:accent5>
      <a:srgbClr val="1A7C77"/>
    </a:accent5>
    <a:accent6>
      <a:srgbClr val="09996C"/>
    </a:accent6>
    <a:hlink>
      <a:srgbClr val="0E66AE"/>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
  <TotalTime>2477</TotalTime>
  <Words>483</Words>
  <Application>Microsoft Office PowerPoint</Application>
  <PresentationFormat>宽屏</PresentationFormat>
  <Paragraphs>103</Paragraphs>
  <Slides>13</Slides>
  <Notes>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13</vt:i4>
      </vt:variant>
    </vt:vector>
  </HeadingPairs>
  <TitlesOfParts>
    <vt:vector size="25" baseType="lpstr">
      <vt:lpstr>OPPOSans B</vt:lpstr>
      <vt:lpstr>Radikal</vt:lpstr>
      <vt:lpstr>Roboto Regular</vt:lpstr>
      <vt:lpstr>等线</vt:lpstr>
      <vt:lpstr>汉仪雅酷黑 45W</vt:lpstr>
      <vt:lpstr>思源黑体 CN Bold</vt:lpstr>
      <vt:lpstr>思源黑体 CN Light</vt:lpstr>
      <vt:lpstr>微软雅黑</vt:lpstr>
      <vt:lpstr>演示夏行楷</vt:lpstr>
      <vt:lpstr>Arial</vt:lpstr>
      <vt:lpstr>Arial Nova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绿色清新个人总结汇报通用ppt模板</dc:title>
  <dc:creator>小灵通</dc:creator>
  <cp:keywords>P界达人</cp:keywords>
  <dc:description>www.51pptmoban.com</dc:description>
  <cp:lastModifiedBy>Win user</cp:lastModifiedBy>
  <cp:revision>176</cp:revision>
  <cp:lastPrinted>2021-04-21T10:48:21Z</cp:lastPrinted>
  <dcterms:created xsi:type="dcterms:W3CDTF">2021-01-29T08:07:46Z</dcterms:created>
  <dcterms:modified xsi:type="dcterms:W3CDTF">2022-01-12T13:58:34Z</dcterms:modified>
</cp:coreProperties>
</file>