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sldIdLst>
    <p:sldId id="394" r:id="rId2"/>
    <p:sldId id="336" r:id="rId3"/>
    <p:sldId id="266" r:id="rId4"/>
    <p:sldId id="299" r:id="rId5"/>
    <p:sldId id="270" r:id="rId6"/>
    <p:sldId id="400" r:id="rId7"/>
    <p:sldId id="397" r:id="rId8"/>
    <p:sldId id="304" r:id="rId9"/>
    <p:sldId id="303" r:id="rId10"/>
    <p:sldId id="409" r:id="rId11"/>
    <p:sldId id="461" r:id="rId12"/>
    <p:sldId id="398" r:id="rId13"/>
    <p:sldId id="273" r:id="rId14"/>
    <p:sldId id="306" r:id="rId15"/>
    <p:sldId id="428" r:id="rId16"/>
    <p:sldId id="458" r:id="rId17"/>
    <p:sldId id="399" r:id="rId18"/>
    <p:sldId id="280" r:id="rId19"/>
    <p:sldId id="281" r:id="rId20"/>
    <p:sldId id="282" r:id="rId21"/>
    <p:sldId id="283" r:id="rId22"/>
    <p:sldId id="288" r:id="rId23"/>
    <p:sldId id="289" r:id="rId24"/>
    <p:sldId id="405" r:id="rId25"/>
    <p:sldId id="395" r:id="rId26"/>
    <p:sldId id="317" r:id="rId27"/>
    <p:sldId id="318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5930FA11-B2C6-4199-9BFB-13D42F5D3237}">
          <p14:sldIdLst>
            <p14:sldId id="394"/>
            <p14:sldId id="336"/>
            <p14:sldId id="266"/>
            <p14:sldId id="299"/>
            <p14:sldId id="270"/>
            <p14:sldId id="400"/>
            <p14:sldId id="397"/>
            <p14:sldId id="304"/>
            <p14:sldId id="303"/>
            <p14:sldId id="409"/>
            <p14:sldId id="461"/>
            <p14:sldId id="398"/>
            <p14:sldId id="273"/>
            <p14:sldId id="306"/>
            <p14:sldId id="428"/>
            <p14:sldId id="458"/>
            <p14:sldId id="399"/>
            <p14:sldId id="280"/>
            <p14:sldId id="281"/>
            <p14:sldId id="282"/>
            <p14:sldId id="283"/>
            <p14:sldId id="288"/>
            <p14:sldId id="289"/>
            <p14:sldId id="405"/>
            <p14:sldId id="395"/>
            <p14:sldId id="317"/>
            <p14:sldId id="318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F1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20" y="3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Standalone HMD</c:v>
                </c:pt>
              </c:strCache>
            </c:strRef>
          </c:tx>
          <c:spPr>
            <a:gradFill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cat>
            <c:numRef>
              <c:f>Sheet1!$A$2:$A$6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2.2999999999999998</c:v>
                </c:pt>
                <c:pt idx="1">
                  <c:v>5</c:v>
                </c:pt>
                <c:pt idx="2">
                  <c:v>8.4</c:v>
                </c:pt>
                <c:pt idx="3">
                  <c:v>12</c:v>
                </c:pt>
                <c:pt idx="4">
                  <c:v>16.5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AE1-49C7-B48D-738D6BD7C3F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Tethered HMD</c:v>
                </c:pt>
              </c:strCache>
            </c:strRef>
          </c:tx>
          <c:spPr>
            <a:gradFill>
              <a:gsLst>
                <a:gs pos="0">
                  <a:schemeClr val="accent1">
                    <a:lumMod val="90000"/>
                  </a:schemeClr>
                </a:gs>
                <a:gs pos="100000">
                  <a:schemeClr val="accent1">
                    <a:lumMod val="50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cat>
            <c:numRef>
              <c:f>Sheet1!$A$2:$A$6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1.6</c:v>
                </c:pt>
                <c:pt idx="1">
                  <c:v>4.4000000000000004</c:v>
                </c:pt>
                <c:pt idx="2">
                  <c:v>8</c:v>
                </c:pt>
                <c:pt idx="3">
                  <c:v>9.4</c:v>
                </c:pt>
                <c:pt idx="4">
                  <c:v>14.1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AE1-49C7-B48D-738D6BD7C3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100"/>
        <c:axId val="561301025"/>
        <c:axId val="335672838"/>
      </c:barChart>
      <c:catAx>
        <c:axId val="561301025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35672838"/>
        <c:crosses val="autoZero"/>
        <c:auto val="1"/>
        <c:lblAlgn val="ctr"/>
        <c:lblOffset val="100"/>
        <c:noMultiLvlLbl val="0"/>
      </c:catAx>
      <c:valAx>
        <c:axId val="33567283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alpha val="1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61301025"/>
        <c:crosses val="autoZero"/>
        <c:crossBetween val="between"/>
        <c:majorUnit val="3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legendEntry>
        <c:idx val="1"/>
        <c:txPr>
          <a:bodyPr rot="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layout>
        <c:manualLayout>
          <c:xMode val="edge"/>
          <c:yMode val="edge"/>
          <c:x val="0.30055922724961898"/>
          <c:y val="0.905241935483871"/>
          <c:w val="0.42023385866802199"/>
          <c:h val="6.3709677419354793E-2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200">
          <a:solidFill>
            <a:schemeClr val="bg1"/>
          </a:solidFill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2022/1/12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封面">
    <p:bg>
      <p:bgPr>
        <a:gradFill>
          <a:gsLst>
            <a:gs pos="100000">
              <a:schemeClr val="tx1"/>
            </a:gs>
            <a:gs pos="0">
              <a:schemeClr val="tx2">
                <a:lumMod val="50000"/>
              </a:schemeClr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 userDrawn="1"/>
        </p:nvSpPr>
        <p:spPr>
          <a:xfrm>
            <a:off x="7886700" y="395605"/>
            <a:ext cx="3957955" cy="3957955"/>
          </a:xfrm>
          <a:prstGeom prst="ellipse">
            <a:avLst/>
          </a:prstGeom>
          <a:gradFill>
            <a:gsLst>
              <a:gs pos="50000">
                <a:schemeClr val="bg1">
                  <a:alpha val="0"/>
                </a:schemeClr>
              </a:gs>
              <a:gs pos="100000">
                <a:schemeClr val="accent1">
                  <a:alpha val="30000"/>
                </a:schemeClr>
              </a:gs>
            </a:gsLst>
            <a:lin ang="18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5" name="组合 44"/>
          <p:cNvGrpSpPr/>
          <p:nvPr userDrawn="1"/>
        </p:nvGrpSpPr>
        <p:grpSpPr>
          <a:xfrm>
            <a:off x="800100" y="14605"/>
            <a:ext cx="10591800" cy="6842760"/>
            <a:chOff x="1260" y="23"/>
            <a:chExt cx="16680" cy="10776"/>
          </a:xfrm>
        </p:grpSpPr>
        <p:sp>
          <p:nvSpPr>
            <p:cNvPr id="9" name="任意多边形 8"/>
            <p:cNvSpPr/>
            <p:nvPr userDrawn="1"/>
          </p:nvSpPr>
          <p:spPr>
            <a:xfrm>
              <a:off x="1260" y="23"/>
              <a:ext cx="16680" cy="10777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16680" h="10777">
                  <a:moveTo>
                    <a:pt x="8340" y="952"/>
                  </a:moveTo>
                  <a:cubicBezTo>
                    <a:pt x="5895" y="952"/>
                    <a:pt x="3914" y="2933"/>
                    <a:pt x="3914" y="5378"/>
                  </a:cubicBezTo>
                  <a:cubicBezTo>
                    <a:pt x="3914" y="7822"/>
                    <a:pt x="5895" y="9803"/>
                    <a:pt x="8340" y="9803"/>
                  </a:cubicBezTo>
                  <a:cubicBezTo>
                    <a:pt x="10784" y="9803"/>
                    <a:pt x="12765" y="7822"/>
                    <a:pt x="12765" y="5378"/>
                  </a:cubicBezTo>
                  <a:cubicBezTo>
                    <a:pt x="12765" y="2933"/>
                    <a:pt x="10784" y="952"/>
                    <a:pt x="8340" y="952"/>
                  </a:cubicBezTo>
                  <a:close/>
                  <a:moveTo>
                    <a:pt x="1965" y="0"/>
                  </a:moveTo>
                  <a:lnTo>
                    <a:pt x="14715" y="0"/>
                  </a:lnTo>
                  <a:lnTo>
                    <a:pt x="14776" y="72"/>
                  </a:lnTo>
                  <a:cubicBezTo>
                    <a:pt x="15965" y="1514"/>
                    <a:pt x="16680" y="3362"/>
                    <a:pt x="16680" y="5377"/>
                  </a:cubicBezTo>
                  <a:cubicBezTo>
                    <a:pt x="16680" y="7428"/>
                    <a:pt x="15940" y="9306"/>
                    <a:pt x="14711" y="10759"/>
                  </a:cubicBezTo>
                  <a:lnTo>
                    <a:pt x="14696" y="10777"/>
                  </a:lnTo>
                  <a:lnTo>
                    <a:pt x="1984" y="10777"/>
                  </a:lnTo>
                  <a:lnTo>
                    <a:pt x="1969" y="10759"/>
                  </a:lnTo>
                  <a:cubicBezTo>
                    <a:pt x="740" y="9306"/>
                    <a:pt x="0" y="7428"/>
                    <a:pt x="0" y="5377"/>
                  </a:cubicBezTo>
                  <a:cubicBezTo>
                    <a:pt x="0" y="3362"/>
                    <a:pt x="715" y="1514"/>
                    <a:pt x="1904" y="72"/>
                  </a:cubicBezTo>
                  <a:lnTo>
                    <a:pt x="1965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alpha val="50000"/>
                  </a:schemeClr>
                </a:gs>
                <a:gs pos="44000">
                  <a:schemeClr val="accent1">
                    <a:alpha val="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12"/>
            <p:cNvSpPr/>
            <p:nvPr userDrawn="1"/>
          </p:nvSpPr>
          <p:spPr>
            <a:xfrm flipH="1" flipV="1">
              <a:off x="1260" y="23"/>
              <a:ext cx="16680" cy="10777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16680" h="10777">
                  <a:moveTo>
                    <a:pt x="8340" y="975"/>
                  </a:moveTo>
                  <a:cubicBezTo>
                    <a:pt x="5895" y="975"/>
                    <a:pt x="3914" y="2956"/>
                    <a:pt x="3914" y="5401"/>
                  </a:cubicBezTo>
                  <a:cubicBezTo>
                    <a:pt x="3914" y="7845"/>
                    <a:pt x="5895" y="9826"/>
                    <a:pt x="8340" y="9826"/>
                  </a:cubicBezTo>
                  <a:cubicBezTo>
                    <a:pt x="10784" y="9826"/>
                    <a:pt x="12765" y="7845"/>
                    <a:pt x="12765" y="5401"/>
                  </a:cubicBezTo>
                  <a:cubicBezTo>
                    <a:pt x="12765" y="2956"/>
                    <a:pt x="10784" y="975"/>
                    <a:pt x="8340" y="975"/>
                  </a:cubicBezTo>
                  <a:close/>
                  <a:moveTo>
                    <a:pt x="1984" y="0"/>
                  </a:moveTo>
                  <a:lnTo>
                    <a:pt x="14696" y="0"/>
                  </a:lnTo>
                  <a:lnTo>
                    <a:pt x="14711" y="18"/>
                  </a:lnTo>
                  <a:cubicBezTo>
                    <a:pt x="15940" y="1471"/>
                    <a:pt x="16680" y="3349"/>
                    <a:pt x="16680" y="5400"/>
                  </a:cubicBezTo>
                  <a:cubicBezTo>
                    <a:pt x="16680" y="7415"/>
                    <a:pt x="15965" y="9263"/>
                    <a:pt x="14776" y="10705"/>
                  </a:cubicBezTo>
                  <a:lnTo>
                    <a:pt x="14715" y="10777"/>
                  </a:lnTo>
                  <a:lnTo>
                    <a:pt x="1965" y="10777"/>
                  </a:lnTo>
                  <a:lnTo>
                    <a:pt x="1904" y="10705"/>
                  </a:lnTo>
                  <a:cubicBezTo>
                    <a:pt x="715" y="9263"/>
                    <a:pt x="0" y="7415"/>
                    <a:pt x="0" y="5400"/>
                  </a:cubicBezTo>
                  <a:cubicBezTo>
                    <a:pt x="0" y="3349"/>
                    <a:pt x="740" y="1471"/>
                    <a:pt x="1969" y="18"/>
                  </a:cubicBezTo>
                  <a:lnTo>
                    <a:pt x="1984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alpha val="30000"/>
                  </a:schemeClr>
                </a:gs>
                <a:gs pos="39000">
                  <a:schemeClr val="accent1">
                    <a:alpha val="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2" name="矩形 31"/>
          <p:cNvSpPr/>
          <p:nvPr userDrawn="1"/>
        </p:nvSpPr>
        <p:spPr>
          <a:xfrm>
            <a:off x="0" y="635"/>
            <a:ext cx="12191365" cy="6861810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100000">
                <a:schemeClr val="tx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-960120" y="4652645"/>
            <a:ext cx="3957955" cy="3957955"/>
          </a:xfrm>
          <a:prstGeom prst="ellipse">
            <a:avLst/>
          </a:prstGeom>
          <a:gradFill>
            <a:gsLst>
              <a:gs pos="50000">
                <a:schemeClr val="bg1">
                  <a:alpha val="0"/>
                </a:schemeClr>
              </a:gs>
              <a:gs pos="100000">
                <a:schemeClr val="accent1">
                  <a:alpha val="30000"/>
                </a:schemeClr>
              </a:gs>
            </a:gsLst>
            <a:lin ang="18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10015220" y="4829810"/>
            <a:ext cx="1062990" cy="1062990"/>
          </a:xfrm>
          <a:prstGeom prst="ellipse">
            <a:avLst/>
          </a:prstGeom>
          <a:gradFill>
            <a:gsLst>
              <a:gs pos="26000">
                <a:schemeClr val="bg1">
                  <a:alpha val="0"/>
                </a:schemeClr>
              </a:gs>
              <a:gs pos="100000">
                <a:schemeClr val="accent1">
                  <a:alpha val="30000"/>
                </a:schemeClr>
              </a:gs>
            </a:gsLst>
            <a:lin ang="13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430530" y="546735"/>
            <a:ext cx="720090" cy="720090"/>
          </a:xfrm>
          <a:prstGeom prst="ellipse">
            <a:avLst/>
          </a:prstGeom>
          <a:gradFill>
            <a:gsLst>
              <a:gs pos="26000">
                <a:schemeClr val="bg1">
                  <a:alpha val="0"/>
                </a:schemeClr>
              </a:gs>
              <a:gs pos="100000">
                <a:schemeClr val="accent1">
                  <a:alpha val="30000"/>
                </a:schemeClr>
              </a:gs>
            </a:gsLst>
            <a:lin ang="13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D877C487-82A7-4FB0-9657-3B27A711995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 descr="图片包含 游戏机, 烟花&#10;&#10;描述已自动生成">
            <a:extLst>
              <a:ext uri="{FF2B5EF4-FFF2-40B4-BE49-F238E27FC236}">
                <a16:creationId xmlns:a16="http://schemas.microsoft.com/office/drawing/2014/main" id="{61425F10-A3C7-4B09-990A-45CE74DC8C3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59391" y="-198198"/>
            <a:ext cx="4686300" cy="1821583"/>
          </a:xfrm>
          <a:prstGeom prst="rect">
            <a:avLst/>
          </a:prstGeom>
        </p:spPr>
      </p:pic>
      <p:pic>
        <p:nvPicPr>
          <p:cNvPr id="4" name="图片 3" descr="图片包含 游戏机, 烟花&#10;&#10;描述已自动生成">
            <a:extLst>
              <a:ext uri="{FF2B5EF4-FFF2-40B4-BE49-F238E27FC236}">
                <a16:creationId xmlns:a16="http://schemas.microsoft.com/office/drawing/2014/main" id="{6639B817-4237-43C3-90C5-94230A5F451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059629" y="-135114"/>
            <a:ext cx="4686300" cy="1821583"/>
          </a:xfrm>
          <a:prstGeom prst="rect">
            <a:avLst/>
          </a:prstGeom>
        </p:spPr>
      </p:pic>
      <p:pic>
        <p:nvPicPr>
          <p:cNvPr id="5" name="图片 4" descr="图片包含 室内, 橙子, 桌子&#10;&#10;描述已自动生成">
            <a:extLst>
              <a:ext uri="{FF2B5EF4-FFF2-40B4-BE49-F238E27FC236}">
                <a16:creationId xmlns:a16="http://schemas.microsoft.com/office/drawing/2014/main" id="{897835FC-3E28-4F7B-8340-7BE6517A0D4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926238"/>
            <a:ext cx="12192000" cy="931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4412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65097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目录">
    <p:bg>
      <p:bgPr>
        <a:gradFill>
          <a:gsLst>
            <a:gs pos="100000">
              <a:schemeClr val="tx1"/>
            </a:gs>
            <a:gs pos="0">
              <a:schemeClr val="tx2">
                <a:lumMod val="50000"/>
              </a:schemeClr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 userDrawn="1"/>
        </p:nvSpPr>
        <p:spPr>
          <a:xfrm>
            <a:off x="7886700" y="395605"/>
            <a:ext cx="3957955" cy="3957955"/>
          </a:xfrm>
          <a:prstGeom prst="ellipse">
            <a:avLst/>
          </a:prstGeom>
          <a:gradFill>
            <a:gsLst>
              <a:gs pos="50000">
                <a:schemeClr val="bg1">
                  <a:alpha val="0"/>
                </a:schemeClr>
              </a:gs>
              <a:gs pos="100000">
                <a:schemeClr val="accent1">
                  <a:alpha val="30000"/>
                </a:schemeClr>
              </a:gs>
            </a:gsLst>
            <a:lin ang="18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5" name="组合 44"/>
          <p:cNvGrpSpPr/>
          <p:nvPr userDrawn="1"/>
        </p:nvGrpSpPr>
        <p:grpSpPr>
          <a:xfrm>
            <a:off x="800100" y="14605"/>
            <a:ext cx="10591800" cy="6842760"/>
            <a:chOff x="1260" y="23"/>
            <a:chExt cx="16680" cy="10776"/>
          </a:xfrm>
        </p:grpSpPr>
        <p:sp>
          <p:nvSpPr>
            <p:cNvPr id="2" name="任意多边形 1"/>
            <p:cNvSpPr/>
            <p:nvPr userDrawn="1"/>
          </p:nvSpPr>
          <p:spPr>
            <a:xfrm>
              <a:off x="1260" y="23"/>
              <a:ext cx="16680" cy="10777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16680" h="10777">
                  <a:moveTo>
                    <a:pt x="8340" y="952"/>
                  </a:moveTo>
                  <a:cubicBezTo>
                    <a:pt x="5895" y="952"/>
                    <a:pt x="3914" y="2933"/>
                    <a:pt x="3914" y="5378"/>
                  </a:cubicBezTo>
                  <a:cubicBezTo>
                    <a:pt x="3914" y="7822"/>
                    <a:pt x="5895" y="9803"/>
                    <a:pt x="8340" y="9803"/>
                  </a:cubicBezTo>
                  <a:cubicBezTo>
                    <a:pt x="10784" y="9803"/>
                    <a:pt x="12765" y="7822"/>
                    <a:pt x="12765" y="5378"/>
                  </a:cubicBezTo>
                  <a:cubicBezTo>
                    <a:pt x="12765" y="2933"/>
                    <a:pt x="10784" y="952"/>
                    <a:pt x="8340" y="952"/>
                  </a:cubicBezTo>
                  <a:close/>
                  <a:moveTo>
                    <a:pt x="1965" y="0"/>
                  </a:moveTo>
                  <a:lnTo>
                    <a:pt x="14715" y="0"/>
                  </a:lnTo>
                  <a:lnTo>
                    <a:pt x="14776" y="72"/>
                  </a:lnTo>
                  <a:cubicBezTo>
                    <a:pt x="15965" y="1514"/>
                    <a:pt x="16680" y="3362"/>
                    <a:pt x="16680" y="5377"/>
                  </a:cubicBezTo>
                  <a:cubicBezTo>
                    <a:pt x="16680" y="7428"/>
                    <a:pt x="15940" y="9306"/>
                    <a:pt x="14711" y="10759"/>
                  </a:cubicBezTo>
                  <a:lnTo>
                    <a:pt x="14696" y="10777"/>
                  </a:lnTo>
                  <a:lnTo>
                    <a:pt x="1984" y="10777"/>
                  </a:lnTo>
                  <a:lnTo>
                    <a:pt x="1969" y="10759"/>
                  </a:lnTo>
                  <a:cubicBezTo>
                    <a:pt x="740" y="9306"/>
                    <a:pt x="0" y="7428"/>
                    <a:pt x="0" y="5377"/>
                  </a:cubicBezTo>
                  <a:cubicBezTo>
                    <a:pt x="0" y="3362"/>
                    <a:pt x="715" y="1514"/>
                    <a:pt x="1904" y="72"/>
                  </a:cubicBezTo>
                  <a:lnTo>
                    <a:pt x="1965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alpha val="50000"/>
                  </a:schemeClr>
                </a:gs>
                <a:gs pos="44000">
                  <a:schemeClr val="accent1">
                    <a:alpha val="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" name="任意多边形 3"/>
            <p:cNvSpPr/>
            <p:nvPr userDrawn="1"/>
          </p:nvSpPr>
          <p:spPr>
            <a:xfrm flipH="1" flipV="1">
              <a:off x="1260" y="23"/>
              <a:ext cx="16680" cy="10777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16680" h="10777">
                  <a:moveTo>
                    <a:pt x="8340" y="975"/>
                  </a:moveTo>
                  <a:cubicBezTo>
                    <a:pt x="5895" y="975"/>
                    <a:pt x="3914" y="2956"/>
                    <a:pt x="3914" y="5401"/>
                  </a:cubicBezTo>
                  <a:cubicBezTo>
                    <a:pt x="3914" y="7845"/>
                    <a:pt x="5895" y="9826"/>
                    <a:pt x="8340" y="9826"/>
                  </a:cubicBezTo>
                  <a:cubicBezTo>
                    <a:pt x="10784" y="9826"/>
                    <a:pt x="12765" y="7845"/>
                    <a:pt x="12765" y="5401"/>
                  </a:cubicBezTo>
                  <a:cubicBezTo>
                    <a:pt x="12765" y="2956"/>
                    <a:pt x="10784" y="975"/>
                    <a:pt x="8340" y="975"/>
                  </a:cubicBezTo>
                  <a:close/>
                  <a:moveTo>
                    <a:pt x="1984" y="0"/>
                  </a:moveTo>
                  <a:lnTo>
                    <a:pt x="14696" y="0"/>
                  </a:lnTo>
                  <a:lnTo>
                    <a:pt x="14711" y="18"/>
                  </a:lnTo>
                  <a:cubicBezTo>
                    <a:pt x="15940" y="1471"/>
                    <a:pt x="16680" y="3349"/>
                    <a:pt x="16680" y="5400"/>
                  </a:cubicBezTo>
                  <a:cubicBezTo>
                    <a:pt x="16680" y="7415"/>
                    <a:pt x="15965" y="9263"/>
                    <a:pt x="14776" y="10705"/>
                  </a:cubicBezTo>
                  <a:lnTo>
                    <a:pt x="14715" y="10777"/>
                  </a:lnTo>
                  <a:lnTo>
                    <a:pt x="1965" y="10777"/>
                  </a:lnTo>
                  <a:lnTo>
                    <a:pt x="1904" y="10705"/>
                  </a:lnTo>
                  <a:cubicBezTo>
                    <a:pt x="715" y="9263"/>
                    <a:pt x="0" y="7415"/>
                    <a:pt x="0" y="5400"/>
                  </a:cubicBezTo>
                  <a:cubicBezTo>
                    <a:pt x="0" y="3349"/>
                    <a:pt x="740" y="1471"/>
                    <a:pt x="1969" y="18"/>
                  </a:cubicBezTo>
                  <a:lnTo>
                    <a:pt x="1984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alpha val="30000"/>
                  </a:schemeClr>
                </a:gs>
                <a:gs pos="39000">
                  <a:schemeClr val="accent1">
                    <a:alpha val="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2" name="矩形 31"/>
          <p:cNvSpPr/>
          <p:nvPr userDrawn="1"/>
        </p:nvSpPr>
        <p:spPr>
          <a:xfrm>
            <a:off x="0" y="635"/>
            <a:ext cx="12191365" cy="6861810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100000">
                <a:schemeClr val="tx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-960120" y="4652645"/>
            <a:ext cx="3957955" cy="3957955"/>
          </a:xfrm>
          <a:prstGeom prst="ellipse">
            <a:avLst/>
          </a:prstGeom>
          <a:gradFill>
            <a:gsLst>
              <a:gs pos="50000">
                <a:schemeClr val="bg1">
                  <a:alpha val="0"/>
                </a:schemeClr>
              </a:gs>
              <a:gs pos="100000">
                <a:schemeClr val="accent1">
                  <a:alpha val="30000"/>
                </a:schemeClr>
              </a:gs>
            </a:gsLst>
            <a:lin ang="18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10015220" y="4829810"/>
            <a:ext cx="1062990" cy="1062990"/>
          </a:xfrm>
          <a:prstGeom prst="ellipse">
            <a:avLst/>
          </a:prstGeom>
          <a:gradFill>
            <a:gsLst>
              <a:gs pos="26000">
                <a:schemeClr val="bg1">
                  <a:alpha val="0"/>
                </a:schemeClr>
              </a:gs>
              <a:gs pos="100000">
                <a:schemeClr val="accent1">
                  <a:alpha val="30000"/>
                </a:schemeClr>
              </a:gs>
            </a:gsLst>
            <a:lin ang="13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430530" y="546735"/>
            <a:ext cx="720090" cy="720090"/>
          </a:xfrm>
          <a:prstGeom prst="ellipse">
            <a:avLst/>
          </a:prstGeom>
          <a:gradFill>
            <a:gsLst>
              <a:gs pos="26000">
                <a:schemeClr val="bg1">
                  <a:alpha val="0"/>
                </a:schemeClr>
              </a:gs>
              <a:gs pos="100000">
                <a:schemeClr val="accent1">
                  <a:alpha val="30000"/>
                </a:schemeClr>
              </a:gs>
            </a:gsLst>
            <a:lin ang="13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 userDrawn="1"/>
        </p:nvSpPr>
        <p:spPr>
          <a:xfrm>
            <a:off x="1743075" y="635"/>
            <a:ext cx="8705215" cy="6857365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13709" h="10799">
                <a:moveTo>
                  <a:pt x="10036" y="0"/>
                </a:moveTo>
                <a:lnTo>
                  <a:pt x="11307" y="0"/>
                </a:lnTo>
                <a:lnTo>
                  <a:pt x="11340" y="28"/>
                </a:lnTo>
                <a:cubicBezTo>
                  <a:pt x="12791" y="1285"/>
                  <a:pt x="13709" y="3141"/>
                  <a:pt x="13709" y="5212"/>
                </a:cubicBezTo>
                <a:cubicBezTo>
                  <a:pt x="13709" y="7489"/>
                  <a:pt x="12599" y="9507"/>
                  <a:pt x="10890" y="10753"/>
                </a:cubicBezTo>
                <a:lnTo>
                  <a:pt x="10826" y="10799"/>
                </a:lnTo>
                <a:lnTo>
                  <a:pt x="9318" y="10799"/>
                </a:lnTo>
                <a:lnTo>
                  <a:pt x="9367" y="10777"/>
                </a:lnTo>
                <a:cubicBezTo>
                  <a:pt x="11486" y="9820"/>
                  <a:pt x="12960" y="7688"/>
                  <a:pt x="12960" y="5212"/>
                </a:cubicBezTo>
                <a:cubicBezTo>
                  <a:pt x="12960" y="3025"/>
                  <a:pt x="11810" y="1107"/>
                  <a:pt x="10083" y="29"/>
                </a:cubicBezTo>
                <a:lnTo>
                  <a:pt x="10036" y="0"/>
                </a:lnTo>
                <a:close/>
                <a:moveTo>
                  <a:pt x="2402" y="0"/>
                </a:moveTo>
                <a:lnTo>
                  <a:pt x="3673" y="0"/>
                </a:lnTo>
                <a:lnTo>
                  <a:pt x="3626" y="29"/>
                </a:lnTo>
                <a:cubicBezTo>
                  <a:pt x="1899" y="1107"/>
                  <a:pt x="749" y="3025"/>
                  <a:pt x="749" y="5212"/>
                </a:cubicBezTo>
                <a:cubicBezTo>
                  <a:pt x="749" y="7688"/>
                  <a:pt x="2223" y="9820"/>
                  <a:pt x="4342" y="10777"/>
                </a:cubicBezTo>
                <a:lnTo>
                  <a:pt x="4391" y="10799"/>
                </a:lnTo>
                <a:lnTo>
                  <a:pt x="2883" y="10799"/>
                </a:lnTo>
                <a:lnTo>
                  <a:pt x="2819" y="10753"/>
                </a:lnTo>
                <a:cubicBezTo>
                  <a:pt x="1110" y="9507"/>
                  <a:pt x="0" y="7489"/>
                  <a:pt x="0" y="5212"/>
                </a:cubicBezTo>
                <a:cubicBezTo>
                  <a:pt x="0" y="3141"/>
                  <a:pt x="918" y="1285"/>
                  <a:pt x="2369" y="28"/>
                </a:cubicBezTo>
                <a:lnTo>
                  <a:pt x="2402" y="0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97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 userDrawn="1"/>
        </p:nvGrpSpPr>
        <p:grpSpPr>
          <a:xfrm>
            <a:off x="0" y="1254760"/>
            <a:ext cx="12191936" cy="4787900"/>
            <a:chOff x="0" y="690"/>
            <a:chExt cx="25742" cy="10110"/>
          </a:xfrm>
        </p:grpSpPr>
        <p:pic>
          <p:nvPicPr>
            <p:cNvPr id="31" name="图片 30" descr="pexels-cottonbro-8059123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flipH="1">
              <a:off x="0" y="690"/>
              <a:ext cx="7814" cy="10110"/>
            </a:xfrm>
            <a:prstGeom prst="rect">
              <a:avLst/>
            </a:prstGeom>
          </p:spPr>
        </p:pic>
        <p:pic>
          <p:nvPicPr>
            <p:cNvPr id="13" name="图片 12" descr="pexels-cottonbro-8059123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7928" y="690"/>
              <a:ext cx="7814" cy="10110"/>
            </a:xfrm>
            <a:prstGeom prst="rect">
              <a:avLst/>
            </a:prstGeom>
          </p:spPr>
        </p:pic>
      </p:grpSp>
      <p:sp>
        <p:nvSpPr>
          <p:cNvPr id="15" name="矩形 14"/>
          <p:cNvSpPr/>
          <p:nvPr userDrawn="1"/>
        </p:nvSpPr>
        <p:spPr>
          <a:xfrm>
            <a:off x="0" y="4617085"/>
            <a:ext cx="12191365" cy="2245360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74000">
                <a:schemeClr val="tx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51miz-E1197612-8C7A73CC-3840x1920"/>
          <p:cNvPicPr>
            <a:picLocks noChangeAspect="1"/>
          </p:cNvPicPr>
          <p:nvPr userDrawn="1"/>
        </p:nvPicPr>
        <p:blipFill>
          <a:blip r:embed="rId2" cstate="screen">
            <a:alphaModFix amt="20000"/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635" y="0"/>
            <a:ext cx="12192635" cy="64973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201" h="10232">
                <a:moveTo>
                  <a:pt x="0" y="0"/>
                </a:moveTo>
                <a:lnTo>
                  <a:pt x="19201" y="0"/>
                </a:lnTo>
                <a:lnTo>
                  <a:pt x="19201" y="10232"/>
                </a:lnTo>
                <a:lnTo>
                  <a:pt x="0" y="10232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32" name="矩形 31"/>
          <p:cNvSpPr/>
          <p:nvPr userDrawn="1"/>
        </p:nvSpPr>
        <p:spPr>
          <a:xfrm>
            <a:off x="-635" y="0"/>
            <a:ext cx="12192635" cy="6858000"/>
          </a:xfrm>
          <a:prstGeom prst="rect">
            <a:avLst/>
          </a:prstGeom>
          <a:gradFill>
            <a:gsLst>
              <a:gs pos="100000">
                <a:schemeClr val="tx1">
                  <a:alpha val="20000"/>
                </a:schemeClr>
              </a:gs>
              <a:gs pos="0">
                <a:srgbClr val="000000">
                  <a:alpha val="10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spect="1" noChangeArrowheads="1"/>
          </p:cNvPicPr>
          <p:nvPr userDrawn="1"/>
        </p:nvPicPr>
        <p:blipFill>
          <a:blip r:embed="rId2">
            <a:lum bright="10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226040" y="571500"/>
            <a:ext cx="1287780" cy="17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视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 userDrawn="1"/>
        </p:nvGrpSpPr>
        <p:grpSpPr>
          <a:xfrm>
            <a:off x="-1280795" y="-619125"/>
            <a:ext cx="14782165" cy="6693535"/>
            <a:chOff x="-2017" y="-975"/>
            <a:chExt cx="23279" cy="10541"/>
          </a:xfrm>
        </p:grpSpPr>
        <p:cxnSp>
          <p:nvCxnSpPr>
            <p:cNvPr id="14" name="直接连接符 13"/>
            <p:cNvCxnSpPr/>
            <p:nvPr/>
          </p:nvCxnSpPr>
          <p:spPr>
            <a:xfrm flipV="1">
              <a:off x="9602" y="2943"/>
              <a:ext cx="7740" cy="2071"/>
            </a:xfrm>
            <a:prstGeom prst="line">
              <a:avLst/>
            </a:prstGeom>
            <a:ln w="2857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accent1">
                      <a:alpha val="50000"/>
                    </a:schemeClr>
                  </a:gs>
                </a:gsLst>
                <a:lin ang="516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10112" y="6160"/>
              <a:ext cx="11150" cy="3064"/>
            </a:xfrm>
            <a:prstGeom prst="line">
              <a:avLst/>
            </a:prstGeom>
            <a:ln w="2857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accent1">
                      <a:alpha val="50000"/>
                    </a:schemeClr>
                  </a:gs>
                </a:gsLst>
                <a:lin ang="516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H="1" flipV="1">
              <a:off x="8400" y="2067"/>
              <a:ext cx="554" cy="2097"/>
            </a:xfrm>
            <a:prstGeom prst="line">
              <a:avLst/>
            </a:prstGeom>
            <a:ln w="2857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accent1">
                      <a:alpha val="50000"/>
                    </a:schemeClr>
                  </a:gs>
                </a:gsLst>
                <a:lin ang="516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>
              <a:off x="1153" y="5302"/>
              <a:ext cx="6815" cy="900"/>
            </a:xfrm>
            <a:prstGeom prst="line">
              <a:avLst/>
            </a:prstGeom>
            <a:ln w="2857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accent1">
                      <a:alpha val="50000"/>
                    </a:schemeClr>
                  </a:gs>
                </a:gsLst>
                <a:lin ang="516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H="1">
              <a:off x="-2017" y="6138"/>
              <a:ext cx="10202" cy="3429"/>
            </a:xfrm>
            <a:prstGeom prst="line">
              <a:avLst/>
            </a:prstGeom>
            <a:ln w="2857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accent1">
                      <a:alpha val="50000"/>
                    </a:schemeClr>
                  </a:gs>
                </a:gsLst>
                <a:lin ang="516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 flipV="1">
              <a:off x="-1799" y="-975"/>
              <a:ext cx="9835" cy="5566"/>
            </a:xfrm>
            <a:prstGeom prst="line">
              <a:avLst/>
            </a:prstGeom>
            <a:ln w="2857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accent1">
                      <a:alpha val="50000"/>
                    </a:schemeClr>
                  </a:gs>
                </a:gsLst>
                <a:lin ang="516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矩形 1"/>
          <p:cNvSpPr/>
          <p:nvPr userDrawn="1"/>
        </p:nvSpPr>
        <p:spPr>
          <a:xfrm>
            <a:off x="0" y="0"/>
            <a:ext cx="12190730" cy="6857365"/>
          </a:xfrm>
          <a:prstGeom prst="rect">
            <a:avLst/>
          </a:prstGeom>
          <a:solidFill>
            <a:schemeClr val="tx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梯形 11"/>
          <p:cNvSpPr/>
          <p:nvPr userDrawn="1"/>
        </p:nvSpPr>
        <p:spPr>
          <a:xfrm>
            <a:off x="0" y="5307330"/>
            <a:ext cx="12190095" cy="1550035"/>
          </a:xfrm>
          <a:prstGeom prst="trapezoid">
            <a:avLst>
              <a:gd name="adj" fmla="val 200901"/>
            </a:avLst>
          </a:prstGeom>
          <a:gradFill>
            <a:gsLst>
              <a:gs pos="5000">
                <a:schemeClr val="accent1">
                  <a:alpha val="0"/>
                </a:schemeClr>
              </a:gs>
              <a:gs pos="100000">
                <a:schemeClr val="accent1">
                  <a:alpha val="3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媒体占位符 2"/>
          <p:cNvSpPr>
            <a:spLocks noGrp="1" noChangeAspect="1"/>
          </p:cNvSpPr>
          <p:nvPr>
            <p:ph type="media" sz="quarter" idx="10" hasCustomPrompt="1"/>
          </p:nvPr>
        </p:nvSpPr>
        <p:spPr>
          <a:xfrm>
            <a:off x="3053715" y="1885315"/>
            <a:ext cx="6084000" cy="3422210"/>
          </a:xfrm>
          <a:prstGeom prst="roundRect">
            <a:avLst>
              <a:gd name="adj" fmla="val 4707"/>
            </a:avLst>
          </a:prstGeom>
          <a:solidFill>
            <a:schemeClr val="accent1">
              <a:lumMod val="10000"/>
            </a:schemeClr>
          </a:solidFill>
          <a:ln>
            <a:solidFill>
              <a:schemeClr val="accent1">
                <a:alpha val="50000"/>
              </a:schemeClr>
            </a:solidFill>
          </a:ln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endParaRPr lang="zh-CN" altLang="en-US"/>
          </a:p>
        </p:txBody>
      </p:sp>
      <p:pic>
        <p:nvPicPr>
          <p:cNvPr id="13" name="Picture 2"/>
          <p:cNvPicPr>
            <a:picLocks noChangeAspect="1" noChangeArrowheads="1"/>
          </p:cNvPicPr>
          <p:nvPr userDrawn="1"/>
        </p:nvPicPr>
        <p:blipFill>
          <a:blip r:embed="rId2">
            <a:lum bright="10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226040" y="571500"/>
            <a:ext cx="1287780" cy="17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11996" y="0"/>
            <a:ext cx="12180003" cy="6858000"/>
          </a:xfrm>
          <a:prstGeom prst="rect">
            <a:avLst/>
          </a:prstGeom>
          <a:solidFill>
            <a:srgbClr val="E63A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626964" y="568470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600"/>
            <a:r>
              <a:rPr lang="zh-CN" altLang="en-US" sz="1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/>
              </a:rPr>
              <a:t>标注</a:t>
            </a:r>
          </a:p>
        </p:txBody>
      </p:sp>
      <p:sp>
        <p:nvSpPr>
          <p:cNvPr id="9" name="矩形 8"/>
          <p:cNvSpPr/>
          <p:nvPr userDrawn="1"/>
        </p:nvSpPr>
        <p:spPr>
          <a:xfrm>
            <a:off x="2450801" y="595724"/>
            <a:ext cx="1402001" cy="5666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600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/>
              </a:rPr>
              <a:t>字体使用 </a:t>
            </a:r>
            <a:endParaRPr lang="en-US" alt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/>
              </a:rPr>
              <a:t>行距</a:t>
            </a:r>
            <a:endParaRPr lang="en-US" alt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/>
              </a:rPr>
              <a:t>图片出处</a:t>
            </a:r>
          </a:p>
          <a:p>
            <a:pPr defTabSz="609600">
              <a:lnSpc>
                <a:spcPct val="130000"/>
              </a:lnSpc>
            </a:pP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/>
              </a:rPr>
              <a:t>声明</a:t>
            </a:r>
            <a:endParaRPr lang="en-US" alt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/>
              </a:rPr>
              <a:t>来源</a:t>
            </a:r>
            <a:endParaRPr lang="en-US" alt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/>
              </a:rPr>
              <a:t>作者</a:t>
            </a:r>
            <a:endParaRPr lang="en-US" alt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Segoe UI Light" panose="020B0502040204020203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4159510" y="595724"/>
            <a:ext cx="7074345" cy="56826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600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/>
              </a:rPr>
              <a:t>英文 微软雅黑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/>
                <a:sym typeface="+mn-ea"/>
              </a:rPr>
              <a:t>、微软雅黑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/>
                <a:sym typeface="+mn-ea"/>
              </a:rPr>
              <a:t>light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/>
                <a:sym typeface="+mn-ea"/>
              </a:rPr>
              <a:t>（均为可商用字体）</a:t>
            </a:r>
            <a:endParaRPr lang="en-US" alt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/>
              </a:rPr>
              <a:t>中文 微软雅黑、微软雅黑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/>
              </a:rPr>
              <a:t>light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/>
                <a:sym typeface="+mn-ea"/>
              </a:rPr>
              <a:t>（均为可商用字体）</a:t>
            </a:r>
            <a:endParaRPr lang="en-US" alt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/>
              </a:rPr>
              <a:t>正文 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/>
              </a:rPr>
              <a:t>1.3</a:t>
            </a:r>
          </a:p>
          <a:p>
            <a:pPr defTabSz="609600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/>
              </a:rPr>
              <a:t>https://www.pexels.com/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/>
              </a:rPr>
              <a:t> 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/>
              </a:rPr>
              <a:t>、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/>
              </a:rPr>
              <a:t>bing.cn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Segoe UI Light" panose="020B0502040204020203"/>
              </a:rPr>
              <a:t>（均为可商用素材网站）</a:t>
            </a:r>
            <a:endParaRPr lang="en-US" alt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Segoe UI Light" panose="020B0502040204020203"/>
            </a:endParaRPr>
          </a:p>
          <a:p>
            <a:pPr marL="0" marR="0" lvl="0" indent="0" algn="l" defTabSz="6096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本网站所提供的任何信息内容（包括但不限于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Segoe UI Light" panose="020B0502040204020203" charset="0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Segoe UI Light" panose="020B0502040204020203" charset="0"/>
              </a:rPr>
              <a:t>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模板、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Segoe UI Light" panose="020B0502040204020203" charset="0"/>
              </a:rPr>
              <a:t>Word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Segoe UI Light" panose="020B0502040204020203" charset="0"/>
              </a:rPr>
              <a:t>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文档、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Segoe UI Light" panose="020B0502040204020203" charset="0"/>
              </a:rPr>
              <a:t>Excel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Segoe UI Light" panose="020B0502040204020203" charset="0"/>
              </a:rPr>
              <a:t>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图表、图片素材等）均受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中华人民共和国著作权法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信息网络传播权保护条例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及其他适用的法律法规的保护，未经权利人书面明确授权，信息内容的任何部分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包括图片或图表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)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不得被全部或部分的复制、传播、销售，否则将承担法律责任。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marL="0" marR="0" lvl="0" indent="0" algn="l" defTabSz="6096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marR="0" lvl="0" indent="0" algn="l" defTabSz="6096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配色灵感主要</a:t>
            </a:r>
            <a:r>
              <a:rPr kumimoji="0" 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来源于华为鸿蒙发布会，设计灵感则来自站酷等多处简约科技风格的作品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marL="0" marR="0" lvl="0" indent="0" algn="l" defTabSz="6096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marR="0" lvl="0" indent="0" algn="l" defTabSz="6096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marR="0" lvl="0" indent="0" algn="l" defTabSz="6096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林先森（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微信号：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13005095375</a:t>
            </a:r>
            <a:r>
              <a: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98462" y="83245"/>
            <a:ext cx="1402001" cy="6295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17139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600"/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模板使用技巧</a:t>
            </a:r>
            <a:r>
              <a: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 1</a:t>
            </a:r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600"/>
            <a:r>
              <a:rPr kumimoji="1" lang="en-US" altLang="zh-CN" sz="1000">
                <a:solidFill>
                  <a:schemeClr val="tx1">
                    <a:lumMod val="75000"/>
                    <a:lumOff val="25000"/>
                  </a:schemeClr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OfficePLUS</a:t>
            </a:r>
            <a:endParaRPr lang="zh-CN" altLang="en-US" sz="1000">
              <a:solidFill>
                <a:schemeClr val="tx1">
                  <a:lumMod val="75000"/>
                  <a:lumOff val="25000"/>
                </a:schemeClr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>
            <a:off x="431800" y="1174234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一键调整模板颜色</a:t>
            </a:r>
            <a:endParaRPr lang="en-US" sz="32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800" y="2138895"/>
            <a:ext cx="5295899" cy="38470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4300" y="2138895"/>
            <a:ext cx="5295900" cy="384702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15" name="文本框 14"/>
          <p:cNvSpPr txBox="1"/>
          <p:nvPr userDrawn="1"/>
        </p:nvSpPr>
        <p:spPr>
          <a:xfrm>
            <a:off x="333477" y="6061002"/>
            <a:ext cx="31838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1200" spc="150">
                <a:latin typeface="微软雅黑" panose="020B0503020204020204" charset="-122"/>
                <a:ea typeface="微软雅黑" panose="020B0503020204020204" charset="-122"/>
              </a:rPr>
              <a:t> 选择“设计”</a:t>
            </a:r>
            <a:r>
              <a:rPr lang="en-US" altLang="zh-CN" sz="1200" spc="150"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1200" spc="150">
                <a:latin typeface="微软雅黑" panose="020B0503020204020204" charset="-122"/>
                <a:ea typeface="微软雅黑" panose="020B0503020204020204" charset="-122"/>
              </a:rPr>
              <a:t>“变体”</a:t>
            </a:r>
            <a:r>
              <a:rPr lang="en-US" altLang="zh-CN" sz="1200" spc="150"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1200" spc="150">
                <a:latin typeface="微软雅黑" panose="020B0503020204020204" charset="-122"/>
                <a:ea typeface="微软雅黑" panose="020B0503020204020204" charset="-122"/>
              </a:rPr>
              <a:t>“颜色”；</a:t>
            </a:r>
            <a:endParaRPr lang="en-US" sz="1200" spc="15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6360651" y="6061002"/>
            <a:ext cx="45624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1200" spc="150">
                <a:latin typeface="微软雅黑" panose="020B0503020204020204" charset="-122"/>
                <a:ea typeface="微软雅黑" panose="020B0503020204020204" charset="-122"/>
              </a:rPr>
              <a:t> 选择你喜欢的颜色搭配，模板一秒调整为你选颜色。</a:t>
            </a:r>
            <a:endParaRPr lang="en-US" sz="1200" spc="15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5928" y="2609333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87853" y="4257158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17508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600"/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模板使用技巧</a:t>
            </a:r>
            <a:r>
              <a: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 2</a:t>
            </a:r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600"/>
            <a:r>
              <a:rPr kumimoji="1" lang="en-US" altLang="zh-CN" sz="1000">
                <a:solidFill>
                  <a:schemeClr val="tx1">
                    <a:lumMod val="75000"/>
                    <a:lumOff val="25000"/>
                  </a:schemeClr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OfficePLUS</a:t>
            </a:r>
            <a:endParaRPr lang="zh-CN" altLang="en-US" sz="1000">
              <a:solidFill>
                <a:schemeClr val="tx1">
                  <a:lumMod val="75000"/>
                  <a:lumOff val="25000"/>
                </a:schemeClr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800" y="2138895"/>
            <a:ext cx="5295899" cy="38470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4301" y="2138895"/>
            <a:ext cx="5295900" cy="384702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11" name="文本框 10"/>
          <p:cNvSpPr txBox="1"/>
          <p:nvPr userDrawn="1"/>
        </p:nvSpPr>
        <p:spPr>
          <a:xfrm>
            <a:off x="431800" y="1174234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随时添加模板样式</a:t>
            </a:r>
            <a:endParaRPr lang="en-US" sz="32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 userDrawn="1"/>
        </p:nvSpPr>
        <p:spPr>
          <a:xfrm>
            <a:off x="333477" y="6061002"/>
            <a:ext cx="30107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1200" spc="150">
                <a:latin typeface="微软雅黑" panose="020B0503020204020204" charset="-122"/>
                <a:ea typeface="微软雅黑" panose="020B0503020204020204" charset="-122"/>
              </a:rPr>
              <a:t> 选择“开始”</a:t>
            </a:r>
            <a:r>
              <a:rPr lang="en-US" altLang="zh-CN" sz="1200" spc="150"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1200" spc="150">
                <a:latin typeface="微软雅黑" panose="020B0503020204020204" charset="-122"/>
                <a:ea typeface="微软雅黑" panose="020B0503020204020204" charset="-122"/>
              </a:rPr>
              <a:t>“新建幻灯片”；</a:t>
            </a:r>
            <a:endParaRPr lang="en-US" sz="1200" spc="15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 userDrawn="1"/>
        </p:nvSpPr>
        <p:spPr>
          <a:xfrm>
            <a:off x="6360651" y="6061002"/>
            <a:ext cx="52565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1200" spc="150">
                <a:latin typeface="微软雅黑" panose="020B0503020204020204" charset="-122"/>
                <a:ea typeface="微软雅黑" panose="020B0503020204020204" charset="-122"/>
              </a:rPr>
              <a:t> 选择你需要的页面，如封面页，目录页，副标题页，内容页等</a:t>
            </a:r>
            <a:r>
              <a:rPr lang="en-US" altLang="zh-CN" sz="1200" spc="150">
                <a:latin typeface="微软雅黑" panose="020B0503020204020204" charset="-122"/>
                <a:ea typeface="微软雅黑" panose="020B0503020204020204" charset="-122"/>
              </a:rPr>
              <a:t>…</a:t>
            </a:r>
            <a:endParaRPr lang="en-US" sz="1200" spc="15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0878" y="2428358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tx1"/>
            </a:gs>
            <a:gs pos="0">
              <a:schemeClr val="tx2">
                <a:lumMod val="50000"/>
              </a:schemeClr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1.jpeg"/><Relationship Id="rId5" Type="http://schemas.openxmlformats.org/officeDocument/2006/relationships/image" Target="../media/image30.png"/><Relationship Id="rId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5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7.sv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54.svg"/><Relationship Id="rId7" Type="http://schemas.openxmlformats.org/officeDocument/2006/relationships/image" Target="../media/image58.sv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7.png"/><Relationship Id="rId11" Type="http://schemas.openxmlformats.org/officeDocument/2006/relationships/image" Target="../media/image62.svg"/><Relationship Id="rId5" Type="http://schemas.openxmlformats.org/officeDocument/2006/relationships/image" Target="../media/image56.svg"/><Relationship Id="rId10" Type="http://schemas.openxmlformats.org/officeDocument/2006/relationships/image" Target="../media/image61.png"/><Relationship Id="rId4" Type="http://schemas.openxmlformats.org/officeDocument/2006/relationships/image" Target="../media/image55.png"/><Relationship Id="rId9" Type="http://schemas.openxmlformats.org/officeDocument/2006/relationships/image" Target="../media/image60.sv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69.jpeg"/><Relationship Id="rId4" Type="http://schemas.openxmlformats.org/officeDocument/2006/relationships/image" Target="../media/image68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video" Target="file:///C:\Users\Administrator\Desktop\51miz-V100703-E51752D3.mov" TargetMode="External"/><Relationship Id="rId1" Type="http://schemas.microsoft.com/office/2007/relationships/media" Target="file:///C:\Users\Administrator\Desktop\51miz-V100703-E51752D3.mov" TargetMode="Externa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svg"/><Relationship Id="rId7" Type="http://schemas.openxmlformats.org/officeDocument/2006/relationships/image" Target="../media/image24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3.png"/><Relationship Id="rId5" Type="http://schemas.openxmlformats.org/officeDocument/2006/relationships/image" Target="../media/image22.svg"/><Relationship Id="rId4" Type="http://schemas.openxmlformats.org/officeDocument/2006/relationships/image" Target="../media/image21.png"/><Relationship Id="rId9" Type="http://schemas.openxmlformats.org/officeDocument/2006/relationships/image" Target="../media/image26.sv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270635" y="1422400"/>
            <a:ext cx="9651365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b="1" cap="all">
                <a:gradFill>
                  <a:gsLst>
                    <a:gs pos="0">
                      <a:schemeClr val="bg1">
                        <a:alpha val="10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0"/>
                </a:gradFill>
                <a:uFillTx/>
                <a:latin typeface="+mj-lt"/>
                <a:ea typeface="+mj-lt"/>
              </a:rPr>
              <a:t>Metaverse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760220" y="2002155"/>
            <a:ext cx="867219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108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0"/>
                </a:gradFill>
                <a:latin typeface="+mn-ea"/>
                <a:cs typeface="微软雅黑" panose="020B0503020204020204" charset="-122"/>
              </a:rPr>
              <a:t>未来，已来</a:t>
            </a: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 cstate="screen">
            <a:lum bright="10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48630" y="6035675"/>
            <a:ext cx="1095375" cy="146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圆角矩形 15"/>
          <p:cNvSpPr/>
          <p:nvPr/>
        </p:nvSpPr>
        <p:spPr>
          <a:xfrm>
            <a:off x="3815715" y="3950970"/>
            <a:ext cx="4561205" cy="402590"/>
          </a:xfrm>
          <a:prstGeom prst="roundRect">
            <a:avLst>
              <a:gd name="adj" fmla="val 50000"/>
            </a:avLst>
          </a:prstGeom>
          <a:solidFill>
            <a:schemeClr val="tx1">
              <a:alpha val="50000"/>
            </a:schemeClr>
          </a:solidFill>
          <a:ln>
            <a:gradFill>
              <a:gsLst>
                <a:gs pos="0">
                  <a:schemeClr val="bg1">
                    <a:alpha val="100000"/>
                  </a:schemeClr>
                </a:gs>
                <a:gs pos="100000">
                  <a:schemeClr val="accent1">
                    <a:alpha val="100000"/>
                  </a:schemeClr>
                </a:gs>
              </a:gsLst>
              <a:lin ang="27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gradFill>
                  <a:gsLst>
                    <a:gs pos="0">
                      <a:schemeClr val="bg1">
                        <a:alpha val="100000"/>
                      </a:schemeClr>
                    </a:gs>
                    <a:gs pos="100000">
                      <a:schemeClr val="accent1">
                        <a:alpha val="100000"/>
                      </a:schemeClr>
                    </a:gs>
                  </a:gsLst>
                  <a:lin ang="2700000" scaled="0"/>
                </a:gradFill>
                <a:ea typeface="+mn-lt"/>
                <a:cs typeface="+mn-lt"/>
              </a:rPr>
              <a:t>元宇宙</a:t>
            </a:r>
            <a:r>
              <a:rPr lang="en-US" altLang="zh-CN">
                <a:gradFill>
                  <a:gsLst>
                    <a:gs pos="0">
                      <a:schemeClr val="bg1">
                        <a:alpha val="100000"/>
                      </a:schemeClr>
                    </a:gs>
                    <a:gs pos="100000">
                      <a:schemeClr val="accent1">
                        <a:alpha val="100000"/>
                      </a:schemeClr>
                    </a:gs>
                  </a:gsLst>
                  <a:lin ang="2700000" scaled="0"/>
                </a:gradFill>
                <a:ea typeface="+mn-lt"/>
                <a:cs typeface="+mn-lt"/>
              </a:rPr>
              <a:t>——</a:t>
            </a:r>
            <a:r>
              <a:rPr lang="zh-CN" altLang="en-US">
                <a:gradFill>
                  <a:gsLst>
                    <a:gs pos="0">
                      <a:schemeClr val="bg1">
                        <a:alpha val="100000"/>
                      </a:schemeClr>
                    </a:gs>
                    <a:gs pos="100000">
                      <a:schemeClr val="accent1">
                        <a:alpha val="100000"/>
                      </a:schemeClr>
                    </a:gs>
                  </a:gsLst>
                  <a:lin ang="2700000" scaled="0"/>
                </a:gradFill>
                <a:ea typeface="+mn-lt"/>
                <a:cs typeface="+mn-lt"/>
              </a:rPr>
              <a:t>开启未来新时代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83590" y="485775"/>
            <a:ext cx="2828925" cy="924560"/>
            <a:chOff x="1140" y="757"/>
            <a:chExt cx="4455" cy="1456"/>
          </a:xfrm>
        </p:grpSpPr>
        <p:sp>
          <p:nvSpPr>
            <p:cNvPr id="3" name="文本框 2"/>
            <p:cNvSpPr txBox="1"/>
            <p:nvPr/>
          </p:nvSpPr>
          <p:spPr>
            <a:xfrm>
              <a:off x="1140" y="757"/>
              <a:ext cx="4455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>
                  <a:ln>
                    <a:gradFill>
                      <a:gsLst>
                        <a:gs pos="0">
                          <a:schemeClr val="bg1">
                            <a:alpha val="50000"/>
                          </a:scheme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noFill/>
                  <a:latin typeface="+mj-lt"/>
                  <a:ea typeface="微软雅黑" panose="020B0503020204020204" charset="-122"/>
                </a:rPr>
                <a:t>PART TWO</a:t>
              </a: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1140" y="1162"/>
              <a:ext cx="445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solidFill>
                    <a:schemeClr val="bg1"/>
                  </a:solidFill>
                </a:rPr>
                <a:t>可应用的场景</a:t>
              </a: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140" y="1827"/>
              <a:ext cx="445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sz="1000" cap="all">
                  <a:solidFill>
                    <a:schemeClr val="bg1">
                      <a:alpha val="50000"/>
                    </a:schemeClr>
                  </a:solidFill>
                  <a:uFillTx/>
                  <a:ea typeface="微软雅黑 Light" panose="020B0502040204020203" charset="-122"/>
                  <a:cs typeface="微软雅黑" panose="020B0503020204020204" charset="-122"/>
                  <a:sym typeface="+mn-ea"/>
                </a:rPr>
                <a:t>Application scenario</a:t>
              </a:r>
            </a:p>
          </p:txBody>
        </p:sp>
      </p:grpSp>
      <p:pic>
        <p:nvPicPr>
          <p:cNvPr id="100" name="图片 99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4382135"/>
            <a:ext cx="4925695" cy="2032000"/>
          </a:xfrm>
          <a:prstGeom prst="rect">
            <a:avLst/>
          </a:prstGeom>
          <a:noFill/>
          <a:ln w="15875">
            <a:solidFill>
              <a:schemeClr val="accent1">
                <a:alpha val="50000"/>
              </a:schemeClr>
            </a:solidFill>
          </a:ln>
        </p:spPr>
      </p:pic>
      <p:pic>
        <p:nvPicPr>
          <p:cNvPr id="101" name="图片 10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56835" y="4382135"/>
            <a:ext cx="3495675" cy="2032000"/>
          </a:xfrm>
          <a:prstGeom prst="rect">
            <a:avLst/>
          </a:prstGeom>
          <a:noFill/>
          <a:ln w="15875">
            <a:solidFill>
              <a:schemeClr val="accent1">
                <a:alpha val="50000"/>
              </a:schemeClr>
            </a:solidFill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4285" y="4382135"/>
            <a:ext cx="3304540" cy="2032000"/>
          </a:xfrm>
          <a:prstGeom prst="rect">
            <a:avLst/>
          </a:prstGeom>
          <a:ln w="15875">
            <a:solidFill>
              <a:schemeClr val="accent1">
                <a:alpha val="50000"/>
              </a:schemeClr>
            </a:solidFill>
          </a:ln>
        </p:spPr>
      </p:pic>
      <p:pic>
        <p:nvPicPr>
          <p:cNvPr id="103" name="图片 102"/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849755"/>
            <a:ext cx="3262630" cy="2297430"/>
          </a:xfrm>
          <a:prstGeom prst="rect">
            <a:avLst/>
          </a:prstGeom>
          <a:noFill/>
          <a:ln w="15875">
            <a:solidFill>
              <a:schemeClr val="accent1">
                <a:alpha val="50000"/>
              </a:schemeClr>
            </a:solidFill>
          </a:ln>
        </p:spPr>
      </p:pic>
      <p:pic>
        <p:nvPicPr>
          <p:cNvPr id="104" name="图片 103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23920" y="1849120"/>
            <a:ext cx="3877310" cy="2298065"/>
          </a:xfrm>
          <a:prstGeom prst="rect">
            <a:avLst/>
          </a:prstGeom>
          <a:noFill/>
          <a:ln w="15875">
            <a:solidFill>
              <a:schemeClr val="accent1">
                <a:alpha val="50000"/>
              </a:schemeClr>
            </a:solidFill>
          </a:ln>
        </p:spPr>
      </p:pic>
      <p:pic>
        <p:nvPicPr>
          <p:cNvPr id="105" name="图片 10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217" r="12700"/>
          <a:stretch>
            <a:fillRect/>
          </a:stretch>
        </p:blipFill>
        <p:spPr>
          <a:xfrm>
            <a:off x="7462520" y="1849120"/>
            <a:ext cx="4729480" cy="2298065"/>
          </a:xfrm>
          <a:prstGeom prst="rect">
            <a:avLst/>
          </a:prstGeom>
          <a:noFill/>
          <a:ln w="15875">
            <a:solidFill>
              <a:schemeClr val="accent1">
                <a:alpha val="50000"/>
              </a:schemeClr>
            </a:solidFill>
          </a:ln>
        </p:spPr>
      </p:pic>
      <p:sp>
        <p:nvSpPr>
          <p:cNvPr id="15" name="任意多边形 14"/>
          <p:cNvSpPr/>
          <p:nvPr/>
        </p:nvSpPr>
        <p:spPr>
          <a:xfrm>
            <a:off x="0" y="377355"/>
            <a:ext cx="582930" cy="1191566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918" h="1876">
                <a:moveTo>
                  <a:pt x="0" y="0"/>
                </a:moveTo>
                <a:lnTo>
                  <a:pt x="4" y="0"/>
                </a:lnTo>
                <a:cubicBezTo>
                  <a:pt x="511" y="13"/>
                  <a:pt x="918" y="428"/>
                  <a:pt x="918" y="938"/>
                </a:cubicBezTo>
                <a:cubicBezTo>
                  <a:pt x="918" y="1449"/>
                  <a:pt x="511" y="1864"/>
                  <a:pt x="4" y="1876"/>
                </a:cubicBezTo>
                <a:lnTo>
                  <a:pt x="0" y="1876"/>
                </a:lnTo>
                <a:lnTo>
                  <a:pt x="0" y="1614"/>
                </a:lnTo>
                <a:lnTo>
                  <a:pt x="14" y="1613"/>
                </a:lnTo>
                <a:cubicBezTo>
                  <a:pt x="372" y="1595"/>
                  <a:pt x="655" y="1300"/>
                  <a:pt x="655" y="938"/>
                </a:cubicBezTo>
                <a:cubicBezTo>
                  <a:pt x="655" y="576"/>
                  <a:pt x="372" y="281"/>
                  <a:pt x="14" y="263"/>
                </a:cubicBezTo>
                <a:lnTo>
                  <a:pt x="0" y="263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97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http://photo-static-api.fotomore.com/creative/vcg/400/new/VCG41N1182764552.jpg" descr="&amp;pky340_sjzg_VCG41N1182764552&amp;2&amp;src_toppic_inpsrchzd1&amp;"/>
          <p:cNvPicPr>
            <a:picLocks noChangeAspect="1"/>
          </p:cNvPicPr>
          <p:nvPr/>
        </p:nvPicPr>
        <p:blipFill>
          <a:blip r:embed="rId2">
            <a:alphaModFix amt="10000"/>
            <a:grayscl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3590" y="485775"/>
            <a:ext cx="2828925" cy="924560"/>
            <a:chOff x="1140" y="757"/>
            <a:chExt cx="4455" cy="1456"/>
          </a:xfrm>
        </p:grpSpPr>
        <p:sp>
          <p:nvSpPr>
            <p:cNvPr id="3" name="文本框 2"/>
            <p:cNvSpPr txBox="1"/>
            <p:nvPr/>
          </p:nvSpPr>
          <p:spPr>
            <a:xfrm>
              <a:off x="1140" y="757"/>
              <a:ext cx="4455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>
                  <a:ln>
                    <a:gradFill>
                      <a:gsLst>
                        <a:gs pos="0">
                          <a:schemeClr val="bg1">
                            <a:alpha val="50000"/>
                          </a:scheme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noFill/>
                  <a:latin typeface="+mj-lt"/>
                  <a:ea typeface="微软雅黑" panose="020B0503020204020204" charset="-122"/>
                </a:rPr>
                <a:t>PART TWO</a:t>
              </a: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1140" y="1162"/>
              <a:ext cx="445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solidFill>
                    <a:schemeClr val="bg1"/>
                  </a:solidFill>
                </a:rPr>
                <a:t>元宇宙面临的挑战</a:t>
              </a: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140" y="1827"/>
              <a:ext cx="445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sz="1000" cap="all">
                  <a:solidFill>
                    <a:schemeClr val="bg1">
                      <a:alpha val="50000"/>
                    </a:schemeClr>
                  </a:solidFill>
                  <a:uFillTx/>
                  <a:ea typeface="微软雅黑 Light" panose="020B0502040204020203" charset="-122"/>
                  <a:cs typeface="微软雅黑" panose="020B0503020204020204" charset="-122"/>
                  <a:sym typeface="+mn-ea"/>
                </a:rPr>
                <a:t>Challenges facing the</a:t>
              </a:r>
              <a:r>
                <a:rPr lang="en-US" sz="1000" cap="all">
                  <a:solidFill>
                    <a:schemeClr val="bg1">
                      <a:alpha val="50000"/>
                    </a:schemeClr>
                  </a:solidFill>
                  <a:uFillTx/>
                  <a:ea typeface="微软雅黑 Light" panose="020B0502040204020203" charset="-122"/>
                  <a:cs typeface="微软雅黑" panose="020B0503020204020204" charset="-122"/>
                  <a:sym typeface="+mn-ea"/>
                </a:rPr>
                <a:t> </a:t>
              </a:r>
              <a:r>
                <a:rPr sz="1000" cap="all">
                  <a:solidFill>
                    <a:schemeClr val="bg1">
                      <a:alpha val="50000"/>
                    </a:schemeClr>
                  </a:solidFill>
                  <a:uFillTx/>
                  <a:ea typeface="微软雅黑 Light" panose="020B0502040204020203" charset="-122"/>
                  <a:cs typeface="微软雅黑" panose="020B0503020204020204" charset="-122"/>
                  <a:sym typeface="+mn-ea"/>
                </a:rPr>
                <a:t>Metacosmic</a:t>
              </a:r>
              <a:endParaRPr lang="en-US" altLang="zh-CN" sz="1000" cap="all">
                <a:solidFill>
                  <a:schemeClr val="bg1">
                    <a:alpha val="50000"/>
                  </a:schemeClr>
                </a:solidFill>
                <a:uFillTx/>
                <a:ea typeface="微软雅黑 Light" panose="020B0502040204020203" charset="-122"/>
                <a:cs typeface="微软雅黑" panose="020B0503020204020204" charset="-122"/>
                <a:sym typeface="+mn-ea"/>
              </a:endParaRPr>
            </a:p>
          </p:txBody>
        </p:sp>
      </p:grpSp>
      <p:sp>
        <p:nvSpPr>
          <p:cNvPr id="42" name="任意多边形 41"/>
          <p:cNvSpPr/>
          <p:nvPr/>
        </p:nvSpPr>
        <p:spPr>
          <a:xfrm flipH="1">
            <a:off x="5870575" y="1628140"/>
            <a:ext cx="2698750" cy="4641850"/>
          </a:xfrm>
          <a:custGeom>
            <a:avLst/>
            <a:gdLst>
              <a:gd name="connsiteX0" fmla="*/ 0 w 3822"/>
              <a:gd name="connsiteY0" fmla="*/ 0 h 8154"/>
              <a:gd name="connsiteX1" fmla="*/ 1117 w 3822"/>
              <a:gd name="connsiteY1" fmla="*/ 2677 h 8154"/>
              <a:gd name="connsiteX2" fmla="*/ 3385 w 3822"/>
              <a:gd name="connsiteY2" fmla="*/ 3970 h 8154"/>
              <a:gd name="connsiteX3" fmla="*/ 3415 w 3822"/>
              <a:gd name="connsiteY3" fmla="*/ 3978 h 8154"/>
              <a:gd name="connsiteX4" fmla="*/ 3596 w 3822"/>
              <a:gd name="connsiteY4" fmla="*/ 3978 h 8154"/>
              <a:gd name="connsiteX5" fmla="*/ 3596 w 3822"/>
              <a:gd name="connsiteY5" fmla="*/ 3868 h 8154"/>
              <a:gd name="connsiteX6" fmla="*/ 3822 w 3822"/>
              <a:gd name="connsiteY6" fmla="*/ 4095 h 8154"/>
              <a:gd name="connsiteX7" fmla="*/ 3596 w 3822"/>
              <a:gd name="connsiteY7" fmla="*/ 4321 h 8154"/>
              <a:gd name="connsiteX8" fmla="*/ 3596 w 3822"/>
              <a:gd name="connsiteY8" fmla="*/ 4211 h 8154"/>
              <a:gd name="connsiteX9" fmla="*/ 3551 w 3822"/>
              <a:gd name="connsiteY9" fmla="*/ 4211 h 8154"/>
              <a:gd name="connsiteX10" fmla="*/ 3550 w 3822"/>
              <a:gd name="connsiteY10" fmla="*/ 4211 h 8154"/>
              <a:gd name="connsiteX11" fmla="*/ 1117 w 3822"/>
              <a:gd name="connsiteY11" fmla="*/ 5627 h 8154"/>
              <a:gd name="connsiteX12" fmla="*/ 0 w 3822"/>
              <a:gd name="connsiteY12" fmla="*/ 8154 h 8154"/>
              <a:gd name="connsiteX13" fmla="*/ 0 w 3822"/>
              <a:gd name="connsiteY13" fmla="*/ 0 h 8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822" h="8154">
                <a:moveTo>
                  <a:pt x="0" y="0"/>
                </a:moveTo>
                <a:cubicBezTo>
                  <a:pt x="167" y="960"/>
                  <a:pt x="538" y="1797"/>
                  <a:pt x="1117" y="2677"/>
                </a:cubicBezTo>
                <a:cubicBezTo>
                  <a:pt x="1596" y="3262"/>
                  <a:pt x="2548" y="3738"/>
                  <a:pt x="3385" y="3970"/>
                </a:cubicBezTo>
                <a:lnTo>
                  <a:pt x="3415" y="3978"/>
                </a:lnTo>
                <a:lnTo>
                  <a:pt x="3596" y="3978"/>
                </a:lnTo>
                <a:lnTo>
                  <a:pt x="3596" y="3868"/>
                </a:lnTo>
                <a:lnTo>
                  <a:pt x="3822" y="4095"/>
                </a:lnTo>
                <a:lnTo>
                  <a:pt x="3596" y="4321"/>
                </a:lnTo>
                <a:lnTo>
                  <a:pt x="3596" y="4211"/>
                </a:lnTo>
                <a:lnTo>
                  <a:pt x="3551" y="4211"/>
                </a:lnTo>
                <a:lnTo>
                  <a:pt x="3550" y="4211"/>
                </a:lnTo>
                <a:cubicBezTo>
                  <a:pt x="2696" y="4486"/>
                  <a:pt x="1702" y="4985"/>
                  <a:pt x="1117" y="5627"/>
                </a:cubicBezTo>
                <a:cubicBezTo>
                  <a:pt x="569" y="6329"/>
                  <a:pt x="200" y="7244"/>
                  <a:pt x="0" y="8154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3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>
            <a:off x="3719830" y="1628140"/>
            <a:ext cx="2698750" cy="4641850"/>
          </a:xfrm>
          <a:custGeom>
            <a:avLst/>
            <a:gdLst>
              <a:gd name="connsiteX0" fmla="*/ 0 w 3822"/>
              <a:gd name="connsiteY0" fmla="*/ 0 h 8154"/>
              <a:gd name="connsiteX1" fmla="*/ 1117 w 3822"/>
              <a:gd name="connsiteY1" fmla="*/ 2677 h 8154"/>
              <a:gd name="connsiteX2" fmla="*/ 3385 w 3822"/>
              <a:gd name="connsiteY2" fmla="*/ 3970 h 8154"/>
              <a:gd name="connsiteX3" fmla="*/ 3415 w 3822"/>
              <a:gd name="connsiteY3" fmla="*/ 3978 h 8154"/>
              <a:gd name="connsiteX4" fmla="*/ 3596 w 3822"/>
              <a:gd name="connsiteY4" fmla="*/ 3978 h 8154"/>
              <a:gd name="connsiteX5" fmla="*/ 3596 w 3822"/>
              <a:gd name="connsiteY5" fmla="*/ 3868 h 8154"/>
              <a:gd name="connsiteX6" fmla="*/ 3822 w 3822"/>
              <a:gd name="connsiteY6" fmla="*/ 4095 h 8154"/>
              <a:gd name="connsiteX7" fmla="*/ 3596 w 3822"/>
              <a:gd name="connsiteY7" fmla="*/ 4321 h 8154"/>
              <a:gd name="connsiteX8" fmla="*/ 3596 w 3822"/>
              <a:gd name="connsiteY8" fmla="*/ 4211 h 8154"/>
              <a:gd name="connsiteX9" fmla="*/ 3551 w 3822"/>
              <a:gd name="connsiteY9" fmla="*/ 4211 h 8154"/>
              <a:gd name="connsiteX10" fmla="*/ 3550 w 3822"/>
              <a:gd name="connsiteY10" fmla="*/ 4211 h 8154"/>
              <a:gd name="connsiteX11" fmla="*/ 1117 w 3822"/>
              <a:gd name="connsiteY11" fmla="*/ 5627 h 8154"/>
              <a:gd name="connsiteX12" fmla="*/ 0 w 3822"/>
              <a:gd name="connsiteY12" fmla="*/ 8154 h 8154"/>
              <a:gd name="connsiteX13" fmla="*/ 0 w 3822"/>
              <a:gd name="connsiteY13" fmla="*/ 0 h 8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822" h="8154">
                <a:moveTo>
                  <a:pt x="0" y="0"/>
                </a:moveTo>
                <a:cubicBezTo>
                  <a:pt x="167" y="960"/>
                  <a:pt x="538" y="1797"/>
                  <a:pt x="1117" y="2677"/>
                </a:cubicBezTo>
                <a:cubicBezTo>
                  <a:pt x="1596" y="3262"/>
                  <a:pt x="2548" y="3738"/>
                  <a:pt x="3385" y="3970"/>
                </a:cubicBezTo>
                <a:lnTo>
                  <a:pt x="3415" y="3978"/>
                </a:lnTo>
                <a:lnTo>
                  <a:pt x="3596" y="3978"/>
                </a:lnTo>
                <a:lnTo>
                  <a:pt x="3596" y="3868"/>
                </a:lnTo>
                <a:lnTo>
                  <a:pt x="3822" y="4095"/>
                </a:lnTo>
                <a:lnTo>
                  <a:pt x="3596" y="4321"/>
                </a:lnTo>
                <a:lnTo>
                  <a:pt x="3596" y="4211"/>
                </a:lnTo>
                <a:lnTo>
                  <a:pt x="3551" y="4211"/>
                </a:lnTo>
                <a:lnTo>
                  <a:pt x="3550" y="4211"/>
                </a:lnTo>
                <a:cubicBezTo>
                  <a:pt x="2696" y="4486"/>
                  <a:pt x="1702" y="4985"/>
                  <a:pt x="1117" y="5627"/>
                </a:cubicBezTo>
                <a:cubicBezTo>
                  <a:pt x="569" y="6329"/>
                  <a:pt x="200" y="7244"/>
                  <a:pt x="0" y="8154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accent1">
                  <a:alpha val="0"/>
                </a:schemeClr>
              </a:gs>
              <a:gs pos="0">
                <a:schemeClr val="accent1">
                  <a:alpha val="3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4782185" y="2634615"/>
            <a:ext cx="2627630" cy="2628900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accent1"/>
              </a:gs>
            </a:gsLst>
            <a:lin ang="2700000" scaled="0"/>
          </a:gradFill>
          <a:ln>
            <a:noFill/>
          </a:ln>
          <a:effectLst>
            <a:outerShdw blurRad="1181100" algn="ctr" rotWithShape="0">
              <a:schemeClr val="accent1"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783590" y="1990090"/>
            <a:ext cx="2921000" cy="441960"/>
          </a:xfrm>
          <a:prstGeom prst="roundRect">
            <a:avLst>
              <a:gd name="adj" fmla="val 50000"/>
            </a:avLst>
          </a:prstGeom>
          <a:solidFill>
            <a:schemeClr val="accent1">
              <a:lumMod val="10000"/>
            </a:schemeClr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/>
                </a:gs>
              </a:gsLst>
              <a:lin ang="2700000" scaled="1"/>
            </a:gradFill>
          </a:ln>
          <a:effectLst>
            <a:outerShdw blurRad="673100" dist="177800" dir="5400000" sx="72000" sy="72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/>
                    </a:gs>
                  </a:gsLst>
                  <a:lin ang="2700000" scaled="0"/>
                </a:gradFill>
              </a:rPr>
              <a:t>资本操纵</a:t>
            </a:r>
          </a:p>
        </p:txBody>
      </p:sp>
      <p:sp>
        <p:nvSpPr>
          <p:cNvPr id="11" name="圆角矩形 10"/>
          <p:cNvSpPr/>
          <p:nvPr/>
        </p:nvSpPr>
        <p:spPr>
          <a:xfrm>
            <a:off x="783590" y="2858770"/>
            <a:ext cx="2921000" cy="441960"/>
          </a:xfrm>
          <a:prstGeom prst="roundRect">
            <a:avLst>
              <a:gd name="adj" fmla="val 50000"/>
            </a:avLst>
          </a:prstGeom>
          <a:solidFill>
            <a:schemeClr val="accent1">
              <a:lumMod val="10000"/>
            </a:schemeClr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/>
                </a:gs>
              </a:gsLst>
              <a:lin ang="2700000" scaled="1"/>
            </a:gradFill>
          </a:ln>
          <a:effectLst>
            <a:outerShdw blurRad="673100" dist="177800" dir="5400000" sx="72000" sy="72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/>
                    </a:gs>
                  </a:gsLst>
                  <a:lin ang="2700000" scaled="0"/>
                </a:gradFill>
              </a:rPr>
              <a:t>舆论泡沫</a:t>
            </a:r>
          </a:p>
        </p:txBody>
      </p:sp>
      <p:sp>
        <p:nvSpPr>
          <p:cNvPr id="14" name="圆角矩形 13"/>
          <p:cNvSpPr/>
          <p:nvPr/>
        </p:nvSpPr>
        <p:spPr>
          <a:xfrm>
            <a:off x="783590" y="3728085"/>
            <a:ext cx="2921000" cy="441960"/>
          </a:xfrm>
          <a:prstGeom prst="roundRect">
            <a:avLst>
              <a:gd name="adj" fmla="val 50000"/>
            </a:avLst>
          </a:prstGeom>
          <a:solidFill>
            <a:schemeClr val="accent1">
              <a:lumMod val="10000"/>
            </a:schemeClr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/>
                </a:gs>
              </a:gsLst>
              <a:lin ang="2700000" scaled="1"/>
            </a:gradFill>
          </a:ln>
          <a:effectLst>
            <a:outerShdw blurRad="673100" dist="177800" dir="5400000" sx="72000" sy="72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/>
                    </a:gs>
                  </a:gsLst>
                  <a:lin ang="2700000" scaled="0"/>
                </a:gradFill>
              </a:rPr>
              <a:t>伦理制约</a:t>
            </a:r>
          </a:p>
        </p:txBody>
      </p:sp>
      <p:sp>
        <p:nvSpPr>
          <p:cNvPr id="15" name="圆角矩形 14"/>
          <p:cNvSpPr/>
          <p:nvPr/>
        </p:nvSpPr>
        <p:spPr>
          <a:xfrm>
            <a:off x="783590" y="4596765"/>
            <a:ext cx="2921000" cy="441960"/>
          </a:xfrm>
          <a:prstGeom prst="roundRect">
            <a:avLst>
              <a:gd name="adj" fmla="val 50000"/>
            </a:avLst>
          </a:prstGeom>
          <a:solidFill>
            <a:schemeClr val="accent1">
              <a:lumMod val="10000"/>
            </a:schemeClr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/>
                </a:gs>
              </a:gsLst>
              <a:lin ang="2700000" scaled="1"/>
            </a:gradFill>
          </a:ln>
          <a:effectLst>
            <a:outerShdw blurRad="673100" dist="177800" dir="5400000" sx="72000" sy="72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/>
                    </a:gs>
                  </a:gsLst>
                  <a:lin ang="2700000" scaled="0"/>
                </a:gradFill>
              </a:rPr>
              <a:t>垄断张力</a:t>
            </a:r>
          </a:p>
        </p:txBody>
      </p:sp>
      <p:sp>
        <p:nvSpPr>
          <p:cNvPr id="16" name="圆角矩形 15"/>
          <p:cNvSpPr/>
          <p:nvPr/>
        </p:nvSpPr>
        <p:spPr>
          <a:xfrm>
            <a:off x="783590" y="5465445"/>
            <a:ext cx="2921000" cy="441960"/>
          </a:xfrm>
          <a:prstGeom prst="roundRect">
            <a:avLst>
              <a:gd name="adj" fmla="val 50000"/>
            </a:avLst>
          </a:prstGeom>
          <a:solidFill>
            <a:schemeClr val="accent1">
              <a:lumMod val="10000"/>
            </a:schemeClr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/>
                </a:gs>
              </a:gsLst>
              <a:lin ang="2700000" scaled="1"/>
            </a:gradFill>
          </a:ln>
          <a:effectLst>
            <a:outerShdw blurRad="673100" dist="177800" dir="5400000" sx="72000" sy="72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/>
                    </a:gs>
                  </a:gsLst>
                  <a:lin ang="2700000" scaled="0"/>
                </a:gradFill>
              </a:rPr>
              <a:t>算力压力</a:t>
            </a:r>
          </a:p>
        </p:txBody>
      </p:sp>
      <p:sp>
        <p:nvSpPr>
          <p:cNvPr id="17" name="圆角矩形 16"/>
          <p:cNvSpPr/>
          <p:nvPr/>
        </p:nvSpPr>
        <p:spPr>
          <a:xfrm>
            <a:off x="8584565" y="1990090"/>
            <a:ext cx="2921000" cy="441960"/>
          </a:xfrm>
          <a:prstGeom prst="roundRect">
            <a:avLst>
              <a:gd name="adj" fmla="val 50000"/>
            </a:avLst>
          </a:prstGeom>
          <a:solidFill>
            <a:schemeClr val="accent1">
              <a:lumMod val="10000"/>
            </a:schemeClr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/>
                </a:gs>
              </a:gsLst>
              <a:lin ang="2700000" scaled="1"/>
            </a:gradFill>
          </a:ln>
          <a:effectLst>
            <a:outerShdw blurRad="673100" dist="177800" dir="5400000" sx="72000" sy="72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/>
                    </a:gs>
                  </a:gsLst>
                  <a:lin ang="2700000" scaled="0"/>
                </a:gradFill>
              </a:rPr>
              <a:t>经济风险</a:t>
            </a:r>
          </a:p>
        </p:txBody>
      </p:sp>
      <p:sp>
        <p:nvSpPr>
          <p:cNvPr id="18" name="圆角矩形 17"/>
          <p:cNvSpPr/>
          <p:nvPr/>
        </p:nvSpPr>
        <p:spPr>
          <a:xfrm>
            <a:off x="8584565" y="2858770"/>
            <a:ext cx="2921000" cy="441960"/>
          </a:xfrm>
          <a:prstGeom prst="roundRect">
            <a:avLst>
              <a:gd name="adj" fmla="val 50000"/>
            </a:avLst>
          </a:prstGeom>
          <a:solidFill>
            <a:schemeClr val="accent1">
              <a:lumMod val="10000"/>
            </a:schemeClr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/>
                </a:gs>
              </a:gsLst>
              <a:lin ang="2700000" scaled="1"/>
            </a:gradFill>
          </a:ln>
          <a:effectLst>
            <a:outerShdw blurRad="673100" dist="177800" dir="5400000" sx="72000" sy="72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/>
                    </a:gs>
                  </a:gsLst>
                  <a:lin ang="2700000" scaled="0"/>
                </a:gradFill>
              </a:rPr>
              <a:t>沉迷风险</a:t>
            </a:r>
          </a:p>
        </p:txBody>
      </p:sp>
      <p:sp>
        <p:nvSpPr>
          <p:cNvPr id="19" name="圆角矩形 18"/>
          <p:cNvSpPr/>
          <p:nvPr/>
        </p:nvSpPr>
        <p:spPr>
          <a:xfrm>
            <a:off x="8584565" y="3728085"/>
            <a:ext cx="2921000" cy="441960"/>
          </a:xfrm>
          <a:prstGeom prst="roundRect">
            <a:avLst>
              <a:gd name="adj" fmla="val 50000"/>
            </a:avLst>
          </a:prstGeom>
          <a:solidFill>
            <a:schemeClr val="accent1">
              <a:lumMod val="10000"/>
            </a:schemeClr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/>
                </a:gs>
              </a:gsLst>
              <a:lin ang="2700000" scaled="1"/>
            </a:gradFill>
          </a:ln>
          <a:effectLst>
            <a:outerShdw blurRad="673100" dist="177800" dir="5400000" sx="72000" sy="72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/>
                    </a:gs>
                  </a:gsLst>
                  <a:lin ang="2700000" scaled="0"/>
                </a:gradFill>
              </a:rPr>
              <a:t>知识产权</a:t>
            </a:r>
          </a:p>
        </p:txBody>
      </p:sp>
      <p:sp>
        <p:nvSpPr>
          <p:cNvPr id="20" name="圆角矩形 19"/>
          <p:cNvSpPr/>
          <p:nvPr/>
        </p:nvSpPr>
        <p:spPr>
          <a:xfrm>
            <a:off x="8584565" y="4596765"/>
            <a:ext cx="2921000" cy="441960"/>
          </a:xfrm>
          <a:prstGeom prst="roundRect">
            <a:avLst>
              <a:gd name="adj" fmla="val 50000"/>
            </a:avLst>
          </a:prstGeom>
          <a:solidFill>
            <a:schemeClr val="accent1">
              <a:lumMod val="10000"/>
            </a:schemeClr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/>
                </a:gs>
              </a:gsLst>
              <a:lin ang="2700000" scaled="1"/>
            </a:gradFill>
          </a:ln>
          <a:effectLst>
            <a:outerShdw blurRad="673100" dist="177800" dir="5400000" sx="72000" sy="72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/>
                    </a:gs>
                  </a:gsLst>
                  <a:lin ang="2700000" scaled="0"/>
                </a:gradFill>
              </a:rPr>
              <a:t>私隐风险</a:t>
            </a:r>
          </a:p>
        </p:txBody>
      </p:sp>
      <p:sp>
        <p:nvSpPr>
          <p:cNvPr id="21" name="圆角矩形 20"/>
          <p:cNvSpPr/>
          <p:nvPr/>
        </p:nvSpPr>
        <p:spPr>
          <a:xfrm>
            <a:off x="8584565" y="5465445"/>
            <a:ext cx="2921000" cy="441960"/>
          </a:xfrm>
          <a:prstGeom prst="roundRect">
            <a:avLst>
              <a:gd name="adj" fmla="val 50000"/>
            </a:avLst>
          </a:prstGeom>
          <a:solidFill>
            <a:schemeClr val="accent1">
              <a:lumMod val="10000"/>
            </a:schemeClr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/>
                </a:gs>
              </a:gsLst>
              <a:lin ang="2700000" scaled="1"/>
            </a:gradFill>
          </a:ln>
          <a:effectLst>
            <a:outerShdw blurRad="673100" dist="177800" dir="5400000" sx="72000" sy="72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/>
                    </a:gs>
                  </a:gsLst>
                  <a:lin ang="2700000" scaled="0"/>
                </a:gradFill>
              </a:rPr>
              <a:t>产业内卷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5145405" y="2775585"/>
            <a:ext cx="1901190" cy="2005965"/>
            <a:chOff x="8103" y="4502"/>
            <a:chExt cx="2994" cy="3159"/>
          </a:xfrm>
        </p:grpSpPr>
        <p:pic>
          <p:nvPicPr>
            <p:cNvPr id="29" name="图片 28" descr="343538343131363b343538343034343bccf4d5bd"/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103" y="4502"/>
              <a:ext cx="2994" cy="2994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/>
          </p:nvSpPr>
          <p:spPr>
            <a:xfrm>
              <a:off x="8175" y="6937"/>
              <a:ext cx="285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>
                  <a:solidFill>
                    <a:schemeClr val="tx2">
                      <a:lumMod val="50000"/>
                    </a:schemeClr>
                  </a:solidFill>
                  <a:latin typeface="+mj-ea"/>
                  <a:ea typeface="+mj-ea"/>
                </a:rPr>
                <a:t>十大挑战</a:t>
              </a:r>
            </a:p>
          </p:txBody>
        </p:sp>
      </p:grpSp>
      <p:sp>
        <p:nvSpPr>
          <p:cNvPr id="6" name="任意多边形 5"/>
          <p:cNvSpPr/>
          <p:nvPr/>
        </p:nvSpPr>
        <p:spPr>
          <a:xfrm>
            <a:off x="0" y="377355"/>
            <a:ext cx="582930" cy="1191566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918" h="1876">
                <a:moveTo>
                  <a:pt x="0" y="0"/>
                </a:moveTo>
                <a:lnTo>
                  <a:pt x="4" y="0"/>
                </a:lnTo>
                <a:cubicBezTo>
                  <a:pt x="511" y="13"/>
                  <a:pt x="918" y="428"/>
                  <a:pt x="918" y="938"/>
                </a:cubicBezTo>
                <a:cubicBezTo>
                  <a:pt x="918" y="1449"/>
                  <a:pt x="511" y="1864"/>
                  <a:pt x="4" y="1876"/>
                </a:cubicBezTo>
                <a:lnTo>
                  <a:pt x="0" y="1876"/>
                </a:lnTo>
                <a:lnTo>
                  <a:pt x="0" y="1614"/>
                </a:lnTo>
                <a:lnTo>
                  <a:pt x="14" y="1613"/>
                </a:lnTo>
                <a:cubicBezTo>
                  <a:pt x="372" y="1595"/>
                  <a:pt x="655" y="1300"/>
                  <a:pt x="655" y="938"/>
                </a:cubicBezTo>
                <a:cubicBezTo>
                  <a:pt x="655" y="576"/>
                  <a:pt x="372" y="281"/>
                  <a:pt x="14" y="263"/>
                </a:cubicBezTo>
                <a:lnTo>
                  <a:pt x="0" y="263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97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718310" y="4681855"/>
            <a:ext cx="875728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cap="all">
                <a:solidFill>
                  <a:schemeClr val="bg1">
                    <a:alpha val="10000"/>
                  </a:schemeClr>
                </a:solidFill>
                <a:uFillTx/>
                <a:latin typeface="+mj-lt"/>
                <a:ea typeface="微软雅黑" panose="020B0503020204020204" charset="-122"/>
                <a:cs typeface="微软雅黑" panose="020B0503020204020204" charset="-122"/>
              </a:rPr>
              <a:t>How far is the </a:t>
            </a:r>
            <a:r>
              <a:rPr lang="en-US" altLang="zh-CN" sz="4000" b="1" cap="all">
                <a:solidFill>
                  <a:schemeClr val="bg1">
                    <a:alpha val="10000"/>
                  </a:schemeClr>
                </a:solidFill>
                <a:uFillTx/>
                <a:latin typeface="+mj-lt"/>
                <a:ea typeface="微软雅黑" panose="020B0503020204020204" charset="-122"/>
                <a:cs typeface="微软雅黑" panose="020B0503020204020204" charset="-122"/>
                <a:sym typeface="+mn-ea"/>
              </a:rPr>
              <a:t>Metaverse</a:t>
            </a:r>
            <a:r>
              <a:rPr lang="zh-CN" altLang="en-US" sz="4000" b="1" cap="all">
                <a:solidFill>
                  <a:schemeClr val="bg1">
                    <a:alpha val="10000"/>
                  </a:schemeClr>
                </a:solidFill>
                <a:uFillTx/>
                <a:latin typeface="+mj-lt"/>
                <a:ea typeface="微软雅黑" panose="020B0503020204020204" charset="-122"/>
                <a:cs typeface="微软雅黑" panose="020B0503020204020204" charset="-122"/>
              </a:rPr>
              <a:t>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231515" y="4935220"/>
            <a:ext cx="57308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>
                <a:gradFill>
                  <a:gsLst>
                    <a:gs pos="0">
                      <a:schemeClr val="bg1">
                        <a:alpha val="100000"/>
                      </a:schemeClr>
                    </a:gs>
                    <a:gs pos="100000">
                      <a:schemeClr val="accent1"/>
                    </a:gs>
                  </a:gsLst>
                  <a:lin ang="2700000" scaled="0"/>
                </a:gradFill>
                <a:latin typeface="+mn-ea"/>
              </a:rPr>
              <a:t>元宇宙还有多远？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4524375" y="780415"/>
            <a:ext cx="3138805" cy="3774440"/>
            <a:chOff x="4082" y="0"/>
            <a:chExt cx="4990" cy="6000"/>
          </a:xfrm>
        </p:grpSpPr>
        <p:sp>
          <p:nvSpPr>
            <p:cNvPr id="16" name="任意多边形 15"/>
            <p:cNvSpPr/>
            <p:nvPr/>
          </p:nvSpPr>
          <p:spPr>
            <a:xfrm>
              <a:off x="4082" y="1066"/>
              <a:ext cx="4935" cy="4935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5790" h="5790">
                  <a:moveTo>
                    <a:pt x="2895" y="810"/>
                  </a:moveTo>
                  <a:cubicBezTo>
                    <a:pt x="1743" y="810"/>
                    <a:pt x="810" y="1743"/>
                    <a:pt x="810" y="2895"/>
                  </a:cubicBezTo>
                  <a:cubicBezTo>
                    <a:pt x="810" y="4047"/>
                    <a:pt x="1743" y="4980"/>
                    <a:pt x="2895" y="4980"/>
                  </a:cubicBezTo>
                  <a:cubicBezTo>
                    <a:pt x="4047" y="4980"/>
                    <a:pt x="4980" y="4047"/>
                    <a:pt x="4980" y="2895"/>
                  </a:cubicBezTo>
                  <a:cubicBezTo>
                    <a:pt x="4980" y="1743"/>
                    <a:pt x="4047" y="810"/>
                    <a:pt x="2895" y="810"/>
                  </a:cubicBezTo>
                  <a:close/>
                  <a:moveTo>
                    <a:pt x="2895" y="0"/>
                  </a:moveTo>
                  <a:cubicBezTo>
                    <a:pt x="4494" y="0"/>
                    <a:pt x="5790" y="1296"/>
                    <a:pt x="5790" y="2895"/>
                  </a:cubicBezTo>
                  <a:cubicBezTo>
                    <a:pt x="5790" y="4494"/>
                    <a:pt x="4494" y="5790"/>
                    <a:pt x="2895" y="5790"/>
                  </a:cubicBezTo>
                  <a:cubicBezTo>
                    <a:pt x="1296" y="5790"/>
                    <a:pt x="0" y="4494"/>
                    <a:pt x="0" y="2895"/>
                  </a:cubicBezTo>
                  <a:cubicBezTo>
                    <a:pt x="0" y="1296"/>
                    <a:pt x="1296" y="0"/>
                    <a:pt x="2895" y="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17" name="图片 16" descr="C:/Users/Administrator/AppData/Local/Temp/picturecompress_20211108115749/output_1.jpgoutput_1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flipH="1">
              <a:off x="4339" y="1154"/>
              <a:ext cx="4444" cy="4444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936" h="4935">
                  <a:moveTo>
                    <a:pt x="2468" y="0"/>
                  </a:moveTo>
                  <a:cubicBezTo>
                    <a:pt x="3831" y="0"/>
                    <a:pt x="4936" y="1105"/>
                    <a:pt x="4936" y="2468"/>
                  </a:cubicBezTo>
                  <a:cubicBezTo>
                    <a:pt x="4936" y="3830"/>
                    <a:pt x="3831" y="4935"/>
                    <a:pt x="2468" y="4935"/>
                  </a:cubicBezTo>
                  <a:cubicBezTo>
                    <a:pt x="1105" y="4935"/>
                    <a:pt x="0" y="3830"/>
                    <a:pt x="0" y="2468"/>
                  </a:cubicBezTo>
                  <a:cubicBezTo>
                    <a:pt x="0" y="1105"/>
                    <a:pt x="1105" y="0"/>
                    <a:pt x="2468" y="0"/>
                  </a:cubicBezTo>
                  <a:close/>
                </a:path>
              </a:pathLst>
            </a:custGeom>
          </p:spPr>
        </p:pic>
        <p:pic>
          <p:nvPicPr>
            <p:cNvPr id="18" name="图片 17" descr="C:/Users/Administrator/AppData/Local/Temp/picturecompress_20211108115749/output_1.jpgoutput_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flipH="1">
              <a:off x="4132" y="0"/>
              <a:ext cx="4940" cy="5074"/>
            </a:xfrm>
            <a:prstGeom prst="ellipse">
              <a:avLst/>
            </a:prstGeom>
          </p:spPr>
        </p:pic>
        <p:sp>
          <p:nvSpPr>
            <p:cNvPr id="19" name="任意多边形 18"/>
            <p:cNvSpPr/>
            <p:nvPr/>
          </p:nvSpPr>
          <p:spPr>
            <a:xfrm>
              <a:off x="4094" y="1066"/>
              <a:ext cx="4935" cy="4935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5790" h="5790">
                  <a:moveTo>
                    <a:pt x="2895" y="810"/>
                  </a:moveTo>
                  <a:cubicBezTo>
                    <a:pt x="1743" y="810"/>
                    <a:pt x="810" y="1743"/>
                    <a:pt x="810" y="2895"/>
                  </a:cubicBezTo>
                  <a:cubicBezTo>
                    <a:pt x="810" y="4047"/>
                    <a:pt x="1743" y="4980"/>
                    <a:pt x="2895" y="4980"/>
                  </a:cubicBezTo>
                  <a:cubicBezTo>
                    <a:pt x="4047" y="4980"/>
                    <a:pt x="4980" y="4047"/>
                    <a:pt x="4980" y="2895"/>
                  </a:cubicBezTo>
                  <a:cubicBezTo>
                    <a:pt x="4980" y="1743"/>
                    <a:pt x="4047" y="810"/>
                    <a:pt x="2895" y="810"/>
                  </a:cubicBezTo>
                  <a:close/>
                  <a:moveTo>
                    <a:pt x="2895" y="0"/>
                  </a:moveTo>
                  <a:cubicBezTo>
                    <a:pt x="4494" y="0"/>
                    <a:pt x="5790" y="1296"/>
                    <a:pt x="5790" y="2895"/>
                  </a:cubicBezTo>
                  <a:cubicBezTo>
                    <a:pt x="5790" y="4494"/>
                    <a:pt x="4494" y="5790"/>
                    <a:pt x="2895" y="5790"/>
                  </a:cubicBezTo>
                  <a:cubicBezTo>
                    <a:pt x="1296" y="5790"/>
                    <a:pt x="0" y="4494"/>
                    <a:pt x="0" y="2895"/>
                  </a:cubicBezTo>
                  <a:cubicBezTo>
                    <a:pt x="0" y="1296"/>
                    <a:pt x="1296" y="0"/>
                    <a:pt x="2895" y="0"/>
                  </a:cubicBezTo>
                  <a:close/>
                </a:path>
              </a:pathLst>
            </a:custGeom>
            <a:gradFill>
              <a:gsLst>
                <a:gs pos="63000">
                  <a:schemeClr val="bg1">
                    <a:alpha val="0"/>
                  </a:schemeClr>
                </a:gs>
                <a:gs pos="67000">
                  <a:srgbClr val="E8F1F9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783590" y="485775"/>
            <a:ext cx="3297555" cy="925830"/>
            <a:chOff x="1140" y="757"/>
            <a:chExt cx="5193" cy="1458"/>
          </a:xfrm>
        </p:grpSpPr>
        <p:sp>
          <p:nvSpPr>
            <p:cNvPr id="12" name="文本框 11"/>
            <p:cNvSpPr txBox="1"/>
            <p:nvPr/>
          </p:nvSpPr>
          <p:spPr>
            <a:xfrm>
              <a:off x="1140" y="757"/>
              <a:ext cx="5192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>
                  <a:ln>
                    <a:gradFill>
                      <a:gsLst>
                        <a:gs pos="0">
                          <a:schemeClr val="bg1">
                            <a:alpha val="50000"/>
                          </a:scheme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noFill/>
                  <a:latin typeface="+mj-lt"/>
                  <a:ea typeface="微软雅黑" panose="020B0503020204020204" charset="-122"/>
                </a:rPr>
                <a:t>PART THREE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140" y="1162"/>
              <a:ext cx="519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solidFill>
                    <a:schemeClr val="bg1"/>
                  </a:solidFill>
                </a:rPr>
                <a:t>元宇宙发展的两种可能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140" y="1827"/>
              <a:ext cx="5193" cy="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cap="all">
                  <a:solidFill>
                    <a:schemeClr val="bg1">
                      <a:alpha val="50000"/>
                    </a:schemeClr>
                  </a:solidFill>
                  <a:uFillTx/>
                  <a:ea typeface="微软雅黑 Light" panose="020B0502040204020203" charset="-122"/>
                </a:rPr>
                <a:t>Two possible developments of the </a:t>
              </a:r>
              <a:r>
                <a:rPr lang="en-US" altLang="zh-CN" sz="1000" cap="all">
                  <a:solidFill>
                    <a:schemeClr val="bg1">
                      <a:alpha val="50000"/>
                    </a:schemeClr>
                  </a:solidFill>
                  <a:uFillTx/>
                  <a:ea typeface="微软雅黑 Light" panose="020B0502040204020203" charset="-122"/>
                  <a:sym typeface="+mn-ea"/>
                </a:rPr>
                <a:t>Metaverse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 rot="21000000">
            <a:off x="2728278" y="1612265"/>
            <a:ext cx="6633210" cy="2571750"/>
            <a:chOff x="4757" y="3755"/>
            <a:chExt cx="11136" cy="4316"/>
          </a:xfrm>
        </p:grpSpPr>
        <p:sp>
          <p:nvSpPr>
            <p:cNvPr id="16" name="椭圆 15"/>
            <p:cNvSpPr/>
            <p:nvPr/>
          </p:nvSpPr>
          <p:spPr>
            <a:xfrm>
              <a:off x="8167" y="3755"/>
              <a:ext cx="4316" cy="4316"/>
            </a:xfrm>
            <a:prstGeom prst="ellipse">
              <a:avLst/>
            </a:prstGeom>
            <a:solidFill>
              <a:schemeClr val="accent1">
                <a:lumMod val="10000"/>
              </a:schemeClr>
            </a:solidFill>
            <a:ln w="19050">
              <a:gradFill>
                <a:gsLst>
                  <a:gs pos="0">
                    <a:schemeClr val="bg1"/>
                  </a:gs>
                  <a:gs pos="100000">
                    <a:schemeClr val="accent1"/>
                  </a:gs>
                </a:gsLst>
                <a:lin ang="5400000" scaled="1"/>
              </a:gradFill>
            </a:ln>
            <a:effectLst>
              <a:outerShdw blurRad="787400" dist="635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4757" y="4980"/>
              <a:ext cx="11137" cy="1866"/>
              <a:chOff x="4577" y="4614"/>
              <a:chExt cx="11137" cy="1866"/>
            </a:xfrm>
          </p:grpSpPr>
          <p:sp>
            <p:nvSpPr>
              <p:cNvPr id="18" name="任意多边形 17"/>
              <p:cNvSpPr/>
              <p:nvPr/>
            </p:nvSpPr>
            <p:spPr>
              <a:xfrm rot="21000000">
                <a:off x="5668" y="4716"/>
                <a:ext cx="10046" cy="1765"/>
              </a:xfrm>
              <a:custGeom>
                <a:avLst/>
                <a:gdLst>
                  <a:gd name="idx" fmla="cos wd2 2700000"/>
                  <a:gd name="idy" fmla="sin hd2 2700000"/>
                  <a:gd name="il" fmla="+- hc 0 idx"/>
                  <a:gd name="ir" fmla="+- hc idx 0"/>
                  <a:gd name="it" fmla="+- vc 0 idy"/>
                  <a:gd name="ib" fmla="+- vc idy 0"/>
                </a:gdLst>
                <a:ahLst/>
                <a:cxnLst>
                  <a:cxn ang="3">
                    <a:pos x="hc" y="t"/>
                  </a:cxn>
                  <a:cxn ang="3">
                    <a:pos x="il" y="it"/>
                  </a:cxn>
                  <a:cxn ang="cd2">
                    <a:pos x="l" y="vc"/>
                  </a:cxn>
                  <a:cxn ang="cd4">
                    <a:pos x="il" y="ib"/>
                  </a:cxn>
                  <a:cxn ang="cd4">
                    <a:pos x="hc" y="b"/>
                  </a:cxn>
                  <a:cxn ang="cd4">
                    <a:pos x="ir" y="ib"/>
                  </a:cxn>
                  <a:cxn ang="0">
                    <a:pos x="r" y="vc"/>
                  </a:cxn>
                  <a:cxn ang="3">
                    <a:pos x="ir" y="it"/>
                  </a:cxn>
                </a:cxnLst>
                <a:rect l="l" t="t" r="r" b="b"/>
                <a:pathLst>
                  <a:path w="12717" h="2234">
                    <a:moveTo>
                      <a:pt x="5498" y="264"/>
                    </a:moveTo>
                    <a:cubicBezTo>
                      <a:pt x="2818" y="264"/>
                      <a:pt x="645" y="646"/>
                      <a:pt x="645" y="1117"/>
                    </a:cubicBezTo>
                    <a:cubicBezTo>
                      <a:pt x="645" y="1587"/>
                      <a:pt x="2818" y="1969"/>
                      <a:pt x="5498" y="1969"/>
                    </a:cubicBezTo>
                    <a:cubicBezTo>
                      <a:pt x="8178" y="1969"/>
                      <a:pt x="10351" y="1587"/>
                      <a:pt x="10351" y="1117"/>
                    </a:cubicBezTo>
                    <a:cubicBezTo>
                      <a:pt x="10351" y="646"/>
                      <a:pt x="8178" y="264"/>
                      <a:pt x="5498" y="264"/>
                    </a:cubicBezTo>
                    <a:close/>
                    <a:moveTo>
                      <a:pt x="6359" y="0"/>
                    </a:moveTo>
                    <a:cubicBezTo>
                      <a:pt x="9870" y="0"/>
                      <a:pt x="12717" y="500"/>
                      <a:pt x="12717" y="1117"/>
                    </a:cubicBezTo>
                    <a:cubicBezTo>
                      <a:pt x="12717" y="1734"/>
                      <a:pt x="9870" y="2234"/>
                      <a:pt x="6359" y="2234"/>
                    </a:cubicBezTo>
                    <a:cubicBezTo>
                      <a:pt x="2847" y="2234"/>
                      <a:pt x="0" y="1734"/>
                      <a:pt x="0" y="1117"/>
                    </a:cubicBezTo>
                    <a:cubicBezTo>
                      <a:pt x="0" y="500"/>
                      <a:pt x="2847" y="0"/>
                      <a:pt x="6359" y="0"/>
                    </a:cubicBezTo>
                    <a:close/>
                  </a:path>
                </a:pathLst>
              </a:custGeom>
              <a:gradFill>
                <a:gsLst>
                  <a:gs pos="5000">
                    <a:schemeClr val="bg1">
                      <a:alpha val="0"/>
                    </a:schemeClr>
                  </a:gs>
                  <a:gs pos="100000">
                    <a:srgbClr val="E8F1F9">
                      <a:alpha val="25000"/>
                    </a:srgb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 rot="600000" flipH="1">
                <a:off x="4577" y="4614"/>
                <a:ext cx="10046" cy="1765"/>
              </a:xfrm>
              <a:custGeom>
                <a:avLst/>
                <a:gdLst>
                  <a:gd name="idx" fmla="cos wd2 2700000"/>
                  <a:gd name="idy" fmla="sin hd2 2700000"/>
                  <a:gd name="il" fmla="+- hc 0 idx"/>
                  <a:gd name="ir" fmla="+- hc idx 0"/>
                  <a:gd name="it" fmla="+- vc 0 idy"/>
                  <a:gd name="ib" fmla="+- vc idy 0"/>
                </a:gdLst>
                <a:ahLst/>
                <a:cxnLst>
                  <a:cxn ang="3">
                    <a:pos x="hc" y="t"/>
                  </a:cxn>
                  <a:cxn ang="3">
                    <a:pos x="il" y="it"/>
                  </a:cxn>
                  <a:cxn ang="cd2">
                    <a:pos x="l" y="vc"/>
                  </a:cxn>
                  <a:cxn ang="cd4">
                    <a:pos x="il" y="ib"/>
                  </a:cxn>
                  <a:cxn ang="cd4">
                    <a:pos x="hc" y="b"/>
                  </a:cxn>
                  <a:cxn ang="cd4">
                    <a:pos x="ir" y="ib"/>
                  </a:cxn>
                  <a:cxn ang="0">
                    <a:pos x="r" y="vc"/>
                  </a:cxn>
                  <a:cxn ang="3">
                    <a:pos x="ir" y="it"/>
                  </a:cxn>
                </a:cxnLst>
                <a:rect l="l" t="t" r="r" b="b"/>
                <a:pathLst>
                  <a:path w="12717" h="2234">
                    <a:moveTo>
                      <a:pt x="5498" y="264"/>
                    </a:moveTo>
                    <a:cubicBezTo>
                      <a:pt x="2818" y="264"/>
                      <a:pt x="645" y="646"/>
                      <a:pt x="645" y="1117"/>
                    </a:cubicBezTo>
                    <a:cubicBezTo>
                      <a:pt x="645" y="1587"/>
                      <a:pt x="2818" y="1969"/>
                      <a:pt x="5498" y="1969"/>
                    </a:cubicBezTo>
                    <a:cubicBezTo>
                      <a:pt x="8178" y="1969"/>
                      <a:pt x="10351" y="1587"/>
                      <a:pt x="10351" y="1117"/>
                    </a:cubicBezTo>
                    <a:cubicBezTo>
                      <a:pt x="10351" y="646"/>
                      <a:pt x="8178" y="264"/>
                      <a:pt x="5498" y="264"/>
                    </a:cubicBezTo>
                    <a:close/>
                    <a:moveTo>
                      <a:pt x="6359" y="0"/>
                    </a:moveTo>
                    <a:cubicBezTo>
                      <a:pt x="9870" y="0"/>
                      <a:pt x="12717" y="500"/>
                      <a:pt x="12717" y="1117"/>
                    </a:cubicBezTo>
                    <a:cubicBezTo>
                      <a:pt x="12717" y="1734"/>
                      <a:pt x="9870" y="2234"/>
                      <a:pt x="6359" y="2234"/>
                    </a:cubicBezTo>
                    <a:cubicBezTo>
                      <a:pt x="2847" y="2234"/>
                      <a:pt x="0" y="1734"/>
                      <a:pt x="0" y="1117"/>
                    </a:cubicBezTo>
                    <a:cubicBezTo>
                      <a:pt x="0" y="500"/>
                      <a:pt x="2847" y="0"/>
                      <a:pt x="6359" y="0"/>
                    </a:cubicBezTo>
                    <a:close/>
                  </a:path>
                </a:pathLst>
              </a:custGeom>
              <a:gradFill>
                <a:gsLst>
                  <a:gs pos="5000">
                    <a:schemeClr val="bg1">
                      <a:alpha val="0"/>
                    </a:schemeClr>
                  </a:gs>
                  <a:gs pos="100000">
                    <a:srgbClr val="E8F1F9">
                      <a:alpha val="50000"/>
                    </a:srgb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3" name="圆角矩形 32"/>
          <p:cNvSpPr/>
          <p:nvPr/>
        </p:nvSpPr>
        <p:spPr>
          <a:xfrm>
            <a:off x="5132705" y="5133975"/>
            <a:ext cx="1926590" cy="41275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alpha val="100000"/>
                </a:schemeClr>
              </a:gs>
              <a:gs pos="100000">
                <a:schemeClr val="accent1"/>
              </a:gs>
            </a:gsLst>
            <a:lin ang="2700000" scaled="0"/>
          </a:gradFill>
          <a:ln>
            <a:noFill/>
          </a:ln>
          <a:effectLst>
            <a:outerShdw blurRad="495300" dist="177800" dir="5400000" sx="80000" sy="80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tx1"/>
                </a:solidFill>
              </a:rPr>
              <a:t>元宇宙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782955" y="3675380"/>
            <a:ext cx="265493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20000"/>
              </a:lnSpc>
            </a:pPr>
            <a:r>
              <a:rPr lang="zh-CN" altLang="en-US" sz="2000">
                <a:gradFill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2700000" scaled="0"/>
                </a:gradFill>
              </a:rPr>
              <a:t>开放式的</a:t>
            </a:r>
          </a:p>
          <a:p>
            <a:pPr algn="l" fontAlgn="auto">
              <a:lnSpc>
                <a:spcPct val="120000"/>
              </a:lnSpc>
            </a:pPr>
            <a:r>
              <a:rPr lang="zh-CN" altLang="en-US" sz="2000">
                <a:gradFill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2700000" scaled="0"/>
                </a:gradFill>
              </a:rPr>
              <a:t>平台和创作激励机制</a:t>
            </a:r>
          </a:p>
        </p:txBody>
      </p:sp>
      <p:grpSp>
        <p:nvGrpSpPr>
          <p:cNvPr id="39" name="组合 38"/>
          <p:cNvGrpSpPr/>
          <p:nvPr/>
        </p:nvGrpSpPr>
        <p:grpSpPr>
          <a:xfrm>
            <a:off x="782955" y="4624705"/>
            <a:ext cx="3876040" cy="1431290"/>
            <a:chOff x="1233" y="7283"/>
            <a:chExt cx="6104" cy="2254"/>
          </a:xfrm>
        </p:grpSpPr>
        <p:sp>
          <p:nvSpPr>
            <p:cNvPr id="26" name="圆角矩形 25"/>
            <p:cNvSpPr/>
            <p:nvPr/>
          </p:nvSpPr>
          <p:spPr>
            <a:xfrm>
              <a:off x="1233" y="7283"/>
              <a:ext cx="6105" cy="2254"/>
            </a:xfrm>
            <a:prstGeom prst="roundRect">
              <a:avLst>
                <a:gd name="adj" fmla="val 11858"/>
              </a:avLst>
            </a:prstGeom>
            <a:gradFill>
              <a:gsLst>
                <a:gs pos="20000">
                  <a:schemeClr val="accent1">
                    <a:alpha val="17000"/>
                  </a:schemeClr>
                </a:gs>
                <a:gs pos="0">
                  <a:schemeClr val="bg1">
                    <a:alpha val="0"/>
                  </a:schemeClr>
                </a:gs>
                <a:gs pos="100000">
                  <a:srgbClr val="E8F1F9">
                    <a:alpha val="23000"/>
                  </a:srgbClr>
                </a:gs>
                <a:gs pos="47000">
                  <a:srgbClr val="DBE9F6">
                    <a:alpha val="0"/>
                  </a:srgbClr>
                </a:gs>
                <a:gs pos="68000">
                  <a:srgbClr val="E8F1F9">
                    <a:alpha val="0"/>
                  </a:srgbClr>
                </a:gs>
              </a:gsLst>
              <a:lin ang="2700000" scaled="0"/>
            </a:gradFill>
            <a:ln>
              <a:gradFill>
                <a:gsLst>
                  <a:gs pos="0">
                    <a:schemeClr val="bg1"/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752" y="7692"/>
              <a:ext cx="5066" cy="1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fontAlgn="auto">
                <a:lnSpc>
                  <a:spcPct val="130000"/>
                </a:lnSpc>
              </a:pPr>
              <a:r>
                <a:rPr lang="zh-CN" altLang="en-US" sz="1400">
                  <a:solidFill>
                    <a:schemeClr val="bg1">
                      <a:lumMod val="85000"/>
                    </a:schemeClr>
                  </a:solidFill>
                </a:rPr>
                <a:t>通过向用户提供开放性的创作平台和激励机制，激发用户们的创造力，让元宇宙具有无限的可能性</a:t>
              </a: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8859520" y="3675380"/>
            <a:ext cx="265493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 fontAlgn="auto">
              <a:lnSpc>
                <a:spcPct val="120000"/>
              </a:lnSpc>
            </a:pPr>
            <a:r>
              <a:rPr lang="zh-CN" altLang="en-US" sz="2000">
                <a:gradFill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2700000" scaled="0"/>
                </a:gradFill>
              </a:rPr>
              <a:t>核心且</a:t>
            </a:r>
            <a:r>
              <a:rPr lang="zh-CN" altLang="en-US" sz="2000">
                <a:gradFill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2700000" scaled="0"/>
                </a:gradFill>
                <a:sym typeface="+mn-ea"/>
              </a:rPr>
              <a:t>丰富</a:t>
            </a:r>
            <a:r>
              <a:rPr lang="zh-CN" altLang="en-US" sz="2000">
                <a:gradFill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2700000" scaled="0"/>
                </a:gradFill>
              </a:rPr>
              <a:t>的</a:t>
            </a:r>
          </a:p>
          <a:p>
            <a:pPr algn="r" fontAlgn="auto">
              <a:lnSpc>
                <a:spcPct val="120000"/>
              </a:lnSpc>
            </a:pPr>
            <a:r>
              <a:rPr lang="zh-CN" altLang="en-US" sz="2000">
                <a:gradFill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2700000" scaled="0"/>
                </a:gradFill>
              </a:rPr>
              <a:t>体验机制和交互体验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7637780" y="4624705"/>
            <a:ext cx="3876040" cy="1431290"/>
            <a:chOff x="12028" y="7283"/>
            <a:chExt cx="6104" cy="2254"/>
          </a:xfrm>
        </p:grpSpPr>
        <p:sp>
          <p:nvSpPr>
            <p:cNvPr id="27" name="圆角矩形 26"/>
            <p:cNvSpPr/>
            <p:nvPr/>
          </p:nvSpPr>
          <p:spPr>
            <a:xfrm>
              <a:off x="12028" y="7283"/>
              <a:ext cx="6105" cy="2254"/>
            </a:xfrm>
            <a:prstGeom prst="roundRect">
              <a:avLst>
                <a:gd name="adj" fmla="val 11858"/>
              </a:avLst>
            </a:prstGeom>
            <a:gradFill>
              <a:gsLst>
                <a:gs pos="20000">
                  <a:schemeClr val="accent1">
                    <a:alpha val="17000"/>
                  </a:schemeClr>
                </a:gs>
                <a:gs pos="0">
                  <a:schemeClr val="bg1">
                    <a:alpha val="0"/>
                  </a:schemeClr>
                </a:gs>
                <a:gs pos="100000">
                  <a:srgbClr val="E8F1F9">
                    <a:alpha val="23000"/>
                  </a:srgbClr>
                </a:gs>
                <a:gs pos="47000">
                  <a:srgbClr val="DBE9F6">
                    <a:alpha val="0"/>
                  </a:srgbClr>
                </a:gs>
                <a:gs pos="68000">
                  <a:srgbClr val="E8F1F9">
                    <a:alpha val="0"/>
                  </a:srgbClr>
                </a:gs>
              </a:gsLst>
              <a:lin ang="2700000" scaled="0"/>
            </a:gradFill>
            <a:ln>
              <a:gradFill>
                <a:gsLst>
                  <a:gs pos="0">
                    <a:schemeClr val="bg1"/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2547" y="7675"/>
              <a:ext cx="5066" cy="1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fontAlgn="auto">
                <a:lnSpc>
                  <a:spcPct val="130000"/>
                </a:lnSpc>
              </a:pPr>
              <a:r>
                <a:rPr lang="zh-CN" altLang="en-US" sz="1400">
                  <a:solidFill>
                    <a:schemeClr val="bg1">
                      <a:lumMod val="85000"/>
                    </a:schemeClr>
                  </a:solidFill>
                </a:rPr>
                <a:t>依托核心技术，为用户带来一个规模完善的体验机制。同时，依托</a:t>
              </a:r>
              <a:r>
                <a:rPr lang="en-US" altLang="zh-CN" sz="1400">
                  <a:solidFill>
                    <a:schemeClr val="bg1">
                      <a:lumMod val="85000"/>
                    </a:schemeClr>
                  </a:solidFill>
                </a:rPr>
                <a:t>VR</a:t>
              </a:r>
              <a:r>
                <a:rPr lang="zh-CN" altLang="en-US" sz="1400">
                  <a:solidFill>
                    <a:schemeClr val="bg1">
                      <a:lumMod val="85000"/>
                    </a:schemeClr>
                  </a:solidFill>
                </a:rPr>
                <a:t>、</a:t>
              </a:r>
              <a:r>
                <a:rPr lang="en-US" altLang="zh-CN" sz="1400">
                  <a:solidFill>
                    <a:schemeClr val="bg1">
                      <a:lumMod val="85000"/>
                    </a:schemeClr>
                  </a:solidFill>
                </a:rPr>
                <a:t>AR</a:t>
              </a:r>
              <a:r>
                <a:rPr lang="zh-CN" altLang="en-US" sz="1400">
                  <a:solidFill>
                    <a:schemeClr val="bg1">
                      <a:lumMod val="85000"/>
                    </a:schemeClr>
                  </a:solidFill>
                </a:rPr>
                <a:t>等核心技术创造更好的交互体验</a:t>
              </a:r>
            </a:p>
          </p:txBody>
        </p:sp>
      </p:grpSp>
      <p:sp>
        <p:nvSpPr>
          <p:cNvPr id="43" name="任意多边形 42"/>
          <p:cNvSpPr/>
          <p:nvPr/>
        </p:nvSpPr>
        <p:spPr>
          <a:xfrm>
            <a:off x="1074420" y="2957195"/>
            <a:ext cx="2158365" cy="635000"/>
          </a:xfrm>
          <a:custGeom>
            <a:avLst/>
            <a:gdLst>
              <a:gd name="connisteX0" fmla="*/ 2158365 w 2158365"/>
              <a:gd name="connsiteY0" fmla="*/ 0 h 635000"/>
              <a:gd name="connisteX1" fmla="*/ 634365 w 2158365"/>
              <a:gd name="connsiteY1" fmla="*/ 0 h 635000"/>
              <a:gd name="connisteX2" fmla="*/ 0 w 2158365"/>
              <a:gd name="connsiteY2" fmla="*/ 635000 h 635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2158365" h="635000">
                <a:moveTo>
                  <a:pt x="2158365" y="0"/>
                </a:moveTo>
                <a:lnTo>
                  <a:pt x="634365" y="0"/>
                </a:lnTo>
                <a:lnTo>
                  <a:pt x="0" y="635000"/>
                </a:lnTo>
              </a:path>
            </a:pathLst>
          </a:custGeom>
          <a:noFill/>
          <a:ln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0800000" scaled="1"/>
            </a:gradFill>
            <a:headEnd type="oval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任意多边形 43"/>
          <p:cNvSpPr/>
          <p:nvPr/>
        </p:nvSpPr>
        <p:spPr>
          <a:xfrm flipH="1">
            <a:off x="8567420" y="2957830"/>
            <a:ext cx="2616200" cy="718185"/>
          </a:xfrm>
          <a:custGeom>
            <a:avLst/>
            <a:gdLst>
              <a:gd name="connisteX0" fmla="*/ 2158365 w 2158365"/>
              <a:gd name="connsiteY0" fmla="*/ 0 h 635000"/>
              <a:gd name="connisteX1" fmla="*/ 634365 w 2158365"/>
              <a:gd name="connsiteY1" fmla="*/ 0 h 635000"/>
              <a:gd name="connisteX2" fmla="*/ 0 w 2158365"/>
              <a:gd name="connsiteY2" fmla="*/ 635000 h 635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2158365" h="635000">
                <a:moveTo>
                  <a:pt x="2158365" y="0"/>
                </a:moveTo>
                <a:lnTo>
                  <a:pt x="634365" y="0"/>
                </a:lnTo>
                <a:lnTo>
                  <a:pt x="0" y="635000"/>
                </a:lnTo>
              </a:path>
            </a:pathLst>
          </a:custGeom>
          <a:noFill/>
          <a:ln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0800000" scaled="1"/>
            </a:gradFill>
            <a:headEnd type="oval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任意多边形 1"/>
          <p:cNvSpPr/>
          <p:nvPr/>
        </p:nvSpPr>
        <p:spPr>
          <a:xfrm>
            <a:off x="0" y="377355"/>
            <a:ext cx="582930" cy="1191566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918" h="1876">
                <a:moveTo>
                  <a:pt x="0" y="0"/>
                </a:moveTo>
                <a:lnTo>
                  <a:pt x="4" y="0"/>
                </a:lnTo>
                <a:cubicBezTo>
                  <a:pt x="511" y="13"/>
                  <a:pt x="918" y="428"/>
                  <a:pt x="918" y="938"/>
                </a:cubicBezTo>
                <a:cubicBezTo>
                  <a:pt x="918" y="1449"/>
                  <a:pt x="511" y="1864"/>
                  <a:pt x="4" y="1876"/>
                </a:cubicBezTo>
                <a:lnTo>
                  <a:pt x="0" y="1876"/>
                </a:lnTo>
                <a:lnTo>
                  <a:pt x="0" y="1614"/>
                </a:lnTo>
                <a:lnTo>
                  <a:pt x="14" y="1613"/>
                </a:lnTo>
                <a:cubicBezTo>
                  <a:pt x="372" y="1595"/>
                  <a:pt x="655" y="1300"/>
                  <a:pt x="655" y="938"/>
                </a:cubicBezTo>
                <a:cubicBezTo>
                  <a:pt x="655" y="576"/>
                  <a:pt x="372" y="281"/>
                  <a:pt x="14" y="263"/>
                </a:cubicBezTo>
                <a:lnTo>
                  <a:pt x="0" y="263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97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任意多边形 16"/>
          <p:cNvSpPr/>
          <p:nvPr/>
        </p:nvSpPr>
        <p:spPr>
          <a:xfrm>
            <a:off x="8266430" y="996315"/>
            <a:ext cx="3925570" cy="5861685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6182" h="9231">
                <a:moveTo>
                  <a:pt x="4616" y="0"/>
                </a:moveTo>
                <a:cubicBezTo>
                  <a:pt x="5153" y="0"/>
                  <a:pt x="5669" y="92"/>
                  <a:pt x="6149" y="261"/>
                </a:cubicBezTo>
                <a:lnTo>
                  <a:pt x="6182" y="273"/>
                </a:lnTo>
                <a:lnTo>
                  <a:pt x="6182" y="1683"/>
                </a:lnTo>
                <a:lnTo>
                  <a:pt x="6165" y="1673"/>
                </a:lnTo>
                <a:cubicBezTo>
                  <a:pt x="5702" y="1429"/>
                  <a:pt x="5175" y="1291"/>
                  <a:pt x="4616" y="1291"/>
                </a:cubicBezTo>
                <a:cubicBezTo>
                  <a:pt x="2779" y="1291"/>
                  <a:pt x="1291" y="2779"/>
                  <a:pt x="1291" y="4616"/>
                </a:cubicBezTo>
                <a:cubicBezTo>
                  <a:pt x="1291" y="6452"/>
                  <a:pt x="2779" y="7940"/>
                  <a:pt x="4616" y="7940"/>
                </a:cubicBezTo>
                <a:cubicBezTo>
                  <a:pt x="5175" y="7940"/>
                  <a:pt x="5702" y="7802"/>
                  <a:pt x="6165" y="7558"/>
                </a:cubicBezTo>
                <a:lnTo>
                  <a:pt x="6182" y="7548"/>
                </a:lnTo>
                <a:lnTo>
                  <a:pt x="6182" y="8958"/>
                </a:lnTo>
                <a:lnTo>
                  <a:pt x="6149" y="8970"/>
                </a:lnTo>
                <a:cubicBezTo>
                  <a:pt x="5669" y="9139"/>
                  <a:pt x="5153" y="9231"/>
                  <a:pt x="4616" y="9231"/>
                </a:cubicBezTo>
                <a:cubicBezTo>
                  <a:pt x="2066" y="9231"/>
                  <a:pt x="0" y="7165"/>
                  <a:pt x="0" y="4616"/>
                </a:cubicBezTo>
                <a:cubicBezTo>
                  <a:pt x="0" y="2066"/>
                  <a:pt x="2066" y="0"/>
                  <a:pt x="4616" y="0"/>
                </a:cubicBezTo>
                <a:close/>
              </a:path>
            </a:pathLst>
          </a:custGeom>
          <a:solidFill>
            <a:schemeClr val="accent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0" y="4222115"/>
            <a:ext cx="3062605" cy="2635885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4823" h="4151">
                <a:moveTo>
                  <a:pt x="1602" y="0"/>
                </a:moveTo>
                <a:cubicBezTo>
                  <a:pt x="3381" y="0"/>
                  <a:pt x="4823" y="1442"/>
                  <a:pt x="4823" y="3221"/>
                </a:cubicBezTo>
                <a:cubicBezTo>
                  <a:pt x="4823" y="3541"/>
                  <a:pt x="4776" y="3849"/>
                  <a:pt x="4690" y="4141"/>
                </a:cubicBezTo>
                <a:lnTo>
                  <a:pt x="4687" y="4151"/>
                </a:lnTo>
                <a:lnTo>
                  <a:pt x="3728" y="4151"/>
                </a:lnTo>
                <a:lnTo>
                  <a:pt x="3740" y="4124"/>
                </a:lnTo>
                <a:cubicBezTo>
                  <a:pt x="3857" y="3847"/>
                  <a:pt x="3922" y="3541"/>
                  <a:pt x="3922" y="3221"/>
                </a:cubicBezTo>
                <a:cubicBezTo>
                  <a:pt x="3922" y="1939"/>
                  <a:pt x="2884" y="901"/>
                  <a:pt x="1602" y="901"/>
                </a:cubicBezTo>
                <a:cubicBezTo>
                  <a:pt x="981" y="901"/>
                  <a:pt x="417" y="1145"/>
                  <a:pt x="1" y="1542"/>
                </a:cubicBezTo>
                <a:lnTo>
                  <a:pt x="0" y="1543"/>
                </a:lnTo>
                <a:lnTo>
                  <a:pt x="0" y="426"/>
                </a:lnTo>
                <a:lnTo>
                  <a:pt x="33" y="408"/>
                </a:lnTo>
                <a:cubicBezTo>
                  <a:pt x="497" y="148"/>
                  <a:pt x="1032" y="0"/>
                  <a:pt x="1602" y="0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97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783590" y="485775"/>
            <a:ext cx="4439285" cy="924560"/>
            <a:chOff x="1140" y="757"/>
            <a:chExt cx="6991" cy="1456"/>
          </a:xfrm>
        </p:grpSpPr>
        <p:sp>
          <p:nvSpPr>
            <p:cNvPr id="12" name="文本框 11"/>
            <p:cNvSpPr txBox="1"/>
            <p:nvPr/>
          </p:nvSpPr>
          <p:spPr>
            <a:xfrm>
              <a:off x="1140" y="757"/>
              <a:ext cx="5192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>
                  <a:ln>
                    <a:gradFill>
                      <a:gsLst>
                        <a:gs pos="0">
                          <a:schemeClr val="bg1">
                            <a:alpha val="50000"/>
                          </a:scheme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noFill/>
                  <a:latin typeface="+mj-lt"/>
                  <a:ea typeface="微软雅黑" panose="020B0503020204020204" charset="-122"/>
                </a:rPr>
                <a:t>PART THREE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140" y="1162"/>
              <a:ext cx="699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fontAlgn="auto">
                <a:lnSpc>
                  <a:spcPct val="100000"/>
                </a:lnSpc>
              </a:pPr>
              <a:r>
                <a:rPr lang="zh-CN" altLang="en-US" sz="2400">
                  <a:solidFill>
                    <a:schemeClr val="bg1"/>
                  </a:solidFill>
                  <a:sym typeface="+mn-ea"/>
                </a:rPr>
                <a:t>开放式的平台和创作激励机制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140" y="1827"/>
              <a:ext cx="6990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cap="all">
                  <a:solidFill>
                    <a:schemeClr val="bg1">
                      <a:alpha val="50000"/>
                    </a:schemeClr>
                  </a:solidFill>
                  <a:uFillTx/>
                  <a:ea typeface="微软雅黑 Light" panose="020B0502040204020203" charset="-122"/>
                </a:rPr>
                <a:t>Open platform and creative incentive mechanism</a:t>
              </a:r>
            </a:p>
          </p:txBody>
        </p:sp>
      </p:grpSp>
      <p:sp>
        <p:nvSpPr>
          <p:cNvPr id="4" name="矩形 3"/>
          <p:cNvSpPr/>
          <p:nvPr/>
        </p:nvSpPr>
        <p:spPr>
          <a:xfrm>
            <a:off x="1069340" y="1840865"/>
            <a:ext cx="6669405" cy="3460115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http://photo-static-api.fotomore.com/creative/vcg/400/new/VCG41N1271942716.jpg" descr="&amp;pky330_sjzg_VCG41N1271942716&amp;2&amp;src_toppic_inpsrchzd1&amp;"/>
          <p:cNvPicPr>
            <a:picLocks noChangeAspect="1"/>
          </p:cNvPicPr>
          <p:nvPr/>
        </p:nvPicPr>
        <p:blipFill>
          <a:blip r:embed="rId2" cstate="screen">
            <a:lum bright="12000" contras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7090" y="2316480"/>
            <a:ext cx="6436995" cy="337756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47090" y="2316480"/>
            <a:ext cx="6436995" cy="3376295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gradFill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108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8088630" y="2693670"/>
            <a:ext cx="3425190" cy="28867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 fontAlgn="auto">
              <a:lnSpc>
                <a:spcPct val="130000"/>
              </a:lnSpc>
            </a:pPr>
            <a:r>
              <a:rPr lang="zh-CN" altLang="en-US" sz="1400">
                <a:solidFill>
                  <a:schemeClr val="bg1">
                    <a:lumMod val="85000"/>
                  </a:schemeClr>
                </a:solidFill>
              </a:rPr>
              <a:t>作为元宇宙第一股的Roblox，与 Steam 等游戏商店不同的是。在</a:t>
            </a:r>
            <a:r>
              <a:rPr lang="zh-CN" altLang="en-US" sz="1400">
                <a:solidFill>
                  <a:schemeClr val="bg1">
                    <a:lumMod val="85000"/>
                  </a:schemeClr>
                </a:solidFill>
                <a:sym typeface="+mn-ea"/>
              </a:rPr>
              <a:t>Roblox中</a:t>
            </a:r>
            <a:r>
              <a:rPr lang="zh-CN" altLang="en-US" sz="1400">
                <a:solidFill>
                  <a:schemeClr val="bg1">
                    <a:lumMod val="85000"/>
                  </a:schemeClr>
                </a:solidFill>
              </a:rPr>
              <a:t>每个玩家不仅可以挑选喜欢的游戏，还可成为创作者，在游戏引擎 Roblox Studio 上用简单的工具搭建出游戏、剧情、角色和空间，邀请其他用户进入体验并从中获取利益。在 Roblox 中，玩家使用一种名叫 Robux的虚拟货币购买游戏和道具，开发者亦可以将挣到的Robux换成现实货币，这极大地激发了玩家的创造力。</a:t>
            </a:r>
          </a:p>
        </p:txBody>
      </p:sp>
      <p:sp>
        <p:nvSpPr>
          <p:cNvPr id="5" name="任意多边形 4"/>
          <p:cNvSpPr/>
          <p:nvPr/>
        </p:nvSpPr>
        <p:spPr>
          <a:xfrm>
            <a:off x="0" y="377355"/>
            <a:ext cx="582930" cy="1191566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918" h="1876">
                <a:moveTo>
                  <a:pt x="0" y="0"/>
                </a:moveTo>
                <a:lnTo>
                  <a:pt x="4" y="0"/>
                </a:lnTo>
                <a:cubicBezTo>
                  <a:pt x="511" y="13"/>
                  <a:pt x="918" y="428"/>
                  <a:pt x="918" y="938"/>
                </a:cubicBezTo>
                <a:cubicBezTo>
                  <a:pt x="918" y="1449"/>
                  <a:pt x="511" y="1864"/>
                  <a:pt x="4" y="1876"/>
                </a:cubicBezTo>
                <a:lnTo>
                  <a:pt x="0" y="1876"/>
                </a:lnTo>
                <a:lnTo>
                  <a:pt x="0" y="1614"/>
                </a:lnTo>
                <a:lnTo>
                  <a:pt x="14" y="1613"/>
                </a:lnTo>
                <a:cubicBezTo>
                  <a:pt x="372" y="1595"/>
                  <a:pt x="655" y="1300"/>
                  <a:pt x="655" y="938"/>
                </a:cubicBezTo>
                <a:cubicBezTo>
                  <a:pt x="655" y="576"/>
                  <a:pt x="372" y="281"/>
                  <a:pt x="14" y="263"/>
                </a:cubicBezTo>
                <a:lnTo>
                  <a:pt x="0" y="263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97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任意多边形 16"/>
          <p:cNvSpPr/>
          <p:nvPr/>
        </p:nvSpPr>
        <p:spPr>
          <a:xfrm>
            <a:off x="-1704975" y="3297555"/>
            <a:ext cx="5861685" cy="5861685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5790" h="5790">
                <a:moveTo>
                  <a:pt x="2895" y="810"/>
                </a:moveTo>
                <a:cubicBezTo>
                  <a:pt x="1743" y="810"/>
                  <a:pt x="810" y="1743"/>
                  <a:pt x="810" y="2895"/>
                </a:cubicBezTo>
                <a:cubicBezTo>
                  <a:pt x="810" y="4047"/>
                  <a:pt x="1743" y="4980"/>
                  <a:pt x="2895" y="4980"/>
                </a:cubicBezTo>
                <a:cubicBezTo>
                  <a:pt x="4047" y="4980"/>
                  <a:pt x="4980" y="4047"/>
                  <a:pt x="4980" y="2895"/>
                </a:cubicBezTo>
                <a:cubicBezTo>
                  <a:pt x="4980" y="1743"/>
                  <a:pt x="4047" y="810"/>
                  <a:pt x="2895" y="810"/>
                </a:cubicBezTo>
                <a:close/>
                <a:moveTo>
                  <a:pt x="2895" y="0"/>
                </a:moveTo>
                <a:cubicBezTo>
                  <a:pt x="4494" y="0"/>
                  <a:pt x="5790" y="1296"/>
                  <a:pt x="5790" y="2895"/>
                </a:cubicBezTo>
                <a:cubicBezTo>
                  <a:pt x="5790" y="4494"/>
                  <a:pt x="4494" y="5790"/>
                  <a:pt x="2895" y="5790"/>
                </a:cubicBezTo>
                <a:cubicBezTo>
                  <a:pt x="1296" y="5790"/>
                  <a:pt x="0" y="4494"/>
                  <a:pt x="0" y="2895"/>
                </a:cubicBezTo>
                <a:cubicBezTo>
                  <a:pt x="0" y="1296"/>
                  <a:pt x="1296" y="0"/>
                  <a:pt x="2895" y="0"/>
                </a:cubicBezTo>
                <a:close/>
              </a:path>
            </a:pathLst>
          </a:custGeom>
          <a:solidFill>
            <a:schemeClr val="accent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5960745" y="1294130"/>
            <a:ext cx="4992370" cy="499237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8132" h="8132">
                <a:moveTo>
                  <a:pt x="4066" y="523"/>
                </a:moveTo>
                <a:cubicBezTo>
                  <a:pt x="2109" y="523"/>
                  <a:pt x="523" y="2109"/>
                  <a:pt x="523" y="4066"/>
                </a:cubicBezTo>
                <a:cubicBezTo>
                  <a:pt x="523" y="6023"/>
                  <a:pt x="2109" y="7609"/>
                  <a:pt x="4066" y="7609"/>
                </a:cubicBezTo>
                <a:cubicBezTo>
                  <a:pt x="6023" y="7609"/>
                  <a:pt x="7609" y="6023"/>
                  <a:pt x="7609" y="4066"/>
                </a:cubicBezTo>
                <a:cubicBezTo>
                  <a:pt x="7609" y="2109"/>
                  <a:pt x="6023" y="523"/>
                  <a:pt x="4066" y="523"/>
                </a:cubicBezTo>
                <a:close/>
                <a:moveTo>
                  <a:pt x="4066" y="0"/>
                </a:moveTo>
                <a:cubicBezTo>
                  <a:pt x="6312" y="0"/>
                  <a:pt x="8132" y="1820"/>
                  <a:pt x="8132" y="4066"/>
                </a:cubicBezTo>
                <a:cubicBezTo>
                  <a:pt x="8132" y="6312"/>
                  <a:pt x="6312" y="8132"/>
                  <a:pt x="4066" y="8132"/>
                </a:cubicBezTo>
                <a:cubicBezTo>
                  <a:pt x="1820" y="8132"/>
                  <a:pt x="0" y="6312"/>
                  <a:pt x="0" y="4066"/>
                </a:cubicBezTo>
                <a:cubicBezTo>
                  <a:pt x="0" y="1820"/>
                  <a:pt x="1820" y="0"/>
                  <a:pt x="4066" y="0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97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783590" y="485775"/>
            <a:ext cx="4439285" cy="924560"/>
            <a:chOff x="1140" y="757"/>
            <a:chExt cx="6991" cy="1456"/>
          </a:xfrm>
        </p:grpSpPr>
        <p:sp>
          <p:nvSpPr>
            <p:cNvPr id="12" name="文本框 11"/>
            <p:cNvSpPr txBox="1"/>
            <p:nvPr/>
          </p:nvSpPr>
          <p:spPr>
            <a:xfrm>
              <a:off x="1140" y="757"/>
              <a:ext cx="5192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>
                  <a:ln>
                    <a:gradFill>
                      <a:gsLst>
                        <a:gs pos="0">
                          <a:schemeClr val="bg1">
                            <a:alpha val="50000"/>
                          </a:scheme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noFill/>
                  <a:latin typeface="+mj-lt"/>
                  <a:ea typeface="微软雅黑" panose="020B0503020204020204" charset="-122"/>
                </a:rPr>
                <a:t>PART THREE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140" y="1162"/>
              <a:ext cx="699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fontAlgn="auto">
                <a:lnSpc>
                  <a:spcPct val="100000"/>
                </a:lnSpc>
              </a:pPr>
              <a:r>
                <a:rPr lang="zh-CN" altLang="en-US" sz="2400">
                  <a:solidFill>
                    <a:schemeClr val="bg1"/>
                  </a:solidFill>
                  <a:sym typeface="+mn-ea"/>
                </a:rPr>
                <a:t>体验机制和交互体验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140" y="1827"/>
              <a:ext cx="6990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cap="all">
                  <a:solidFill>
                    <a:schemeClr val="bg1">
                      <a:alpha val="50000"/>
                    </a:schemeClr>
                  </a:solidFill>
                  <a:uFillTx/>
                  <a:ea typeface="微软雅黑 Light" panose="020B0502040204020203" charset="-122"/>
                </a:rPr>
                <a:t>Experience mechanism and interactive experience</a:t>
              </a:r>
            </a:p>
          </p:txBody>
        </p:sp>
      </p:grpSp>
      <p:sp>
        <p:nvSpPr>
          <p:cNvPr id="15" name="任意多边形 14"/>
          <p:cNvSpPr/>
          <p:nvPr/>
        </p:nvSpPr>
        <p:spPr>
          <a:xfrm>
            <a:off x="0" y="377355"/>
            <a:ext cx="582930" cy="1191566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918" h="1876">
                <a:moveTo>
                  <a:pt x="0" y="0"/>
                </a:moveTo>
                <a:lnTo>
                  <a:pt x="4" y="0"/>
                </a:lnTo>
                <a:cubicBezTo>
                  <a:pt x="511" y="13"/>
                  <a:pt x="918" y="428"/>
                  <a:pt x="918" y="938"/>
                </a:cubicBezTo>
                <a:cubicBezTo>
                  <a:pt x="918" y="1449"/>
                  <a:pt x="511" y="1864"/>
                  <a:pt x="4" y="1876"/>
                </a:cubicBezTo>
                <a:lnTo>
                  <a:pt x="0" y="1876"/>
                </a:lnTo>
                <a:lnTo>
                  <a:pt x="0" y="1614"/>
                </a:lnTo>
                <a:lnTo>
                  <a:pt x="14" y="1613"/>
                </a:lnTo>
                <a:cubicBezTo>
                  <a:pt x="372" y="1595"/>
                  <a:pt x="655" y="1300"/>
                  <a:pt x="655" y="938"/>
                </a:cubicBezTo>
                <a:cubicBezTo>
                  <a:pt x="655" y="576"/>
                  <a:pt x="372" y="281"/>
                  <a:pt x="14" y="263"/>
                </a:cubicBezTo>
                <a:lnTo>
                  <a:pt x="0" y="263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97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5009897" y="2108835"/>
            <a:ext cx="6503923" cy="3753485"/>
            <a:chOff x="3280" y="3004"/>
            <a:chExt cx="11745" cy="6778"/>
          </a:xfrm>
        </p:grpSpPr>
        <p:pic>
          <p:nvPicPr>
            <p:cNvPr id="100" name="图片 99"/>
            <p:cNvPicPr/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052" y="3004"/>
              <a:ext cx="7096" cy="4310"/>
            </a:xfrm>
            <a:prstGeom prst="rect">
              <a:avLst/>
            </a:prstGeom>
            <a:noFill/>
            <a:ln w="9525">
              <a:noFill/>
            </a:ln>
            <a:effectLst>
              <a:outerShdw blurRad="546100" sx="112000" sy="112000" algn="ctr" rotWithShape="0">
                <a:schemeClr val="tx1">
                  <a:alpha val="65000"/>
                </a:schemeClr>
              </a:outerShdw>
            </a:effectLst>
          </p:spPr>
        </p:pic>
        <p:pic>
          <p:nvPicPr>
            <p:cNvPr id="101" name="图片 100"/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95" y="6165"/>
              <a:ext cx="6430" cy="3617"/>
            </a:xfrm>
            <a:prstGeom prst="rect">
              <a:avLst/>
            </a:prstGeom>
            <a:noFill/>
            <a:ln w="9525">
              <a:noFill/>
            </a:ln>
            <a:effectLst>
              <a:outerShdw blurRad="546100" sx="112000" sy="112000" algn="ctr" rotWithShape="0">
                <a:schemeClr val="tx1">
                  <a:alpha val="65000"/>
                </a:schemeClr>
              </a:outerShdw>
            </a:effectLst>
          </p:spPr>
        </p:pic>
        <p:pic>
          <p:nvPicPr>
            <p:cNvPr id="102" name="图片 101"/>
            <p:cNvPicPr/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80" y="4579"/>
              <a:ext cx="7610" cy="4040"/>
            </a:xfrm>
            <a:prstGeom prst="rect">
              <a:avLst/>
            </a:prstGeom>
            <a:noFill/>
            <a:ln w="9525">
              <a:noFill/>
            </a:ln>
            <a:effectLst>
              <a:outerShdw blurRad="546100" sx="112000" sy="112000" algn="ctr" rotWithShape="0">
                <a:schemeClr val="tx1">
                  <a:alpha val="65000"/>
                </a:schemeClr>
              </a:outerShdw>
            </a:effectLst>
          </p:spPr>
        </p:pic>
      </p:grpSp>
      <p:sp>
        <p:nvSpPr>
          <p:cNvPr id="5" name="文本框 4"/>
          <p:cNvSpPr txBox="1"/>
          <p:nvPr/>
        </p:nvSpPr>
        <p:spPr>
          <a:xfrm>
            <a:off x="783590" y="2190115"/>
            <a:ext cx="3585210" cy="12096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 fontAlgn="auto">
              <a:lnSpc>
                <a:spcPct val="130000"/>
              </a:lnSpc>
            </a:pPr>
            <a:r>
              <a:rPr lang="zh-CN" altLang="en-US" sz="1400">
                <a:solidFill>
                  <a:schemeClr val="bg1">
                    <a:lumMod val="85000"/>
                  </a:schemeClr>
                </a:solidFill>
              </a:rPr>
              <a:t>堡垒之夜近年来也在元宇宙概念上发力，希望打造超越游戏、更宽广的虚拟世界。堡垒之夜本是第三人称射击游戏，但因其丰富的玩法和联动备受玩家青睐。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83590" y="3729355"/>
            <a:ext cx="3585210" cy="1768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auto">
              <a:lnSpc>
                <a:spcPct val="130000"/>
              </a:lnSpc>
            </a:pPr>
            <a:r>
              <a:rPr lang="zh-CN" altLang="en-US" sz="1400">
                <a:solidFill>
                  <a:schemeClr val="bg1">
                    <a:lumMod val="85000"/>
                  </a:schemeClr>
                </a:solidFill>
                <a:sym typeface="+mn-ea"/>
              </a:rPr>
              <a:t>在2020 年，不论是邀请饶舌歌手Travis Scott 开办虚拟演唱会，还是与一系列漫威 IP 达成梦幻联动，无不是充满想象力和野心的尝试。今年 4 月，堡垒之夜的开发者 Epic Games 也在新一轮融资中达到了 290 亿美元的估值。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783590" y="485775"/>
            <a:ext cx="4439285" cy="924560"/>
            <a:chOff x="1140" y="757"/>
            <a:chExt cx="6991" cy="1456"/>
          </a:xfrm>
        </p:grpSpPr>
        <p:sp>
          <p:nvSpPr>
            <p:cNvPr id="12" name="文本框 11"/>
            <p:cNvSpPr txBox="1"/>
            <p:nvPr/>
          </p:nvSpPr>
          <p:spPr>
            <a:xfrm>
              <a:off x="1140" y="757"/>
              <a:ext cx="5192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>
                  <a:ln>
                    <a:gradFill>
                      <a:gsLst>
                        <a:gs pos="0">
                          <a:schemeClr val="bg1">
                            <a:alpha val="50000"/>
                          </a:scheme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noFill/>
                  <a:latin typeface="+mj-lt"/>
                  <a:ea typeface="微软雅黑" panose="020B0503020204020204" charset="-122"/>
                </a:rPr>
                <a:t>PART THREE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140" y="1162"/>
              <a:ext cx="699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fontAlgn="auto">
                <a:lnSpc>
                  <a:spcPct val="100000"/>
                </a:lnSpc>
              </a:pPr>
              <a:r>
                <a:rPr lang="zh-CN" altLang="en-US" sz="2400">
                  <a:solidFill>
                    <a:schemeClr val="bg1"/>
                  </a:solidFill>
                  <a:sym typeface="+mn-ea"/>
                </a:rPr>
                <a:t>各大名企入驻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140" y="1827"/>
              <a:ext cx="6990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cap="all">
                  <a:solidFill>
                    <a:schemeClr val="bg1">
                      <a:alpha val="50000"/>
                    </a:schemeClr>
                  </a:solidFill>
                  <a:uFillTx/>
                  <a:ea typeface="微软雅黑 Light" panose="020B0502040204020203" charset="-122"/>
                </a:rPr>
                <a:t>Major famous enterprises settled in</a:t>
              </a:r>
            </a:p>
          </p:txBody>
        </p:sp>
      </p:grpSp>
      <p:pic>
        <p:nvPicPr>
          <p:cNvPr id="101" name="图片 100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881245" y="2319020"/>
            <a:ext cx="7310755" cy="344551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4" name="组合 23"/>
          <p:cNvGrpSpPr/>
          <p:nvPr/>
        </p:nvGrpSpPr>
        <p:grpSpPr>
          <a:xfrm>
            <a:off x="868045" y="1930400"/>
            <a:ext cx="5671185" cy="4222750"/>
            <a:chOff x="1367" y="3040"/>
            <a:chExt cx="8931" cy="6650"/>
          </a:xfrm>
        </p:grpSpPr>
        <p:sp>
          <p:nvSpPr>
            <p:cNvPr id="23" name="梯形 22"/>
            <p:cNvSpPr/>
            <p:nvPr/>
          </p:nvSpPr>
          <p:spPr>
            <a:xfrm rot="5400000">
              <a:off x="6141" y="5533"/>
              <a:ext cx="6651" cy="1665"/>
            </a:xfrm>
            <a:prstGeom prst="trapezoid">
              <a:avLst>
                <a:gd name="adj" fmla="val 42102"/>
              </a:avLst>
            </a:prstGeom>
            <a:gradFill>
              <a:gsLst>
                <a:gs pos="2100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圆角矩形 2"/>
            <p:cNvSpPr/>
            <p:nvPr/>
          </p:nvSpPr>
          <p:spPr>
            <a:xfrm>
              <a:off x="1367" y="3040"/>
              <a:ext cx="7468" cy="6650"/>
            </a:xfrm>
            <a:prstGeom prst="roundRect">
              <a:avLst>
                <a:gd name="adj" fmla="val 4375"/>
              </a:avLst>
            </a:prstGeom>
            <a:solidFill>
              <a:schemeClr val="accent1">
                <a:lumMod val="10000"/>
              </a:schemeClr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298575" y="2319020"/>
            <a:ext cx="3880485" cy="1209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auto">
              <a:lnSpc>
                <a:spcPct val="130000"/>
              </a:lnSpc>
            </a:pPr>
            <a:r>
              <a:rPr lang="zh-CN" altLang="en-US" sz="1400">
                <a:solidFill>
                  <a:schemeClr val="bg1">
                    <a:lumMod val="85000"/>
                  </a:schemeClr>
                </a:solidFill>
              </a:rPr>
              <a:t>其实，如果细细观察，你会发现</a:t>
            </a:r>
            <a:r>
              <a:rPr lang="zh-CN" altLang="en-US" sz="1400">
                <a:solidFill>
                  <a:schemeClr val="bg1">
                    <a:lumMod val="85000"/>
                  </a:schemeClr>
                </a:solidFill>
                <a:sym typeface="+mn-ea"/>
              </a:rPr>
              <a:t>身边的许多科技产物和概念中处处充满了元宇宙的初形态。日前，全球各大企业也正在以不同的方式去踏入这片未知的领域</a:t>
            </a:r>
            <a:endParaRPr lang="en-US" altLang="zh-CN" sz="1400">
              <a:solidFill>
                <a:schemeClr val="bg1">
                  <a:lumMod val="85000"/>
                </a:schemeClr>
              </a:solidFill>
              <a:sym typeface="+mn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276985" y="3747770"/>
            <a:ext cx="3924300" cy="0"/>
          </a:xfrm>
          <a:prstGeom prst="line">
            <a:avLst/>
          </a:prstGeom>
          <a:ln>
            <a:solidFill>
              <a:schemeClr val="accent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圆角矩形 5"/>
          <p:cNvSpPr/>
          <p:nvPr/>
        </p:nvSpPr>
        <p:spPr>
          <a:xfrm>
            <a:off x="1298575" y="4023995"/>
            <a:ext cx="1226185" cy="471170"/>
          </a:xfrm>
          <a:prstGeom prst="roundRect">
            <a:avLst/>
          </a:prstGeom>
          <a:solidFill>
            <a:schemeClr val="accent1">
              <a:lumMod val="10000"/>
            </a:schemeClr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/>
                </a:gs>
              </a:gsLst>
              <a:lin ang="27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/>
              <a:t>ROBLOX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2626360" y="4023995"/>
            <a:ext cx="1226185" cy="471170"/>
          </a:xfrm>
          <a:prstGeom prst="roundRect">
            <a:avLst/>
          </a:prstGeom>
          <a:solidFill>
            <a:schemeClr val="accent1">
              <a:lumMod val="10000"/>
            </a:schemeClr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/>
                </a:gs>
              </a:gsLst>
              <a:lin ang="27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/>
              <a:t>Epic Game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1298575" y="4658995"/>
            <a:ext cx="1226185" cy="471170"/>
          </a:xfrm>
          <a:prstGeom prst="roundRect">
            <a:avLst/>
          </a:prstGeom>
          <a:solidFill>
            <a:schemeClr val="accent1">
              <a:lumMod val="10000"/>
            </a:schemeClr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/>
                </a:gs>
              </a:gsLst>
              <a:lin ang="27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/>
              <a:t>MetaApp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2626360" y="4658995"/>
            <a:ext cx="1226185" cy="471170"/>
          </a:xfrm>
          <a:prstGeom prst="roundRect">
            <a:avLst/>
          </a:prstGeom>
          <a:solidFill>
            <a:schemeClr val="accent1">
              <a:lumMod val="10000"/>
            </a:schemeClr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/>
                </a:gs>
              </a:gsLst>
              <a:lin ang="27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/>
              <a:t>HUAWEI</a:t>
            </a:r>
          </a:p>
        </p:txBody>
      </p:sp>
      <p:sp>
        <p:nvSpPr>
          <p:cNvPr id="16" name="圆角矩形 15"/>
          <p:cNvSpPr/>
          <p:nvPr/>
        </p:nvSpPr>
        <p:spPr>
          <a:xfrm>
            <a:off x="1298575" y="5293995"/>
            <a:ext cx="1226185" cy="471170"/>
          </a:xfrm>
          <a:prstGeom prst="roundRect">
            <a:avLst/>
          </a:prstGeom>
          <a:solidFill>
            <a:schemeClr val="accent1">
              <a:lumMod val="10000"/>
            </a:schemeClr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/>
                </a:gs>
              </a:gsLst>
              <a:lin ang="27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/>
              <a:t>Adobe</a:t>
            </a:r>
          </a:p>
        </p:txBody>
      </p:sp>
      <p:sp>
        <p:nvSpPr>
          <p:cNvPr id="17" name="圆角矩形 16"/>
          <p:cNvSpPr/>
          <p:nvPr/>
        </p:nvSpPr>
        <p:spPr>
          <a:xfrm>
            <a:off x="2626360" y="5293995"/>
            <a:ext cx="1226185" cy="471170"/>
          </a:xfrm>
          <a:prstGeom prst="roundRect">
            <a:avLst/>
          </a:prstGeom>
          <a:solidFill>
            <a:schemeClr val="accent1">
              <a:lumMod val="10000"/>
            </a:schemeClr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/>
                </a:gs>
              </a:gsLst>
              <a:lin ang="27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/>
              <a:t>Tencent</a:t>
            </a:r>
          </a:p>
        </p:txBody>
      </p:sp>
      <p:sp>
        <p:nvSpPr>
          <p:cNvPr id="19" name="圆角矩形 18"/>
          <p:cNvSpPr/>
          <p:nvPr/>
        </p:nvSpPr>
        <p:spPr>
          <a:xfrm>
            <a:off x="3953510" y="4023360"/>
            <a:ext cx="1226185" cy="471170"/>
          </a:xfrm>
          <a:prstGeom prst="roundRect">
            <a:avLst/>
          </a:prstGeom>
          <a:solidFill>
            <a:schemeClr val="accent1">
              <a:lumMod val="10000"/>
            </a:schemeClr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/>
                </a:gs>
              </a:gsLst>
              <a:lin ang="27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/>
              <a:t>Sony</a:t>
            </a:r>
          </a:p>
        </p:txBody>
      </p:sp>
      <p:sp>
        <p:nvSpPr>
          <p:cNvPr id="20" name="圆角矩形 19"/>
          <p:cNvSpPr/>
          <p:nvPr/>
        </p:nvSpPr>
        <p:spPr>
          <a:xfrm>
            <a:off x="3953510" y="4658360"/>
            <a:ext cx="1226185" cy="471170"/>
          </a:xfrm>
          <a:prstGeom prst="roundRect">
            <a:avLst/>
          </a:prstGeom>
          <a:solidFill>
            <a:schemeClr val="accent1">
              <a:lumMod val="10000"/>
            </a:schemeClr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/>
                </a:gs>
              </a:gsLst>
              <a:lin ang="27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/>
              <a:t>Google</a:t>
            </a:r>
          </a:p>
        </p:txBody>
      </p:sp>
      <p:sp>
        <p:nvSpPr>
          <p:cNvPr id="21" name="圆角矩形 20"/>
          <p:cNvSpPr/>
          <p:nvPr/>
        </p:nvSpPr>
        <p:spPr>
          <a:xfrm>
            <a:off x="3953510" y="5293360"/>
            <a:ext cx="1226185" cy="471170"/>
          </a:xfrm>
          <a:prstGeom prst="roundRect">
            <a:avLst/>
          </a:prstGeom>
          <a:solidFill>
            <a:schemeClr val="accent1">
              <a:lumMod val="10000"/>
            </a:schemeClr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/>
                </a:gs>
              </a:gsLst>
              <a:lin ang="27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......</a:t>
            </a:r>
          </a:p>
        </p:txBody>
      </p:sp>
      <p:sp>
        <p:nvSpPr>
          <p:cNvPr id="18" name="任意多边形 17"/>
          <p:cNvSpPr/>
          <p:nvPr/>
        </p:nvSpPr>
        <p:spPr>
          <a:xfrm>
            <a:off x="0" y="377355"/>
            <a:ext cx="582930" cy="1191566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918" h="1876">
                <a:moveTo>
                  <a:pt x="0" y="0"/>
                </a:moveTo>
                <a:lnTo>
                  <a:pt x="4" y="0"/>
                </a:lnTo>
                <a:cubicBezTo>
                  <a:pt x="511" y="13"/>
                  <a:pt x="918" y="428"/>
                  <a:pt x="918" y="938"/>
                </a:cubicBezTo>
                <a:cubicBezTo>
                  <a:pt x="918" y="1449"/>
                  <a:pt x="511" y="1864"/>
                  <a:pt x="4" y="1876"/>
                </a:cubicBezTo>
                <a:lnTo>
                  <a:pt x="0" y="1876"/>
                </a:lnTo>
                <a:lnTo>
                  <a:pt x="0" y="1614"/>
                </a:lnTo>
                <a:lnTo>
                  <a:pt x="14" y="1613"/>
                </a:lnTo>
                <a:cubicBezTo>
                  <a:pt x="372" y="1595"/>
                  <a:pt x="655" y="1300"/>
                  <a:pt x="655" y="938"/>
                </a:cubicBezTo>
                <a:cubicBezTo>
                  <a:pt x="655" y="576"/>
                  <a:pt x="372" y="281"/>
                  <a:pt x="14" y="263"/>
                </a:cubicBezTo>
                <a:lnTo>
                  <a:pt x="0" y="263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97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718310" y="4681855"/>
            <a:ext cx="875728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sz="4000" b="1" cap="all">
                <a:solidFill>
                  <a:schemeClr val="bg1">
                    <a:alpha val="10000"/>
                  </a:schemeClr>
                </a:solidFill>
                <a:uFillTx/>
                <a:latin typeface="+mj-lt"/>
                <a:ea typeface="微软雅黑" panose="020B0503020204020204" charset="-122"/>
                <a:cs typeface="微软雅黑" panose="020B0503020204020204" charset="-122"/>
              </a:rPr>
              <a:t>The future has come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231515" y="4935220"/>
            <a:ext cx="57308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>
                <a:gradFill>
                  <a:gsLst>
                    <a:gs pos="0">
                      <a:schemeClr val="bg1">
                        <a:alpha val="100000"/>
                      </a:schemeClr>
                    </a:gs>
                    <a:gs pos="100000">
                      <a:schemeClr val="accent1"/>
                    </a:gs>
                  </a:gsLst>
                  <a:lin ang="2700000" scaled="0"/>
                </a:gradFill>
                <a:latin typeface="+mn-ea"/>
              </a:rPr>
              <a:t>未来，已来</a:t>
            </a:r>
          </a:p>
        </p:txBody>
      </p:sp>
      <p:grpSp>
        <p:nvGrpSpPr>
          <p:cNvPr id="11" name="组合 10"/>
          <p:cNvGrpSpPr/>
          <p:nvPr/>
        </p:nvGrpSpPr>
        <p:grpSpPr>
          <a:xfrm flipH="1">
            <a:off x="3633470" y="150495"/>
            <a:ext cx="4110990" cy="4404995"/>
            <a:chOff x="7125" y="237"/>
            <a:chExt cx="6474" cy="6937"/>
          </a:xfrm>
        </p:grpSpPr>
        <p:grpSp>
          <p:nvGrpSpPr>
            <p:cNvPr id="6" name="组合 5"/>
            <p:cNvGrpSpPr/>
            <p:nvPr/>
          </p:nvGrpSpPr>
          <p:grpSpPr>
            <a:xfrm>
              <a:off x="7125" y="237"/>
              <a:ext cx="6474" cy="6937"/>
              <a:chOff x="6480" y="-95"/>
              <a:chExt cx="5291" cy="5669"/>
            </a:xfrm>
          </p:grpSpPr>
          <p:sp>
            <p:nvSpPr>
              <p:cNvPr id="7" name="任意多边形 6"/>
              <p:cNvSpPr/>
              <p:nvPr/>
            </p:nvSpPr>
            <p:spPr>
              <a:xfrm>
                <a:off x="6480" y="1360"/>
                <a:ext cx="4215" cy="4215"/>
              </a:xfrm>
              <a:custGeom>
                <a:avLst/>
                <a:gdLst>
                  <a:gd name="idx" fmla="cos wd2 2700000"/>
                  <a:gd name="idy" fmla="sin hd2 2700000"/>
                  <a:gd name="il" fmla="+- hc 0 idx"/>
                  <a:gd name="ir" fmla="+- hc idx 0"/>
                  <a:gd name="it" fmla="+- vc 0 idy"/>
                  <a:gd name="ib" fmla="+- vc idy 0"/>
                </a:gdLst>
                <a:ahLst/>
                <a:cxnLst>
                  <a:cxn ang="3">
                    <a:pos x="hc" y="t"/>
                  </a:cxn>
                  <a:cxn ang="3">
                    <a:pos x="il" y="it"/>
                  </a:cxn>
                  <a:cxn ang="cd2">
                    <a:pos x="l" y="vc"/>
                  </a:cxn>
                  <a:cxn ang="cd4">
                    <a:pos x="il" y="ib"/>
                  </a:cxn>
                  <a:cxn ang="cd4">
                    <a:pos x="hc" y="b"/>
                  </a:cxn>
                  <a:cxn ang="cd4">
                    <a:pos x="ir" y="ib"/>
                  </a:cxn>
                  <a:cxn ang="0">
                    <a:pos x="r" y="vc"/>
                  </a:cxn>
                  <a:cxn ang="3">
                    <a:pos x="ir" y="it"/>
                  </a:cxn>
                </a:cxnLst>
                <a:rect l="l" t="t" r="r" b="b"/>
                <a:pathLst>
                  <a:path w="5790" h="5790">
                    <a:moveTo>
                      <a:pt x="2895" y="810"/>
                    </a:moveTo>
                    <a:cubicBezTo>
                      <a:pt x="1743" y="810"/>
                      <a:pt x="810" y="1743"/>
                      <a:pt x="810" y="2895"/>
                    </a:cubicBezTo>
                    <a:cubicBezTo>
                      <a:pt x="810" y="4047"/>
                      <a:pt x="1743" y="4980"/>
                      <a:pt x="2895" y="4980"/>
                    </a:cubicBezTo>
                    <a:cubicBezTo>
                      <a:pt x="4047" y="4980"/>
                      <a:pt x="4980" y="4047"/>
                      <a:pt x="4980" y="2895"/>
                    </a:cubicBezTo>
                    <a:cubicBezTo>
                      <a:pt x="4980" y="1743"/>
                      <a:pt x="4047" y="810"/>
                      <a:pt x="2895" y="810"/>
                    </a:cubicBezTo>
                    <a:close/>
                    <a:moveTo>
                      <a:pt x="2895" y="0"/>
                    </a:moveTo>
                    <a:cubicBezTo>
                      <a:pt x="4494" y="0"/>
                      <a:pt x="5790" y="1296"/>
                      <a:pt x="5790" y="2895"/>
                    </a:cubicBezTo>
                    <a:cubicBezTo>
                      <a:pt x="5790" y="4494"/>
                      <a:pt x="4494" y="5790"/>
                      <a:pt x="2895" y="5790"/>
                    </a:cubicBezTo>
                    <a:cubicBezTo>
                      <a:pt x="1296" y="5790"/>
                      <a:pt x="0" y="4494"/>
                      <a:pt x="0" y="2895"/>
                    </a:cubicBezTo>
                    <a:cubicBezTo>
                      <a:pt x="0" y="1296"/>
                      <a:pt x="1296" y="0"/>
                      <a:pt x="2895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chemeClr val="accent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pic>
            <p:nvPicPr>
              <p:cNvPr id="9" name="图片 8" descr="C:/Users/Administrator/AppData/Local/Temp/picturecompress_20211108171917/output_1.jpgoutput_1"/>
              <p:cNvPicPr>
                <a:picLocks noChangeAspect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6480" y="1360"/>
                <a:ext cx="4215" cy="4215"/>
              </a:xfrm>
              <a:custGeom>
                <a:avLst/>
                <a:gdLst/>
                <a:ahLst/>
                <a:cxnLst>
                  <a:cxn ang="3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4215" h="4215">
                    <a:moveTo>
                      <a:pt x="2108" y="0"/>
                    </a:moveTo>
                    <a:cubicBezTo>
                      <a:pt x="3271" y="0"/>
                      <a:pt x="4215" y="944"/>
                      <a:pt x="4215" y="2108"/>
                    </a:cubicBezTo>
                    <a:cubicBezTo>
                      <a:pt x="4215" y="3271"/>
                      <a:pt x="3271" y="4215"/>
                      <a:pt x="2108" y="4215"/>
                    </a:cubicBezTo>
                    <a:cubicBezTo>
                      <a:pt x="944" y="4215"/>
                      <a:pt x="0" y="3271"/>
                      <a:pt x="0" y="2108"/>
                    </a:cubicBezTo>
                    <a:cubicBezTo>
                      <a:pt x="0" y="944"/>
                      <a:pt x="944" y="0"/>
                      <a:pt x="2108" y="0"/>
                    </a:cubicBezTo>
                    <a:close/>
                  </a:path>
                </a:pathLst>
              </a:custGeom>
            </p:spPr>
          </p:pic>
          <p:pic>
            <p:nvPicPr>
              <p:cNvPr id="10" name="图片 9" descr="C:/Users/Administrator/AppData/Local/Temp/picturecompress_20211108171917/output_1.jpgoutput_1"/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7409" y="-95"/>
                <a:ext cx="4363" cy="3384"/>
              </a:xfrm>
              <a:prstGeom prst="rect">
                <a:avLst/>
              </a:prstGeom>
            </p:spPr>
          </p:pic>
        </p:grpSp>
        <p:sp>
          <p:nvSpPr>
            <p:cNvPr id="8" name="任意多边形 7"/>
            <p:cNvSpPr/>
            <p:nvPr/>
          </p:nvSpPr>
          <p:spPr>
            <a:xfrm>
              <a:off x="7125" y="2286"/>
              <a:ext cx="5158" cy="488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5790" h="5790">
                  <a:moveTo>
                    <a:pt x="2895" y="810"/>
                  </a:moveTo>
                  <a:cubicBezTo>
                    <a:pt x="1743" y="810"/>
                    <a:pt x="810" y="1743"/>
                    <a:pt x="810" y="2895"/>
                  </a:cubicBezTo>
                  <a:cubicBezTo>
                    <a:pt x="810" y="4047"/>
                    <a:pt x="1743" y="4980"/>
                    <a:pt x="2895" y="4980"/>
                  </a:cubicBezTo>
                  <a:cubicBezTo>
                    <a:pt x="4047" y="4980"/>
                    <a:pt x="4980" y="4047"/>
                    <a:pt x="4980" y="2895"/>
                  </a:cubicBezTo>
                  <a:cubicBezTo>
                    <a:pt x="4980" y="1743"/>
                    <a:pt x="4047" y="810"/>
                    <a:pt x="2895" y="810"/>
                  </a:cubicBezTo>
                  <a:close/>
                  <a:moveTo>
                    <a:pt x="2895" y="0"/>
                  </a:moveTo>
                  <a:cubicBezTo>
                    <a:pt x="4494" y="0"/>
                    <a:pt x="5790" y="1296"/>
                    <a:pt x="5790" y="2895"/>
                  </a:cubicBezTo>
                  <a:cubicBezTo>
                    <a:pt x="5790" y="4494"/>
                    <a:pt x="4494" y="5790"/>
                    <a:pt x="2895" y="5790"/>
                  </a:cubicBezTo>
                  <a:cubicBezTo>
                    <a:pt x="1296" y="5790"/>
                    <a:pt x="0" y="4494"/>
                    <a:pt x="0" y="2895"/>
                  </a:cubicBezTo>
                  <a:cubicBezTo>
                    <a:pt x="0" y="1296"/>
                    <a:pt x="1296" y="0"/>
                    <a:pt x="2895" y="0"/>
                  </a:cubicBezTo>
                  <a:close/>
                </a:path>
              </a:pathLst>
            </a:custGeom>
            <a:gradFill>
              <a:gsLst>
                <a:gs pos="44000">
                  <a:schemeClr val="bg1">
                    <a:alpha val="0"/>
                  </a:schemeClr>
                </a:gs>
                <a:gs pos="59000">
                  <a:srgbClr val="E8F1F9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783590" y="485775"/>
            <a:ext cx="3296920" cy="924560"/>
            <a:chOff x="1140" y="757"/>
            <a:chExt cx="5192" cy="1456"/>
          </a:xfrm>
        </p:grpSpPr>
        <p:sp>
          <p:nvSpPr>
            <p:cNvPr id="12" name="文本框 11"/>
            <p:cNvSpPr txBox="1"/>
            <p:nvPr/>
          </p:nvSpPr>
          <p:spPr>
            <a:xfrm>
              <a:off x="1140" y="757"/>
              <a:ext cx="5192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>
                  <a:ln>
                    <a:gradFill>
                      <a:gsLst>
                        <a:gs pos="0">
                          <a:schemeClr val="bg1">
                            <a:alpha val="50000"/>
                          </a:scheme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noFill/>
                  <a:latin typeface="+mj-lt"/>
                  <a:ea typeface="微软雅黑" panose="020B0503020204020204" charset="-122"/>
                </a:rPr>
                <a:t>PART FOUR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140" y="1162"/>
              <a:ext cx="519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fontAlgn="auto">
                <a:lnSpc>
                  <a:spcPct val="100000"/>
                </a:lnSpc>
              </a:pPr>
              <a:r>
                <a:rPr lang="en-US" altLang="zh-CN" sz="2400">
                  <a:solidFill>
                    <a:schemeClr val="bg1"/>
                  </a:solidFill>
                  <a:sym typeface="+mn-ea"/>
                </a:rPr>
                <a:t>VR/AR</a:t>
              </a:r>
              <a:r>
                <a:rPr lang="zh-CN" altLang="en-US" sz="2400">
                  <a:solidFill>
                    <a:schemeClr val="bg1"/>
                  </a:solidFill>
                  <a:sym typeface="+mn-ea"/>
                </a:rPr>
                <a:t>技术</a:t>
              </a:r>
              <a:r>
                <a:rPr lang="en-US" altLang="zh-CN" sz="2400">
                  <a:solidFill>
                    <a:schemeClr val="bg1"/>
                  </a:solidFill>
                  <a:sym typeface="+mn-ea"/>
                </a:rPr>
                <a:t> x </a:t>
              </a:r>
              <a:r>
                <a:rPr lang="zh-CN" altLang="en-US" sz="2400">
                  <a:solidFill>
                    <a:schemeClr val="bg1"/>
                  </a:solidFill>
                  <a:sym typeface="+mn-ea"/>
                </a:rPr>
                <a:t>元宇宙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140" y="1827"/>
              <a:ext cx="5191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cap="all">
                  <a:solidFill>
                    <a:schemeClr val="bg1">
                      <a:alpha val="50000"/>
                    </a:schemeClr>
                  </a:solidFill>
                  <a:uFillTx/>
                  <a:ea typeface="微软雅黑 Light" panose="020B0502040204020203" charset="-122"/>
                </a:rPr>
                <a:t>VR/AR technology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268595" y="1856740"/>
            <a:ext cx="6245225" cy="4086225"/>
            <a:chOff x="8298" y="3224"/>
            <a:chExt cx="9835" cy="6435"/>
          </a:xfrm>
        </p:grpSpPr>
        <p:grpSp>
          <p:nvGrpSpPr>
            <p:cNvPr id="8" name="组合 7"/>
            <p:cNvGrpSpPr/>
            <p:nvPr/>
          </p:nvGrpSpPr>
          <p:grpSpPr>
            <a:xfrm>
              <a:off x="8298" y="3224"/>
              <a:ext cx="9835" cy="6435"/>
              <a:chOff x="8297" y="3224"/>
              <a:chExt cx="9835" cy="6435"/>
            </a:xfrm>
          </p:grpSpPr>
          <p:graphicFrame>
            <p:nvGraphicFramePr>
              <p:cNvPr id="4" name="图表 3"/>
              <p:cNvGraphicFramePr/>
              <p:nvPr/>
            </p:nvGraphicFramePr>
            <p:xfrm>
              <a:off x="8297" y="4034"/>
              <a:ext cx="9835" cy="5625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  <p:grpSp>
            <p:nvGrpSpPr>
              <p:cNvPr id="7" name="组合 6"/>
              <p:cNvGrpSpPr/>
              <p:nvPr/>
            </p:nvGrpSpPr>
            <p:grpSpPr>
              <a:xfrm>
                <a:off x="8478" y="3224"/>
                <a:ext cx="6917" cy="580"/>
                <a:chOff x="1213" y="3041"/>
                <a:chExt cx="6917" cy="580"/>
              </a:xfrm>
            </p:grpSpPr>
            <p:sp>
              <p:nvSpPr>
                <p:cNvPr id="5" name="文本框 4"/>
                <p:cNvSpPr txBox="1"/>
                <p:nvPr/>
              </p:nvSpPr>
              <p:spPr>
                <a:xfrm>
                  <a:off x="1532" y="3041"/>
                  <a:ext cx="6599" cy="580"/>
                </a:xfrm>
                <a:prstGeom prst="rect">
                  <a:avLst/>
                </a:prstGeom>
                <a:noFill/>
              </p:spPr>
              <p:txBody>
                <a:bodyPr wrap="square" rtlCol="0" anchor="t">
                  <a:spAutoFit/>
                </a:bodyPr>
                <a:lstStyle/>
                <a:p>
                  <a:r>
                    <a:rPr lang="zh-CN" altLang="en-US" b="1">
                      <a:gradFill>
                        <a:gsLst>
                          <a:gs pos="0">
                            <a:schemeClr val="bg1"/>
                          </a:gs>
                          <a:gs pos="100000">
                            <a:schemeClr val="accent1"/>
                          </a:gs>
                        </a:gsLst>
                        <a:lin ang="2700000" scaled="0"/>
                      </a:gradFill>
                      <a:latin typeface="+mj-ea"/>
                      <a:ea typeface="+mj-ea"/>
                      <a:cs typeface="微软雅黑" panose="020B0503020204020204" charset="-122"/>
                    </a:rPr>
                    <a:t>中国VR头显出货量</a:t>
                  </a:r>
                </a:p>
              </p:txBody>
            </p:sp>
            <p:sp>
              <p:nvSpPr>
                <p:cNvPr id="6" name="等腰三角形 5"/>
                <p:cNvSpPr/>
                <p:nvPr/>
              </p:nvSpPr>
              <p:spPr>
                <a:xfrm rot="5400000">
                  <a:off x="1131" y="3256"/>
                  <a:ext cx="315" cy="150"/>
                </a:xfrm>
                <a:prstGeom prst="triangl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27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</p:grpSp>
        <p:sp>
          <p:nvSpPr>
            <p:cNvPr id="16" name="文本框 15"/>
            <p:cNvSpPr txBox="1"/>
            <p:nvPr/>
          </p:nvSpPr>
          <p:spPr>
            <a:xfrm>
              <a:off x="16165" y="3273"/>
              <a:ext cx="1968" cy="4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400">
                  <a:solidFill>
                    <a:schemeClr val="bg1"/>
                  </a:solidFill>
                  <a:sym typeface="+mn-ea"/>
                </a:rPr>
                <a:t>单位：百万台</a:t>
              </a: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783590" y="2258060"/>
            <a:ext cx="3904615" cy="1768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 fontAlgn="auto">
              <a:lnSpc>
                <a:spcPct val="130000"/>
              </a:lnSpc>
            </a:pPr>
            <a:r>
              <a:rPr lang="zh-CN" altLang="en-US" sz="1400">
                <a:solidFill>
                  <a:schemeClr val="bg1">
                    <a:lumMod val="85000"/>
                  </a:schemeClr>
                </a:solidFill>
              </a:rPr>
              <a:t>据外媒 BusinessWire 报道，IDC 最新数据显示，2021 年第一季度全球 VR 头显出货量同比增长 52.4%，Oculus Quest 2及HTC Vive Focus 等VR一体机占据了绝大多数的发货量。VR游戏和健身的日益普及提升了消费者对 VR 的认知，而Facebook 等公司则使这项技术更易于使用。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783590" y="4333240"/>
            <a:ext cx="3904615" cy="1209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auto">
              <a:lnSpc>
                <a:spcPct val="130000"/>
              </a:lnSpc>
            </a:pPr>
            <a:r>
              <a:rPr lang="zh-CN" altLang="en-US" sz="1400">
                <a:solidFill>
                  <a:schemeClr val="bg1">
                    <a:lumMod val="85000"/>
                  </a:schemeClr>
                </a:solidFill>
                <a:sym typeface="+mn-ea"/>
              </a:rPr>
              <a:t>目前的 VR/AR 市场潜力巨大，在这种硬件和软件高速发展的时刻，优质的设计内容可能是一个很大的突破口，UX/UI/动效/3D 在VR/AR 的应用非常值得设计师思考和实践。</a:t>
            </a:r>
          </a:p>
        </p:txBody>
      </p:sp>
      <p:sp>
        <p:nvSpPr>
          <p:cNvPr id="3" name="任意多边形 2"/>
          <p:cNvSpPr/>
          <p:nvPr/>
        </p:nvSpPr>
        <p:spPr>
          <a:xfrm>
            <a:off x="0" y="377355"/>
            <a:ext cx="582930" cy="1191566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918" h="1876">
                <a:moveTo>
                  <a:pt x="0" y="0"/>
                </a:moveTo>
                <a:lnTo>
                  <a:pt x="4" y="0"/>
                </a:lnTo>
                <a:cubicBezTo>
                  <a:pt x="511" y="13"/>
                  <a:pt x="918" y="428"/>
                  <a:pt x="918" y="938"/>
                </a:cubicBezTo>
                <a:cubicBezTo>
                  <a:pt x="918" y="1449"/>
                  <a:pt x="511" y="1864"/>
                  <a:pt x="4" y="1876"/>
                </a:cubicBezTo>
                <a:lnTo>
                  <a:pt x="0" y="1876"/>
                </a:lnTo>
                <a:lnTo>
                  <a:pt x="0" y="1614"/>
                </a:lnTo>
                <a:lnTo>
                  <a:pt x="14" y="1613"/>
                </a:lnTo>
                <a:cubicBezTo>
                  <a:pt x="372" y="1595"/>
                  <a:pt x="655" y="1300"/>
                  <a:pt x="655" y="938"/>
                </a:cubicBezTo>
                <a:cubicBezTo>
                  <a:pt x="655" y="576"/>
                  <a:pt x="372" y="281"/>
                  <a:pt x="14" y="263"/>
                </a:cubicBezTo>
                <a:lnTo>
                  <a:pt x="0" y="263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97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5483860" y="635"/>
            <a:ext cx="6598920" cy="410718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10392" h="6468">
                <a:moveTo>
                  <a:pt x="157" y="0"/>
                </a:moveTo>
                <a:lnTo>
                  <a:pt x="1675" y="0"/>
                </a:lnTo>
                <a:lnTo>
                  <a:pt x="1665" y="28"/>
                </a:lnTo>
                <a:cubicBezTo>
                  <a:pt x="1528" y="417"/>
                  <a:pt x="1454" y="836"/>
                  <a:pt x="1454" y="1272"/>
                </a:cubicBezTo>
                <a:cubicBezTo>
                  <a:pt x="1454" y="3340"/>
                  <a:pt x="3128" y="5014"/>
                  <a:pt x="5196" y="5014"/>
                </a:cubicBezTo>
                <a:cubicBezTo>
                  <a:pt x="7264" y="5014"/>
                  <a:pt x="8938" y="3340"/>
                  <a:pt x="8938" y="1272"/>
                </a:cubicBezTo>
                <a:cubicBezTo>
                  <a:pt x="8938" y="836"/>
                  <a:pt x="8864" y="417"/>
                  <a:pt x="8727" y="28"/>
                </a:cubicBezTo>
                <a:lnTo>
                  <a:pt x="8717" y="0"/>
                </a:lnTo>
                <a:lnTo>
                  <a:pt x="10235" y="0"/>
                </a:lnTo>
                <a:lnTo>
                  <a:pt x="10244" y="36"/>
                </a:lnTo>
                <a:cubicBezTo>
                  <a:pt x="10341" y="432"/>
                  <a:pt x="10392" y="846"/>
                  <a:pt x="10392" y="1272"/>
                </a:cubicBezTo>
                <a:cubicBezTo>
                  <a:pt x="10392" y="4142"/>
                  <a:pt x="8066" y="6468"/>
                  <a:pt x="5196" y="6468"/>
                </a:cubicBezTo>
                <a:cubicBezTo>
                  <a:pt x="2326" y="6468"/>
                  <a:pt x="0" y="4142"/>
                  <a:pt x="0" y="1272"/>
                </a:cubicBezTo>
                <a:cubicBezTo>
                  <a:pt x="0" y="846"/>
                  <a:pt x="51" y="432"/>
                  <a:pt x="148" y="36"/>
                </a:cubicBezTo>
                <a:lnTo>
                  <a:pt x="157" y="0"/>
                </a:lnTo>
                <a:close/>
              </a:path>
            </a:pathLst>
          </a:custGeom>
          <a:solidFill>
            <a:schemeClr val="accent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783590" y="485775"/>
            <a:ext cx="3296920" cy="924560"/>
            <a:chOff x="1140" y="757"/>
            <a:chExt cx="5192" cy="1456"/>
          </a:xfrm>
        </p:grpSpPr>
        <p:sp>
          <p:nvSpPr>
            <p:cNvPr id="12" name="文本框 11"/>
            <p:cNvSpPr txBox="1"/>
            <p:nvPr/>
          </p:nvSpPr>
          <p:spPr>
            <a:xfrm>
              <a:off x="1140" y="757"/>
              <a:ext cx="5192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>
                  <a:ln>
                    <a:gradFill>
                      <a:gsLst>
                        <a:gs pos="0">
                          <a:schemeClr val="bg1">
                            <a:alpha val="50000"/>
                          </a:scheme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noFill/>
                  <a:latin typeface="+mj-lt"/>
                  <a:ea typeface="微软雅黑" panose="020B0503020204020204" charset="-122"/>
                </a:rPr>
                <a:t>PART FOUR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140" y="1162"/>
              <a:ext cx="519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fontAlgn="auto">
                <a:lnSpc>
                  <a:spcPct val="100000"/>
                </a:lnSpc>
              </a:pPr>
              <a:r>
                <a:rPr lang="en-US" altLang="zh-CN" sz="2400">
                  <a:solidFill>
                    <a:schemeClr val="bg1"/>
                  </a:solidFill>
                  <a:sym typeface="+mn-ea"/>
                </a:rPr>
                <a:t>VR/AR</a:t>
              </a:r>
              <a:r>
                <a:rPr lang="zh-CN" altLang="en-US" sz="2400">
                  <a:solidFill>
                    <a:schemeClr val="bg1"/>
                  </a:solidFill>
                  <a:sym typeface="+mn-ea"/>
                </a:rPr>
                <a:t>技术</a:t>
              </a:r>
              <a:r>
                <a:rPr lang="en-US" altLang="zh-CN" sz="2400">
                  <a:solidFill>
                    <a:schemeClr val="bg1"/>
                  </a:solidFill>
                  <a:sym typeface="+mn-ea"/>
                </a:rPr>
                <a:t> x </a:t>
              </a:r>
              <a:r>
                <a:rPr lang="zh-CN" altLang="en-US" sz="2400">
                  <a:solidFill>
                    <a:schemeClr val="bg1"/>
                  </a:solidFill>
                  <a:sym typeface="+mn-ea"/>
                </a:rPr>
                <a:t>元宇宙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140" y="1827"/>
              <a:ext cx="5191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cap="all">
                  <a:solidFill>
                    <a:schemeClr val="bg1">
                      <a:alpha val="50000"/>
                    </a:schemeClr>
                  </a:solidFill>
                  <a:uFillTx/>
                  <a:ea typeface="微软雅黑 Light" panose="020B0502040204020203" charset="-122"/>
                </a:rPr>
                <a:t>VR/AR technology</a:t>
              </a:r>
            </a:p>
          </p:txBody>
        </p:sp>
      </p:grpSp>
      <p:pic>
        <p:nvPicPr>
          <p:cNvPr id="7" name="http://photo-static-api.fotomore.com/creative/vcg/400/new/VCG41N1223479554.jpg" descr="&amp;pky350_sjzg_VCG41N1223479554&amp;2&amp;src_toppic_insrchxs1&amp;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946275"/>
            <a:ext cx="12192635" cy="259016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1935480"/>
            <a:ext cx="12192000" cy="2621280"/>
          </a:xfrm>
          <a:prstGeom prst="rect">
            <a:avLst/>
          </a:prstGeom>
          <a:gradFill>
            <a:gsLst>
              <a:gs pos="0">
                <a:schemeClr val="tx1"/>
              </a:gs>
              <a:gs pos="100000">
                <a:schemeClr val="tx1">
                  <a:alpha val="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783590" y="5071110"/>
            <a:ext cx="10731500" cy="12096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 fontAlgn="auto">
              <a:lnSpc>
                <a:spcPct val="130000"/>
              </a:lnSpc>
            </a:pPr>
            <a:r>
              <a:rPr lang="zh-CN" altLang="en-US" sz="1400">
                <a:solidFill>
                  <a:schemeClr val="bg1">
                    <a:lumMod val="85000"/>
                  </a:schemeClr>
                </a:solidFill>
              </a:rPr>
              <a:t>例如像如今已颇具规模的虚拟现实技术（</a:t>
            </a:r>
            <a:r>
              <a:rPr lang="en-US" altLang="zh-CN" sz="1400">
                <a:solidFill>
                  <a:schemeClr val="bg1">
                    <a:lumMod val="85000"/>
                  </a:schemeClr>
                </a:solidFill>
              </a:rPr>
              <a:t>VR/AR</a:t>
            </a:r>
            <a:r>
              <a:rPr lang="zh-CN" altLang="en-US" sz="1400">
                <a:solidFill>
                  <a:schemeClr val="bg1">
                    <a:lumMod val="85000"/>
                  </a:schemeClr>
                </a:solidFill>
              </a:rPr>
              <a:t>）就受到了越来越多人的认可。用户可以在虚拟现实世界体验到最真实的感受，其模拟环境的真实性与现实世界难辨真假，让人有种身临其境的感觉；同时，具有超强的仿真系统，真正实现了人机交互，使人在操作过程中，可以随意操作并且得到环境最真实的反馈。正是虚拟现实技术的存在性、多感知性、交互性等特征使它受到了许多人的喜爱，</a:t>
            </a:r>
            <a:r>
              <a:rPr lang="zh-CN" altLang="en-US" sz="1400">
                <a:solidFill>
                  <a:schemeClr val="bg1">
                    <a:lumMod val="85000"/>
                  </a:schemeClr>
                </a:solidFill>
                <a:sym typeface="+mn-ea"/>
              </a:rPr>
              <a:t>而这也正是元宇宙诞生的核心技术之一。</a:t>
            </a:r>
            <a:endParaRPr lang="zh-CN" altLang="en-US" sz="1400">
              <a:solidFill>
                <a:schemeClr val="bg1">
                  <a:lumMod val="85000"/>
                </a:schemeClr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26440" y="3164205"/>
            <a:ext cx="1178560" cy="1064260"/>
            <a:chOff x="1144" y="5036"/>
            <a:chExt cx="1856" cy="1676"/>
          </a:xfrm>
        </p:grpSpPr>
        <p:pic>
          <p:nvPicPr>
            <p:cNvPr id="17" name="图片 16" descr="32313536303635383b32313536303634303b5652d1dbbeb5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234" y="5036"/>
              <a:ext cx="1676" cy="1676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1144" y="5987"/>
              <a:ext cx="1857" cy="7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altLang="zh-CN" sz="2400">
                  <a:gradFill>
                    <a:gsLst>
                      <a:gs pos="0">
                        <a:schemeClr val="bg1"/>
                      </a:gs>
                      <a:gs pos="100000">
                        <a:schemeClr val="accent1"/>
                      </a:gs>
                    </a:gsLst>
                    <a:lin ang="2700000" scaled="0"/>
                  </a:gradFill>
                  <a:sym typeface="+mn-ea"/>
                </a:rPr>
                <a:t>VR/AR</a:t>
              </a:r>
            </a:p>
          </p:txBody>
        </p:sp>
      </p:grpSp>
      <p:cxnSp>
        <p:nvCxnSpPr>
          <p:cNvPr id="20" name="直接连接符 19"/>
          <p:cNvCxnSpPr/>
          <p:nvPr/>
        </p:nvCxnSpPr>
        <p:spPr>
          <a:xfrm>
            <a:off x="2070735" y="3475990"/>
            <a:ext cx="0" cy="695325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任意多边形 2"/>
          <p:cNvSpPr/>
          <p:nvPr/>
        </p:nvSpPr>
        <p:spPr>
          <a:xfrm>
            <a:off x="0" y="377355"/>
            <a:ext cx="582930" cy="1191566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918" h="1876">
                <a:moveTo>
                  <a:pt x="0" y="0"/>
                </a:moveTo>
                <a:lnTo>
                  <a:pt x="4" y="0"/>
                </a:lnTo>
                <a:cubicBezTo>
                  <a:pt x="511" y="13"/>
                  <a:pt x="918" y="428"/>
                  <a:pt x="918" y="938"/>
                </a:cubicBezTo>
                <a:cubicBezTo>
                  <a:pt x="918" y="1449"/>
                  <a:pt x="511" y="1864"/>
                  <a:pt x="4" y="1876"/>
                </a:cubicBezTo>
                <a:lnTo>
                  <a:pt x="0" y="1876"/>
                </a:lnTo>
                <a:lnTo>
                  <a:pt x="0" y="1614"/>
                </a:lnTo>
                <a:lnTo>
                  <a:pt x="14" y="1613"/>
                </a:lnTo>
                <a:cubicBezTo>
                  <a:pt x="372" y="1595"/>
                  <a:pt x="655" y="1300"/>
                  <a:pt x="655" y="938"/>
                </a:cubicBezTo>
                <a:cubicBezTo>
                  <a:pt x="655" y="576"/>
                  <a:pt x="372" y="281"/>
                  <a:pt x="14" y="263"/>
                </a:cubicBezTo>
                <a:lnTo>
                  <a:pt x="0" y="263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97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tx1"/>
            </a:gs>
            <a:gs pos="0">
              <a:schemeClr val="tx2">
                <a:lumMod val="50000"/>
              </a:schemeClr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 userDrawn="1"/>
        </p:nvGrpSpPr>
        <p:grpSpPr>
          <a:xfrm>
            <a:off x="4402455" y="871855"/>
            <a:ext cx="3386455" cy="977900"/>
            <a:chOff x="6933" y="1373"/>
            <a:chExt cx="5333" cy="1540"/>
          </a:xfrm>
        </p:grpSpPr>
        <p:sp>
          <p:nvSpPr>
            <p:cNvPr id="14" name="文本框 13"/>
            <p:cNvSpPr txBox="1"/>
            <p:nvPr/>
          </p:nvSpPr>
          <p:spPr>
            <a:xfrm>
              <a:off x="6933" y="1373"/>
              <a:ext cx="5333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b="1" cap="all">
                  <a:solidFill>
                    <a:schemeClr val="bg1">
                      <a:alpha val="10000"/>
                    </a:schemeClr>
                  </a:solidFill>
                  <a:latin typeface="+mj-ea"/>
                  <a:ea typeface="+mj-ea"/>
                </a:rPr>
                <a:t>CONTENTS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444" y="1703"/>
              <a:ext cx="2311" cy="1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400">
                  <a:gradFill>
                    <a:gsLst>
                      <a:gs pos="0">
                        <a:schemeClr val="bg1"/>
                      </a:gs>
                      <a:gs pos="100000">
                        <a:schemeClr val="accent1"/>
                      </a:gs>
                    </a:gsLst>
                    <a:lin ang="2700000" scaled="0"/>
                  </a:gradFill>
                  <a:ea typeface="+mn-lt"/>
                </a:rPr>
                <a:t>目录</a:t>
              </a:r>
            </a:p>
          </p:txBody>
        </p:sp>
      </p:grpSp>
      <p:grpSp>
        <p:nvGrpSpPr>
          <p:cNvPr id="26" name="组合 25"/>
          <p:cNvGrpSpPr/>
          <p:nvPr userDrawn="1"/>
        </p:nvGrpSpPr>
        <p:grpSpPr>
          <a:xfrm>
            <a:off x="4197033" y="2443480"/>
            <a:ext cx="3796665" cy="460375"/>
            <a:chOff x="6613" y="3848"/>
            <a:chExt cx="5979" cy="725"/>
          </a:xfrm>
        </p:grpSpPr>
        <p:sp>
          <p:nvSpPr>
            <p:cNvPr id="27" name="文本框 26"/>
            <p:cNvSpPr txBox="1"/>
            <p:nvPr/>
          </p:nvSpPr>
          <p:spPr>
            <a:xfrm>
              <a:off x="6781" y="3848"/>
              <a:ext cx="5643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+mn-ea"/>
                </a:rPr>
                <a:t>什么是元宇宙？</a:t>
              </a:r>
            </a:p>
          </p:txBody>
        </p:sp>
        <p:sp>
          <p:nvSpPr>
            <p:cNvPr id="28" name="等腰三角形 27"/>
            <p:cNvSpPr/>
            <p:nvPr/>
          </p:nvSpPr>
          <p:spPr>
            <a:xfrm rot="5400000">
              <a:off x="6546" y="4127"/>
              <a:ext cx="300" cy="166"/>
            </a:xfrm>
            <a:prstGeom prst="triangle">
              <a:avLst/>
            </a:prstGeom>
            <a:gradFill>
              <a:gsLst>
                <a:gs pos="0">
                  <a:schemeClr val="bg1"/>
                </a:gs>
                <a:gs pos="97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9" name="等腰三角形 28"/>
            <p:cNvSpPr/>
            <p:nvPr/>
          </p:nvSpPr>
          <p:spPr>
            <a:xfrm rot="16200000" flipH="1">
              <a:off x="12359" y="4127"/>
              <a:ext cx="300" cy="166"/>
            </a:xfrm>
            <a:prstGeom prst="triangle">
              <a:avLst/>
            </a:prstGeom>
            <a:gradFill>
              <a:gsLst>
                <a:gs pos="0">
                  <a:schemeClr val="bg1"/>
                </a:gs>
                <a:gs pos="97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</p:grpSp>
      <p:grpSp>
        <p:nvGrpSpPr>
          <p:cNvPr id="30" name="组合 29"/>
          <p:cNvGrpSpPr/>
          <p:nvPr userDrawn="1"/>
        </p:nvGrpSpPr>
        <p:grpSpPr>
          <a:xfrm>
            <a:off x="4197033" y="3093720"/>
            <a:ext cx="3796665" cy="460375"/>
            <a:chOff x="6613" y="3848"/>
            <a:chExt cx="5979" cy="725"/>
          </a:xfrm>
        </p:grpSpPr>
        <p:sp>
          <p:nvSpPr>
            <p:cNvPr id="34" name="文本框 33"/>
            <p:cNvSpPr txBox="1"/>
            <p:nvPr/>
          </p:nvSpPr>
          <p:spPr>
            <a:xfrm>
              <a:off x="6781" y="3848"/>
              <a:ext cx="5643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+mn-ea"/>
                </a:rPr>
                <a:t>元宇宙的技术基础</a:t>
              </a:r>
            </a:p>
          </p:txBody>
        </p:sp>
        <p:sp>
          <p:nvSpPr>
            <p:cNvPr id="35" name="等腰三角形 34"/>
            <p:cNvSpPr/>
            <p:nvPr/>
          </p:nvSpPr>
          <p:spPr>
            <a:xfrm rot="5400000">
              <a:off x="6546" y="4127"/>
              <a:ext cx="300" cy="166"/>
            </a:xfrm>
            <a:prstGeom prst="triangle">
              <a:avLst/>
            </a:prstGeom>
            <a:gradFill>
              <a:gsLst>
                <a:gs pos="0">
                  <a:schemeClr val="bg1"/>
                </a:gs>
                <a:gs pos="97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6" name="等腰三角形 35"/>
            <p:cNvSpPr/>
            <p:nvPr/>
          </p:nvSpPr>
          <p:spPr>
            <a:xfrm rot="16200000" flipH="1">
              <a:off x="12359" y="4127"/>
              <a:ext cx="300" cy="166"/>
            </a:xfrm>
            <a:prstGeom prst="triangle">
              <a:avLst/>
            </a:prstGeom>
            <a:gradFill>
              <a:gsLst>
                <a:gs pos="0">
                  <a:schemeClr val="bg1"/>
                </a:gs>
                <a:gs pos="97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</p:grpSp>
      <p:grpSp>
        <p:nvGrpSpPr>
          <p:cNvPr id="37" name="组合 36"/>
          <p:cNvGrpSpPr/>
          <p:nvPr userDrawn="1"/>
        </p:nvGrpSpPr>
        <p:grpSpPr>
          <a:xfrm>
            <a:off x="4197033" y="3743960"/>
            <a:ext cx="3796665" cy="460375"/>
            <a:chOff x="6613" y="3848"/>
            <a:chExt cx="5979" cy="725"/>
          </a:xfrm>
        </p:grpSpPr>
        <p:sp>
          <p:nvSpPr>
            <p:cNvPr id="38" name="文本框 37"/>
            <p:cNvSpPr txBox="1"/>
            <p:nvPr/>
          </p:nvSpPr>
          <p:spPr>
            <a:xfrm>
              <a:off x="6781" y="3848"/>
              <a:ext cx="5643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+mn-ea"/>
                </a:rPr>
                <a:t>元宇宙还有多远？</a:t>
              </a:r>
            </a:p>
          </p:txBody>
        </p:sp>
        <p:sp>
          <p:nvSpPr>
            <p:cNvPr id="39" name="等腰三角形 38"/>
            <p:cNvSpPr/>
            <p:nvPr/>
          </p:nvSpPr>
          <p:spPr>
            <a:xfrm rot="5400000">
              <a:off x="6546" y="4127"/>
              <a:ext cx="300" cy="166"/>
            </a:xfrm>
            <a:prstGeom prst="triangle">
              <a:avLst/>
            </a:prstGeom>
            <a:gradFill>
              <a:gsLst>
                <a:gs pos="0">
                  <a:schemeClr val="bg1"/>
                </a:gs>
                <a:gs pos="97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40" name="等腰三角形 39"/>
            <p:cNvSpPr/>
            <p:nvPr/>
          </p:nvSpPr>
          <p:spPr>
            <a:xfrm rot="16200000" flipH="1">
              <a:off x="12359" y="4127"/>
              <a:ext cx="300" cy="166"/>
            </a:xfrm>
            <a:prstGeom prst="triangle">
              <a:avLst/>
            </a:prstGeom>
            <a:gradFill>
              <a:gsLst>
                <a:gs pos="0">
                  <a:schemeClr val="bg1"/>
                </a:gs>
                <a:gs pos="97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</p:grpSp>
      <p:grpSp>
        <p:nvGrpSpPr>
          <p:cNvPr id="41" name="组合 40"/>
          <p:cNvGrpSpPr/>
          <p:nvPr userDrawn="1"/>
        </p:nvGrpSpPr>
        <p:grpSpPr>
          <a:xfrm>
            <a:off x="4197033" y="4394200"/>
            <a:ext cx="3796665" cy="460375"/>
            <a:chOff x="6613" y="3848"/>
            <a:chExt cx="5979" cy="725"/>
          </a:xfrm>
        </p:grpSpPr>
        <p:sp>
          <p:nvSpPr>
            <p:cNvPr id="42" name="文本框 41"/>
            <p:cNvSpPr txBox="1"/>
            <p:nvPr/>
          </p:nvSpPr>
          <p:spPr>
            <a:xfrm>
              <a:off x="6781" y="3848"/>
              <a:ext cx="5643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+mn-ea"/>
                </a:rPr>
                <a:t>未来，已来</a:t>
              </a:r>
            </a:p>
          </p:txBody>
        </p:sp>
        <p:sp>
          <p:nvSpPr>
            <p:cNvPr id="43" name="等腰三角形 42"/>
            <p:cNvSpPr/>
            <p:nvPr/>
          </p:nvSpPr>
          <p:spPr>
            <a:xfrm rot="5400000">
              <a:off x="6546" y="4127"/>
              <a:ext cx="300" cy="166"/>
            </a:xfrm>
            <a:prstGeom prst="triangle">
              <a:avLst/>
            </a:prstGeom>
            <a:gradFill>
              <a:gsLst>
                <a:gs pos="0">
                  <a:schemeClr val="bg1"/>
                </a:gs>
                <a:gs pos="97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44" name="等腰三角形 43"/>
            <p:cNvSpPr/>
            <p:nvPr/>
          </p:nvSpPr>
          <p:spPr>
            <a:xfrm rot="16200000" flipH="1">
              <a:off x="12359" y="4127"/>
              <a:ext cx="300" cy="166"/>
            </a:xfrm>
            <a:prstGeom prst="triangle">
              <a:avLst/>
            </a:prstGeom>
            <a:gradFill>
              <a:gsLst>
                <a:gs pos="0">
                  <a:schemeClr val="bg1"/>
                </a:gs>
                <a:gs pos="97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783590" y="485775"/>
            <a:ext cx="3296920" cy="924560"/>
            <a:chOff x="1140" y="757"/>
            <a:chExt cx="5192" cy="1456"/>
          </a:xfrm>
        </p:grpSpPr>
        <p:sp>
          <p:nvSpPr>
            <p:cNvPr id="12" name="文本框 11"/>
            <p:cNvSpPr txBox="1"/>
            <p:nvPr/>
          </p:nvSpPr>
          <p:spPr>
            <a:xfrm>
              <a:off x="1140" y="757"/>
              <a:ext cx="5192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>
                  <a:ln>
                    <a:gradFill>
                      <a:gsLst>
                        <a:gs pos="0">
                          <a:schemeClr val="bg1">
                            <a:alpha val="50000"/>
                          </a:scheme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noFill/>
                  <a:latin typeface="+mj-lt"/>
                  <a:ea typeface="微软雅黑" panose="020B0503020204020204" charset="-122"/>
                </a:rPr>
                <a:t>PART FOUR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140" y="1162"/>
              <a:ext cx="519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fontAlgn="auto">
                <a:lnSpc>
                  <a:spcPct val="100000"/>
                </a:lnSpc>
              </a:pPr>
              <a:r>
                <a:rPr lang="en-US" altLang="zh-CN" sz="2400">
                  <a:solidFill>
                    <a:schemeClr val="bg1"/>
                  </a:solidFill>
                  <a:sym typeface="+mn-ea"/>
                </a:rPr>
                <a:t>NFT</a:t>
              </a:r>
              <a:r>
                <a:rPr lang="zh-CN" altLang="en-US" sz="2400">
                  <a:solidFill>
                    <a:schemeClr val="bg1"/>
                  </a:solidFill>
                  <a:sym typeface="+mn-ea"/>
                </a:rPr>
                <a:t>技术</a:t>
              </a:r>
              <a:r>
                <a:rPr lang="en-US" altLang="zh-CN" sz="2400">
                  <a:solidFill>
                    <a:schemeClr val="bg1"/>
                  </a:solidFill>
                  <a:sym typeface="+mn-ea"/>
                </a:rPr>
                <a:t> x </a:t>
              </a:r>
              <a:r>
                <a:rPr lang="zh-CN" altLang="en-US" sz="2400">
                  <a:solidFill>
                    <a:schemeClr val="bg1"/>
                  </a:solidFill>
                  <a:sym typeface="+mn-ea"/>
                </a:rPr>
                <a:t>元宇宙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140" y="1827"/>
              <a:ext cx="5191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cap="all">
                  <a:solidFill>
                    <a:schemeClr val="bg1">
                      <a:alpha val="50000"/>
                    </a:schemeClr>
                  </a:solidFill>
                  <a:uFillTx/>
                  <a:ea typeface="微软雅黑 Light" panose="020B0502040204020203" charset="-122"/>
                </a:rPr>
                <a:t>NFT technology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82955" y="1847215"/>
            <a:ext cx="2877185" cy="2698750"/>
            <a:chOff x="1233" y="3393"/>
            <a:chExt cx="4531" cy="4250"/>
          </a:xfrm>
        </p:grpSpPr>
        <p:pic>
          <p:nvPicPr>
            <p:cNvPr id="4" name="图片 3" descr="微信图片_20211108221822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234" y="3393"/>
              <a:ext cx="4530" cy="3183"/>
            </a:xfrm>
            <a:prstGeom prst="rect">
              <a:avLst/>
            </a:prstGeom>
            <a:ln w="190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</a:ln>
          </p:spPr>
        </p:pic>
        <p:grpSp>
          <p:nvGrpSpPr>
            <p:cNvPr id="18" name="组合 17"/>
            <p:cNvGrpSpPr/>
            <p:nvPr/>
          </p:nvGrpSpPr>
          <p:grpSpPr>
            <a:xfrm>
              <a:off x="1233" y="7015"/>
              <a:ext cx="4226" cy="628"/>
              <a:chOff x="1068" y="7014"/>
              <a:chExt cx="4226" cy="628"/>
            </a:xfrm>
          </p:grpSpPr>
          <p:sp>
            <p:nvSpPr>
              <p:cNvPr id="8" name="文本框 7"/>
              <p:cNvSpPr txBox="1"/>
              <p:nvPr/>
            </p:nvSpPr>
            <p:spPr>
              <a:xfrm>
                <a:off x="1234" y="7014"/>
                <a:ext cx="4060" cy="6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>
                    <a:gradFill>
                      <a:gsLst>
                        <a:gs pos="0">
                          <a:schemeClr val="bg1"/>
                        </a:gs>
                        <a:gs pos="100000">
                          <a:schemeClr val="accent1"/>
                        </a:gs>
                      </a:gsLst>
                      <a:lin ang="2700000" scaled="0"/>
                    </a:gradFill>
                  </a:rPr>
                  <a:t>线上电商交易</a:t>
                </a:r>
              </a:p>
            </p:txBody>
          </p:sp>
          <p:cxnSp>
            <p:nvCxnSpPr>
              <p:cNvPr id="17" name="直接连接符 16"/>
              <p:cNvCxnSpPr/>
              <p:nvPr/>
            </p:nvCxnSpPr>
            <p:spPr>
              <a:xfrm>
                <a:off x="1068" y="7025"/>
                <a:ext cx="0" cy="588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4" name="组合 23"/>
          <p:cNvGrpSpPr/>
          <p:nvPr/>
        </p:nvGrpSpPr>
        <p:grpSpPr>
          <a:xfrm>
            <a:off x="4701540" y="1847215"/>
            <a:ext cx="2876550" cy="2698750"/>
            <a:chOff x="7404" y="3393"/>
            <a:chExt cx="4530" cy="4250"/>
          </a:xfrm>
        </p:grpSpPr>
        <p:pic>
          <p:nvPicPr>
            <p:cNvPr id="3" name="图片 2" descr="微信图片_20211108221822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7404" y="3393"/>
              <a:ext cx="4530" cy="3183"/>
            </a:xfrm>
            <a:prstGeom prst="rect">
              <a:avLst/>
            </a:prstGeom>
            <a:ln w="190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</a:ln>
          </p:spPr>
        </p:pic>
        <p:grpSp>
          <p:nvGrpSpPr>
            <p:cNvPr id="22" name="组合 21"/>
            <p:cNvGrpSpPr/>
            <p:nvPr/>
          </p:nvGrpSpPr>
          <p:grpSpPr>
            <a:xfrm>
              <a:off x="7404" y="7015"/>
              <a:ext cx="4226" cy="628"/>
              <a:chOff x="1068" y="7849"/>
              <a:chExt cx="4226" cy="628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1234" y="7849"/>
                <a:ext cx="4060" cy="6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>
                    <a:gradFill>
                      <a:gsLst>
                        <a:gs pos="0">
                          <a:schemeClr val="bg1"/>
                        </a:gs>
                        <a:gs pos="100000">
                          <a:schemeClr val="accent1"/>
                        </a:gs>
                      </a:gsLst>
                      <a:lin ang="2700000" scaled="0"/>
                    </a:gradFill>
                  </a:rPr>
                  <a:t>数字艺术作品</a:t>
                </a:r>
              </a:p>
            </p:txBody>
          </p:sp>
          <p:cxnSp>
            <p:nvCxnSpPr>
              <p:cNvPr id="19" name="直接连接符 18"/>
              <p:cNvCxnSpPr/>
              <p:nvPr/>
            </p:nvCxnSpPr>
            <p:spPr>
              <a:xfrm>
                <a:off x="1068" y="7859"/>
                <a:ext cx="0" cy="588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6" name="组合 25"/>
          <p:cNvGrpSpPr/>
          <p:nvPr/>
        </p:nvGrpSpPr>
        <p:grpSpPr>
          <a:xfrm>
            <a:off x="8620125" y="1847215"/>
            <a:ext cx="2875280" cy="2698750"/>
            <a:chOff x="13575" y="3393"/>
            <a:chExt cx="4528" cy="4250"/>
          </a:xfrm>
        </p:grpSpPr>
        <p:pic>
          <p:nvPicPr>
            <p:cNvPr id="5" name="图片 4" descr="微信图片_20211108221822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3575" y="3393"/>
              <a:ext cx="4529" cy="3183"/>
            </a:xfrm>
            <a:prstGeom prst="rect">
              <a:avLst/>
            </a:prstGeom>
            <a:ln w="190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</a:ln>
          </p:spPr>
        </p:pic>
        <p:grpSp>
          <p:nvGrpSpPr>
            <p:cNvPr id="21" name="组合 20"/>
            <p:cNvGrpSpPr/>
            <p:nvPr/>
          </p:nvGrpSpPr>
          <p:grpSpPr>
            <a:xfrm>
              <a:off x="13575" y="7015"/>
              <a:ext cx="4226" cy="628"/>
              <a:chOff x="1068" y="8885"/>
              <a:chExt cx="4226" cy="628"/>
            </a:xfrm>
          </p:grpSpPr>
          <p:sp>
            <p:nvSpPr>
              <p:cNvPr id="16" name="文本框 15"/>
              <p:cNvSpPr txBox="1"/>
              <p:nvPr/>
            </p:nvSpPr>
            <p:spPr>
              <a:xfrm>
                <a:off x="1234" y="8885"/>
                <a:ext cx="4060" cy="6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>
                    <a:gradFill>
                      <a:gsLst>
                        <a:gs pos="0">
                          <a:schemeClr val="bg1"/>
                        </a:gs>
                        <a:gs pos="100000">
                          <a:schemeClr val="accent1"/>
                        </a:gs>
                      </a:gsLst>
                      <a:lin ang="2700000" scaled="0"/>
                    </a:gradFill>
                  </a:rPr>
                  <a:t>游戏物品交易</a:t>
                </a:r>
              </a:p>
            </p:txBody>
          </p:sp>
          <p:cxnSp>
            <p:nvCxnSpPr>
              <p:cNvPr id="20" name="直接连接符 19"/>
              <p:cNvCxnSpPr/>
              <p:nvPr/>
            </p:nvCxnSpPr>
            <p:spPr>
              <a:xfrm>
                <a:off x="1068" y="8905"/>
                <a:ext cx="0" cy="588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7" name="文本框 26"/>
          <p:cNvSpPr txBox="1"/>
          <p:nvPr/>
        </p:nvSpPr>
        <p:spPr>
          <a:xfrm>
            <a:off x="582295" y="4980940"/>
            <a:ext cx="10931525" cy="12096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 fontAlgn="auto">
              <a:lnSpc>
                <a:spcPct val="130000"/>
              </a:lnSpc>
            </a:pPr>
            <a:r>
              <a:rPr lang="zh-CN" altLang="en-US" sz="1400">
                <a:solidFill>
                  <a:schemeClr val="bg1">
                    <a:lumMod val="85000"/>
                  </a:schemeClr>
                </a:solidFill>
              </a:rPr>
              <a:t>NFT 是 Non-Fungible Tokens 的缩写，意思是不可互换的代币/非同质化代币，具有不可分割、不可替代、独一无二等特点。可互换的的代币具有相同的属性、价格，就像是你的 1 比特币和我的 1 比特币的本质是一样的。但 NFT 都是独一无二的，NFT 可以代表一幅画，一首歌，一项专利，一段影片，一张照片，或者其他的知识产权。在这个领域，NFT 起到的是专利局的作用：帮助每一个独一无二的东西进行版权登记，帮助其识别专利。</a:t>
            </a:r>
          </a:p>
        </p:txBody>
      </p:sp>
      <p:sp>
        <p:nvSpPr>
          <p:cNvPr id="6" name="任意多边形 5"/>
          <p:cNvSpPr/>
          <p:nvPr/>
        </p:nvSpPr>
        <p:spPr>
          <a:xfrm>
            <a:off x="0" y="377355"/>
            <a:ext cx="582930" cy="1191566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918" h="1876">
                <a:moveTo>
                  <a:pt x="0" y="0"/>
                </a:moveTo>
                <a:lnTo>
                  <a:pt x="4" y="0"/>
                </a:lnTo>
                <a:cubicBezTo>
                  <a:pt x="511" y="13"/>
                  <a:pt x="918" y="428"/>
                  <a:pt x="918" y="938"/>
                </a:cubicBezTo>
                <a:cubicBezTo>
                  <a:pt x="918" y="1449"/>
                  <a:pt x="511" y="1864"/>
                  <a:pt x="4" y="1876"/>
                </a:cubicBezTo>
                <a:lnTo>
                  <a:pt x="0" y="1876"/>
                </a:lnTo>
                <a:lnTo>
                  <a:pt x="0" y="1614"/>
                </a:lnTo>
                <a:lnTo>
                  <a:pt x="14" y="1613"/>
                </a:lnTo>
                <a:cubicBezTo>
                  <a:pt x="372" y="1595"/>
                  <a:pt x="655" y="1300"/>
                  <a:pt x="655" y="938"/>
                </a:cubicBezTo>
                <a:cubicBezTo>
                  <a:pt x="655" y="576"/>
                  <a:pt x="372" y="281"/>
                  <a:pt x="14" y="263"/>
                </a:cubicBezTo>
                <a:lnTo>
                  <a:pt x="0" y="263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97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783590" y="485775"/>
            <a:ext cx="3296920" cy="924560"/>
            <a:chOff x="1140" y="757"/>
            <a:chExt cx="5192" cy="1456"/>
          </a:xfrm>
        </p:grpSpPr>
        <p:sp>
          <p:nvSpPr>
            <p:cNvPr id="12" name="文本框 11"/>
            <p:cNvSpPr txBox="1"/>
            <p:nvPr/>
          </p:nvSpPr>
          <p:spPr>
            <a:xfrm>
              <a:off x="1140" y="757"/>
              <a:ext cx="5192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>
                  <a:ln>
                    <a:gradFill>
                      <a:gsLst>
                        <a:gs pos="0">
                          <a:schemeClr val="bg1">
                            <a:alpha val="50000"/>
                          </a:scheme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noFill/>
                  <a:latin typeface="+mj-lt"/>
                  <a:ea typeface="微软雅黑" panose="020B0503020204020204" charset="-122"/>
                </a:rPr>
                <a:t>PART FOUR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140" y="1162"/>
              <a:ext cx="519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fontAlgn="auto">
                <a:lnSpc>
                  <a:spcPct val="100000"/>
                </a:lnSpc>
              </a:pPr>
              <a:r>
                <a:rPr lang="en-US" altLang="zh-CN" sz="2400">
                  <a:solidFill>
                    <a:schemeClr val="bg1"/>
                  </a:solidFill>
                  <a:sym typeface="+mn-ea"/>
                </a:rPr>
                <a:t>NFT</a:t>
              </a:r>
              <a:r>
                <a:rPr lang="zh-CN" altLang="en-US" sz="2400">
                  <a:solidFill>
                    <a:schemeClr val="bg1"/>
                  </a:solidFill>
                  <a:sym typeface="+mn-ea"/>
                </a:rPr>
                <a:t>技术</a:t>
              </a:r>
              <a:r>
                <a:rPr lang="en-US" altLang="zh-CN" sz="2400">
                  <a:solidFill>
                    <a:schemeClr val="bg1"/>
                  </a:solidFill>
                  <a:sym typeface="+mn-ea"/>
                </a:rPr>
                <a:t> x </a:t>
              </a:r>
              <a:r>
                <a:rPr lang="zh-CN" altLang="en-US" sz="2400">
                  <a:solidFill>
                    <a:schemeClr val="bg1"/>
                  </a:solidFill>
                  <a:sym typeface="+mn-ea"/>
                </a:rPr>
                <a:t>元宇宙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140" y="1827"/>
              <a:ext cx="5191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cap="all">
                  <a:solidFill>
                    <a:schemeClr val="bg1">
                      <a:alpha val="50000"/>
                    </a:schemeClr>
                  </a:solidFill>
                  <a:uFillTx/>
                  <a:ea typeface="微软雅黑 Light" panose="020B0502040204020203" charset="-122"/>
                </a:rPr>
                <a:t>NFT technology</a:t>
              </a: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3590" y="1941830"/>
            <a:ext cx="4979670" cy="2451100"/>
          </a:xfrm>
          <a:prstGeom prst="rect">
            <a:avLst/>
          </a:prstGeom>
          <a:effectLst>
            <a:reflection blurRad="609600" stA="32000" endA="300" endPos="35000" dir="5400000" sy="-100000" algn="bl" rotWithShape="0"/>
          </a:effectLst>
          <a:scene3d>
            <a:camera prst="perspectiveRight">
              <a:rot lat="0" lon="19800000" rev="0"/>
            </a:camera>
            <a:lightRig rig="threePt" dir="t"/>
          </a:scene3d>
          <a:sp3d prstMaterial="matte"/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732" b="5052"/>
          <a:stretch>
            <a:fillRect/>
          </a:stretch>
        </p:blipFill>
        <p:spPr>
          <a:xfrm>
            <a:off x="6533515" y="1941830"/>
            <a:ext cx="4981575" cy="2451100"/>
          </a:xfrm>
          <a:prstGeom prst="rect">
            <a:avLst/>
          </a:prstGeom>
          <a:effectLst>
            <a:reflection blurRad="609600" stA="32000" endA="300" endPos="35000" dir="5400000" sy="-100000" algn="bl" rotWithShape="0"/>
          </a:effectLst>
          <a:scene3d>
            <a:camera prst="perspectiveLeft" fov="2700000">
              <a:rot lat="0" lon="1800000" rev="0"/>
            </a:camera>
            <a:lightRig rig="threePt" dir="t"/>
          </a:scene3d>
          <a:sp3d prstMaterial="matte"/>
        </p:spPr>
      </p:pic>
      <p:sp>
        <p:nvSpPr>
          <p:cNvPr id="17" name="椭圆 16"/>
          <p:cNvSpPr/>
          <p:nvPr/>
        </p:nvSpPr>
        <p:spPr>
          <a:xfrm>
            <a:off x="4921250" y="2042795"/>
            <a:ext cx="2350135" cy="2350135"/>
          </a:xfrm>
          <a:prstGeom prst="ellipse">
            <a:avLst/>
          </a:prstGeom>
          <a:solidFill>
            <a:schemeClr val="tx1"/>
          </a:solidFill>
          <a:ln>
            <a:gradFill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10800000" scaled="1"/>
            </a:gradFill>
          </a:ln>
          <a:effectLst>
            <a:outerShdw blurRad="850900" sx="131000" sy="131000" algn="c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5039995" y="2749550"/>
            <a:ext cx="2113280" cy="1167130"/>
            <a:chOff x="7937" y="4118"/>
            <a:chExt cx="3328" cy="1838"/>
          </a:xfrm>
        </p:grpSpPr>
        <p:sp>
          <p:nvSpPr>
            <p:cNvPr id="18" name="文本框 17"/>
            <p:cNvSpPr txBox="1"/>
            <p:nvPr/>
          </p:nvSpPr>
          <p:spPr>
            <a:xfrm>
              <a:off x="8219" y="4844"/>
              <a:ext cx="2764" cy="111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2000">
                  <a:gradFill>
                    <a:gsLst>
                      <a:gs pos="0">
                        <a:schemeClr val="bg1"/>
                      </a:gs>
                      <a:gs pos="100000">
                        <a:schemeClr val="accent1"/>
                      </a:gs>
                    </a:gsLst>
                    <a:lin ang="2700000" scaled="0"/>
                  </a:gradFill>
                  <a:sym typeface="+mn-ea"/>
                </a:rPr>
                <a:t>Bored Ape Yacht Club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937" y="4118"/>
              <a:ext cx="3329" cy="7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2400" b="1">
                  <a:gradFill>
                    <a:gsLst>
                      <a:gs pos="0">
                        <a:schemeClr val="bg1"/>
                      </a:gs>
                      <a:gs pos="100000">
                        <a:schemeClr val="accent1"/>
                      </a:gs>
                    </a:gsLst>
                    <a:lin ang="2700000" scaled="0"/>
                  </a:gradFill>
                  <a:latin typeface="+mj-ea"/>
                  <a:ea typeface="+mj-ea"/>
                  <a:sym typeface="+mn-ea"/>
                </a:rPr>
                <a:t>身价数十万的</a:t>
              </a: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783590" y="5398135"/>
            <a:ext cx="10732135" cy="929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 fontAlgn="auto">
              <a:lnSpc>
                <a:spcPct val="130000"/>
              </a:lnSpc>
            </a:pPr>
            <a:r>
              <a:rPr lang="zh-CN" altLang="en-US" sz="1400">
                <a:solidFill>
                  <a:schemeClr val="bg1">
                    <a:lumMod val="85000"/>
                  </a:schemeClr>
                </a:solidFill>
              </a:rPr>
              <a:t>CryptoPunks 作为 OG（元老）依然稳定在前三，并且最近出现的另一种头像 Bored Ape Yacht Club 也是在以太坊区块链上空投出来之后马上受到了人们的追捧，这两者的成功都是完美契合了人们的社交需求与审美需求，人们购买他们就像购买收藏品一样，这是一种数字艺术品的交易。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784860" y="4832350"/>
            <a:ext cx="3514090" cy="481965"/>
            <a:chOff x="1234" y="7492"/>
            <a:chExt cx="5534" cy="759"/>
          </a:xfrm>
        </p:grpSpPr>
        <p:sp>
          <p:nvSpPr>
            <p:cNvPr id="5" name="文本框 4"/>
            <p:cNvSpPr txBox="1"/>
            <p:nvPr/>
          </p:nvSpPr>
          <p:spPr>
            <a:xfrm>
              <a:off x="1234" y="7492"/>
              <a:ext cx="5534" cy="62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l"/>
              <a:r>
                <a:rPr lang="zh-CN" altLang="en-US" sz="2000" b="1">
                  <a:gradFill>
                    <a:gsLst>
                      <a:gs pos="0">
                        <a:schemeClr val="bg1"/>
                      </a:gs>
                      <a:gs pos="100000">
                        <a:schemeClr val="accent1"/>
                      </a:gs>
                    </a:gsLst>
                    <a:lin ang="2700000" scaled="0"/>
                  </a:gradFill>
                  <a:latin typeface="+mj-ea"/>
                  <a:ea typeface="+mj-ea"/>
                  <a:sym typeface="+mn-ea"/>
                </a:rPr>
                <a:t>一夜爆火的像素插画</a:t>
              </a:r>
            </a:p>
          </p:txBody>
        </p:sp>
        <p:cxnSp>
          <p:nvCxnSpPr>
            <p:cNvPr id="7" name="直接连接符 6"/>
            <p:cNvCxnSpPr/>
            <p:nvPr/>
          </p:nvCxnSpPr>
          <p:spPr>
            <a:xfrm flipH="1">
              <a:off x="1347" y="8251"/>
              <a:ext cx="811" cy="0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任意多边形 5"/>
          <p:cNvSpPr/>
          <p:nvPr/>
        </p:nvSpPr>
        <p:spPr>
          <a:xfrm>
            <a:off x="0" y="377355"/>
            <a:ext cx="582930" cy="1191566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918" h="1876">
                <a:moveTo>
                  <a:pt x="0" y="0"/>
                </a:moveTo>
                <a:lnTo>
                  <a:pt x="4" y="0"/>
                </a:lnTo>
                <a:cubicBezTo>
                  <a:pt x="511" y="13"/>
                  <a:pt x="918" y="428"/>
                  <a:pt x="918" y="938"/>
                </a:cubicBezTo>
                <a:cubicBezTo>
                  <a:pt x="918" y="1449"/>
                  <a:pt x="511" y="1864"/>
                  <a:pt x="4" y="1876"/>
                </a:cubicBezTo>
                <a:lnTo>
                  <a:pt x="0" y="1876"/>
                </a:lnTo>
                <a:lnTo>
                  <a:pt x="0" y="1614"/>
                </a:lnTo>
                <a:lnTo>
                  <a:pt x="14" y="1613"/>
                </a:lnTo>
                <a:cubicBezTo>
                  <a:pt x="372" y="1595"/>
                  <a:pt x="655" y="1300"/>
                  <a:pt x="655" y="938"/>
                </a:cubicBezTo>
                <a:cubicBezTo>
                  <a:pt x="655" y="576"/>
                  <a:pt x="372" y="281"/>
                  <a:pt x="14" y="263"/>
                </a:cubicBezTo>
                <a:lnTo>
                  <a:pt x="0" y="263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97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783590" y="485775"/>
            <a:ext cx="3296920" cy="924560"/>
            <a:chOff x="1140" y="757"/>
            <a:chExt cx="5192" cy="1456"/>
          </a:xfrm>
        </p:grpSpPr>
        <p:sp>
          <p:nvSpPr>
            <p:cNvPr id="12" name="文本框 11"/>
            <p:cNvSpPr txBox="1"/>
            <p:nvPr/>
          </p:nvSpPr>
          <p:spPr>
            <a:xfrm>
              <a:off x="1140" y="757"/>
              <a:ext cx="5192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>
                  <a:ln>
                    <a:gradFill>
                      <a:gsLst>
                        <a:gs pos="0">
                          <a:schemeClr val="bg1">
                            <a:alpha val="50000"/>
                          </a:scheme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noFill/>
                  <a:latin typeface="+mj-lt"/>
                  <a:ea typeface="微软雅黑" panose="020B0503020204020204" charset="-122"/>
                </a:rPr>
                <a:t>PART FOUR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140" y="1162"/>
              <a:ext cx="519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fontAlgn="auto">
                <a:lnSpc>
                  <a:spcPct val="100000"/>
                </a:lnSpc>
              </a:pPr>
              <a:r>
                <a:rPr lang="zh-CN" altLang="en-US" sz="2400">
                  <a:solidFill>
                    <a:schemeClr val="bg1"/>
                  </a:solidFill>
                  <a:sym typeface="+mn-ea"/>
                </a:rPr>
                <a:t>区块链技术</a:t>
              </a:r>
              <a:r>
                <a:rPr lang="en-US" altLang="zh-CN" sz="2400">
                  <a:solidFill>
                    <a:schemeClr val="bg1"/>
                  </a:solidFill>
                  <a:sym typeface="+mn-ea"/>
                </a:rPr>
                <a:t> x </a:t>
              </a:r>
              <a:r>
                <a:rPr lang="zh-CN" altLang="en-US" sz="2400">
                  <a:solidFill>
                    <a:schemeClr val="bg1"/>
                  </a:solidFill>
                  <a:sym typeface="+mn-ea"/>
                </a:rPr>
                <a:t>元宇宙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140" y="1827"/>
              <a:ext cx="5191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cap="all">
                  <a:solidFill>
                    <a:schemeClr val="bg1">
                      <a:alpha val="50000"/>
                    </a:schemeClr>
                  </a:solidFill>
                  <a:uFillTx/>
                  <a:ea typeface="微软雅黑 Light" panose="020B0502040204020203" charset="-122"/>
                </a:rPr>
                <a:t>Blockchain technology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731510" y="2369185"/>
            <a:ext cx="4446905" cy="2881630"/>
            <a:chOff x="8625" y="3157"/>
            <a:chExt cx="8010" cy="5190"/>
          </a:xfrm>
        </p:grpSpPr>
        <p:cxnSp>
          <p:nvCxnSpPr>
            <p:cNvPr id="16" name="直接连接符 15"/>
            <p:cNvCxnSpPr/>
            <p:nvPr/>
          </p:nvCxnSpPr>
          <p:spPr>
            <a:xfrm flipH="1" flipV="1">
              <a:off x="10020" y="3157"/>
              <a:ext cx="3000" cy="2475"/>
            </a:xfrm>
            <a:prstGeom prst="line">
              <a:avLst/>
            </a:prstGeom>
            <a:ln>
              <a:solidFill>
                <a:schemeClr val="accent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>
              <a:off x="8625" y="5647"/>
              <a:ext cx="4395" cy="2700"/>
            </a:xfrm>
            <a:prstGeom prst="line">
              <a:avLst/>
            </a:prstGeom>
            <a:ln>
              <a:solidFill>
                <a:schemeClr val="accent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13035" y="4207"/>
              <a:ext cx="3600" cy="1410"/>
            </a:xfrm>
            <a:prstGeom prst="line">
              <a:avLst/>
            </a:prstGeom>
            <a:ln>
              <a:solidFill>
                <a:schemeClr val="accent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13035" y="5647"/>
              <a:ext cx="2400" cy="1875"/>
            </a:xfrm>
            <a:prstGeom prst="line">
              <a:avLst/>
            </a:prstGeom>
            <a:ln>
              <a:solidFill>
                <a:schemeClr val="accent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4458335" y="2092960"/>
            <a:ext cx="1554480" cy="556260"/>
            <a:chOff x="6602" y="2910"/>
            <a:chExt cx="2448" cy="876"/>
          </a:xfrm>
        </p:grpSpPr>
        <p:sp>
          <p:nvSpPr>
            <p:cNvPr id="22" name="文本框 21"/>
            <p:cNvSpPr txBox="1"/>
            <p:nvPr/>
          </p:nvSpPr>
          <p:spPr>
            <a:xfrm>
              <a:off x="6602" y="3206"/>
              <a:ext cx="2448" cy="58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zh-CN" altLang="zh-CN" dirty="0">
                  <a:gradFill>
                    <a:gsLst>
                      <a:gs pos="0">
                        <a:schemeClr val="bg1"/>
                      </a:gs>
                      <a:gs pos="100000">
                        <a:schemeClr val="accent1"/>
                      </a:gs>
                    </a:gsLst>
                    <a:lin ang="2700000" scaled="0"/>
                  </a:gradFill>
                  <a:latin typeface="+mn-ea"/>
                  <a:sym typeface="+mn-ea"/>
                </a:rPr>
                <a:t>开放，共识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6602" y="2910"/>
              <a:ext cx="2448" cy="38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zh-CN" altLang="zh-CN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sym typeface="+mn-ea"/>
                </a:rPr>
                <a:t>Open consensus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231255" y="5074285"/>
            <a:ext cx="1554480" cy="556260"/>
            <a:chOff x="6602" y="2910"/>
            <a:chExt cx="2448" cy="876"/>
          </a:xfrm>
        </p:grpSpPr>
        <p:sp>
          <p:nvSpPr>
            <p:cNvPr id="26" name="文本框 25"/>
            <p:cNvSpPr txBox="1"/>
            <p:nvPr/>
          </p:nvSpPr>
          <p:spPr>
            <a:xfrm>
              <a:off x="6602" y="3206"/>
              <a:ext cx="2448" cy="58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l"/>
              <a:r>
                <a:rPr lang="zh-CN" altLang="en-US" dirty="0">
                  <a:gradFill>
                    <a:gsLst>
                      <a:gs pos="0">
                        <a:schemeClr val="bg1"/>
                      </a:gs>
                      <a:gs pos="100000">
                        <a:schemeClr val="accent1"/>
                      </a:gs>
                    </a:gsLst>
                    <a:lin ang="2700000" scaled="0"/>
                  </a:gradFill>
                  <a:latin typeface="+mn-ea"/>
                  <a:sym typeface="+mn-ea"/>
                </a:rPr>
                <a:t>公开透明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6602" y="2910"/>
              <a:ext cx="2448" cy="38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l"/>
              <a:r>
                <a:rPr lang="zh-CN" altLang="zh-CN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sym typeface="+mn-ea"/>
                </a:rPr>
                <a:t>Open and transparent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512300" y="5250815"/>
            <a:ext cx="1554480" cy="556260"/>
            <a:chOff x="6602" y="2910"/>
            <a:chExt cx="2448" cy="876"/>
          </a:xfrm>
        </p:grpSpPr>
        <p:sp>
          <p:nvSpPr>
            <p:cNvPr id="29" name="文本框 28"/>
            <p:cNvSpPr txBox="1"/>
            <p:nvPr/>
          </p:nvSpPr>
          <p:spPr>
            <a:xfrm>
              <a:off x="6602" y="3206"/>
              <a:ext cx="2448" cy="58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l"/>
              <a:r>
                <a:rPr lang="zh-CN" altLang="zh-CN" dirty="0">
                  <a:gradFill>
                    <a:gsLst>
                      <a:gs pos="0">
                        <a:schemeClr val="bg1"/>
                      </a:gs>
                      <a:gs pos="100000">
                        <a:schemeClr val="accent1"/>
                      </a:gs>
                    </a:gsLst>
                    <a:lin ang="2700000" scaled="0"/>
                  </a:gradFill>
                  <a:latin typeface="+mn-ea"/>
                  <a:sym typeface="+mn-ea"/>
                </a:rPr>
                <a:t>可追溯性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602" y="2910"/>
              <a:ext cx="2448" cy="38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l"/>
              <a:r>
                <a:rPr lang="zh-CN" altLang="zh-CN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sym typeface="+mn-ea"/>
                </a:rPr>
                <a:t>Traceability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0178415" y="3427095"/>
            <a:ext cx="1554480" cy="556260"/>
            <a:chOff x="6602" y="2910"/>
            <a:chExt cx="2448" cy="876"/>
          </a:xfrm>
        </p:grpSpPr>
        <p:sp>
          <p:nvSpPr>
            <p:cNvPr id="32" name="文本框 31"/>
            <p:cNvSpPr txBox="1"/>
            <p:nvPr/>
          </p:nvSpPr>
          <p:spPr>
            <a:xfrm>
              <a:off x="6602" y="3206"/>
              <a:ext cx="2448" cy="58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l"/>
              <a:r>
                <a:rPr lang="zh-CN" altLang="zh-CN" dirty="0">
                  <a:gradFill>
                    <a:gsLst>
                      <a:gs pos="0">
                        <a:schemeClr val="bg1"/>
                      </a:gs>
                      <a:gs pos="100000">
                        <a:schemeClr val="accent1"/>
                      </a:gs>
                    </a:gsLst>
                    <a:lin ang="2700000" scaled="0"/>
                  </a:gradFill>
                  <a:latin typeface="+mn-ea"/>
                  <a:sym typeface="+mn-ea"/>
                </a:rPr>
                <a:t>去中心化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6602" y="2910"/>
              <a:ext cx="2448" cy="38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l"/>
              <a:r>
                <a:rPr lang="zh-CN" altLang="zh-CN" sz="1000" dirty="0">
                  <a:solidFill>
                    <a:schemeClr val="bg1">
                      <a:lumMod val="65000"/>
                    </a:schemeClr>
                  </a:solidFill>
                  <a:latin typeface="+mn-ea"/>
                  <a:sym typeface="+mn-ea"/>
                </a:rPr>
                <a:t>Decentralization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117590" y="1988185"/>
            <a:ext cx="765810" cy="765810"/>
            <a:chOff x="9215" y="2696"/>
            <a:chExt cx="1206" cy="1206"/>
          </a:xfrm>
        </p:grpSpPr>
        <p:sp>
          <p:nvSpPr>
            <p:cNvPr id="6" name="椭圆 5"/>
            <p:cNvSpPr/>
            <p:nvPr/>
          </p:nvSpPr>
          <p:spPr>
            <a:xfrm>
              <a:off x="9215" y="2696"/>
              <a:ext cx="1207" cy="1207"/>
            </a:xfrm>
            <a:prstGeom prst="ellipse">
              <a:avLst/>
            </a:prstGeom>
            <a:solidFill>
              <a:schemeClr val="accent1">
                <a:lumMod val="10000"/>
              </a:schemeClr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7" name="图片 36" descr="343435383137333b333633343938323bced5cad6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533" y="3014"/>
              <a:ext cx="570" cy="570"/>
            </a:xfrm>
            <a:prstGeom prst="rect">
              <a:avLst/>
            </a:prstGeom>
          </p:spPr>
        </p:pic>
      </p:grpSp>
      <p:grpSp>
        <p:nvGrpSpPr>
          <p:cNvPr id="43" name="组合 42"/>
          <p:cNvGrpSpPr/>
          <p:nvPr/>
        </p:nvGrpSpPr>
        <p:grpSpPr>
          <a:xfrm>
            <a:off x="5351145" y="4864100"/>
            <a:ext cx="765810" cy="765810"/>
            <a:chOff x="8008" y="7225"/>
            <a:chExt cx="1206" cy="1206"/>
          </a:xfrm>
        </p:grpSpPr>
        <p:sp>
          <p:nvSpPr>
            <p:cNvPr id="7" name="椭圆 6"/>
            <p:cNvSpPr/>
            <p:nvPr/>
          </p:nvSpPr>
          <p:spPr>
            <a:xfrm>
              <a:off x="8008" y="7225"/>
              <a:ext cx="1207" cy="1207"/>
            </a:xfrm>
            <a:prstGeom prst="ellipse">
              <a:avLst/>
            </a:prstGeom>
            <a:solidFill>
              <a:schemeClr val="accent1">
                <a:lumMod val="10000"/>
              </a:schemeClr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8" name="图片 37" descr="343435383231353b333634313739393bd1dbbea6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8317" y="7656"/>
              <a:ext cx="589" cy="345"/>
            </a:xfrm>
            <a:prstGeom prst="rect">
              <a:avLst/>
            </a:prstGeom>
          </p:spPr>
        </p:pic>
      </p:grpSp>
      <p:grpSp>
        <p:nvGrpSpPr>
          <p:cNvPr id="41" name="组合 40"/>
          <p:cNvGrpSpPr/>
          <p:nvPr/>
        </p:nvGrpSpPr>
        <p:grpSpPr>
          <a:xfrm>
            <a:off x="9725660" y="2565400"/>
            <a:ext cx="765810" cy="765810"/>
            <a:chOff x="14897" y="3605"/>
            <a:chExt cx="1206" cy="1206"/>
          </a:xfrm>
        </p:grpSpPr>
        <p:sp>
          <p:nvSpPr>
            <p:cNvPr id="8" name="椭圆 7"/>
            <p:cNvSpPr/>
            <p:nvPr/>
          </p:nvSpPr>
          <p:spPr>
            <a:xfrm>
              <a:off x="14897" y="3605"/>
              <a:ext cx="1207" cy="1207"/>
            </a:xfrm>
            <a:prstGeom prst="ellipse">
              <a:avLst/>
            </a:prstGeom>
            <a:solidFill>
              <a:schemeClr val="accent1">
                <a:lumMod val="10000"/>
              </a:schemeClr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9" name="图片 38" descr="343435333332343b333635393039313bcafdbedd"/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5168" y="3875"/>
              <a:ext cx="666" cy="666"/>
            </a:xfrm>
            <a:prstGeom prst="rect">
              <a:avLst/>
            </a:prstGeom>
          </p:spPr>
        </p:pic>
      </p:grpSp>
      <p:grpSp>
        <p:nvGrpSpPr>
          <p:cNvPr id="48" name="组合 47"/>
          <p:cNvGrpSpPr/>
          <p:nvPr/>
        </p:nvGrpSpPr>
        <p:grpSpPr>
          <a:xfrm>
            <a:off x="7405370" y="2994025"/>
            <a:ext cx="1548130" cy="1549400"/>
            <a:chOff x="11317" y="4295"/>
            <a:chExt cx="2438" cy="2440"/>
          </a:xfrm>
        </p:grpSpPr>
        <p:sp>
          <p:nvSpPr>
            <p:cNvPr id="3" name="椭圆 2"/>
            <p:cNvSpPr/>
            <p:nvPr/>
          </p:nvSpPr>
          <p:spPr>
            <a:xfrm>
              <a:off x="11317" y="4295"/>
              <a:ext cx="2439" cy="2440"/>
            </a:xfrm>
            <a:prstGeom prst="ellipse">
              <a:avLst/>
            </a:prstGeom>
            <a:solidFill>
              <a:schemeClr val="accent1">
                <a:lumMod val="10000"/>
              </a:schemeClr>
            </a:solidFill>
            <a:ln>
              <a:gradFill>
                <a:gsLst>
                  <a:gs pos="0">
                    <a:schemeClr val="bg1"/>
                  </a:gs>
                  <a:gs pos="100000">
                    <a:schemeClr val="accent1"/>
                  </a:gs>
                </a:gsLst>
                <a:lin ang="27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6" name="图片 45" descr="32313536353137303b32313536353136313bc7f8bfe9c1b4"/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1969" y="4719"/>
              <a:ext cx="1134" cy="1134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11494" y="5860"/>
              <a:ext cx="2085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>
                  <a:gradFill>
                    <a:gsLst>
                      <a:gs pos="0">
                        <a:schemeClr val="bg1"/>
                      </a:gs>
                      <a:gs pos="100000">
                        <a:schemeClr val="accent1"/>
                      </a:gs>
                    </a:gsLst>
                    <a:lin ang="2700000" scaled="0"/>
                  </a:gradFill>
                </a:rPr>
                <a:t>特征</a:t>
              </a:r>
            </a:p>
          </p:txBody>
        </p:sp>
      </p:grpSp>
      <p:cxnSp>
        <p:nvCxnSpPr>
          <p:cNvPr id="50" name="直接连接符 49"/>
          <p:cNvCxnSpPr/>
          <p:nvPr/>
        </p:nvCxnSpPr>
        <p:spPr>
          <a:xfrm>
            <a:off x="4260215" y="1809750"/>
            <a:ext cx="0" cy="4419600"/>
          </a:xfrm>
          <a:prstGeom prst="line">
            <a:avLst/>
          </a:prstGeom>
          <a:ln>
            <a:solidFill>
              <a:schemeClr val="bg1">
                <a:lumMod val="75000"/>
                <a:alpha val="3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本框 50"/>
          <p:cNvSpPr txBox="1"/>
          <p:nvPr/>
        </p:nvSpPr>
        <p:spPr>
          <a:xfrm>
            <a:off x="783590" y="2022475"/>
            <a:ext cx="3043555" cy="929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 fontAlgn="auto">
              <a:lnSpc>
                <a:spcPct val="130000"/>
              </a:lnSpc>
            </a:pPr>
            <a:r>
              <a:rPr lang="zh-CN" altLang="zh-CN" sz="1400" dirty="0">
                <a:solidFill>
                  <a:schemeClr val="bg1">
                    <a:lumMod val="85000"/>
                  </a:schemeClr>
                </a:solidFill>
                <a:latin typeface="+mn-ea"/>
                <a:sym typeface="+mn-ea"/>
              </a:rPr>
              <a:t>区块链是一个分布式账本，一种通过去中心化、去信任的方式集体维护一个可靠数据库的技术方案。</a:t>
            </a:r>
          </a:p>
        </p:txBody>
      </p:sp>
      <p:grpSp>
        <p:nvGrpSpPr>
          <p:cNvPr id="54" name="组合 53"/>
          <p:cNvGrpSpPr/>
          <p:nvPr/>
        </p:nvGrpSpPr>
        <p:grpSpPr>
          <a:xfrm>
            <a:off x="783590" y="3700780"/>
            <a:ext cx="3043555" cy="992505"/>
            <a:chOff x="1234" y="5603"/>
            <a:chExt cx="4793" cy="1563"/>
          </a:xfrm>
        </p:grpSpPr>
        <p:sp>
          <p:nvSpPr>
            <p:cNvPr id="52" name="圆角矩形 51"/>
            <p:cNvSpPr/>
            <p:nvPr/>
          </p:nvSpPr>
          <p:spPr>
            <a:xfrm>
              <a:off x="1234" y="5603"/>
              <a:ext cx="2235" cy="464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50000"/>
              </a:schemeClr>
            </a:solidFill>
            <a:ln>
              <a:gradFill>
                <a:gsLst>
                  <a:gs pos="0">
                    <a:schemeClr val="bg1"/>
                  </a:gs>
                  <a:gs pos="100000">
                    <a:schemeClr val="accent1"/>
                  </a:gs>
                </a:gsLst>
                <a:lin ang="27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b="1">
                  <a:gradFill>
                    <a:gsLst>
                      <a:gs pos="0">
                        <a:schemeClr val="bg1"/>
                      </a:gs>
                      <a:gs pos="100000">
                        <a:schemeClr val="accent1"/>
                      </a:gs>
                    </a:gsLst>
                    <a:lin ang="2700000" scaled="0"/>
                  </a:gradFill>
                  <a:latin typeface="+mj-ea"/>
                  <a:ea typeface="+mj-ea"/>
                </a:rPr>
                <a:t>从数据角度</a:t>
              </a: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1234" y="6142"/>
              <a:ext cx="4793" cy="102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just" fontAlgn="auto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lumMod val="85000"/>
                    </a:schemeClr>
                  </a:solidFill>
                  <a:latin typeface="+mn-ea"/>
                  <a:sym typeface="+mn-ea"/>
                </a:rPr>
                <a:t>区块链是一种几乎不可能被更改的分布式数据库。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783590" y="4917440"/>
            <a:ext cx="3044190" cy="992505"/>
            <a:chOff x="1234" y="5603"/>
            <a:chExt cx="4794" cy="1563"/>
          </a:xfrm>
        </p:grpSpPr>
        <p:sp>
          <p:nvSpPr>
            <p:cNvPr id="56" name="圆角矩形 55"/>
            <p:cNvSpPr/>
            <p:nvPr/>
          </p:nvSpPr>
          <p:spPr>
            <a:xfrm>
              <a:off x="1234" y="5603"/>
              <a:ext cx="2235" cy="464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50000"/>
              </a:schemeClr>
            </a:solidFill>
            <a:ln>
              <a:gradFill>
                <a:gsLst>
                  <a:gs pos="0">
                    <a:schemeClr val="bg1"/>
                  </a:gs>
                  <a:gs pos="100000">
                    <a:schemeClr val="accent1"/>
                  </a:gs>
                </a:gsLst>
                <a:lin ang="27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b="1">
                  <a:gradFill>
                    <a:gsLst>
                      <a:gs pos="0">
                        <a:schemeClr val="bg1"/>
                      </a:gs>
                      <a:gs pos="100000">
                        <a:schemeClr val="accent1"/>
                      </a:gs>
                    </a:gsLst>
                    <a:lin ang="2700000" scaled="0"/>
                  </a:gradFill>
                  <a:latin typeface="+mj-ea"/>
                  <a:ea typeface="+mj-ea"/>
                </a:rPr>
                <a:t>从技术角度</a:t>
              </a: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1234" y="6142"/>
              <a:ext cx="4794" cy="102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just" fontAlgn="auto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lumMod val="85000"/>
                    </a:schemeClr>
                  </a:solidFill>
                  <a:latin typeface="+mn-ea"/>
                  <a:sym typeface="+mn-ea"/>
                </a:rPr>
                <a:t>区块链是多种技术的集合，</a:t>
              </a:r>
              <a:r>
                <a:rPr lang="zh-CN" altLang="zh-CN" sz="1400" dirty="0">
                  <a:solidFill>
                    <a:schemeClr val="bg1">
                      <a:lumMod val="85000"/>
                    </a:schemeClr>
                  </a:solidFill>
                  <a:latin typeface="+mn-ea"/>
                  <a:sym typeface="+mn-ea"/>
                </a:rPr>
                <a:t>形成新的数据记录、存储和表达的方式</a:t>
              </a:r>
              <a:r>
                <a:rPr lang="zh-CN" altLang="en-US" sz="1400" dirty="0">
                  <a:solidFill>
                    <a:schemeClr val="bg1">
                      <a:lumMod val="85000"/>
                    </a:schemeClr>
                  </a:solidFill>
                  <a:latin typeface="+mn-ea"/>
                  <a:sym typeface="+mn-ea"/>
                </a:rPr>
                <a:t>。</a:t>
              </a:r>
            </a:p>
          </p:txBody>
        </p:sp>
      </p:grpSp>
      <p:sp>
        <p:nvSpPr>
          <p:cNvPr id="4" name="任意多边形 3"/>
          <p:cNvSpPr/>
          <p:nvPr/>
        </p:nvSpPr>
        <p:spPr>
          <a:xfrm>
            <a:off x="0" y="377355"/>
            <a:ext cx="582930" cy="1191566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918" h="1876">
                <a:moveTo>
                  <a:pt x="0" y="0"/>
                </a:moveTo>
                <a:lnTo>
                  <a:pt x="4" y="0"/>
                </a:lnTo>
                <a:cubicBezTo>
                  <a:pt x="511" y="13"/>
                  <a:pt x="918" y="428"/>
                  <a:pt x="918" y="938"/>
                </a:cubicBezTo>
                <a:cubicBezTo>
                  <a:pt x="918" y="1449"/>
                  <a:pt x="511" y="1864"/>
                  <a:pt x="4" y="1876"/>
                </a:cubicBezTo>
                <a:lnTo>
                  <a:pt x="0" y="1876"/>
                </a:lnTo>
                <a:lnTo>
                  <a:pt x="0" y="1614"/>
                </a:lnTo>
                <a:lnTo>
                  <a:pt x="14" y="1613"/>
                </a:lnTo>
                <a:cubicBezTo>
                  <a:pt x="372" y="1595"/>
                  <a:pt x="655" y="1300"/>
                  <a:pt x="655" y="938"/>
                </a:cubicBezTo>
                <a:cubicBezTo>
                  <a:pt x="655" y="576"/>
                  <a:pt x="372" y="281"/>
                  <a:pt x="14" y="263"/>
                </a:cubicBezTo>
                <a:lnTo>
                  <a:pt x="0" y="263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97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9119870" y="4342130"/>
            <a:ext cx="765810" cy="765810"/>
            <a:chOff x="14362" y="6838"/>
            <a:chExt cx="1206" cy="1206"/>
          </a:xfrm>
        </p:grpSpPr>
        <p:sp>
          <p:nvSpPr>
            <p:cNvPr id="10" name="椭圆 9"/>
            <p:cNvSpPr/>
            <p:nvPr/>
          </p:nvSpPr>
          <p:spPr>
            <a:xfrm>
              <a:off x="14362" y="6838"/>
              <a:ext cx="1207" cy="1207"/>
            </a:xfrm>
            <a:prstGeom prst="ellipse">
              <a:avLst/>
            </a:prstGeom>
            <a:solidFill>
              <a:schemeClr val="accent1">
                <a:lumMod val="10000"/>
              </a:schemeClr>
            </a:solidFill>
            <a:ln>
              <a:solidFill>
                <a:schemeClr val="bg1">
                  <a:alpha val="3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 descr="343435383136353b333635393538353bc1b4bdd3"/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14679" y="7155"/>
              <a:ext cx="573" cy="573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任意多边形 16"/>
          <p:cNvSpPr/>
          <p:nvPr/>
        </p:nvSpPr>
        <p:spPr>
          <a:xfrm>
            <a:off x="7200265" y="635"/>
            <a:ext cx="4991735" cy="6857365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7861" h="10799">
                <a:moveTo>
                  <a:pt x="3025" y="0"/>
                </a:moveTo>
                <a:lnTo>
                  <a:pt x="7861" y="0"/>
                </a:lnTo>
                <a:lnTo>
                  <a:pt x="7861" y="1104"/>
                </a:lnTo>
                <a:lnTo>
                  <a:pt x="7844" y="1098"/>
                </a:lnTo>
                <a:cubicBezTo>
                  <a:pt x="7370" y="932"/>
                  <a:pt x="6860" y="841"/>
                  <a:pt x="6329" y="841"/>
                </a:cubicBezTo>
                <a:cubicBezTo>
                  <a:pt x="3811" y="841"/>
                  <a:pt x="1771" y="2881"/>
                  <a:pt x="1771" y="5399"/>
                </a:cubicBezTo>
                <a:cubicBezTo>
                  <a:pt x="1771" y="7917"/>
                  <a:pt x="3811" y="9957"/>
                  <a:pt x="6329" y="9957"/>
                </a:cubicBezTo>
                <a:cubicBezTo>
                  <a:pt x="6860" y="9957"/>
                  <a:pt x="7370" y="9866"/>
                  <a:pt x="7844" y="9700"/>
                </a:cubicBezTo>
                <a:lnTo>
                  <a:pt x="7861" y="9694"/>
                </a:lnTo>
                <a:lnTo>
                  <a:pt x="7861" y="10799"/>
                </a:lnTo>
                <a:lnTo>
                  <a:pt x="3026" y="10799"/>
                </a:lnTo>
                <a:lnTo>
                  <a:pt x="2982" y="10772"/>
                </a:lnTo>
                <a:cubicBezTo>
                  <a:pt x="1191" y="9654"/>
                  <a:pt x="0" y="7666"/>
                  <a:pt x="0" y="5399"/>
                </a:cubicBezTo>
                <a:cubicBezTo>
                  <a:pt x="0" y="3132"/>
                  <a:pt x="1191" y="1144"/>
                  <a:pt x="2982" y="26"/>
                </a:cubicBezTo>
                <a:lnTo>
                  <a:pt x="3025" y="0"/>
                </a:lnTo>
                <a:close/>
              </a:path>
            </a:pathLst>
          </a:custGeom>
          <a:solidFill>
            <a:schemeClr val="accent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0" y="635"/>
            <a:ext cx="4991735" cy="6857365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7861" h="10799">
                <a:moveTo>
                  <a:pt x="0" y="0"/>
                </a:moveTo>
                <a:lnTo>
                  <a:pt x="4836" y="0"/>
                </a:lnTo>
                <a:lnTo>
                  <a:pt x="4879" y="26"/>
                </a:lnTo>
                <a:cubicBezTo>
                  <a:pt x="6670" y="1144"/>
                  <a:pt x="7861" y="3132"/>
                  <a:pt x="7861" y="5399"/>
                </a:cubicBezTo>
                <a:cubicBezTo>
                  <a:pt x="7861" y="7666"/>
                  <a:pt x="6670" y="9654"/>
                  <a:pt x="4879" y="10772"/>
                </a:cubicBezTo>
                <a:lnTo>
                  <a:pt x="4835" y="10799"/>
                </a:lnTo>
                <a:lnTo>
                  <a:pt x="0" y="10799"/>
                </a:lnTo>
                <a:lnTo>
                  <a:pt x="0" y="9694"/>
                </a:lnTo>
                <a:lnTo>
                  <a:pt x="17" y="9700"/>
                </a:lnTo>
                <a:cubicBezTo>
                  <a:pt x="491" y="9866"/>
                  <a:pt x="1001" y="9957"/>
                  <a:pt x="1532" y="9957"/>
                </a:cubicBezTo>
                <a:cubicBezTo>
                  <a:pt x="4050" y="9957"/>
                  <a:pt x="6090" y="7917"/>
                  <a:pt x="6090" y="5399"/>
                </a:cubicBezTo>
                <a:cubicBezTo>
                  <a:pt x="6090" y="2881"/>
                  <a:pt x="4050" y="841"/>
                  <a:pt x="1532" y="841"/>
                </a:cubicBezTo>
                <a:cubicBezTo>
                  <a:pt x="1001" y="841"/>
                  <a:pt x="491" y="932"/>
                  <a:pt x="17" y="1098"/>
                </a:cubicBezTo>
                <a:lnTo>
                  <a:pt x="0" y="110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783590" y="485775"/>
            <a:ext cx="3296920" cy="924560"/>
            <a:chOff x="1140" y="757"/>
            <a:chExt cx="5192" cy="1456"/>
          </a:xfrm>
        </p:grpSpPr>
        <p:sp>
          <p:nvSpPr>
            <p:cNvPr id="12" name="文本框 11"/>
            <p:cNvSpPr txBox="1"/>
            <p:nvPr/>
          </p:nvSpPr>
          <p:spPr>
            <a:xfrm>
              <a:off x="1140" y="757"/>
              <a:ext cx="5192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>
                  <a:ln>
                    <a:gradFill>
                      <a:gsLst>
                        <a:gs pos="0">
                          <a:schemeClr val="bg1">
                            <a:alpha val="50000"/>
                          </a:scheme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noFill/>
                  <a:latin typeface="+mj-lt"/>
                  <a:ea typeface="微软雅黑" panose="020B0503020204020204" charset="-122"/>
                </a:rPr>
                <a:t>PART FOUR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140" y="1162"/>
              <a:ext cx="519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fontAlgn="auto">
                <a:lnSpc>
                  <a:spcPct val="100000"/>
                </a:lnSpc>
              </a:pPr>
              <a:r>
                <a:rPr lang="zh-CN" altLang="en-US" sz="2400">
                  <a:solidFill>
                    <a:schemeClr val="bg1"/>
                  </a:solidFill>
                  <a:sym typeface="+mn-ea"/>
                </a:rPr>
                <a:t>区块链技术的两个应用</a:t>
              </a:r>
              <a:endParaRPr lang="en-US" altLang="zh-CN" sz="2400">
                <a:solidFill>
                  <a:schemeClr val="bg1"/>
                </a:solidFill>
                <a:sym typeface="+mn-ea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140" y="1827"/>
              <a:ext cx="5191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cap="all">
                  <a:solidFill>
                    <a:schemeClr val="bg1">
                      <a:alpha val="50000"/>
                    </a:schemeClr>
                  </a:solidFill>
                  <a:uFillTx/>
                  <a:ea typeface="微软雅黑 Light" panose="020B0502040204020203" charset="-122"/>
                </a:rPr>
                <a:t>Two applications of blockchain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0" y="3126740"/>
            <a:ext cx="12192000" cy="3731895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100000">
                <a:schemeClr val="tx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4105910" y="2654300"/>
            <a:ext cx="1637030" cy="1549400"/>
            <a:chOff x="5218" y="4180"/>
            <a:chExt cx="2578" cy="2440"/>
          </a:xfrm>
        </p:grpSpPr>
        <p:sp>
          <p:nvSpPr>
            <p:cNvPr id="3" name="椭圆 2"/>
            <p:cNvSpPr/>
            <p:nvPr/>
          </p:nvSpPr>
          <p:spPr>
            <a:xfrm>
              <a:off x="5287" y="4180"/>
              <a:ext cx="2439" cy="2440"/>
            </a:xfrm>
            <a:prstGeom prst="ellipse">
              <a:avLst/>
            </a:prstGeom>
            <a:solidFill>
              <a:schemeClr val="accent1">
                <a:lumMod val="10000"/>
              </a:schemeClr>
            </a:solidFill>
            <a:ln>
              <a:gradFill>
                <a:gsLst>
                  <a:gs pos="0">
                    <a:schemeClr val="bg1"/>
                  </a:gs>
                  <a:gs pos="100000">
                    <a:schemeClr val="accent1"/>
                  </a:gs>
                </a:gsLst>
                <a:lin ang="27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5218" y="4923"/>
              <a:ext cx="2578" cy="954"/>
              <a:chOff x="7142" y="1895"/>
              <a:chExt cx="2578" cy="954"/>
            </a:xfrm>
          </p:grpSpPr>
          <p:sp>
            <p:nvSpPr>
              <p:cNvPr id="16" name="文本框 15"/>
              <p:cNvSpPr txBox="1"/>
              <p:nvPr/>
            </p:nvSpPr>
            <p:spPr>
              <a:xfrm>
                <a:off x="7381" y="2221"/>
                <a:ext cx="2100" cy="6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>
                    <a:gradFill>
                      <a:gsLst>
                        <a:gs pos="0">
                          <a:schemeClr val="bg1"/>
                        </a:gs>
                        <a:gs pos="100000">
                          <a:schemeClr val="accent1"/>
                        </a:gs>
                      </a:gsLst>
                      <a:lin ang="2700000" scaled="0"/>
                    </a:gradFill>
                  </a:rPr>
                  <a:t>比特币</a:t>
                </a: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7142" y="1895"/>
                <a:ext cx="2578" cy="628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ctr"/>
                <a:r>
                  <a:rPr lang="zh-CN" altLang="en-US" sz="2000" b="1" cap="all">
                    <a:gradFill>
                      <a:gsLst>
                        <a:gs pos="0">
                          <a:schemeClr val="bg1">
                            <a:alpha val="30000"/>
                          </a:schemeClr>
                        </a:gs>
                        <a:gs pos="100000">
                          <a:schemeClr val="accent1">
                            <a:alpha val="0"/>
                          </a:schemeClr>
                        </a:gs>
                      </a:gsLst>
                      <a:lin ang="5400000" scaled="0"/>
                    </a:gradFill>
                    <a:uFillTx/>
                    <a:latin typeface="+mj-lt"/>
                    <a:ea typeface="微软雅黑" panose="020B0503020204020204" charset="-122"/>
                  </a:rPr>
                  <a:t>Bitcoin</a:t>
                </a:r>
              </a:p>
            </p:txBody>
          </p:sp>
        </p:grpSp>
        <p:sp>
          <p:nvSpPr>
            <p:cNvPr id="25" name="等腰三角形 24"/>
            <p:cNvSpPr/>
            <p:nvPr/>
          </p:nvSpPr>
          <p:spPr>
            <a:xfrm>
              <a:off x="6394" y="6031"/>
              <a:ext cx="225" cy="135"/>
            </a:xfrm>
            <a:prstGeom prst="triangle">
              <a:avLst/>
            </a:prstGeom>
            <a:gradFill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423025" y="2654300"/>
            <a:ext cx="1637030" cy="1549400"/>
            <a:chOff x="10832" y="4180"/>
            <a:chExt cx="2578" cy="2440"/>
          </a:xfrm>
        </p:grpSpPr>
        <p:sp>
          <p:nvSpPr>
            <p:cNvPr id="4" name="椭圆 3"/>
            <p:cNvSpPr/>
            <p:nvPr/>
          </p:nvSpPr>
          <p:spPr>
            <a:xfrm>
              <a:off x="10902" y="4180"/>
              <a:ext cx="2439" cy="2440"/>
            </a:xfrm>
            <a:prstGeom prst="ellipse">
              <a:avLst/>
            </a:prstGeom>
            <a:solidFill>
              <a:schemeClr val="accent1">
                <a:lumMod val="10000"/>
              </a:schemeClr>
            </a:solidFill>
            <a:ln>
              <a:gradFill>
                <a:gsLst>
                  <a:gs pos="0">
                    <a:schemeClr val="bg1"/>
                  </a:gs>
                  <a:gs pos="100000">
                    <a:schemeClr val="accent1"/>
                  </a:gs>
                </a:gsLst>
                <a:lin ang="27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10832" y="4923"/>
              <a:ext cx="2578" cy="1115"/>
              <a:chOff x="7338" y="2573"/>
              <a:chExt cx="2578" cy="1115"/>
            </a:xfrm>
          </p:grpSpPr>
          <p:sp>
            <p:nvSpPr>
              <p:cNvPr id="23" name="文本框 22"/>
              <p:cNvSpPr txBox="1"/>
              <p:nvPr/>
            </p:nvSpPr>
            <p:spPr>
              <a:xfrm>
                <a:off x="7338" y="2573"/>
                <a:ext cx="2578" cy="111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ctr"/>
                <a:r>
                  <a:rPr lang="zh-CN" altLang="en-US" sz="2000" b="1" cap="all">
                    <a:gradFill>
                      <a:gsLst>
                        <a:gs pos="0">
                          <a:schemeClr val="bg1">
                            <a:alpha val="30000"/>
                          </a:schemeClr>
                        </a:gs>
                        <a:gs pos="100000">
                          <a:schemeClr val="accent1">
                            <a:alpha val="0"/>
                          </a:schemeClr>
                        </a:gs>
                      </a:gsLst>
                      <a:lin ang="5400000" scaled="0"/>
                    </a:gradFill>
                    <a:latin typeface="+mj-lt"/>
                    <a:ea typeface="微软雅黑" panose="020B0503020204020204" charset="-122"/>
                    <a:sym typeface="+mn-ea"/>
                  </a:rPr>
                  <a:t>Ethereum</a:t>
                </a:r>
                <a:endParaRPr lang="zh-CN" altLang="en-US" sz="2000" b="1" cap="all">
                  <a:gradFill>
                    <a:gsLst>
                      <a:gs pos="0">
                        <a:schemeClr val="bg1">
                          <a:alpha val="30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0"/>
                  </a:gradFill>
                  <a:uFillTx/>
                  <a:latin typeface="+mj-lt"/>
                  <a:ea typeface="微软雅黑" panose="020B0503020204020204" charset="-122"/>
                  <a:sym typeface="+mn-ea"/>
                </a:endParaRPr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7577" y="2899"/>
                <a:ext cx="2100" cy="6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>
                    <a:gradFill>
                      <a:gsLst>
                        <a:gs pos="0">
                          <a:schemeClr val="bg1"/>
                        </a:gs>
                        <a:gs pos="100000">
                          <a:schemeClr val="accent1"/>
                        </a:gs>
                      </a:gsLst>
                      <a:lin ang="2700000" scaled="0"/>
                    </a:gradFill>
                  </a:rPr>
                  <a:t>以太坊</a:t>
                </a:r>
              </a:p>
            </p:txBody>
          </p:sp>
        </p:grpSp>
        <p:sp>
          <p:nvSpPr>
            <p:cNvPr id="26" name="等腰三角形 25"/>
            <p:cNvSpPr/>
            <p:nvPr/>
          </p:nvSpPr>
          <p:spPr>
            <a:xfrm>
              <a:off x="12009" y="6031"/>
              <a:ext cx="225" cy="135"/>
            </a:xfrm>
            <a:prstGeom prst="triangle">
              <a:avLst/>
            </a:prstGeom>
            <a:gradFill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783590" y="2265045"/>
            <a:ext cx="2701925" cy="23279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 fontAlgn="auto">
              <a:lnSpc>
                <a:spcPct val="130000"/>
              </a:lnSpc>
            </a:pPr>
            <a:r>
              <a:rPr lang="zh-CN" altLang="en-US" sz="1400">
                <a:solidFill>
                  <a:schemeClr val="bg1">
                    <a:lumMod val="85000"/>
                  </a:schemeClr>
                </a:solidFill>
              </a:rPr>
              <a:t>比特币是是一种价值储存手段 (SoV)。它是不可篡改的、也是世界上最去中心化的资产。它的价值是依靠人们的信仰而赋予的，只要有人相信它，它就会一直保值。从技术上讲，比特币区块链 (Bitcoin) 的存在是为了铸造和追踪 bitcoin (BTC)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8816340" y="2265045"/>
            <a:ext cx="2701925" cy="23279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 fontAlgn="auto">
              <a:lnSpc>
                <a:spcPct val="130000"/>
              </a:lnSpc>
            </a:pPr>
            <a:r>
              <a:rPr lang="zh-CN" altLang="en-US" sz="1400">
                <a:solidFill>
                  <a:schemeClr val="bg1">
                    <a:lumMod val="85000"/>
                  </a:schemeClr>
                </a:solidFill>
              </a:rPr>
              <a:t>比特币有一个最大的局限</a:t>
            </a:r>
            <a:r>
              <a:rPr lang="en-US" altLang="zh-CN" sz="1400">
                <a:solidFill>
                  <a:schemeClr val="bg1">
                    <a:lumMod val="85000"/>
                  </a:schemeClr>
                </a:solidFill>
              </a:rPr>
              <a:t>——</a:t>
            </a:r>
            <a:r>
              <a:rPr lang="zh-CN" altLang="en-US" sz="1400">
                <a:solidFill>
                  <a:schemeClr val="bg1">
                    <a:lumMod val="85000"/>
                  </a:schemeClr>
                </a:solidFill>
                <a:sym typeface="+mn-ea"/>
              </a:rPr>
              <a:t>仅能实现简单的价值传递。而相较于它，</a:t>
            </a:r>
            <a:r>
              <a:rPr lang="zh-CN" altLang="en-US" sz="1400">
                <a:solidFill>
                  <a:schemeClr val="bg1">
                    <a:lumMod val="85000"/>
                  </a:schemeClr>
                </a:solidFill>
              </a:rPr>
              <a:t>以太坊不仅是一种加密货币，它支持复杂的价值传递。它是可编程的区块链，意味着可以使用写入代码的「货币」来开发Apps和产品，这也让以太坊成为了第二代区块链技术的代名词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-1128395" y="3434882"/>
            <a:ext cx="14946630" cy="5109343"/>
            <a:chOff x="-1102" y="5905"/>
            <a:chExt cx="23538" cy="9800"/>
          </a:xfrm>
        </p:grpSpPr>
        <p:pic>
          <p:nvPicPr>
            <p:cNvPr id="5" name="图片 4" descr="51miz-E1152870-C11AC02D"/>
            <p:cNvPicPr>
              <a:picLocks noChangeAspect="1"/>
            </p:cNvPicPr>
            <p:nvPr/>
          </p:nvPicPr>
          <p:blipFill>
            <a:blip r:embed="rId2" cstate="screen">
              <a:alphaModFix amt="6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80" y="6078"/>
              <a:ext cx="15056" cy="9627"/>
            </a:xfrm>
            <a:prstGeom prst="rect">
              <a:avLst/>
            </a:prstGeom>
          </p:spPr>
        </p:pic>
        <p:pic>
          <p:nvPicPr>
            <p:cNvPr id="6" name="图片 5" descr="51miz-E1152870-C11AC02D"/>
            <p:cNvPicPr>
              <a:picLocks noChangeAspect="1"/>
            </p:cNvPicPr>
            <p:nvPr/>
          </p:nvPicPr>
          <p:blipFill>
            <a:blip r:embed="rId3" cstate="screen">
              <a:alphaModFix amt="4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-1102" y="5905"/>
              <a:ext cx="11568" cy="8679"/>
            </a:xfrm>
            <a:prstGeom prst="rect">
              <a:avLst/>
            </a:prstGeom>
          </p:spPr>
        </p:pic>
      </p:grpSp>
      <p:sp>
        <p:nvSpPr>
          <p:cNvPr id="30" name="任意多边形 29"/>
          <p:cNvSpPr/>
          <p:nvPr/>
        </p:nvSpPr>
        <p:spPr>
          <a:xfrm>
            <a:off x="0" y="377355"/>
            <a:ext cx="582930" cy="1191566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918" h="1876">
                <a:moveTo>
                  <a:pt x="0" y="0"/>
                </a:moveTo>
                <a:lnTo>
                  <a:pt x="4" y="0"/>
                </a:lnTo>
                <a:cubicBezTo>
                  <a:pt x="511" y="13"/>
                  <a:pt x="918" y="428"/>
                  <a:pt x="918" y="938"/>
                </a:cubicBezTo>
                <a:cubicBezTo>
                  <a:pt x="918" y="1449"/>
                  <a:pt x="511" y="1864"/>
                  <a:pt x="4" y="1876"/>
                </a:cubicBezTo>
                <a:lnTo>
                  <a:pt x="0" y="1876"/>
                </a:lnTo>
                <a:lnTo>
                  <a:pt x="0" y="1614"/>
                </a:lnTo>
                <a:lnTo>
                  <a:pt x="14" y="1613"/>
                </a:lnTo>
                <a:cubicBezTo>
                  <a:pt x="372" y="1595"/>
                  <a:pt x="655" y="1300"/>
                  <a:pt x="655" y="938"/>
                </a:cubicBezTo>
                <a:cubicBezTo>
                  <a:pt x="655" y="576"/>
                  <a:pt x="372" y="281"/>
                  <a:pt x="14" y="263"/>
                </a:cubicBezTo>
                <a:lnTo>
                  <a:pt x="0" y="263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97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screen">
            <a:lum bright="-6000" contrast="1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4459" b="4501"/>
          <a:stretch>
            <a:fillRect/>
          </a:stretch>
        </p:blipFill>
        <p:spPr>
          <a:xfrm>
            <a:off x="0" y="0"/>
            <a:ext cx="12192635" cy="6096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-635" y="-635"/>
            <a:ext cx="12192000" cy="6858635"/>
          </a:xfrm>
          <a:prstGeom prst="rect">
            <a:avLst/>
          </a:prstGeom>
          <a:gradFill>
            <a:gsLst>
              <a:gs pos="21000">
                <a:schemeClr val="tx1">
                  <a:alpha val="0"/>
                </a:schemeClr>
              </a:gs>
              <a:gs pos="100000">
                <a:schemeClr val="tx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-5097780" y="-443230"/>
            <a:ext cx="7745730" cy="774573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5790" h="5790">
                <a:moveTo>
                  <a:pt x="2895" y="810"/>
                </a:moveTo>
                <a:cubicBezTo>
                  <a:pt x="1743" y="810"/>
                  <a:pt x="810" y="1743"/>
                  <a:pt x="810" y="2895"/>
                </a:cubicBezTo>
                <a:cubicBezTo>
                  <a:pt x="810" y="4047"/>
                  <a:pt x="1743" y="4980"/>
                  <a:pt x="2895" y="4980"/>
                </a:cubicBezTo>
                <a:cubicBezTo>
                  <a:pt x="4047" y="4980"/>
                  <a:pt x="4980" y="4047"/>
                  <a:pt x="4980" y="2895"/>
                </a:cubicBezTo>
                <a:cubicBezTo>
                  <a:pt x="4980" y="1743"/>
                  <a:pt x="4047" y="810"/>
                  <a:pt x="2895" y="810"/>
                </a:cubicBezTo>
                <a:close/>
                <a:moveTo>
                  <a:pt x="2895" y="0"/>
                </a:moveTo>
                <a:cubicBezTo>
                  <a:pt x="4494" y="0"/>
                  <a:pt x="5790" y="1296"/>
                  <a:pt x="5790" y="2895"/>
                </a:cubicBezTo>
                <a:cubicBezTo>
                  <a:pt x="5790" y="4494"/>
                  <a:pt x="4494" y="5790"/>
                  <a:pt x="2895" y="5790"/>
                </a:cubicBezTo>
                <a:cubicBezTo>
                  <a:pt x="1296" y="5790"/>
                  <a:pt x="0" y="4494"/>
                  <a:pt x="0" y="2895"/>
                </a:cubicBezTo>
                <a:cubicBezTo>
                  <a:pt x="0" y="1296"/>
                  <a:pt x="1296" y="0"/>
                  <a:pt x="2895" y="0"/>
                </a:cubicBezTo>
                <a:close/>
              </a:path>
            </a:pathLst>
          </a:custGeom>
          <a:solidFill>
            <a:schemeClr val="accent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/>
              <a:t>93</a:t>
            </a:r>
          </a:p>
          <a:p>
            <a:pPr algn="ctr"/>
            <a:endParaRPr lang="en-US" altLang="zh-CN"/>
          </a:p>
        </p:txBody>
      </p:sp>
      <p:sp>
        <p:nvSpPr>
          <p:cNvPr id="5" name="任意多边形 4"/>
          <p:cNvSpPr/>
          <p:nvPr/>
        </p:nvSpPr>
        <p:spPr>
          <a:xfrm>
            <a:off x="9545320" y="-443865"/>
            <a:ext cx="7745730" cy="774573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5790" h="5790">
                <a:moveTo>
                  <a:pt x="2895" y="810"/>
                </a:moveTo>
                <a:cubicBezTo>
                  <a:pt x="1743" y="810"/>
                  <a:pt x="810" y="1743"/>
                  <a:pt x="810" y="2895"/>
                </a:cubicBezTo>
                <a:cubicBezTo>
                  <a:pt x="810" y="4047"/>
                  <a:pt x="1743" y="4980"/>
                  <a:pt x="2895" y="4980"/>
                </a:cubicBezTo>
                <a:cubicBezTo>
                  <a:pt x="4047" y="4980"/>
                  <a:pt x="4980" y="4047"/>
                  <a:pt x="4980" y="2895"/>
                </a:cubicBezTo>
                <a:cubicBezTo>
                  <a:pt x="4980" y="1743"/>
                  <a:pt x="4047" y="810"/>
                  <a:pt x="2895" y="810"/>
                </a:cubicBezTo>
                <a:close/>
                <a:moveTo>
                  <a:pt x="2895" y="0"/>
                </a:moveTo>
                <a:cubicBezTo>
                  <a:pt x="4494" y="0"/>
                  <a:pt x="5790" y="1296"/>
                  <a:pt x="5790" y="2895"/>
                </a:cubicBezTo>
                <a:cubicBezTo>
                  <a:pt x="5790" y="4494"/>
                  <a:pt x="4494" y="5790"/>
                  <a:pt x="2895" y="5790"/>
                </a:cubicBezTo>
                <a:cubicBezTo>
                  <a:pt x="1296" y="5790"/>
                  <a:pt x="0" y="4494"/>
                  <a:pt x="0" y="2895"/>
                </a:cubicBezTo>
                <a:cubicBezTo>
                  <a:pt x="0" y="1296"/>
                  <a:pt x="1296" y="0"/>
                  <a:pt x="2895" y="0"/>
                </a:cubicBezTo>
                <a:close/>
              </a:path>
            </a:pathLst>
          </a:custGeom>
          <a:solidFill>
            <a:schemeClr val="accent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/>
              <a:t>93</a:t>
            </a:r>
          </a:p>
          <a:p>
            <a:pPr algn="ctr"/>
            <a:endParaRPr lang="en-US" altLang="zh-CN"/>
          </a:p>
        </p:txBody>
      </p:sp>
      <p:sp>
        <p:nvSpPr>
          <p:cNvPr id="4" name="文本框 3"/>
          <p:cNvSpPr txBox="1"/>
          <p:nvPr/>
        </p:nvSpPr>
        <p:spPr>
          <a:xfrm>
            <a:off x="1249680" y="4827270"/>
            <a:ext cx="9693275" cy="11703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>
                <a:gradFill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2700000" scaled="0"/>
                </a:gradFill>
              </a:rPr>
              <a:t>对于创意工作者而言，元宇宙是一个可以自由发挥并且有更多可能性的全新空间，元宇宙对于创作的友好性也会吸引越来越多的人投入其中，或许我们现在对元宇宙所知甚少，只要保持客观与理性去探索，或许也能找到新的创作灵感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 cstate="screen">
            <a:lum bright="10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48630" y="6035675"/>
            <a:ext cx="1095375" cy="146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文本框 32"/>
          <p:cNvSpPr txBox="1"/>
          <p:nvPr/>
        </p:nvSpPr>
        <p:spPr>
          <a:xfrm>
            <a:off x="1271270" y="1574800"/>
            <a:ext cx="9651365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b="1" cap="all">
                <a:gradFill>
                  <a:gsLst>
                    <a:gs pos="0">
                      <a:schemeClr val="bg1">
                        <a:alpha val="10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0"/>
                </a:gradFill>
                <a:uFillTx/>
                <a:latin typeface="+mj-lt"/>
                <a:ea typeface="微软雅黑" panose="020B0503020204020204" charset="-122"/>
              </a:rPr>
              <a:t>Metaverse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271270" y="2297430"/>
            <a:ext cx="965136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80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0"/>
                </a:gradFill>
                <a:latin typeface="+mn-ea"/>
                <a:cs typeface="微软雅黑" panose="020B0503020204020204" charset="-122"/>
              </a:rPr>
              <a:t>未来已来</a:t>
            </a:r>
            <a:r>
              <a:rPr lang="en-US" altLang="zh-CN" sz="80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0"/>
                </a:gradFill>
                <a:latin typeface="+mn-ea"/>
                <a:cs typeface="微软雅黑" panose="020B0503020204020204" charset="-122"/>
              </a:rPr>
              <a:t>  </a:t>
            </a:r>
            <a:r>
              <a:rPr lang="zh-CN" sz="80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0"/>
                </a:gradFill>
                <a:latin typeface="+mn-ea"/>
                <a:cs typeface="微软雅黑" panose="020B0503020204020204" charset="-122"/>
              </a:rPr>
              <a:t>你来不来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725930" y="3619500"/>
            <a:ext cx="874077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dist"/>
            <a:r>
              <a:rPr lang="en-US" cap="all" dirty="0">
                <a:solidFill>
                  <a:schemeClr val="bg1">
                    <a:lumMod val="65000"/>
                  </a:schemeClr>
                </a:solidFill>
                <a:uFillTx/>
                <a:sym typeface="+mn-ea"/>
              </a:rPr>
              <a:t>The Future Is Here. Are You ready?</a:t>
            </a:r>
            <a:endParaRPr lang="en-US" altLang="en-US" cap="all" dirty="0">
              <a:solidFill>
                <a:schemeClr val="bg1">
                  <a:lumMod val="65000"/>
                </a:schemeClr>
              </a:solidFill>
              <a:uFillTx/>
              <a:sym typeface="+mn-ea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0" name="图片 9" descr="背景图案&#10;&#10;描述已自动生成">
              <a:extLst>
                <a:ext uri="{FF2B5EF4-FFF2-40B4-BE49-F238E27FC236}">
                  <a16:creationId xmlns:a16="http://schemas.microsoft.com/office/drawing/2014/main" id="{C3F63DC0-6694-4380-9DB2-DEF97114D5B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1E9CDF6B-6E33-4E74-B323-6F7C1DA8B79D}"/>
                </a:ext>
              </a:extLst>
            </p:cNvPr>
            <p:cNvSpPr>
              <a:spLocks/>
            </p:cNvSpPr>
            <p:nvPr/>
          </p:nvSpPr>
          <p:spPr>
            <a:xfrm>
              <a:off x="551543" y="495300"/>
              <a:ext cx="11088914" cy="5867400"/>
            </a:xfrm>
            <a:prstGeom prst="rect">
              <a:avLst/>
            </a:prstGeom>
            <a:solidFill>
              <a:schemeClr val="tx1"/>
            </a:solidFill>
            <a:ln w="635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BE5F4092-205C-4F54-8A7D-2A3D0EFCB777}"/>
                </a:ext>
              </a:extLst>
            </p:cNvPr>
            <p:cNvSpPr txBox="1"/>
            <p:nvPr/>
          </p:nvSpPr>
          <p:spPr>
            <a:xfrm rot="5400000">
              <a:off x="-1542911" y="2951080"/>
              <a:ext cx="5134436" cy="955841"/>
            </a:xfrm>
            <a:custGeom>
              <a:avLst/>
              <a:gdLst/>
              <a:ahLst/>
              <a:cxnLst/>
              <a:rect l="l" t="t" r="r" b="b"/>
              <a:pathLst>
                <a:path w="4477001" h="833451">
                  <a:moveTo>
                    <a:pt x="2417499" y="328755"/>
                  </a:moveTo>
                  <a:lnTo>
                    <a:pt x="2313857" y="573929"/>
                  </a:lnTo>
                  <a:lnTo>
                    <a:pt x="2521140" y="573929"/>
                  </a:lnTo>
                  <a:close/>
                  <a:moveTo>
                    <a:pt x="598993" y="170368"/>
                  </a:moveTo>
                  <a:lnTo>
                    <a:pt x="598993" y="678685"/>
                  </a:lnTo>
                  <a:lnTo>
                    <a:pt x="683721" y="678685"/>
                  </a:lnTo>
                  <a:cubicBezTo>
                    <a:pt x="776393" y="678127"/>
                    <a:pt x="846350" y="655833"/>
                    <a:pt x="893592" y="611801"/>
                  </a:cubicBezTo>
                  <a:cubicBezTo>
                    <a:pt x="940833" y="567769"/>
                    <a:pt x="964524" y="505344"/>
                    <a:pt x="964663" y="424526"/>
                  </a:cubicBezTo>
                  <a:cubicBezTo>
                    <a:pt x="964454" y="343220"/>
                    <a:pt x="940624" y="280656"/>
                    <a:pt x="893174" y="236833"/>
                  </a:cubicBezTo>
                  <a:cubicBezTo>
                    <a:pt x="845723" y="193011"/>
                    <a:pt x="775905" y="170855"/>
                    <a:pt x="683721" y="170368"/>
                  </a:cubicBezTo>
                  <a:close/>
                  <a:moveTo>
                    <a:pt x="3169628" y="161452"/>
                  </a:moveTo>
                  <a:lnTo>
                    <a:pt x="3169628" y="397850"/>
                  </a:lnTo>
                  <a:lnTo>
                    <a:pt x="3305658" y="397850"/>
                  </a:lnTo>
                  <a:cubicBezTo>
                    <a:pt x="3346356" y="397733"/>
                    <a:pt x="3378691" y="387651"/>
                    <a:pt x="3402663" y="367603"/>
                  </a:cubicBezTo>
                  <a:cubicBezTo>
                    <a:pt x="3426636" y="347554"/>
                    <a:pt x="3438901" y="318237"/>
                    <a:pt x="3439458" y="279650"/>
                  </a:cubicBezTo>
                  <a:cubicBezTo>
                    <a:pt x="3438901" y="241552"/>
                    <a:pt x="3426636" y="212374"/>
                    <a:pt x="3402663" y="192116"/>
                  </a:cubicBezTo>
                  <a:cubicBezTo>
                    <a:pt x="3378691" y="171859"/>
                    <a:pt x="3346356" y="161638"/>
                    <a:pt x="3305658" y="161452"/>
                  </a:cubicBezTo>
                  <a:close/>
                  <a:moveTo>
                    <a:pt x="3776167" y="14487"/>
                  </a:moveTo>
                  <a:lnTo>
                    <a:pt x="4477001" y="14487"/>
                  </a:lnTo>
                  <a:lnTo>
                    <a:pt x="4477001" y="163681"/>
                  </a:lnTo>
                  <a:lnTo>
                    <a:pt x="4210653" y="163681"/>
                  </a:lnTo>
                  <a:lnTo>
                    <a:pt x="4210653" y="833451"/>
                  </a:lnTo>
                  <a:lnTo>
                    <a:pt x="4041400" y="833451"/>
                  </a:lnTo>
                  <a:lnTo>
                    <a:pt x="4041400" y="163681"/>
                  </a:lnTo>
                  <a:lnTo>
                    <a:pt x="3776167" y="163681"/>
                  </a:lnTo>
                  <a:close/>
                  <a:moveTo>
                    <a:pt x="3000375" y="14487"/>
                  </a:moveTo>
                  <a:lnTo>
                    <a:pt x="3321269" y="14487"/>
                  </a:lnTo>
                  <a:cubicBezTo>
                    <a:pt x="3374336" y="14624"/>
                    <a:pt x="3422749" y="24990"/>
                    <a:pt x="3466508" y="45586"/>
                  </a:cubicBezTo>
                  <a:cubicBezTo>
                    <a:pt x="3510267" y="66182"/>
                    <a:pt x="3545294" y="96190"/>
                    <a:pt x="3571591" y="135610"/>
                  </a:cubicBezTo>
                  <a:cubicBezTo>
                    <a:pt x="3597887" y="175029"/>
                    <a:pt x="3611375" y="223043"/>
                    <a:pt x="3612055" y="279650"/>
                  </a:cubicBezTo>
                  <a:cubicBezTo>
                    <a:pt x="3611290" y="337236"/>
                    <a:pt x="3597231" y="385952"/>
                    <a:pt x="3569880" y="425798"/>
                  </a:cubicBezTo>
                  <a:cubicBezTo>
                    <a:pt x="3542529" y="465644"/>
                    <a:pt x="3506478" y="495667"/>
                    <a:pt x="3461729" y="515867"/>
                  </a:cubicBezTo>
                  <a:lnTo>
                    <a:pt x="3652174" y="833451"/>
                  </a:lnTo>
                  <a:lnTo>
                    <a:pt x="3453934" y="833451"/>
                  </a:lnTo>
                  <a:lnTo>
                    <a:pt x="3282243" y="544815"/>
                  </a:lnTo>
                  <a:lnTo>
                    <a:pt x="3169628" y="544815"/>
                  </a:lnTo>
                  <a:lnTo>
                    <a:pt x="3169628" y="833451"/>
                  </a:lnTo>
                  <a:lnTo>
                    <a:pt x="3000375" y="833451"/>
                  </a:lnTo>
                  <a:close/>
                  <a:moveTo>
                    <a:pt x="1343025" y="14487"/>
                  </a:moveTo>
                  <a:lnTo>
                    <a:pt x="1872238" y="14487"/>
                  </a:lnTo>
                  <a:lnTo>
                    <a:pt x="1872238" y="169253"/>
                  </a:lnTo>
                  <a:lnTo>
                    <a:pt x="1513393" y="169253"/>
                  </a:lnTo>
                  <a:lnTo>
                    <a:pt x="1513393" y="346586"/>
                  </a:lnTo>
                  <a:lnTo>
                    <a:pt x="1824317" y="346586"/>
                  </a:lnTo>
                  <a:lnTo>
                    <a:pt x="1824317" y="490208"/>
                  </a:lnTo>
                  <a:lnTo>
                    <a:pt x="1513393" y="490208"/>
                  </a:lnTo>
                  <a:lnTo>
                    <a:pt x="1513393" y="678685"/>
                  </a:lnTo>
                  <a:lnTo>
                    <a:pt x="1881153" y="678685"/>
                  </a:lnTo>
                  <a:lnTo>
                    <a:pt x="1881153" y="833451"/>
                  </a:lnTo>
                  <a:lnTo>
                    <a:pt x="1343025" y="833451"/>
                  </a:lnTo>
                  <a:close/>
                  <a:moveTo>
                    <a:pt x="428625" y="14487"/>
                  </a:moveTo>
                  <a:lnTo>
                    <a:pt x="689295" y="14487"/>
                  </a:lnTo>
                  <a:cubicBezTo>
                    <a:pt x="830383" y="15363"/>
                    <a:pt x="940021" y="51190"/>
                    <a:pt x="1018211" y="121970"/>
                  </a:cubicBezTo>
                  <a:cubicBezTo>
                    <a:pt x="1096401" y="192750"/>
                    <a:pt x="1136084" y="293231"/>
                    <a:pt x="1137260" y="423411"/>
                  </a:cubicBezTo>
                  <a:cubicBezTo>
                    <a:pt x="1136223" y="553640"/>
                    <a:pt x="1096818" y="654306"/>
                    <a:pt x="1019046" y="725411"/>
                  </a:cubicBezTo>
                  <a:cubicBezTo>
                    <a:pt x="941274" y="796516"/>
                    <a:pt x="831357" y="832529"/>
                    <a:pt x="689295" y="833451"/>
                  </a:cubicBezTo>
                  <a:lnTo>
                    <a:pt x="428625" y="833451"/>
                  </a:lnTo>
                  <a:close/>
                  <a:moveTo>
                    <a:pt x="0" y="14487"/>
                  </a:moveTo>
                  <a:lnTo>
                    <a:pt x="170368" y="14487"/>
                  </a:lnTo>
                  <a:lnTo>
                    <a:pt x="170368" y="833451"/>
                  </a:lnTo>
                  <a:lnTo>
                    <a:pt x="0" y="833451"/>
                  </a:lnTo>
                  <a:close/>
                  <a:moveTo>
                    <a:pt x="2415270" y="0"/>
                  </a:moveTo>
                  <a:lnTo>
                    <a:pt x="2419728" y="0"/>
                  </a:lnTo>
                  <a:lnTo>
                    <a:pt x="2815349" y="833451"/>
                  </a:lnTo>
                  <a:lnTo>
                    <a:pt x="2628125" y="833451"/>
                  </a:lnTo>
                  <a:lnTo>
                    <a:pt x="2574633" y="706406"/>
                  </a:lnTo>
                  <a:lnTo>
                    <a:pt x="2260365" y="706406"/>
                  </a:lnTo>
                  <a:lnTo>
                    <a:pt x="2206873" y="833451"/>
                  </a:lnTo>
                  <a:lnTo>
                    <a:pt x="2019649" y="833451"/>
                  </a:lnTo>
                  <a:close/>
                </a:path>
              </a:pathLst>
            </a:custGeom>
            <a:noFill/>
            <a:ln>
              <a:solidFill>
                <a:schemeClr val="bg1">
                  <a:alpha val="20000"/>
                </a:scheme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8800" b="1" dirty="0">
                <a:latin typeface="Radikal" pitchFamily="50" charset="0"/>
              </a:endParaRPr>
            </a:p>
          </p:txBody>
        </p:sp>
        <p:pic>
          <p:nvPicPr>
            <p:cNvPr id="13" name="图片 12" descr="图标&#10;&#10;描述已自动生成">
              <a:extLst>
                <a:ext uri="{FF2B5EF4-FFF2-40B4-BE49-F238E27FC236}">
                  <a16:creationId xmlns:a16="http://schemas.microsoft.com/office/drawing/2014/main" id="{B20DB115-FD67-4071-86A4-A1615675A8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83790" y="808297"/>
              <a:ext cx="1254135" cy="391853"/>
            </a:xfrm>
            <a:prstGeom prst="rect">
              <a:avLst/>
            </a:prstGeom>
          </p:spPr>
        </p:pic>
      </p:grpSp>
      <p:cxnSp>
        <p:nvCxnSpPr>
          <p:cNvPr id="232" name="直接连接符 231">
            <a:extLst>
              <a:ext uri="{FF2B5EF4-FFF2-40B4-BE49-F238E27FC236}">
                <a16:creationId xmlns:a16="http://schemas.microsoft.com/office/drawing/2014/main" id="{F900779E-0341-4AAF-9C2A-0A372F20AA8F}"/>
              </a:ext>
            </a:extLst>
          </p:cNvPr>
          <p:cNvCxnSpPr>
            <a:cxnSpLocks/>
          </p:cNvCxnSpPr>
          <p:nvPr/>
        </p:nvCxnSpPr>
        <p:spPr>
          <a:xfrm flipV="1">
            <a:off x="1996003" y="3169661"/>
            <a:ext cx="9599097" cy="25283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54FE7397-8F62-4C8C-9E41-1BA72DFFDD0C}"/>
              </a:ext>
            </a:extLst>
          </p:cNvPr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387" y="3745350"/>
            <a:ext cx="1747094" cy="1750060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06F5F11E-E745-421B-BD6C-03AB1FFC3BA8}"/>
              </a:ext>
            </a:extLst>
          </p:cNvPr>
          <p:cNvSpPr txBox="1"/>
          <p:nvPr/>
        </p:nvSpPr>
        <p:spPr>
          <a:xfrm>
            <a:off x="4710472" y="3729883"/>
            <a:ext cx="3933329" cy="469107"/>
          </a:xfrm>
          <a:custGeom>
            <a:avLst/>
            <a:gdLst/>
            <a:ahLst/>
            <a:cxnLst/>
            <a:rect l="l" t="t" r="r" b="b"/>
            <a:pathLst>
              <a:path w="4100636" h="489061">
                <a:moveTo>
                  <a:pt x="3611746" y="453228"/>
                </a:moveTo>
                <a:cubicBezTo>
                  <a:pt x="3618120" y="455632"/>
                  <a:pt x="3624758" y="458385"/>
                  <a:pt x="3631660" y="461486"/>
                </a:cubicBezTo>
                <a:cubicBezTo>
                  <a:pt x="3638563" y="464587"/>
                  <a:pt x="3645134" y="467728"/>
                  <a:pt x="3651373" y="470910"/>
                </a:cubicBezTo>
                <a:cubicBezTo>
                  <a:pt x="3657612" y="474092"/>
                  <a:pt x="3662923" y="477005"/>
                  <a:pt x="3667306" y="479650"/>
                </a:cubicBezTo>
                <a:lnTo>
                  <a:pt x="3660791" y="485623"/>
                </a:lnTo>
                <a:cubicBezTo>
                  <a:pt x="3656530" y="482915"/>
                  <a:pt x="3651318" y="479925"/>
                  <a:pt x="3645153" y="476654"/>
                </a:cubicBezTo>
                <a:cubicBezTo>
                  <a:pt x="3638989" y="473383"/>
                  <a:pt x="3632462" y="470153"/>
                  <a:pt x="3625574" y="466962"/>
                </a:cubicBezTo>
                <a:cubicBezTo>
                  <a:pt x="3618686" y="463772"/>
                  <a:pt x="3612026" y="460943"/>
                  <a:pt x="3605593" y="458476"/>
                </a:cubicBezTo>
                <a:close/>
                <a:moveTo>
                  <a:pt x="3807361" y="451237"/>
                </a:moveTo>
                <a:cubicBezTo>
                  <a:pt x="3815273" y="453763"/>
                  <a:pt x="3823540" y="456654"/>
                  <a:pt x="3832162" y="459911"/>
                </a:cubicBezTo>
                <a:cubicBezTo>
                  <a:pt x="3840784" y="463167"/>
                  <a:pt x="3848984" y="466474"/>
                  <a:pt x="3856761" y="469831"/>
                </a:cubicBezTo>
                <a:cubicBezTo>
                  <a:pt x="3864538" y="473188"/>
                  <a:pt x="3871116" y="476280"/>
                  <a:pt x="3876494" y="479108"/>
                </a:cubicBezTo>
                <a:lnTo>
                  <a:pt x="3871608" y="486889"/>
                </a:lnTo>
                <a:cubicBezTo>
                  <a:pt x="3866348" y="483996"/>
                  <a:pt x="3859855" y="480794"/>
                  <a:pt x="3852129" y="477284"/>
                </a:cubicBezTo>
                <a:cubicBezTo>
                  <a:pt x="3844403" y="473774"/>
                  <a:pt x="3836235" y="470304"/>
                  <a:pt x="3827624" y="466875"/>
                </a:cubicBezTo>
                <a:cubicBezTo>
                  <a:pt x="3819013" y="463445"/>
                  <a:pt x="3810751" y="460405"/>
                  <a:pt x="3802837" y="457752"/>
                </a:cubicBezTo>
                <a:close/>
                <a:moveTo>
                  <a:pt x="286169" y="438399"/>
                </a:moveTo>
                <a:lnTo>
                  <a:pt x="357654" y="438399"/>
                </a:lnTo>
                <a:lnTo>
                  <a:pt x="357654" y="446521"/>
                </a:lnTo>
                <a:lnTo>
                  <a:pt x="286169" y="446521"/>
                </a:lnTo>
                <a:close/>
                <a:moveTo>
                  <a:pt x="4019559" y="436753"/>
                </a:moveTo>
                <a:lnTo>
                  <a:pt x="4027703" y="438744"/>
                </a:lnTo>
                <a:cubicBezTo>
                  <a:pt x="4024464" y="445643"/>
                  <a:pt x="4020717" y="452349"/>
                  <a:pt x="4016460" y="458864"/>
                </a:cubicBezTo>
                <a:cubicBezTo>
                  <a:pt x="4012204" y="465378"/>
                  <a:pt x="4007868" y="471043"/>
                  <a:pt x="4003452" y="475860"/>
                </a:cubicBezTo>
                <a:cubicBezTo>
                  <a:pt x="4002642" y="475267"/>
                  <a:pt x="4001503" y="474505"/>
                  <a:pt x="4000036" y="473574"/>
                </a:cubicBezTo>
                <a:cubicBezTo>
                  <a:pt x="3998570" y="472642"/>
                  <a:pt x="3997296" y="471835"/>
                  <a:pt x="3996214" y="471152"/>
                </a:cubicBezTo>
                <a:cubicBezTo>
                  <a:pt x="4000794" y="466539"/>
                  <a:pt x="4005115" y="461236"/>
                  <a:pt x="4009176" y="455243"/>
                </a:cubicBezTo>
                <a:cubicBezTo>
                  <a:pt x="4013236" y="449249"/>
                  <a:pt x="4016698" y="443086"/>
                  <a:pt x="4019559" y="436753"/>
                </a:cubicBezTo>
                <a:close/>
                <a:moveTo>
                  <a:pt x="2038455" y="436567"/>
                </a:moveTo>
                <a:cubicBezTo>
                  <a:pt x="2043096" y="441541"/>
                  <a:pt x="2048608" y="446074"/>
                  <a:pt x="2054991" y="450166"/>
                </a:cubicBezTo>
                <a:cubicBezTo>
                  <a:pt x="2061374" y="454258"/>
                  <a:pt x="2068470" y="457932"/>
                  <a:pt x="2076278" y="461186"/>
                </a:cubicBezTo>
                <a:cubicBezTo>
                  <a:pt x="2084196" y="457932"/>
                  <a:pt x="2091480" y="454258"/>
                  <a:pt x="2098131" y="450166"/>
                </a:cubicBezTo>
                <a:cubicBezTo>
                  <a:pt x="2104782" y="446074"/>
                  <a:pt x="2110528" y="441541"/>
                  <a:pt x="2115369" y="436567"/>
                </a:cubicBezTo>
                <a:close/>
                <a:moveTo>
                  <a:pt x="4078014" y="435667"/>
                </a:moveTo>
                <a:cubicBezTo>
                  <a:pt x="4082214" y="441483"/>
                  <a:pt x="4086392" y="447593"/>
                  <a:pt x="4090547" y="453998"/>
                </a:cubicBezTo>
                <a:cubicBezTo>
                  <a:pt x="4094702" y="460402"/>
                  <a:pt x="4098065" y="465879"/>
                  <a:pt x="4100636" y="470428"/>
                </a:cubicBezTo>
                <a:lnTo>
                  <a:pt x="4092673" y="474230"/>
                </a:lnTo>
                <a:cubicBezTo>
                  <a:pt x="4090192" y="469576"/>
                  <a:pt x="4086920" y="463948"/>
                  <a:pt x="4082855" y="457347"/>
                </a:cubicBezTo>
                <a:cubicBezTo>
                  <a:pt x="4078791" y="450746"/>
                  <a:pt x="4074704" y="444485"/>
                  <a:pt x="4070594" y="438563"/>
                </a:cubicBezTo>
                <a:close/>
                <a:moveTo>
                  <a:pt x="3797046" y="421195"/>
                </a:moveTo>
                <a:lnTo>
                  <a:pt x="3805914" y="421195"/>
                </a:lnTo>
                <a:cubicBezTo>
                  <a:pt x="3804117" y="434059"/>
                  <a:pt x="3800511" y="444949"/>
                  <a:pt x="3795095" y="453865"/>
                </a:cubicBezTo>
                <a:cubicBezTo>
                  <a:pt x="3789680" y="462781"/>
                  <a:pt x="3781287" y="469997"/>
                  <a:pt x="3769920" y="475515"/>
                </a:cubicBezTo>
                <a:cubicBezTo>
                  <a:pt x="3758552" y="481032"/>
                  <a:pt x="3743042" y="485125"/>
                  <a:pt x="3723389" y="487794"/>
                </a:cubicBezTo>
                <a:cubicBezTo>
                  <a:pt x="3723004" y="486739"/>
                  <a:pt x="3722461" y="485547"/>
                  <a:pt x="3721760" y="484220"/>
                </a:cubicBezTo>
                <a:cubicBezTo>
                  <a:pt x="3721059" y="482893"/>
                  <a:pt x="3720335" y="481792"/>
                  <a:pt x="3719588" y="480917"/>
                </a:cubicBezTo>
                <a:cubicBezTo>
                  <a:pt x="3738454" y="478367"/>
                  <a:pt x="3753246" y="474600"/>
                  <a:pt x="3763961" y="469616"/>
                </a:cubicBezTo>
                <a:cubicBezTo>
                  <a:pt x="3774676" y="464633"/>
                  <a:pt x="3782496" y="458171"/>
                  <a:pt x="3787421" y="450232"/>
                </a:cubicBezTo>
                <a:cubicBezTo>
                  <a:pt x="3792345" y="442292"/>
                  <a:pt x="3795553" y="432614"/>
                  <a:pt x="3797046" y="421195"/>
                </a:cubicBezTo>
                <a:close/>
                <a:moveTo>
                  <a:pt x="3969067" y="421195"/>
                </a:moveTo>
                <a:lnTo>
                  <a:pt x="3976125" y="426252"/>
                </a:lnTo>
                <a:cubicBezTo>
                  <a:pt x="3971959" y="435987"/>
                  <a:pt x="3967397" y="446073"/>
                  <a:pt x="3962439" y="456508"/>
                </a:cubicBezTo>
                <a:cubicBezTo>
                  <a:pt x="3957481" y="466943"/>
                  <a:pt x="3952693" y="476345"/>
                  <a:pt x="3948074" y="484715"/>
                </a:cubicBezTo>
                <a:lnTo>
                  <a:pt x="3940473" y="479662"/>
                </a:lnTo>
                <a:cubicBezTo>
                  <a:pt x="3943293" y="474923"/>
                  <a:pt x="3946381" y="469293"/>
                  <a:pt x="3949736" y="462771"/>
                </a:cubicBezTo>
                <a:cubicBezTo>
                  <a:pt x="3953092" y="456249"/>
                  <a:pt x="3956448" y="449386"/>
                  <a:pt x="3959804" y="442181"/>
                </a:cubicBezTo>
                <a:cubicBezTo>
                  <a:pt x="3963160" y="434977"/>
                  <a:pt x="3966248" y="427982"/>
                  <a:pt x="3969067" y="421195"/>
                </a:cubicBezTo>
                <a:close/>
                <a:moveTo>
                  <a:pt x="699706" y="420110"/>
                </a:moveTo>
                <a:lnTo>
                  <a:pt x="705860" y="425901"/>
                </a:lnTo>
                <a:cubicBezTo>
                  <a:pt x="700932" y="435651"/>
                  <a:pt x="695495" y="445831"/>
                  <a:pt x="689549" y="456440"/>
                </a:cubicBezTo>
                <a:cubicBezTo>
                  <a:pt x="683603" y="467050"/>
                  <a:pt x="677940" y="476596"/>
                  <a:pt x="672560" y="485080"/>
                </a:cubicBezTo>
                <a:lnTo>
                  <a:pt x="665140" y="479108"/>
                </a:lnTo>
                <a:cubicBezTo>
                  <a:pt x="670291" y="471752"/>
                  <a:pt x="676006" y="462710"/>
                  <a:pt x="682288" y="451984"/>
                </a:cubicBezTo>
                <a:cubicBezTo>
                  <a:pt x="688569" y="441257"/>
                  <a:pt x="694375" y="430633"/>
                  <a:pt x="699706" y="420110"/>
                </a:cubicBezTo>
                <a:close/>
                <a:moveTo>
                  <a:pt x="3091976" y="415947"/>
                </a:moveTo>
                <a:lnTo>
                  <a:pt x="3091976" y="448885"/>
                </a:lnTo>
                <a:cubicBezTo>
                  <a:pt x="3097606" y="447984"/>
                  <a:pt x="3103495" y="447026"/>
                  <a:pt x="3109644" y="446012"/>
                </a:cubicBezTo>
                <a:cubicBezTo>
                  <a:pt x="3115794" y="444997"/>
                  <a:pt x="3122090" y="443904"/>
                  <a:pt x="3128534" y="442732"/>
                </a:cubicBezTo>
                <a:lnTo>
                  <a:pt x="3128534" y="415947"/>
                </a:lnTo>
                <a:close/>
                <a:moveTo>
                  <a:pt x="3597811" y="408165"/>
                </a:moveTo>
                <a:lnTo>
                  <a:pt x="3606679" y="408165"/>
                </a:lnTo>
                <a:lnTo>
                  <a:pt x="3606679" y="425901"/>
                </a:lnTo>
                <a:cubicBezTo>
                  <a:pt x="3606973" y="432261"/>
                  <a:pt x="3605802" y="439066"/>
                  <a:pt x="3603167" y="446317"/>
                </a:cubicBezTo>
                <a:cubicBezTo>
                  <a:pt x="3600532" y="453569"/>
                  <a:pt x="3594669" y="460750"/>
                  <a:pt x="3585579" y="467860"/>
                </a:cubicBezTo>
                <a:cubicBezTo>
                  <a:pt x="3576488" y="474971"/>
                  <a:pt x="3562408" y="481495"/>
                  <a:pt x="3543338" y="487432"/>
                </a:cubicBezTo>
                <a:cubicBezTo>
                  <a:pt x="3542659" y="486380"/>
                  <a:pt x="3541800" y="485181"/>
                  <a:pt x="3540759" y="483835"/>
                </a:cubicBezTo>
                <a:cubicBezTo>
                  <a:pt x="3539718" y="482489"/>
                  <a:pt x="3538768" y="481336"/>
                  <a:pt x="3537908" y="480374"/>
                </a:cubicBezTo>
                <a:cubicBezTo>
                  <a:pt x="3556253" y="475101"/>
                  <a:pt x="3569714" y="469279"/>
                  <a:pt x="3578293" y="462907"/>
                </a:cubicBezTo>
                <a:cubicBezTo>
                  <a:pt x="3586871" y="456535"/>
                  <a:pt x="3592343" y="450122"/>
                  <a:pt x="3594708" y="443670"/>
                </a:cubicBezTo>
                <a:cubicBezTo>
                  <a:pt x="3597073" y="437217"/>
                  <a:pt x="3598107" y="431234"/>
                  <a:pt x="3597811" y="425720"/>
                </a:cubicBezTo>
                <a:close/>
                <a:moveTo>
                  <a:pt x="3743658" y="407441"/>
                </a:moveTo>
                <a:lnTo>
                  <a:pt x="3856406" y="407441"/>
                </a:lnTo>
                <a:lnTo>
                  <a:pt x="3856406" y="457029"/>
                </a:lnTo>
                <a:lnTo>
                  <a:pt x="3847538" y="457029"/>
                </a:lnTo>
                <a:lnTo>
                  <a:pt x="3847538" y="415585"/>
                </a:lnTo>
                <a:lnTo>
                  <a:pt x="3752164" y="415585"/>
                </a:lnTo>
                <a:lnTo>
                  <a:pt x="3752164" y="457933"/>
                </a:lnTo>
                <a:lnTo>
                  <a:pt x="3743658" y="457933"/>
                </a:lnTo>
                <a:close/>
                <a:moveTo>
                  <a:pt x="1445476" y="405264"/>
                </a:moveTo>
                <a:lnTo>
                  <a:pt x="1451810" y="411601"/>
                </a:lnTo>
                <a:cubicBezTo>
                  <a:pt x="1447625" y="412775"/>
                  <a:pt x="1443010" y="413869"/>
                  <a:pt x="1437965" y="414883"/>
                </a:cubicBezTo>
                <a:cubicBezTo>
                  <a:pt x="1432921" y="415898"/>
                  <a:pt x="1427582" y="416856"/>
                  <a:pt x="1421949" y="417757"/>
                </a:cubicBezTo>
                <a:lnTo>
                  <a:pt x="1421949" y="436228"/>
                </a:lnTo>
                <a:lnTo>
                  <a:pt x="1476061" y="436228"/>
                </a:lnTo>
                <a:lnTo>
                  <a:pt x="1476061" y="443806"/>
                </a:lnTo>
                <a:lnTo>
                  <a:pt x="1431903" y="443806"/>
                </a:lnTo>
                <a:cubicBezTo>
                  <a:pt x="1441279" y="449477"/>
                  <a:pt x="1450532" y="455373"/>
                  <a:pt x="1459660" y="461496"/>
                </a:cubicBezTo>
                <a:cubicBezTo>
                  <a:pt x="1468788" y="467619"/>
                  <a:pt x="1476366" y="473064"/>
                  <a:pt x="1482395" y="477829"/>
                </a:cubicBezTo>
                <a:lnTo>
                  <a:pt x="1476604" y="483983"/>
                </a:lnTo>
                <a:cubicBezTo>
                  <a:pt x="1470334" y="478712"/>
                  <a:pt x="1462197" y="472649"/>
                  <a:pt x="1452195" y="465795"/>
                </a:cubicBezTo>
                <a:cubicBezTo>
                  <a:pt x="1442192" y="458940"/>
                  <a:pt x="1432110" y="452515"/>
                  <a:pt x="1421949" y="446521"/>
                </a:cubicBezTo>
                <a:lnTo>
                  <a:pt x="1421949" y="487602"/>
                </a:lnTo>
                <a:lnTo>
                  <a:pt x="1413443" y="487602"/>
                </a:lnTo>
                <a:lnTo>
                  <a:pt x="1413443" y="447245"/>
                </a:lnTo>
                <a:cubicBezTo>
                  <a:pt x="1405307" y="455592"/>
                  <a:pt x="1395700" y="463148"/>
                  <a:pt x="1384623" y="469912"/>
                </a:cubicBezTo>
                <a:cubicBezTo>
                  <a:pt x="1373546" y="476676"/>
                  <a:pt x="1362582" y="481969"/>
                  <a:pt x="1351731" y="485792"/>
                </a:cubicBezTo>
                <a:cubicBezTo>
                  <a:pt x="1350969" y="484672"/>
                  <a:pt x="1350049" y="483474"/>
                  <a:pt x="1348971" y="482195"/>
                </a:cubicBezTo>
                <a:cubicBezTo>
                  <a:pt x="1347893" y="480917"/>
                  <a:pt x="1346882" y="479764"/>
                  <a:pt x="1345940" y="478734"/>
                </a:cubicBezTo>
                <a:cubicBezTo>
                  <a:pt x="1356704" y="475447"/>
                  <a:pt x="1367525" y="470711"/>
                  <a:pt x="1378402" y="464528"/>
                </a:cubicBezTo>
                <a:cubicBezTo>
                  <a:pt x="1389279" y="458344"/>
                  <a:pt x="1398607" y="451437"/>
                  <a:pt x="1406385" y="443806"/>
                </a:cubicBezTo>
                <a:lnTo>
                  <a:pt x="1360599" y="443806"/>
                </a:lnTo>
                <a:lnTo>
                  <a:pt x="1360599" y="436228"/>
                </a:lnTo>
                <a:lnTo>
                  <a:pt x="1413443" y="436228"/>
                </a:lnTo>
                <a:lnTo>
                  <a:pt x="1413443" y="419024"/>
                </a:lnTo>
                <a:cubicBezTo>
                  <a:pt x="1407724" y="419665"/>
                  <a:pt x="1402015" y="420283"/>
                  <a:pt x="1396319" y="420879"/>
                </a:cubicBezTo>
                <a:cubicBezTo>
                  <a:pt x="1390622" y="421474"/>
                  <a:pt x="1385049" y="422002"/>
                  <a:pt x="1379601" y="422462"/>
                </a:cubicBezTo>
                <a:cubicBezTo>
                  <a:pt x="1379416" y="421512"/>
                  <a:pt x="1379107" y="420426"/>
                  <a:pt x="1378673" y="419205"/>
                </a:cubicBezTo>
                <a:cubicBezTo>
                  <a:pt x="1378240" y="417983"/>
                  <a:pt x="1377704" y="416897"/>
                  <a:pt x="1377067" y="415947"/>
                </a:cubicBezTo>
                <a:cubicBezTo>
                  <a:pt x="1385258" y="415158"/>
                  <a:pt x="1393610" y="414221"/>
                  <a:pt x="1402122" y="413137"/>
                </a:cubicBezTo>
                <a:cubicBezTo>
                  <a:pt x="1410635" y="412053"/>
                  <a:pt x="1418665" y="410848"/>
                  <a:pt x="1426212" y="409522"/>
                </a:cubicBezTo>
                <a:cubicBezTo>
                  <a:pt x="1433759" y="408197"/>
                  <a:pt x="1440181" y="406777"/>
                  <a:pt x="1445476" y="405264"/>
                </a:cubicBezTo>
                <a:close/>
                <a:moveTo>
                  <a:pt x="2720348" y="399829"/>
                </a:moveTo>
                <a:lnTo>
                  <a:pt x="2720348" y="440571"/>
                </a:lnTo>
                <a:lnTo>
                  <a:pt x="2755660" y="440571"/>
                </a:lnTo>
                <a:lnTo>
                  <a:pt x="2755660" y="399829"/>
                </a:lnTo>
                <a:close/>
                <a:moveTo>
                  <a:pt x="4019378" y="397838"/>
                </a:moveTo>
                <a:lnTo>
                  <a:pt x="4019378" y="417406"/>
                </a:lnTo>
                <a:lnTo>
                  <a:pt x="4082358" y="417406"/>
                </a:lnTo>
                <a:lnTo>
                  <a:pt x="4082358" y="397838"/>
                </a:lnTo>
                <a:close/>
                <a:moveTo>
                  <a:pt x="243278" y="397307"/>
                </a:moveTo>
                <a:lnTo>
                  <a:pt x="243278" y="456124"/>
                </a:lnTo>
                <a:lnTo>
                  <a:pt x="269338" y="456124"/>
                </a:lnTo>
                <a:lnTo>
                  <a:pt x="269338" y="397307"/>
                </a:lnTo>
                <a:close/>
                <a:moveTo>
                  <a:pt x="2033568" y="392952"/>
                </a:moveTo>
                <a:lnTo>
                  <a:pt x="2033568" y="408177"/>
                </a:lnTo>
                <a:lnTo>
                  <a:pt x="2123513" y="408177"/>
                </a:lnTo>
                <a:lnTo>
                  <a:pt x="2123513" y="392952"/>
                </a:lnTo>
                <a:close/>
                <a:moveTo>
                  <a:pt x="2712407" y="392070"/>
                </a:moveTo>
                <a:lnTo>
                  <a:pt x="2763782" y="392070"/>
                </a:lnTo>
                <a:lnTo>
                  <a:pt x="2763782" y="448511"/>
                </a:lnTo>
                <a:lnTo>
                  <a:pt x="2720348" y="448511"/>
                </a:lnTo>
                <a:lnTo>
                  <a:pt x="2720348" y="461546"/>
                </a:lnTo>
                <a:lnTo>
                  <a:pt x="2712407" y="461546"/>
                </a:lnTo>
                <a:close/>
                <a:moveTo>
                  <a:pt x="3396472" y="391697"/>
                </a:moveTo>
                <a:lnTo>
                  <a:pt x="3404978" y="391697"/>
                </a:lnTo>
                <a:lnTo>
                  <a:pt x="3404978" y="467706"/>
                </a:lnTo>
                <a:cubicBezTo>
                  <a:pt x="3404902" y="470187"/>
                  <a:pt x="3405370" y="471876"/>
                  <a:pt x="3406380" y="472773"/>
                </a:cubicBezTo>
                <a:cubicBezTo>
                  <a:pt x="3407391" y="473671"/>
                  <a:pt x="3409397" y="474093"/>
                  <a:pt x="3412398" y="474040"/>
                </a:cubicBezTo>
                <a:lnTo>
                  <a:pt x="3434658" y="474040"/>
                </a:lnTo>
                <a:cubicBezTo>
                  <a:pt x="3436618" y="474135"/>
                  <a:pt x="3438106" y="473483"/>
                  <a:pt x="3439122" y="472083"/>
                </a:cubicBezTo>
                <a:cubicBezTo>
                  <a:pt x="3440137" y="470683"/>
                  <a:pt x="3440861" y="467966"/>
                  <a:pt x="3441293" y="463932"/>
                </a:cubicBezTo>
                <a:cubicBezTo>
                  <a:pt x="3441726" y="459898"/>
                  <a:pt x="3442047" y="453978"/>
                  <a:pt x="3442259" y="446170"/>
                </a:cubicBezTo>
                <a:cubicBezTo>
                  <a:pt x="3443307" y="446996"/>
                  <a:pt x="3444558" y="447742"/>
                  <a:pt x="3446014" y="448410"/>
                </a:cubicBezTo>
                <a:cubicBezTo>
                  <a:pt x="3447469" y="449077"/>
                  <a:pt x="3448811" y="449597"/>
                  <a:pt x="3450040" y="449971"/>
                </a:cubicBezTo>
                <a:cubicBezTo>
                  <a:pt x="3449750" y="462397"/>
                  <a:pt x="3448612" y="470933"/>
                  <a:pt x="3446625" y="475578"/>
                </a:cubicBezTo>
                <a:cubicBezTo>
                  <a:pt x="3444638" y="480224"/>
                  <a:pt x="3440830" y="482425"/>
                  <a:pt x="3435201" y="482184"/>
                </a:cubicBezTo>
                <a:lnTo>
                  <a:pt x="3411674" y="482184"/>
                </a:lnTo>
                <a:cubicBezTo>
                  <a:pt x="3405894" y="482305"/>
                  <a:pt x="3401890" y="481340"/>
                  <a:pt x="3399662" y="479288"/>
                </a:cubicBezTo>
                <a:cubicBezTo>
                  <a:pt x="3397433" y="477237"/>
                  <a:pt x="3396370" y="473377"/>
                  <a:pt x="3396472" y="467706"/>
                </a:cubicBezTo>
                <a:close/>
                <a:moveTo>
                  <a:pt x="2641646" y="380838"/>
                </a:moveTo>
                <a:lnTo>
                  <a:pt x="2679809" y="380838"/>
                </a:lnTo>
                <a:lnTo>
                  <a:pt x="2679809" y="461184"/>
                </a:lnTo>
                <a:lnTo>
                  <a:pt x="2700621" y="447075"/>
                </a:lnTo>
                <a:cubicBezTo>
                  <a:pt x="2700915" y="448304"/>
                  <a:pt x="2701323" y="449601"/>
                  <a:pt x="2701843" y="450966"/>
                </a:cubicBezTo>
                <a:cubicBezTo>
                  <a:pt x="2702363" y="452331"/>
                  <a:pt x="2702861" y="453447"/>
                  <a:pt x="2703336" y="454314"/>
                </a:cubicBezTo>
                <a:cubicBezTo>
                  <a:pt x="2693716" y="461201"/>
                  <a:pt x="2686468" y="466429"/>
                  <a:pt x="2681592" y="469998"/>
                </a:cubicBezTo>
                <a:cubicBezTo>
                  <a:pt x="2676715" y="473568"/>
                  <a:pt x="2673326" y="476141"/>
                  <a:pt x="2671424" y="477720"/>
                </a:cubicBezTo>
                <a:cubicBezTo>
                  <a:pt x="2669522" y="479298"/>
                  <a:pt x="2668223" y="480545"/>
                  <a:pt x="2667526" y="481460"/>
                </a:cubicBezTo>
                <a:cubicBezTo>
                  <a:pt x="2667013" y="480487"/>
                  <a:pt x="2666228" y="479356"/>
                  <a:pt x="2665173" y="478067"/>
                </a:cubicBezTo>
                <a:cubicBezTo>
                  <a:pt x="2664117" y="476777"/>
                  <a:pt x="2663152" y="475737"/>
                  <a:pt x="2662277" y="474945"/>
                </a:cubicBezTo>
                <a:cubicBezTo>
                  <a:pt x="2664008" y="473833"/>
                  <a:pt x="2665931" y="471850"/>
                  <a:pt x="2668046" y="468995"/>
                </a:cubicBezTo>
                <a:cubicBezTo>
                  <a:pt x="2670161" y="466141"/>
                  <a:pt x="2671315" y="462575"/>
                  <a:pt x="2671507" y="458295"/>
                </a:cubicBezTo>
                <a:lnTo>
                  <a:pt x="2671507" y="389344"/>
                </a:lnTo>
                <a:lnTo>
                  <a:pt x="2641646" y="389344"/>
                </a:lnTo>
                <a:close/>
                <a:moveTo>
                  <a:pt x="1830046" y="380646"/>
                </a:moveTo>
                <a:lnTo>
                  <a:pt x="1830046" y="428084"/>
                </a:lnTo>
                <a:lnTo>
                  <a:pt x="1881104" y="428084"/>
                </a:lnTo>
                <a:lnTo>
                  <a:pt x="1881104" y="380646"/>
                </a:lnTo>
                <a:close/>
                <a:moveTo>
                  <a:pt x="3091976" y="377942"/>
                </a:moveTo>
                <a:lnTo>
                  <a:pt x="3091976" y="407984"/>
                </a:lnTo>
                <a:lnTo>
                  <a:pt x="3128534" y="407984"/>
                </a:lnTo>
                <a:lnTo>
                  <a:pt x="3128534" y="377942"/>
                </a:lnTo>
                <a:close/>
                <a:moveTo>
                  <a:pt x="2430523" y="377219"/>
                </a:moveTo>
                <a:lnTo>
                  <a:pt x="2469070" y="377219"/>
                </a:lnTo>
                <a:lnTo>
                  <a:pt x="2469070" y="385181"/>
                </a:lnTo>
                <a:lnTo>
                  <a:pt x="2453144" y="385181"/>
                </a:lnTo>
                <a:lnTo>
                  <a:pt x="2453144" y="413956"/>
                </a:lnTo>
                <a:lnTo>
                  <a:pt x="2474318" y="413956"/>
                </a:lnTo>
                <a:lnTo>
                  <a:pt x="2474318" y="421919"/>
                </a:lnTo>
                <a:lnTo>
                  <a:pt x="2453144" y="421919"/>
                </a:lnTo>
                <a:lnTo>
                  <a:pt x="2453144" y="466448"/>
                </a:lnTo>
                <a:lnTo>
                  <a:pt x="2472871" y="454140"/>
                </a:lnTo>
                <a:cubicBezTo>
                  <a:pt x="2473244" y="455199"/>
                  <a:pt x="2473674" y="456383"/>
                  <a:pt x="2474160" y="457692"/>
                </a:cubicBezTo>
                <a:cubicBezTo>
                  <a:pt x="2474647" y="459000"/>
                  <a:pt x="2475122" y="460049"/>
                  <a:pt x="2475585" y="460837"/>
                </a:cubicBezTo>
                <a:cubicBezTo>
                  <a:pt x="2466550" y="466832"/>
                  <a:pt x="2459727" y="471389"/>
                  <a:pt x="2455115" y="474508"/>
                </a:cubicBezTo>
                <a:cubicBezTo>
                  <a:pt x="2450504" y="477627"/>
                  <a:pt x="2447300" y="479890"/>
                  <a:pt x="2445503" y="481299"/>
                </a:cubicBezTo>
                <a:cubicBezTo>
                  <a:pt x="2443707" y="482707"/>
                  <a:pt x="2442514" y="483844"/>
                  <a:pt x="2441924" y="484709"/>
                </a:cubicBezTo>
                <a:lnTo>
                  <a:pt x="2441924" y="483987"/>
                </a:lnTo>
                <a:cubicBezTo>
                  <a:pt x="2441773" y="484318"/>
                  <a:pt x="2441713" y="484559"/>
                  <a:pt x="2441743" y="484709"/>
                </a:cubicBezTo>
                <a:cubicBezTo>
                  <a:pt x="2441245" y="483754"/>
                  <a:pt x="2440522" y="482687"/>
                  <a:pt x="2439571" y="481506"/>
                </a:cubicBezTo>
                <a:cubicBezTo>
                  <a:pt x="2438621" y="480326"/>
                  <a:pt x="2437716" y="479348"/>
                  <a:pt x="2436857" y="478574"/>
                </a:cubicBezTo>
                <a:cubicBezTo>
                  <a:pt x="2438399" y="477481"/>
                  <a:pt x="2440156" y="475596"/>
                  <a:pt x="2442128" y="472919"/>
                </a:cubicBezTo>
                <a:cubicBezTo>
                  <a:pt x="2444100" y="470242"/>
                  <a:pt x="2445178" y="466818"/>
                  <a:pt x="2445362" y="462647"/>
                </a:cubicBezTo>
                <a:lnTo>
                  <a:pt x="2445362" y="421919"/>
                </a:lnTo>
                <a:lnTo>
                  <a:pt x="2423103" y="421919"/>
                </a:lnTo>
                <a:lnTo>
                  <a:pt x="2423103" y="413956"/>
                </a:lnTo>
                <a:lnTo>
                  <a:pt x="2445362" y="413956"/>
                </a:lnTo>
                <a:lnTo>
                  <a:pt x="2445362" y="385181"/>
                </a:lnTo>
                <a:lnTo>
                  <a:pt x="2430523" y="385181"/>
                </a:lnTo>
                <a:close/>
                <a:moveTo>
                  <a:pt x="664597" y="375047"/>
                </a:moveTo>
                <a:cubicBezTo>
                  <a:pt x="670347" y="377777"/>
                  <a:pt x="676312" y="380868"/>
                  <a:pt x="682491" y="384322"/>
                </a:cubicBezTo>
                <a:cubicBezTo>
                  <a:pt x="688671" y="387775"/>
                  <a:pt x="693685" y="390958"/>
                  <a:pt x="697535" y="393868"/>
                </a:cubicBezTo>
                <a:lnTo>
                  <a:pt x="692829" y="401107"/>
                </a:lnTo>
                <a:cubicBezTo>
                  <a:pt x="688916" y="398091"/>
                  <a:pt x="683894" y="394758"/>
                  <a:pt x="677763" y="391108"/>
                </a:cubicBezTo>
                <a:cubicBezTo>
                  <a:pt x="671633" y="387459"/>
                  <a:pt x="665615" y="384216"/>
                  <a:pt x="659711" y="381381"/>
                </a:cubicBezTo>
                <a:close/>
                <a:moveTo>
                  <a:pt x="3941016" y="374496"/>
                </a:moveTo>
                <a:cubicBezTo>
                  <a:pt x="3946298" y="377335"/>
                  <a:pt x="3951840" y="380490"/>
                  <a:pt x="3957643" y="383962"/>
                </a:cubicBezTo>
                <a:cubicBezTo>
                  <a:pt x="3963446" y="387434"/>
                  <a:pt x="3968219" y="390496"/>
                  <a:pt x="3971963" y="393148"/>
                </a:cubicBezTo>
                <a:lnTo>
                  <a:pt x="3966896" y="400194"/>
                </a:lnTo>
                <a:cubicBezTo>
                  <a:pt x="3963178" y="397355"/>
                  <a:pt x="3958442" y="394085"/>
                  <a:pt x="3952689" y="390385"/>
                </a:cubicBezTo>
                <a:cubicBezTo>
                  <a:pt x="3946936" y="386685"/>
                  <a:pt x="3941295" y="383321"/>
                  <a:pt x="3935768" y="380294"/>
                </a:cubicBezTo>
                <a:close/>
                <a:moveTo>
                  <a:pt x="1821744" y="372525"/>
                </a:moveTo>
                <a:lnTo>
                  <a:pt x="1889587" y="372525"/>
                </a:lnTo>
                <a:lnTo>
                  <a:pt x="1889587" y="436024"/>
                </a:lnTo>
                <a:lnTo>
                  <a:pt x="1821744" y="436024"/>
                </a:lnTo>
                <a:close/>
                <a:moveTo>
                  <a:pt x="4019378" y="371597"/>
                </a:moveTo>
                <a:lnTo>
                  <a:pt x="4019378" y="390803"/>
                </a:lnTo>
                <a:lnTo>
                  <a:pt x="4082358" y="390803"/>
                </a:lnTo>
                <a:lnTo>
                  <a:pt x="4082358" y="371597"/>
                </a:lnTo>
                <a:close/>
                <a:moveTo>
                  <a:pt x="2551233" y="371597"/>
                </a:moveTo>
                <a:lnTo>
                  <a:pt x="2551233" y="388631"/>
                </a:lnTo>
                <a:lnTo>
                  <a:pt x="2569150" y="388631"/>
                </a:lnTo>
                <a:lnTo>
                  <a:pt x="2569150" y="371597"/>
                </a:lnTo>
                <a:close/>
                <a:moveTo>
                  <a:pt x="2033568" y="371416"/>
                </a:moveTo>
                <a:lnTo>
                  <a:pt x="2033568" y="386098"/>
                </a:lnTo>
                <a:lnTo>
                  <a:pt x="2123513" y="386098"/>
                </a:lnTo>
                <a:lnTo>
                  <a:pt x="2123513" y="371416"/>
                </a:lnTo>
                <a:close/>
                <a:moveTo>
                  <a:pt x="3770261" y="371065"/>
                </a:moveTo>
                <a:lnTo>
                  <a:pt x="3771347" y="378847"/>
                </a:lnTo>
                <a:cubicBezTo>
                  <a:pt x="3762366" y="381781"/>
                  <a:pt x="3753499" y="384646"/>
                  <a:pt x="3744744" y="387444"/>
                </a:cubicBezTo>
                <a:cubicBezTo>
                  <a:pt x="3735989" y="390241"/>
                  <a:pt x="3728026" y="392745"/>
                  <a:pt x="3720855" y="394954"/>
                </a:cubicBezTo>
                <a:lnTo>
                  <a:pt x="3718322" y="386810"/>
                </a:lnTo>
                <a:cubicBezTo>
                  <a:pt x="3724954" y="384865"/>
                  <a:pt x="3732773" y="382512"/>
                  <a:pt x="3741780" y="379752"/>
                </a:cubicBezTo>
                <a:cubicBezTo>
                  <a:pt x="3750788" y="376992"/>
                  <a:pt x="3760281" y="374097"/>
                  <a:pt x="3770261" y="371065"/>
                </a:cubicBezTo>
                <a:close/>
                <a:moveTo>
                  <a:pt x="2984316" y="369256"/>
                </a:moveTo>
                <a:cubicBezTo>
                  <a:pt x="2989730" y="372370"/>
                  <a:pt x="2995008" y="376004"/>
                  <a:pt x="3000151" y="380159"/>
                </a:cubicBezTo>
                <a:cubicBezTo>
                  <a:pt x="3005294" y="384314"/>
                  <a:pt x="3009306" y="388220"/>
                  <a:pt x="3012186" y="391878"/>
                </a:cubicBezTo>
                <a:lnTo>
                  <a:pt x="3006214" y="397307"/>
                </a:lnTo>
                <a:cubicBezTo>
                  <a:pt x="3003171" y="393653"/>
                  <a:pt x="2999122" y="389694"/>
                  <a:pt x="2994066" y="385430"/>
                </a:cubicBezTo>
                <a:cubicBezTo>
                  <a:pt x="2989010" y="381166"/>
                  <a:pt x="2983829" y="377343"/>
                  <a:pt x="2978524" y="373961"/>
                </a:cubicBezTo>
                <a:close/>
                <a:moveTo>
                  <a:pt x="2962418" y="366722"/>
                </a:moveTo>
                <a:lnTo>
                  <a:pt x="2970743" y="366722"/>
                </a:lnTo>
                <a:lnTo>
                  <a:pt x="2970743" y="392601"/>
                </a:lnTo>
                <a:cubicBezTo>
                  <a:pt x="2970746" y="394223"/>
                  <a:pt x="2970739" y="395821"/>
                  <a:pt x="2970720" y="397397"/>
                </a:cubicBezTo>
                <a:cubicBezTo>
                  <a:pt x="2970701" y="398973"/>
                  <a:pt x="2970648" y="400572"/>
                  <a:pt x="2970562" y="402193"/>
                </a:cubicBezTo>
                <a:lnTo>
                  <a:pt x="3021234" y="402193"/>
                </a:lnTo>
                <a:lnTo>
                  <a:pt x="3021234" y="410337"/>
                </a:lnTo>
                <a:lnTo>
                  <a:pt x="2971828" y="410337"/>
                </a:lnTo>
                <a:cubicBezTo>
                  <a:pt x="2975964" y="426938"/>
                  <a:pt x="2982216" y="441287"/>
                  <a:pt x="2990582" y="453386"/>
                </a:cubicBezTo>
                <a:cubicBezTo>
                  <a:pt x="2998948" y="465485"/>
                  <a:pt x="3009588" y="474542"/>
                  <a:pt x="3022502" y="480555"/>
                </a:cubicBezTo>
                <a:cubicBezTo>
                  <a:pt x="3021382" y="481407"/>
                  <a:pt x="3020273" y="482463"/>
                  <a:pt x="3019176" y="483722"/>
                </a:cubicBezTo>
                <a:cubicBezTo>
                  <a:pt x="3018079" y="484982"/>
                  <a:pt x="3017196" y="486218"/>
                  <a:pt x="3016529" y="487432"/>
                </a:cubicBezTo>
                <a:cubicBezTo>
                  <a:pt x="3004785" y="481475"/>
                  <a:pt x="2994884" y="473075"/>
                  <a:pt x="2986826" y="462232"/>
                </a:cubicBezTo>
                <a:cubicBezTo>
                  <a:pt x="2978770" y="451388"/>
                  <a:pt x="2972443" y="438554"/>
                  <a:pt x="2967847" y="423729"/>
                </a:cubicBezTo>
                <a:cubicBezTo>
                  <a:pt x="2965634" y="434889"/>
                  <a:pt x="2960830" y="446004"/>
                  <a:pt x="2953437" y="457074"/>
                </a:cubicBezTo>
                <a:cubicBezTo>
                  <a:pt x="2946043" y="468143"/>
                  <a:pt x="2934680" y="478444"/>
                  <a:pt x="2919346" y="487975"/>
                </a:cubicBezTo>
                <a:cubicBezTo>
                  <a:pt x="2918588" y="487029"/>
                  <a:pt x="2917615" y="486026"/>
                  <a:pt x="2916427" y="484967"/>
                </a:cubicBezTo>
                <a:cubicBezTo>
                  <a:pt x="2915240" y="483907"/>
                  <a:pt x="2914041" y="483040"/>
                  <a:pt x="2912830" y="482365"/>
                </a:cubicBezTo>
                <a:cubicBezTo>
                  <a:pt x="2924545" y="475249"/>
                  <a:pt x="2933792" y="467643"/>
                  <a:pt x="2940573" y="459549"/>
                </a:cubicBezTo>
                <a:cubicBezTo>
                  <a:pt x="2947354" y="451454"/>
                  <a:pt x="2952326" y="443219"/>
                  <a:pt x="2955487" y="434842"/>
                </a:cubicBezTo>
                <a:cubicBezTo>
                  <a:pt x="2958648" y="426466"/>
                  <a:pt x="2960657" y="418298"/>
                  <a:pt x="2961513" y="410337"/>
                </a:cubicBezTo>
                <a:lnTo>
                  <a:pt x="2916993" y="410337"/>
                </a:lnTo>
                <a:lnTo>
                  <a:pt x="2916993" y="402193"/>
                </a:lnTo>
                <a:lnTo>
                  <a:pt x="2962237" y="402193"/>
                </a:lnTo>
                <a:cubicBezTo>
                  <a:pt x="2962324" y="400481"/>
                  <a:pt x="2962376" y="398838"/>
                  <a:pt x="2962395" y="397262"/>
                </a:cubicBezTo>
                <a:cubicBezTo>
                  <a:pt x="2962414" y="395686"/>
                  <a:pt x="2962421" y="394132"/>
                  <a:pt x="2962418" y="392601"/>
                </a:cubicBezTo>
                <a:close/>
                <a:moveTo>
                  <a:pt x="2876092" y="365998"/>
                </a:moveTo>
                <a:cubicBezTo>
                  <a:pt x="2880342" y="368901"/>
                  <a:pt x="2884104" y="371872"/>
                  <a:pt x="2887381" y="374911"/>
                </a:cubicBezTo>
                <a:cubicBezTo>
                  <a:pt x="2890658" y="377950"/>
                  <a:pt x="2893470" y="381011"/>
                  <a:pt x="2895819" y="384096"/>
                </a:cubicBezTo>
                <a:cubicBezTo>
                  <a:pt x="2899265" y="381652"/>
                  <a:pt x="2902417" y="379164"/>
                  <a:pt x="2905275" y="376630"/>
                </a:cubicBezTo>
                <a:cubicBezTo>
                  <a:pt x="2908133" y="374097"/>
                  <a:pt x="2910651" y="371518"/>
                  <a:pt x="2912830" y="368894"/>
                </a:cubicBezTo>
                <a:lnTo>
                  <a:pt x="2919888" y="373056"/>
                </a:lnTo>
                <a:cubicBezTo>
                  <a:pt x="2917246" y="376042"/>
                  <a:pt x="2914252" y="378983"/>
                  <a:pt x="2910908" y="381879"/>
                </a:cubicBezTo>
                <a:cubicBezTo>
                  <a:pt x="2907563" y="384774"/>
                  <a:pt x="2903982" y="387625"/>
                  <a:pt x="2900162" y="390430"/>
                </a:cubicBezTo>
                <a:cubicBezTo>
                  <a:pt x="2904558" y="397853"/>
                  <a:pt x="2907439" y="405447"/>
                  <a:pt x="2908804" y="413210"/>
                </a:cubicBezTo>
                <a:cubicBezTo>
                  <a:pt x="2910169" y="420973"/>
                  <a:pt x="2910787" y="428883"/>
                  <a:pt x="2910659" y="436940"/>
                </a:cubicBezTo>
                <a:cubicBezTo>
                  <a:pt x="2910723" y="447471"/>
                  <a:pt x="2910142" y="456497"/>
                  <a:pt x="2908917" y="464019"/>
                </a:cubicBezTo>
                <a:cubicBezTo>
                  <a:pt x="2907692" y="471540"/>
                  <a:pt x="2905437" y="477354"/>
                  <a:pt x="2902153" y="481460"/>
                </a:cubicBezTo>
                <a:cubicBezTo>
                  <a:pt x="2901158" y="482644"/>
                  <a:pt x="2899936" y="483624"/>
                  <a:pt x="2898488" y="484401"/>
                </a:cubicBezTo>
                <a:cubicBezTo>
                  <a:pt x="2897040" y="485178"/>
                  <a:pt x="2895366" y="485706"/>
                  <a:pt x="2893466" y="485985"/>
                </a:cubicBezTo>
                <a:cubicBezTo>
                  <a:pt x="2890733" y="486426"/>
                  <a:pt x="2887784" y="486674"/>
                  <a:pt x="2884621" y="486731"/>
                </a:cubicBezTo>
                <a:cubicBezTo>
                  <a:pt x="2881458" y="486788"/>
                  <a:pt x="2878193" y="486720"/>
                  <a:pt x="2874826" y="486527"/>
                </a:cubicBezTo>
                <a:cubicBezTo>
                  <a:pt x="2874724" y="485227"/>
                  <a:pt x="2874384" y="483847"/>
                  <a:pt x="2873808" y="482388"/>
                </a:cubicBezTo>
                <a:cubicBezTo>
                  <a:pt x="2873231" y="480929"/>
                  <a:pt x="2872484" y="479594"/>
                  <a:pt x="2871568" y="478384"/>
                </a:cubicBezTo>
                <a:cubicBezTo>
                  <a:pt x="2875678" y="478655"/>
                  <a:pt x="2879358" y="478791"/>
                  <a:pt x="2882608" y="478791"/>
                </a:cubicBezTo>
                <a:cubicBezTo>
                  <a:pt x="2885858" y="478791"/>
                  <a:pt x="2888452" y="478655"/>
                  <a:pt x="2890390" y="478384"/>
                </a:cubicBezTo>
                <a:cubicBezTo>
                  <a:pt x="2891728" y="478297"/>
                  <a:pt x="2892852" y="478018"/>
                  <a:pt x="2893760" y="477547"/>
                </a:cubicBezTo>
                <a:cubicBezTo>
                  <a:pt x="2894669" y="477075"/>
                  <a:pt x="2895476" y="476389"/>
                  <a:pt x="2896181" y="475488"/>
                </a:cubicBezTo>
                <a:cubicBezTo>
                  <a:pt x="2898504" y="472611"/>
                  <a:pt x="2900147" y="467823"/>
                  <a:pt x="2901112" y="461123"/>
                </a:cubicBezTo>
                <a:cubicBezTo>
                  <a:pt x="2902078" y="454423"/>
                  <a:pt x="2902545" y="446242"/>
                  <a:pt x="2902515" y="436578"/>
                </a:cubicBezTo>
                <a:cubicBezTo>
                  <a:pt x="2902485" y="432989"/>
                  <a:pt x="2902364" y="429309"/>
                  <a:pt x="2902153" y="425539"/>
                </a:cubicBezTo>
                <a:cubicBezTo>
                  <a:pt x="2897040" y="431443"/>
                  <a:pt x="2891204" y="437053"/>
                  <a:pt x="2884644" y="442370"/>
                </a:cubicBezTo>
                <a:cubicBezTo>
                  <a:pt x="2878084" y="447686"/>
                  <a:pt x="2871614" y="452029"/>
                  <a:pt x="2865234" y="455400"/>
                </a:cubicBezTo>
                <a:cubicBezTo>
                  <a:pt x="2864657" y="454355"/>
                  <a:pt x="2863866" y="453187"/>
                  <a:pt x="2862859" y="451893"/>
                </a:cubicBezTo>
                <a:cubicBezTo>
                  <a:pt x="2861852" y="450600"/>
                  <a:pt x="2860834" y="449477"/>
                  <a:pt x="2859805" y="448523"/>
                </a:cubicBezTo>
                <a:cubicBezTo>
                  <a:pt x="2867364" y="445273"/>
                  <a:pt x="2874912" y="440643"/>
                  <a:pt x="2882450" y="434633"/>
                </a:cubicBezTo>
                <a:cubicBezTo>
                  <a:pt x="2889986" y="428623"/>
                  <a:pt x="2896132" y="422274"/>
                  <a:pt x="2900886" y="415585"/>
                </a:cubicBezTo>
                <a:cubicBezTo>
                  <a:pt x="2900260" y="412064"/>
                  <a:pt x="2899340" y="408610"/>
                  <a:pt x="2898126" y="405224"/>
                </a:cubicBezTo>
                <a:cubicBezTo>
                  <a:pt x="2896912" y="401839"/>
                  <a:pt x="2895359" y="398476"/>
                  <a:pt x="2893466" y="395135"/>
                </a:cubicBezTo>
                <a:cubicBezTo>
                  <a:pt x="2889025" y="397951"/>
                  <a:pt x="2884470" y="400644"/>
                  <a:pt x="2879802" y="403211"/>
                </a:cubicBezTo>
                <a:cubicBezTo>
                  <a:pt x="2875135" y="405779"/>
                  <a:pt x="2870399" y="408154"/>
                  <a:pt x="2865596" y="410337"/>
                </a:cubicBezTo>
                <a:cubicBezTo>
                  <a:pt x="2864929" y="409489"/>
                  <a:pt x="2864092" y="408561"/>
                  <a:pt x="2863085" y="407555"/>
                </a:cubicBezTo>
                <a:cubicBezTo>
                  <a:pt x="2862078" y="406548"/>
                  <a:pt x="2861106" y="405666"/>
                  <a:pt x="2860167" y="404908"/>
                </a:cubicBezTo>
                <a:cubicBezTo>
                  <a:pt x="2865170" y="402638"/>
                  <a:pt x="2870139" y="400165"/>
                  <a:pt x="2875075" y="397488"/>
                </a:cubicBezTo>
                <a:cubicBezTo>
                  <a:pt x="2880010" y="394811"/>
                  <a:pt x="2884753" y="391976"/>
                  <a:pt x="2889304" y="388982"/>
                </a:cubicBezTo>
                <a:cubicBezTo>
                  <a:pt x="2886966" y="385811"/>
                  <a:pt x="2884222" y="382697"/>
                  <a:pt x="2881069" y="379639"/>
                </a:cubicBezTo>
                <a:cubicBezTo>
                  <a:pt x="2877918" y="376581"/>
                  <a:pt x="2874268" y="373603"/>
                  <a:pt x="2870120" y="370703"/>
                </a:cubicBezTo>
                <a:close/>
                <a:moveTo>
                  <a:pt x="2025063" y="364381"/>
                </a:moveTo>
                <a:lnTo>
                  <a:pt x="2132381" y="364381"/>
                </a:lnTo>
                <a:lnTo>
                  <a:pt x="2132381" y="415212"/>
                </a:lnTo>
                <a:lnTo>
                  <a:pt x="2055104" y="415212"/>
                </a:lnTo>
                <a:cubicBezTo>
                  <a:pt x="2053645" y="417584"/>
                  <a:pt x="2052039" y="419955"/>
                  <a:pt x="2050286" y="422327"/>
                </a:cubicBezTo>
                <a:cubicBezTo>
                  <a:pt x="2048533" y="424698"/>
                  <a:pt x="2046700" y="426979"/>
                  <a:pt x="2044789" y="429170"/>
                </a:cubicBezTo>
                <a:lnTo>
                  <a:pt x="2122246" y="429170"/>
                </a:lnTo>
                <a:lnTo>
                  <a:pt x="2124056" y="428626"/>
                </a:lnTo>
                <a:lnTo>
                  <a:pt x="2129485" y="432598"/>
                </a:lnTo>
                <a:cubicBezTo>
                  <a:pt x="2124463" y="439361"/>
                  <a:pt x="2118310" y="445414"/>
                  <a:pt x="2111026" y="450756"/>
                </a:cubicBezTo>
                <a:cubicBezTo>
                  <a:pt x="2103741" y="456099"/>
                  <a:pt x="2095598" y="460843"/>
                  <a:pt x="2086594" y="464988"/>
                </a:cubicBezTo>
                <a:cubicBezTo>
                  <a:pt x="2097057" y="468510"/>
                  <a:pt x="2108255" y="471376"/>
                  <a:pt x="2120188" y="473586"/>
                </a:cubicBezTo>
                <a:cubicBezTo>
                  <a:pt x="2132121" y="475796"/>
                  <a:pt x="2144449" y="477395"/>
                  <a:pt x="2157174" y="478384"/>
                </a:cubicBezTo>
                <a:cubicBezTo>
                  <a:pt x="2156171" y="479518"/>
                  <a:pt x="2155236" y="480823"/>
                  <a:pt x="2154369" y="482297"/>
                </a:cubicBezTo>
                <a:cubicBezTo>
                  <a:pt x="2153502" y="483771"/>
                  <a:pt x="2152748" y="485121"/>
                  <a:pt x="2152107" y="486346"/>
                </a:cubicBezTo>
                <a:cubicBezTo>
                  <a:pt x="2138372" y="485095"/>
                  <a:pt x="2125078" y="483074"/>
                  <a:pt x="2112225" y="480284"/>
                </a:cubicBezTo>
                <a:cubicBezTo>
                  <a:pt x="2099372" y="477493"/>
                  <a:pt x="2087390" y="473843"/>
                  <a:pt x="2076278" y="469332"/>
                </a:cubicBezTo>
                <a:cubicBezTo>
                  <a:pt x="2063663" y="474190"/>
                  <a:pt x="2050437" y="478096"/>
                  <a:pt x="2036600" y="481053"/>
                </a:cubicBezTo>
                <a:cubicBezTo>
                  <a:pt x="2022763" y="484009"/>
                  <a:pt x="2009084" y="486196"/>
                  <a:pt x="1995564" y="487613"/>
                </a:cubicBezTo>
                <a:cubicBezTo>
                  <a:pt x="1995266" y="486301"/>
                  <a:pt x="1994776" y="484899"/>
                  <a:pt x="1994093" y="483406"/>
                </a:cubicBezTo>
                <a:cubicBezTo>
                  <a:pt x="1993411" y="481913"/>
                  <a:pt x="1992695" y="480601"/>
                  <a:pt x="1991944" y="479469"/>
                </a:cubicBezTo>
                <a:cubicBezTo>
                  <a:pt x="2004360" y="478406"/>
                  <a:pt x="2016900" y="476686"/>
                  <a:pt x="2029564" y="474310"/>
                </a:cubicBezTo>
                <a:cubicBezTo>
                  <a:pt x="2042229" y="471935"/>
                  <a:pt x="2054362" y="468767"/>
                  <a:pt x="2065963" y="464807"/>
                </a:cubicBezTo>
                <a:cubicBezTo>
                  <a:pt x="2059421" y="461639"/>
                  <a:pt x="2053366" y="458109"/>
                  <a:pt x="2047798" y="454217"/>
                </a:cubicBezTo>
                <a:cubicBezTo>
                  <a:pt x="2042229" y="450325"/>
                  <a:pt x="2037305" y="446071"/>
                  <a:pt x="2033025" y="441455"/>
                </a:cubicBezTo>
                <a:cubicBezTo>
                  <a:pt x="2029210" y="444902"/>
                  <a:pt x="2025304" y="448145"/>
                  <a:pt x="2021307" y="451185"/>
                </a:cubicBezTo>
                <a:cubicBezTo>
                  <a:pt x="2017311" y="454224"/>
                  <a:pt x="2013314" y="457015"/>
                  <a:pt x="2009318" y="459557"/>
                </a:cubicBezTo>
                <a:cubicBezTo>
                  <a:pt x="2008628" y="458765"/>
                  <a:pt x="2007655" y="457769"/>
                  <a:pt x="2006400" y="456570"/>
                </a:cubicBezTo>
                <a:cubicBezTo>
                  <a:pt x="2005144" y="455371"/>
                  <a:pt x="2003945" y="454375"/>
                  <a:pt x="2002803" y="453583"/>
                </a:cubicBezTo>
                <a:cubicBezTo>
                  <a:pt x="2011075" y="448908"/>
                  <a:pt x="2018962" y="443284"/>
                  <a:pt x="2026465" y="436711"/>
                </a:cubicBezTo>
                <a:cubicBezTo>
                  <a:pt x="2033968" y="430138"/>
                  <a:pt x="2040317" y="422972"/>
                  <a:pt x="2045513" y="415212"/>
                </a:cubicBezTo>
                <a:lnTo>
                  <a:pt x="2025063" y="415212"/>
                </a:lnTo>
                <a:close/>
                <a:moveTo>
                  <a:pt x="2704263" y="362752"/>
                </a:moveTo>
                <a:lnTo>
                  <a:pt x="2774106" y="362752"/>
                </a:lnTo>
                <a:lnTo>
                  <a:pt x="2774106" y="370692"/>
                </a:lnTo>
                <a:lnTo>
                  <a:pt x="2704263" y="370692"/>
                </a:lnTo>
                <a:close/>
                <a:moveTo>
                  <a:pt x="709841" y="358397"/>
                </a:moveTo>
                <a:lnTo>
                  <a:pt x="819693" y="358397"/>
                </a:lnTo>
                <a:lnTo>
                  <a:pt x="819693" y="366722"/>
                </a:lnTo>
                <a:lnTo>
                  <a:pt x="768658" y="366722"/>
                </a:lnTo>
                <a:lnTo>
                  <a:pt x="768658" y="412509"/>
                </a:lnTo>
                <a:lnTo>
                  <a:pt x="813178" y="412509"/>
                </a:lnTo>
                <a:lnTo>
                  <a:pt x="813178" y="420834"/>
                </a:lnTo>
                <a:lnTo>
                  <a:pt x="768658" y="420834"/>
                </a:lnTo>
                <a:lnTo>
                  <a:pt x="768658" y="473135"/>
                </a:lnTo>
                <a:lnTo>
                  <a:pt x="823855" y="473135"/>
                </a:lnTo>
                <a:lnTo>
                  <a:pt x="823855" y="481460"/>
                </a:lnTo>
                <a:lnTo>
                  <a:pt x="704050" y="481460"/>
                </a:lnTo>
                <a:lnTo>
                  <a:pt x="704050" y="473135"/>
                </a:lnTo>
                <a:lnTo>
                  <a:pt x="759609" y="473135"/>
                </a:lnTo>
                <a:lnTo>
                  <a:pt x="759609" y="420834"/>
                </a:lnTo>
                <a:lnTo>
                  <a:pt x="716718" y="420834"/>
                </a:lnTo>
                <a:lnTo>
                  <a:pt x="716718" y="412509"/>
                </a:lnTo>
                <a:lnTo>
                  <a:pt x="759609" y="412509"/>
                </a:lnTo>
                <a:lnTo>
                  <a:pt x="759609" y="366722"/>
                </a:lnTo>
                <a:lnTo>
                  <a:pt x="709841" y="366722"/>
                </a:lnTo>
                <a:close/>
                <a:moveTo>
                  <a:pt x="1182129" y="357854"/>
                </a:moveTo>
                <a:lnTo>
                  <a:pt x="1182129" y="386629"/>
                </a:lnTo>
                <a:lnTo>
                  <a:pt x="1197150" y="386629"/>
                </a:lnTo>
                <a:cubicBezTo>
                  <a:pt x="1208762" y="377761"/>
                  <a:pt x="1219560" y="368170"/>
                  <a:pt x="1229544" y="357854"/>
                </a:cubicBezTo>
                <a:close/>
                <a:moveTo>
                  <a:pt x="3170520" y="353149"/>
                </a:moveTo>
                <a:cubicBezTo>
                  <a:pt x="3172752" y="367838"/>
                  <a:pt x="3175617" y="381668"/>
                  <a:pt x="3179116" y="394637"/>
                </a:cubicBezTo>
                <a:cubicBezTo>
                  <a:pt x="3182615" y="407607"/>
                  <a:pt x="3186928" y="419537"/>
                  <a:pt x="3192056" y="430425"/>
                </a:cubicBezTo>
                <a:cubicBezTo>
                  <a:pt x="3197877" y="419831"/>
                  <a:pt x="3202975" y="408082"/>
                  <a:pt x="3207348" y="395180"/>
                </a:cubicBezTo>
                <a:cubicBezTo>
                  <a:pt x="3211722" y="382278"/>
                  <a:pt x="3215190" y="368268"/>
                  <a:pt x="3217754" y="353149"/>
                </a:cubicBezTo>
                <a:close/>
                <a:moveTo>
                  <a:pt x="2551233" y="346622"/>
                </a:moveTo>
                <a:lnTo>
                  <a:pt x="2551233" y="364200"/>
                </a:lnTo>
                <a:lnTo>
                  <a:pt x="2569150" y="364200"/>
                </a:lnTo>
                <a:lnTo>
                  <a:pt x="2569150" y="346622"/>
                </a:lnTo>
                <a:close/>
                <a:moveTo>
                  <a:pt x="4046162" y="344455"/>
                </a:moveTo>
                <a:lnTo>
                  <a:pt x="4055392" y="346810"/>
                </a:lnTo>
                <a:cubicBezTo>
                  <a:pt x="4054299" y="349742"/>
                  <a:pt x="4053183" y="352708"/>
                  <a:pt x="4052044" y="355708"/>
                </a:cubicBezTo>
                <a:cubicBezTo>
                  <a:pt x="4050906" y="358709"/>
                  <a:pt x="4049790" y="361539"/>
                  <a:pt x="4048696" y="364200"/>
                </a:cubicBezTo>
                <a:lnTo>
                  <a:pt x="4090682" y="364200"/>
                </a:lnTo>
                <a:lnTo>
                  <a:pt x="4090682" y="424804"/>
                </a:lnTo>
                <a:lnTo>
                  <a:pt x="4054306" y="424804"/>
                </a:lnTo>
                <a:lnTo>
                  <a:pt x="4054306" y="477127"/>
                </a:lnTo>
                <a:cubicBezTo>
                  <a:pt x="4054344" y="479706"/>
                  <a:pt x="4053998" y="481687"/>
                  <a:pt x="4053266" y="483067"/>
                </a:cubicBezTo>
                <a:cubicBezTo>
                  <a:pt x="4052534" y="484448"/>
                  <a:pt x="4051192" y="485478"/>
                  <a:pt x="4049239" y="486158"/>
                </a:cubicBezTo>
                <a:cubicBezTo>
                  <a:pt x="4047196" y="486854"/>
                  <a:pt x="4044225" y="487267"/>
                  <a:pt x="4040326" y="487399"/>
                </a:cubicBezTo>
                <a:cubicBezTo>
                  <a:pt x="4036428" y="487530"/>
                  <a:pt x="4031376" y="487538"/>
                  <a:pt x="4025170" y="487421"/>
                </a:cubicBezTo>
                <a:cubicBezTo>
                  <a:pt x="4024887" y="486305"/>
                  <a:pt x="4024502" y="485064"/>
                  <a:pt x="4024016" y="483700"/>
                </a:cubicBezTo>
                <a:cubicBezTo>
                  <a:pt x="4023529" y="482335"/>
                  <a:pt x="4023009" y="481049"/>
                  <a:pt x="4022455" y="479843"/>
                </a:cubicBezTo>
                <a:cubicBezTo>
                  <a:pt x="4027518" y="480008"/>
                  <a:pt x="4031870" y="480084"/>
                  <a:pt x="4035508" y="480069"/>
                </a:cubicBezTo>
                <a:cubicBezTo>
                  <a:pt x="4039146" y="480054"/>
                  <a:pt x="4041552" y="480039"/>
                  <a:pt x="4042724" y="480024"/>
                </a:cubicBezTo>
                <a:cubicBezTo>
                  <a:pt x="4043968" y="479948"/>
                  <a:pt x="4044828" y="479692"/>
                  <a:pt x="4045303" y="479254"/>
                </a:cubicBezTo>
                <a:cubicBezTo>
                  <a:pt x="4045778" y="478817"/>
                  <a:pt x="4046004" y="478108"/>
                  <a:pt x="4045982" y="477127"/>
                </a:cubicBezTo>
                <a:lnTo>
                  <a:pt x="4045982" y="424804"/>
                </a:lnTo>
                <a:lnTo>
                  <a:pt x="4011234" y="424804"/>
                </a:lnTo>
                <a:lnTo>
                  <a:pt x="4011234" y="364200"/>
                </a:lnTo>
                <a:lnTo>
                  <a:pt x="4040552" y="364200"/>
                </a:lnTo>
                <a:cubicBezTo>
                  <a:pt x="4041578" y="361113"/>
                  <a:pt x="4042604" y="357776"/>
                  <a:pt x="4043629" y="354191"/>
                </a:cubicBezTo>
                <a:cubicBezTo>
                  <a:pt x="4044654" y="350606"/>
                  <a:pt x="4045499" y="347361"/>
                  <a:pt x="4046162" y="344455"/>
                </a:cubicBezTo>
                <a:close/>
                <a:moveTo>
                  <a:pt x="3221555" y="344281"/>
                </a:moveTo>
                <a:lnTo>
                  <a:pt x="3226984" y="345910"/>
                </a:lnTo>
                <a:cubicBezTo>
                  <a:pt x="3224243" y="364999"/>
                  <a:pt x="3220314" y="382335"/>
                  <a:pt x="3215198" y="397918"/>
                </a:cubicBezTo>
                <a:cubicBezTo>
                  <a:pt x="3210082" y="413500"/>
                  <a:pt x="3203936" y="427352"/>
                  <a:pt x="3196761" y="439474"/>
                </a:cubicBezTo>
                <a:cubicBezTo>
                  <a:pt x="3201542" y="448010"/>
                  <a:pt x="3207046" y="455641"/>
                  <a:pt x="3213275" y="462367"/>
                </a:cubicBezTo>
                <a:cubicBezTo>
                  <a:pt x="3219504" y="469094"/>
                  <a:pt x="3226547" y="474734"/>
                  <a:pt x="3234404" y="479288"/>
                </a:cubicBezTo>
                <a:cubicBezTo>
                  <a:pt x="3233280" y="480133"/>
                  <a:pt x="3232134" y="481159"/>
                  <a:pt x="3230966" y="482365"/>
                </a:cubicBezTo>
                <a:cubicBezTo>
                  <a:pt x="3229796" y="483572"/>
                  <a:pt x="3228832" y="484778"/>
                  <a:pt x="3228070" y="485985"/>
                </a:cubicBezTo>
                <a:cubicBezTo>
                  <a:pt x="3220582" y="481370"/>
                  <a:pt x="3213840" y="475850"/>
                  <a:pt x="3207846" y="469425"/>
                </a:cubicBezTo>
                <a:cubicBezTo>
                  <a:pt x="3201851" y="463001"/>
                  <a:pt x="3196467" y="455671"/>
                  <a:pt x="3191694" y="447437"/>
                </a:cubicBezTo>
                <a:cubicBezTo>
                  <a:pt x="3186069" y="455946"/>
                  <a:pt x="3180081" y="463540"/>
                  <a:pt x="3173732" y="470217"/>
                </a:cubicBezTo>
                <a:cubicBezTo>
                  <a:pt x="3167383" y="476894"/>
                  <a:pt x="3160762" y="482633"/>
                  <a:pt x="3153870" y="487432"/>
                </a:cubicBezTo>
                <a:cubicBezTo>
                  <a:pt x="3153120" y="486294"/>
                  <a:pt x="3152222" y="485087"/>
                  <a:pt x="3151178" y="483813"/>
                </a:cubicBezTo>
                <a:cubicBezTo>
                  <a:pt x="3150134" y="482538"/>
                  <a:pt x="3149101" y="481513"/>
                  <a:pt x="3148079" y="480736"/>
                </a:cubicBezTo>
                <a:cubicBezTo>
                  <a:pt x="3155163" y="476099"/>
                  <a:pt x="3161988" y="470262"/>
                  <a:pt x="3168552" y="463227"/>
                </a:cubicBezTo>
                <a:cubicBezTo>
                  <a:pt x="3175116" y="456192"/>
                  <a:pt x="3181262" y="448093"/>
                  <a:pt x="3186988" y="438931"/>
                </a:cubicBezTo>
                <a:cubicBezTo>
                  <a:pt x="3181141" y="427134"/>
                  <a:pt x="3176232" y="414036"/>
                  <a:pt x="3172262" y="399637"/>
                </a:cubicBezTo>
                <a:cubicBezTo>
                  <a:pt x="3168292" y="385238"/>
                  <a:pt x="3165057" y="369742"/>
                  <a:pt x="3162557" y="353149"/>
                </a:cubicBezTo>
                <a:lnTo>
                  <a:pt x="3151879" y="353149"/>
                </a:lnTo>
                <a:lnTo>
                  <a:pt x="3151879" y="344824"/>
                </a:lnTo>
                <a:lnTo>
                  <a:pt x="3220107" y="344824"/>
                </a:lnTo>
                <a:close/>
                <a:moveTo>
                  <a:pt x="3091976" y="340843"/>
                </a:moveTo>
                <a:lnTo>
                  <a:pt x="3091976" y="370161"/>
                </a:lnTo>
                <a:lnTo>
                  <a:pt x="3128534" y="370161"/>
                </a:lnTo>
                <a:lnTo>
                  <a:pt x="3128534" y="340843"/>
                </a:lnTo>
                <a:close/>
                <a:moveTo>
                  <a:pt x="69628" y="340843"/>
                </a:moveTo>
                <a:lnTo>
                  <a:pt x="155410" y="340843"/>
                </a:lnTo>
                <a:lnTo>
                  <a:pt x="155410" y="487613"/>
                </a:lnTo>
                <a:lnTo>
                  <a:pt x="146904" y="487613"/>
                </a:lnTo>
                <a:lnTo>
                  <a:pt x="146904" y="472411"/>
                </a:lnTo>
                <a:lnTo>
                  <a:pt x="68361" y="472411"/>
                </a:lnTo>
                <a:lnTo>
                  <a:pt x="68361" y="464087"/>
                </a:lnTo>
                <a:lnTo>
                  <a:pt x="146904" y="464087"/>
                </a:lnTo>
                <a:lnTo>
                  <a:pt x="146904" y="407441"/>
                </a:lnTo>
                <a:lnTo>
                  <a:pt x="73971" y="407441"/>
                </a:lnTo>
                <a:lnTo>
                  <a:pt x="73971" y="398936"/>
                </a:lnTo>
                <a:lnTo>
                  <a:pt x="146904" y="398936"/>
                </a:lnTo>
                <a:lnTo>
                  <a:pt x="146904" y="348986"/>
                </a:lnTo>
                <a:lnTo>
                  <a:pt x="69628" y="348986"/>
                </a:lnTo>
                <a:close/>
                <a:moveTo>
                  <a:pt x="1790412" y="340288"/>
                </a:moveTo>
                <a:lnTo>
                  <a:pt x="1790412" y="469165"/>
                </a:lnTo>
                <a:lnTo>
                  <a:pt x="1921461" y="469165"/>
                </a:lnTo>
                <a:lnTo>
                  <a:pt x="1921461" y="340288"/>
                </a:lnTo>
                <a:close/>
                <a:moveTo>
                  <a:pt x="2477576" y="337585"/>
                </a:moveTo>
                <a:lnTo>
                  <a:pt x="2512323" y="337585"/>
                </a:lnTo>
                <a:cubicBezTo>
                  <a:pt x="2508979" y="346132"/>
                  <a:pt x="2505307" y="355143"/>
                  <a:pt x="2501306" y="364618"/>
                </a:cubicBezTo>
                <a:cubicBezTo>
                  <a:pt x="2497306" y="374093"/>
                  <a:pt x="2493498" y="382697"/>
                  <a:pt x="2489882" y="390430"/>
                </a:cubicBezTo>
                <a:lnTo>
                  <a:pt x="2507075" y="390430"/>
                </a:lnTo>
                <a:lnTo>
                  <a:pt x="2508704" y="390249"/>
                </a:lnTo>
                <a:lnTo>
                  <a:pt x="2513409" y="391697"/>
                </a:lnTo>
                <a:cubicBezTo>
                  <a:pt x="2512225" y="403984"/>
                  <a:pt x="2510521" y="415107"/>
                  <a:pt x="2508297" y="425066"/>
                </a:cubicBezTo>
                <a:cubicBezTo>
                  <a:pt x="2506072" y="435024"/>
                  <a:pt x="2503372" y="443931"/>
                  <a:pt x="2500198" y="451786"/>
                </a:cubicBezTo>
                <a:cubicBezTo>
                  <a:pt x="2508289" y="462376"/>
                  <a:pt x="2517760" y="469435"/>
                  <a:pt x="2528611" y="472965"/>
                </a:cubicBezTo>
                <a:cubicBezTo>
                  <a:pt x="2539462" y="476494"/>
                  <a:pt x="2550924" y="478123"/>
                  <a:pt x="2562996" y="477852"/>
                </a:cubicBezTo>
                <a:lnTo>
                  <a:pt x="2586704" y="477852"/>
                </a:lnTo>
                <a:cubicBezTo>
                  <a:pt x="2585969" y="478908"/>
                  <a:pt x="2585313" y="480179"/>
                  <a:pt x="2584736" y="481664"/>
                </a:cubicBezTo>
                <a:cubicBezTo>
                  <a:pt x="2584159" y="483149"/>
                  <a:pt x="2583729" y="484465"/>
                  <a:pt x="2583446" y="485611"/>
                </a:cubicBezTo>
                <a:lnTo>
                  <a:pt x="2562453" y="485611"/>
                </a:lnTo>
                <a:cubicBezTo>
                  <a:pt x="2549521" y="485883"/>
                  <a:pt x="2537426" y="484257"/>
                  <a:pt x="2526168" y="480732"/>
                </a:cubicBezTo>
                <a:cubicBezTo>
                  <a:pt x="2514910" y="477207"/>
                  <a:pt x="2504986" y="470153"/>
                  <a:pt x="2496398" y="459570"/>
                </a:cubicBezTo>
                <a:cubicBezTo>
                  <a:pt x="2493404" y="465622"/>
                  <a:pt x="2490026" y="470937"/>
                  <a:pt x="2486263" y="475515"/>
                </a:cubicBezTo>
                <a:cubicBezTo>
                  <a:pt x="2482500" y="480093"/>
                  <a:pt x="2478398" y="484001"/>
                  <a:pt x="2473957" y="487240"/>
                </a:cubicBezTo>
                <a:cubicBezTo>
                  <a:pt x="2473266" y="486272"/>
                  <a:pt x="2472339" y="485225"/>
                  <a:pt x="2471174" y="484101"/>
                </a:cubicBezTo>
                <a:cubicBezTo>
                  <a:pt x="2470009" y="482976"/>
                  <a:pt x="2468946" y="482156"/>
                  <a:pt x="2467984" y="481641"/>
                </a:cubicBezTo>
                <a:cubicBezTo>
                  <a:pt x="2472690" y="478219"/>
                  <a:pt x="2476988" y="474082"/>
                  <a:pt x="2480879" y="469230"/>
                </a:cubicBezTo>
                <a:cubicBezTo>
                  <a:pt x="2484770" y="464378"/>
                  <a:pt x="2488254" y="458744"/>
                  <a:pt x="2491330" y="452329"/>
                </a:cubicBezTo>
                <a:cubicBezTo>
                  <a:pt x="2488616" y="447993"/>
                  <a:pt x="2486127" y="443090"/>
                  <a:pt x="2483865" y="437622"/>
                </a:cubicBezTo>
                <a:cubicBezTo>
                  <a:pt x="2481603" y="432154"/>
                  <a:pt x="2479567" y="426075"/>
                  <a:pt x="2477757" y="419386"/>
                </a:cubicBezTo>
                <a:lnTo>
                  <a:pt x="2484453" y="416490"/>
                </a:lnTo>
                <a:cubicBezTo>
                  <a:pt x="2485901" y="421818"/>
                  <a:pt x="2487484" y="426728"/>
                  <a:pt x="2489204" y="431219"/>
                </a:cubicBezTo>
                <a:cubicBezTo>
                  <a:pt x="2490923" y="435710"/>
                  <a:pt x="2492778" y="439851"/>
                  <a:pt x="2494769" y="443641"/>
                </a:cubicBezTo>
                <a:cubicBezTo>
                  <a:pt x="2497204" y="437396"/>
                  <a:pt x="2499256" y="430473"/>
                  <a:pt x="2500922" y="422871"/>
                </a:cubicBezTo>
                <a:cubicBezTo>
                  <a:pt x="2502588" y="415269"/>
                  <a:pt x="2503916" y="406989"/>
                  <a:pt x="2504903" y="398031"/>
                </a:cubicBezTo>
                <a:lnTo>
                  <a:pt x="2478119" y="398031"/>
                </a:lnTo>
                <a:cubicBezTo>
                  <a:pt x="2481562" y="391086"/>
                  <a:pt x="2485309" y="382851"/>
                  <a:pt x="2489362" y="373328"/>
                </a:cubicBezTo>
                <a:cubicBezTo>
                  <a:pt x="2493416" y="363804"/>
                  <a:pt x="2497208" y="354484"/>
                  <a:pt x="2500741" y="345367"/>
                </a:cubicBezTo>
                <a:lnTo>
                  <a:pt x="2477576" y="345367"/>
                </a:lnTo>
                <a:close/>
                <a:moveTo>
                  <a:pt x="359283" y="334520"/>
                </a:moveTo>
                <a:lnTo>
                  <a:pt x="365255" y="335424"/>
                </a:lnTo>
                <a:cubicBezTo>
                  <a:pt x="364761" y="341434"/>
                  <a:pt x="364120" y="348299"/>
                  <a:pt x="363331" y="356017"/>
                </a:cubicBezTo>
                <a:cubicBezTo>
                  <a:pt x="362543" y="363735"/>
                  <a:pt x="361674" y="371676"/>
                  <a:pt x="360724" y="379840"/>
                </a:cubicBezTo>
                <a:cubicBezTo>
                  <a:pt x="359775" y="388004"/>
                  <a:pt x="358812" y="395761"/>
                  <a:pt x="357835" y="403109"/>
                </a:cubicBezTo>
                <a:lnTo>
                  <a:pt x="381724" y="403109"/>
                </a:lnTo>
                <a:cubicBezTo>
                  <a:pt x="381720" y="403215"/>
                  <a:pt x="381682" y="403816"/>
                  <a:pt x="381611" y="404914"/>
                </a:cubicBezTo>
                <a:cubicBezTo>
                  <a:pt x="381539" y="406012"/>
                  <a:pt x="381456" y="406974"/>
                  <a:pt x="381362" y="407801"/>
                </a:cubicBezTo>
                <a:cubicBezTo>
                  <a:pt x="379930" y="424093"/>
                  <a:pt x="378471" y="437319"/>
                  <a:pt x="376985" y="447478"/>
                </a:cubicBezTo>
                <a:cubicBezTo>
                  <a:pt x="375499" y="457638"/>
                  <a:pt x="373893" y="465434"/>
                  <a:pt x="372166" y="470867"/>
                </a:cubicBezTo>
                <a:cubicBezTo>
                  <a:pt x="370439" y="476300"/>
                  <a:pt x="368497" y="480072"/>
                  <a:pt x="366341" y="482185"/>
                </a:cubicBezTo>
                <a:cubicBezTo>
                  <a:pt x="364856" y="483609"/>
                  <a:pt x="363257" y="484639"/>
                  <a:pt x="361545" y="485275"/>
                </a:cubicBezTo>
                <a:cubicBezTo>
                  <a:pt x="359833" y="485910"/>
                  <a:pt x="357692" y="486263"/>
                  <a:pt x="355121" y="486335"/>
                </a:cubicBezTo>
                <a:cubicBezTo>
                  <a:pt x="352881" y="486512"/>
                  <a:pt x="349850" y="486565"/>
                  <a:pt x="346027" y="486494"/>
                </a:cubicBezTo>
                <a:cubicBezTo>
                  <a:pt x="342203" y="486422"/>
                  <a:pt x="337996" y="486248"/>
                  <a:pt x="333404" y="485973"/>
                </a:cubicBezTo>
                <a:cubicBezTo>
                  <a:pt x="333317" y="484669"/>
                  <a:pt x="333083" y="483263"/>
                  <a:pt x="332702" y="481756"/>
                </a:cubicBezTo>
                <a:cubicBezTo>
                  <a:pt x="332321" y="480248"/>
                  <a:pt x="331771" y="478886"/>
                  <a:pt x="331051" y="477670"/>
                </a:cubicBezTo>
                <a:cubicBezTo>
                  <a:pt x="335775" y="478191"/>
                  <a:pt x="340081" y="478508"/>
                  <a:pt x="343968" y="478621"/>
                </a:cubicBezTo>
                <a:cubicBezTo>
                  <a:pt x="347855" y="478734"/>
                  <a:pt x="350668" y="478779"/>
                  <a:pt x="352406" y="478757"/>
                </a:cubicBezTo>
                <a:cubicBezTo>
                  <a:pt x="354016" y="478776"/>
                  <a:pt x="355366" y="478647"/>
                  <a:pt x="356455" y="478372"/>
                </a:cubicBezTo>
                <a:cubicBezTo>
                  <a:pt x="357545" y="478097"/>
                  <a:pt x="358487" y="477561"/>
                  <a:pt x="359283" y="476765"/>
                </a:cubicBezTo>
                <a:cubicBezTo>
                  <a:pt x="361088" y="475104"/>
                  <a:pt x="362766" y="471865"/>
                  <a:pt x="364317" y="467047"/>
                </a:cubicBezTo>
                <a:cubicBezTo>
                  <a:pt x="365867" y="462229"/>
                  <a:pt x="367317" y="455289"/>
                  <a:pt x="368667" y="446228"/>
                </a:cubicBezTo>
                <a:cubicBezTo>
                  <a:pt x="370016" y="437166"/>
                  <a:pt x="371292" y="425440"/>
                  <a:pt x="372494" y="411050"/>
                </a:cubicBezTo>
                <a:lnTo>
                  <a:pt x="298837" y="411050"/>
                </a:lnTo>
                <a:lnTo>
                  <a:pt x="298837" y="410869"/>
                </a:lnTo>
                <a:lnTo>
                  <a:pt x="296485" y="410869"/>
                </a:lnTo>
                <a:cubicBezTo>
                  <a:pt x="297216" y="406192"/>
                  <a:pt x="297945" y="400756"/>
                  <a:pt x="298670" y="394561"/>
                </a:cubicBezTo>
                <a:cubicBezTo>
                  <a:pt x="299395" y="388366"/>
                  <a:pt x="300070" y="381990"/>
                  <a:pt x="300694" y="375431"/>
                </a:cubicBezTo>
                <a:cubicBezTo>
                  <a:pt x="301318" y="368873"/>
                  <a:pt x="301846" y="362710"/>
                  <a:pt x="302276" y="356941"/>
                </a:cubicBezTo>
                <a:lnTo>
                  <a:pt x="310239" y="357665"/>
                </a:lnTo>
                <a:cubicBezTo>
                  <a:pt x="309677" y="364910"/>
                  <a:pt x="308991" y="372596"/>
                  <a:pt x="308180" y="380724"/>
                </a:cubicBezTo>
                <a:cubicBezTo>
                  <a:pt x="307370" y="388852"/>
                  <a:pt x="306548" y="396313"/>
                  <a:pt x="305714" y="403109"/>
                </a:cubicBezTo>
                <a:lnTo>
                  <a:pt x="349510" y="403109"/>
                </a:lnTo>
                <a:cubicBezTo>
                  <a:pt x="350364" y="396678"/>
                  <a:pt x="351211" y="389862"/>
                  <a:pt x="352051" y="382662"/>
                </a:cubicBezTo>
                <a:cubicBezTo>
                  <a:pt x="352891" y="375461"/>
                  <a:pt x="353671" y="368432"/>
                  <a:pt x="354390" y="361574"/>
                </a:cubicBezTo>
                <a:cubicBezTo>
                  <a:pt x="355109" y="354717"/>
                  <a:pt x="355715" y="348587"/>
                  <a:pt x="356206" y="343184"/>
                </a:cubicBezTo>
                <a:lnTo>
                  <a:pt x="293589" y="343184"/>
                </a:lnTo>
                <a:lnTo>
                  <a:pt x="293589" y="335063"/>
                </a:lnTo>
                <a:lnTo>
                  <a:pt x="357835" y="335063"/>
                </a:lnTo>
                <a:close/>
                <a:moveTo>
                  <a:pt x="223009" y="334146"/>
                </a:moveTo>
                <a:lnTo>
                  <a:pt x="283274" y="334146"/>
                </a:lnTo>
                <a:lnTo>
                  <a:pt x="283274" y="342290"/>
                </a:lnTo>
                <a:lnTo>
                  <a:pt x="255584" y="342290"/>
                </a:lnTo>
                <a:cubicBezTo>
                  <a:pt x="253967" y="350642"/>
                  <a:pt x="252135" y="358778"/>
                  <a:pt x="250087" y="366699"/>
                </a:cubicBezTo>
                <a:cubicBezTo>
                  <a:pt x="248040" y="374621"/>
                  <a:pt x="245710" y="382169"/>
                  <a:pt x="243097" y="389344"/>
                </a:cubicBezTo>
                <a:lnTo>
                  <a:pt x="277301" y="389344"/>
                </a:lnTo>
                <a:lnTo>
                  <a:pt x="277301" y="464087"/>
                </a:lnTo>
                <a:lnTo>
                  <a:pt x="243278" y="464087"/>
                </a:lnTo>
                <a:lnTo>
                  <a:pt x="243278" y="479478"/>
                </a:lnTo>
                <a:lnTo>
                  <a:pt x="235315" y="479478"/>
                </a:lnTo>
                <a:lnTo>
                  <a:pt x="235315" y="407801"/>
                </a:lnTo>
                <a:cubicBezTo>
                  <a:pt x="232058" y="414463"/>
                  <a:pt x="228438" y="420496"/>
                  <a:pt x="224457" y="425902"/>
                </a:cubicBezTo>
                <a:cubicBezTo>
                  <a:pt x="224042" y="424902"/>
                  <a:pt x="223333" y="423596"/>
                  <a:pt x="222330" y="421985"/>
                </a:cubicBezTo>
                <a:cubicBezTo>
                  <a:pt x="221327" y="420374"/>
                  <a:pt x="220347" y="419023"/>
                  <a:pt x="219389" y="417932"/>
                </a:cubicBezTo>
                <a:cubicBezTo>
                  <a:pt x="226142" y="408734"/>
                  <a:pt x="231775" y="397599"/>
                  <a:pt x="236288" y="384527"/>
                </a:cubicBezTo>
                <a:cubicBezTo>
                  <a:pt x="240801" y="371455"/>
                  <a:pt x="244398" y="357376"/>
                  <a:pt x="247079" y="342290"/>
                </a:cubicBezTo>
                <a:lnTo>
                  <a:pt x="223009" y="342290"/>
                </a:lnTo>
                <a:close/>
                <a:moveTo>
                  <a:pt x="2699196" y="333253"/>
                </a:moveTo>
                <a:lnTo>
                  <a:pt x="2797986" y="333253"/>
                </a:lnTo>
                <a:lnTo>
                  <a:pt x="2797986" y="474401"/>
                </a:lnTo>
                <a:cubicBezTo>
                  <a:pt x="2798008" y="477783"/>
                  <a:pt x="2797512" y="480340"/>
                  <a:pt x="2796497" y="482071"/>
                </a:cubicBezTo>
                <a:cubicBezTo>
                  <a:pt x="2795482" y="483801"/>
                  <a:pt x="2793812" y="485046"/>
                  <a:pt x="2791488" y="485804"/>
                </a:cubicBezTo>
                <a:cubicBezTo>
                  <a:pt x="2789061" y="486584"/>
                  <a:pt x="2785501" y="487059"/>
                  <a:pt x="2780808" y="487229"/>
                </a:cubicBezTo>
                <a:cubicBezTo>
                  <a:pt x="2776114" y="487398"/>
                  <a:pt x="2770198" y="487466"/>
                  <a:pt x="2763060" y="487432"/>
                </a:cubicBezTo>
                <a:cubicBezTo>
                  <a:pt x="2762687" y="486192"/>
                  <a:pt x="2762214" y="484737"/>
                  <a:pt x="2761638" y="483066"/>
                </a:cubicBezTo>
                <a:cubicBezTo>
                  <a:pt x="2761063" y="481396"/>
                  <a:pt x="2760454" y="479895"/>
                  <a:pt x="2759811" y="478565"/>
                </a:cubicBezTo>
                <a:cubicBezTo>
                  <a:pt x="2765827" y="478734"/>
                  <a:pt x="2771166" y="478802"/>
                  <a:pt x="2775829" y="478768"/>
                </a:cubicBezTo>
                <a:cubicBezTo>
                  <a:pt x="2780492" y="478734"/>
                  <a:pt x="2783660" y="478666"/>
                  <a:pt x="2785336" y="478565"/>
                </a:cubicBezTo>
                <a:cubicBezTo>
                  <a:pt x="2786944" y="478508"/>
                  <a:pt x="2788076" y="478169"/>
                  <a:pt x="2788732" y="477546"/>
                </a:cubicBezTo>
                <a:cubicBezTo>
                  <a:pt x="2789389" y="476924"/>
                  <a:pt x="2789706" y="475815"/>
                  <a:pt x="2789684" y="474220"/>
                </a:cubicBezTo>
                <a:lnTo>
                  <a:pt x="2789684" y="341374"/>
                </a:lnTo>
                <a:lnTo>
                  <a:pt x="2699196" y="341374"/>
                </a:lnTo>
                <a:close/>
                <a:moveTo>
                  <a:pt x="3070079" y="332699"/>
                </a:moveTo>
                <a:lnTo>
                  <a:pt x="3151517" y="332699"/>
                </a:lnTo>
                <a:lnTo>
                  <a:pt x="3151517" y="340843"/>
                </a:lnTo>
                <a:lnTo>
                  <a:pt x="3137040" y="340843"/>
                </a:lnTo>
                <a:lnTo>
                  <a:pt x="3137040" y="441284"/>
                </a:lnTo>
                <a:lnTo>
                  <a:pt x="3152965" y="438388"/>
                </a:lnTo>
                <a:lnTo>
                  <a:pt x="3153508" y="446170"/>
                </a:lnTo>
                <a:lnTo>
                  <a:pt x="3137040" y="449247"/>
                </a:lnTo>
                <a:lnTo>
                  <a:pt x="3137040" y="487251"/>
                </a:lnTo>
                <a:lnTo>
                  <a:pt x="3128534" y="487251"/>
                </a:lnTo>
                <a:lnTo>
                  <a:pt x="3128534" y="450875"/>
                </a:lnTo>
                <a:cubicBezTo>
                  <a:pt x="3117871" y="452866"/>
                  <a:pt x="3107616" y="454721"/>
                  <a:pt x="3097768" y="456440"/>
                </a:cubicBezTo>
                <a:cubicBezTo>
                  <a:pt x="3087920" y="458160"/>
                  <a:pt x="3078932" y="459743"/>
                  <a:pt x="3070802" y="461191"/>
                </a:cubicBezTo>
                <a:lnTo>
                  <a:pt x="3068812" y="452685"/>
                </a:lnTo>
                <a:lnTo>
                  <a:pt x="3083471" y="450332"/>
                </a:lnTo>
                <a:lnTo>
                  <a:pt x="3083471" y="340843"/>
                </a:lnTo>
                <a:lnTo>
                  <a:pt x="3070079" y="340843"/>
                </a:lnTo>
                <a:close/>
                <a:moveTo>
                  <a:pt x="3989698" y="331986"/>
                </a:moveTo>
                <a:lnTo>
                  <a:pt x="4098646" y="331986"/>
                </a:lnTo>
                <a:lnTo>
                  <a:pt x="4098646" y="340107"/>
                </a:lnTo>
                <a:lnTo>
                  <a:pt x="3998204" y="340107"/>
                </a:lnTo>
                <a:lnTo>
                  <a:pt x="3998204" y="381381"/>
                </a:lnTo>
                <a:cubicBezTo>
                  <a:pt x="3998300" y="391916"/>
                  <a:pt x="3997788" y="403345"/>
                  <a:pt x="3996669" y="415668"/>
                </a:cubicBezTo>
                <a:cubicBezTo>
                  <a:pt x="3995551" y="427991"/>
                  <a:pt x="3993257" y="440263"/>
                  <a:pt x="3989786" y="452484"/>
                </a:cubicBezTo>
                <a:cubicBezTo>
                  <a:pt x="3986315" y="464704"/>
                  <a:pt x="3981098" y="475929"/>
                  <a:pt x="3974134" y="486158"/>
                </a:cubicBezTo>
                <a:cubicBezTo>
                  <a:pt x="3973320" y="485391"/>
                  <a:pt x="3972189" y="484579"/>
                  <a:pt x="3970741" y="483722"/>
                </a:cubicBezTo>
                <a:cubicBezTo>
                  <a:pt x="3969293" y="482865"/>
                  <a:pt x="3968072" y="482234"/>
                  <a:pt x="3967076" y="481828"/>
                </a:cubicBezTo>
                <a:cubicBezTo>
                  <a:pt x="3973851" y="471795"/>
                  <a:pt x="3978862" y="460929"/>
                  <a:pt x="3982111" y="449229"/>
                </a:cubicBezTo>
                <a:cubicBezTo>
                  <a:pt x="3985360" y="437529"/>
                  <a:pt x="3987462" y="425819"/>
                  <a:pt x="3988418" y="414099"/>
                </a:cubicBezTo>
                <a:cubicBezTo>
                  <a:pt x="3989374" y="402379"/>
                  <a:pt x="3989801" y="391473"/>
                  <a:pt x="3989698" y="381381"/>
                </a:cubicBezTo>
                <a:close/>
                <a:moveTo>
                  <a:pt x="1781748" y="331624"/>
                </a:moveTo>
                <a:lnTo>
                  <a:pt x="1930306" y="331624"/>
                </a:lnTo>
                <a:lnTo>
                  <a:pt x="1930306" y="487240"/>
                </a:lnTo>
                <a:lnTo>
                  <a:pt x="1921461" y="487240"/>
                </a:lnTo>
                <a:lnTo>
                  <a:pt x="1921461" y="477467"/>
                </a:lnTo>
                <a:lnTo>
                  <a:pt x="1790412" y="477467"/>
                </a:lnTo>
                <a:lnTo>
                  <a:pt x="1790412" y="487240"/>
                </a:lnTo>
                <a:lnTo>
                  <a:pt x="1781748" y="487240"/>
                </a:lnTo>
                <a:close/>
                <a:moveTo>
                  <a:pt x="3730266" y="331251"/>
                </a:moveTo>
                <a:cubicBezTo>
                  <a:pt x="3737200" y="333615"/>
                  <a:pt x="3744235" y="336488"/>
                  <a:pt x="3751372" y="339870"/>
                </a:cubicBezTo>
                <a:cubicBezTo>
                  <a:pt x="3758510" y="343252"/>
                  <a:pt x="3764323" y="346532"/>
                  <a:pt x="3768814" y="349710"/>
                </a:cubicBezTo>
                <a:lnTo>
                  <a:pt x="3764108" y="356949"/>
                </a:lnTo>
                <a:cubicBezTo>
                  <a:pt x="3759708" y="353590"/>
                  <a:pt x="3753940" y="350129"/>
                  <a:pt x="3746802" y="346566"/>
                </a:cubicBezTo>
                <a:cubicBezTo>
                  <a:pt x="3739665" y="343003"/>
                  <a:pt x="3732585" y="339949"/>
                  <a:pt x="3725560" y="337404"/>
                </a:cubicBezTo>
                <a:close/>
                <a:moveTo>
                  <a:pt x="2659562" y="330357"/>
                </a:moveTo>
                <a:cubicBezTo>
                  <a:pt x="2664712" y="334573"/>
                  <a:pt x="2669836" y="339154"/>
                  <a:pt x="2674935" y="344100"/>
                </a:cubicBezTo>
                <a:cubicBezTo>
                  <a:pt x="2680034" y="349046"/>
                  <a:pt x="2684074" y="353452"/>
                  <a:pt x="2687053" y="357317"/>
                </a:cubicBezTo>
                <a:lnTo>
                  <a:pt x="2681258" y="363654"/>
                </a:lnTo>
                <a:cubicBezTo>
                  <a:pt x="2678292" y="359772"/>
                  <a:pt x="2674286" y="355267"/>
                  <a:pt x="2669238" y="350140"/>
                </a:cubicBezTo>
                <a:cubicBezTo>
                  <a:pt x="2664190" y="345014"/>
                  <a:pt x="2659095" y="340287"/>
                  <a:pt x="2653952" y="335960"/>
                </a:cubicBezTo>
                <a:close/>
                <a:moveTo>
                  <a:pt x="3412579" y="328717"/>
                </a:moveTo>
                <a:cubicBezTo>
                  <a:pt x="3417265" y="332944"/>
                  <a:pt x="3421963" y="337521"/>
                  <a:pt x="3426672" y="342449"/>
                </a:cubicBezTo>
                <a:cubicBezTo>
                  <a:pt x="3431381" y="347377"/>
                  <a:pt x="3435129" y="351727"/>
                  <a:pt x="3437915" y="355502"/>
                </a:cubicBezTo>
                <a:lnTo>
                  <a:pt x="3431762" y="360569"/>
                </a:lnTo>
                <a:cubicBezTo>
                  <a:pt x="3428987" y="356689"/>
                  <a:pt x="3425262" y="352187"/>
                  <a:pt x="3420587" y="347064"/>
                </a:cubicBezTo>
                <a:cubicBezTo>
                  <a:pt x="3415912" y="341940"/>
                  <a:pt x="3411191" y="337212"/>
                  <a:pt x="3406425" y="332880"/>
                </a:cubicBezTo>
                <a:close/>
                <a:moveTo>
                  <a:pt x="3949884" y="326014"/>
                </a:moveTo>
                <a:cubicBezTo>
                  <a:pt x="3955162" y="329135"/>
                  <a:pt x="3960667" y="332570"/>
                  <a:pt x="3966398" y="336319"/>
                </a:cubicBezTo>
                <a:cubicBezTo>
                  <a:pt x="3972129" y="340068"/>
                  <a:pt x="3976819" y="343324"/>
                  <a:pt x="3980468" y="346085"/>
                </a:cubicBezTo>
                <a:lnTo>
                  <a:pt x="3975220" y="353150"/>
                </a:lnTo>
                <a:cubicBezTo>
                  <a:pt x="3971578" y="350119"/>
                  <a:pt x="3966918" y="346627"/>
                  <a:pt x="3961240" y="342673"/>
                </a:cubicBezTo>
                <a:cubicBezTo>
                  <a:pt x="3955562" y="338718"/>
                  <a:pt x="3950088" y="335096"/>
                  <a:pt x="3944816" y="331805"/>
                </a:cubicBezTo>
                <a:close/>
                <a:moveTo>
                  <a:pt x="2253548" y="326003"/>
                </a:moveTo>
                <a:cubicBezTo>
                  <a:pt x="2257447" y="330787"/>
                  <a:pt x="2261096" y="335968"/>
                  <a:pt x="2264497" y="341544"/>
                </a:cubicBezTo>
                <a:cubicBezTo>
                  <a:pt x="2267898" y="347120"/>
                  <a:pt x="2270462" y="352074"/>
                  <a:pt x="2272189" y="356406"/>
                </a:cubicBezTo>
                <a:lnTo>
                  <a:pt x="2264588" y="360750"/>
                </a:lnTo>
                <a:cubicBezTo>
                  <a:pt x="2262861" y="356248"/>
                  <a:pt x="2260342" y="351181"/>
                  <a:pt x="2257032" y="345548"/>
                </a:cubicBezTo>
                <a:cubicBezTo>
                  <a:pt x="2253722" y="339915"/>
                  <a:pt x="2250208" y="334667"/>
                  <a:pt x="2246490" y="329803"/>
                </a:cubicBezTo>
                <a:close/>
                <a:moveTo>
                  <a:pt x="481898" y="326003"/>
                </a:moveTo>
                <a:cubicBezTo>
                  <a:pt x="485797" y="330787"/>
                  <a:pt x="489446" y="335968"/>
                  <a:pt x="492847" y="341544"/>
                </a:cubicBezTo>
                <a:cubicBezTo>
                  <a:pt x="496248" y="347120"/>
                  <a:pt x="498812" y="352074"/>
                  <a:pt x="500539" y="356406"/>
                </a:cubicBezTo>
                <a:lnTo>
                  <a:pt x="492938" y="360750"/>
                </a:lnTo>
                <a:cubicBezTo>
                  <a:pt x="491211" y="356248"/>
                  <a:pt x="488692" y="351181"/>
                  <a:pt x="485382" y="345548"/>
                </a:cubicBezTo>
                <a:cubicBezTo>
                  <a:pt x="482072" y="339915"/>
                  <a:pt x="478558" y="334667"/>
                  <a:pt x="474840" y="329803"/>
                </a:cubicBezTo>
                <a:close/>
                <a:moveTo>
                  <a:pt x="3651742" y="325641"/>
                </a:moveTo>
                <a:lnTo>
                  <a:pt x="3658800" y="332699"/>
                </a:lnTo>
                <a:cubicBezTo>
                  <a:pt x="3651870" y="334146"/>
                  <a:pt x="3644058" y="335504"/>
                  <a:pt x="3635364" y="336771"/>
                </a:cubicBezTo>
                <a:cubicBezTo>
                  <a:pt x="3626669" y="338037"/>
                  <a:pt x="3617410" y="339214"/>
                  <a:pt x="3607584" y="340300"/>
                </a:cubicBezTo>
                <a:cubicBezTo>
                  <a:pt x="3607218" y="343757"/>
                  <a:pt x="3606819" y="347384"/>
                  <a:pt x="3606385" y="351181"/>
                </a:cubicBezTo>
                <a:cubicBezTo>
                  <a:pt x="3605952" y="354977"/>
                  <a:pt x="3605506" y="358831"/>
                  <a:pt x="3605050" y="362741"/>
                </a:cubicBezTo>
                <a:lnTo>
                  <a:pt x="3670020" y="362741"/>
                </a:lnTo>
                <a:lnTo>
                  <a:pt x="3670020" y="370884"/>
                </a:lnTo>
                <a:lnTo>
                  <a:pt x="3603964" y="370884"/>
                </a:lnTo>
                <a:cubicBezTo>
                  <a:pt x="3603504" y="374704"/>
                  <a:pt x="3603022" y="378376"/>
                  <a:pt x="3602516" y="381901"/>
                </a:cubicBezTo>
                <a:cubicBezTo>
                  <a:pt x="3602012" y="385427"/>
                  <a:pt x="3601529" y="388692"/>
                  <a:pt x="3601069" y="391697"/>
                </a:cubicBezTo>
                <a:lnTo>
                  <a:pt x="3654276" y="391697"/>
                </a:lnTo>
                <a:lnTo>
                  <a:pt x="3654276" y="453590"/>
                </a:lnTo>
                <a:lnTo>
                  <a:pt x="3645408" y="453590"/>
                </a:lnTo>
                <a:lnTo>
                  <a:pt x="3645408" y="399840"/>
                </a:lnTo>
                <a:lnTo>
                  <a:pt x="3559988" y="399840"/>
                </a:lnTo>
                <a:lnTo>
                  <a:pt x="3559988" y="453228"/>
                </a:lnTo>
                <a:lnTo>
                  <a:pt x="3551301" y="453228"/>
                </a:lnTo>
                <a:lnTo>
                  <a:pt x="3551301" y="391697"/>
                </a:lnTo>
                <a:lnTo>
                  <a:pt x="3592563" y="391697"/>
                </a:lnTo>
                <a:cubicBezTo>
                  <a:pt x="3593027" y="388692"/>
                  <a:pt x="3593502" y="385427"/>
                  <a:pt x="3593988" y="381901"/>
                </a:cubicBezTo>
                <a:cubicBezTo>
                  <a:pt x="3594475" y="378376"/>
                  <a:pt x="3594904" y="374704"/>
                  <a:pt x="3595278" y="370884"/>
                </a:cubicBezTo>
                <a:lnTo>
                  <a:pt x="3535375" y="370884"/>
                </a:lnTo>
                <a:lnTo>
                  <a:pt x="3535375" y="362741"/>
                </a:lnTo>
                <a:lnTo>
                  <a:pt x="3596183" y="362741"/>
                </a:lnTo>
                <a:cubicBezTo>
                  <a:pt x="3596635" y="359008"/>
                  <a:pt x="3597042" y="355298"/>
                  <a:pt x="3597404" y="351611"/>
                </a:cubicBezTo>
                <a:cubicBezTo>
                  <a:pt x="3597766" y="347923"/>
                  <a:pt x="3598083" y="344394"/>
                  <a:pt x="3598354" y="341024"/>
                </a:cubicBezTo>
                <a:cubicBezTo>
                  <a:pt x="3587805" y="341932"/>
                  <a:pt x="3577142" y="342739"/>
                  <a:pt x="3566367" y="343444"/>
                </a:cubicBezTo>
                <a:cubicBezTo>
                  <a:pt x="3555591" y="344149"/>
                  <a:pt x="3545020" y="344730"/>
                  <a:pt x="3534651" y="345186"/>
                </a:cubicBezTo>
                <a:lnTo>
                  <a:pt x="3534651" y="387896"/>
                </a:lnTo>
                <a:cubicBezTo>
                  <a:pt x="3534732" y="397580"/>
                  <a:pt x="3534309" y="408153"/>
                  <a:pt x="3533384" y="419614"/>
                </a:cubicBezTo>
                <a:cubicBezTo>
                  <a:pt x="3532459" y="431074"/>
                  <a:pt x="3530549" y="442505"/>
                  <a:pt x="3527654" y="453905"/>
                </a:cubicBezTo>
                <a:cubicBezTo>
                  <a:pt x="3524758" y="465305"/>
                  <a:pt x="3520394" y="475757"/>
                  <a:pt x="3514563" y="485261"/>
                </a:cubicBezTo>
                <a:cubicBezTo>
                  <a:pt x="3513752" y="484571"/>
                  <a:pt x="3512614" y="483779"/>
                  <a:pt x="3511147" y="482885"/>
                </a:cubicBezTo>
                <a:cubicBezTo>
                  <a:pt x="3509680" y="481992"/>
                  <a:pt x="3508406" y="481336"/>
                  <a:pt x="3507324" y="480917"/>
                </a:cubicBezTo>
                <a:cubicBezTo>
                  <a:pt x="3512968" y="471618"/>
                  <a:pt x="3517142" y="461542"/>
                  <a:pt x="3519844" y="450688"/>
                </a:cubicBezTo>
                <a:cubicBezTo>
                  <a:pt x="3522547" y="439834"/>
                  <a:pt x="3524294" y="428980"/>
                  <a:pt x="3525086" y="418126"/>
                </a:cubicBezTo>
                <a:cubicBezTo>
                  <a:pt x="3525878" y="407272"/>
                  <a:pt x="3526232" y="397195"/>
                  <a:pt x="3526145" y="387896"/>
                </a:cubicBezTo>
                <a:lnTo>
                  <a:pt x="3526145" y="337947"/>
                </a:lnTo>
                <a:cubicBezTo>
                  <a:pt x="3540853" y="337343"/>
                  <a:pt x="3556078" y="336480"/>
                  <a:pt x="3571818" y="335360"/>
                </a:cubicBezTo>
                <a:cubicBezTo>
                  <a:pt x="3587558" y="334239"/>
                  <a:pt x="3602434" y="332867"/>
                  <a:pt x="3616445" y="331244"/>
                </a:cubicBezTo>
                <a:cubicBezTo>
                  <a:pt x="3630456" y="329621"/>
                  <a:pt x="3642222" y="327753"/>
                  <a:pt x="3651742" y="325641"/>
                </a:cubicBezTo>
                <a:close/>
                <a:moveTo>
                  <a:pt x="673646" y="325641"/>
                </a:moveTo>
                <a:cubicBezTo>
                  <a:pt x="679679" y="328370"/>
                  <a:pt x="685937" y="331507"/>
                  <a:pt x="692422" y="335051"/>
                </a:cubicBezTo>
                <a:cubicBezTo>
                  <a:pt x="698907" y="338595"/>
                  <a:pt x="704171" y="341913"/>
                  <a:pt x="708212" y="345005"/>
                </a:cubicBezTo>
                <a:lnTo>
                  <a:pt x="703145" y="352244"/>
                </a:lnTo>
                <a:cubicBezTo>
                  <a:pt x="699133" y="349051"/>
                  <a:pt x="693945" y="345574"/>
                  <a:pt x="687581" y="341815"/>
                </a:cubicBezTo>
                <a:cubicBezTo>
                  <a:pt x="681217" y="338056"/>
                  <a:pt x="674943" y="334716"/>
                  <a:pt x="668760" y="331794"/>
                </a:cubicBezTo>
                <a:close/>
                <a:moveTo>
                  <a:pt x="3376746" y="325460"/>
                </a:moveTo>
                <a:lnTo>
                  <a:pt x="3385251" y="325460"/>
                </a:lnTo>
                <a:cubicBezTo>
                  <a:pt x="3385259" y="332261"/>
                  <a:pt x="3385198" y="339153"/>
                  <a:pt x="3385070" y="346136"/>
                </a:cubicBezTo>
                <a:cubicBezTo>
                  <a:pt x="3384942" y="353119"/>
                  <a:pt x="3384701" y="360101"/>
                  <a:pt x="3384346" y="367084"/>
                </a:cubicBezTo>
                <a:lnTo>
                  <a:pt x="3450945" y="367084"/>
                </a:lnTo>
                <a:lnTo>
                  <a:pt x="3450945" y="375590"/>
                </a:lnTo>
                <a:lnTo>
                  <a:pt x="3383804" y="375590"/>
                </a:lnTo>
                <a:cubicBezTo>
                  <a:pt x="3382822" y="390474"/>
                  <a:pt x="3380824" y="404843"/>
                  <a:pt x="3377812" y="418695"/>
                </a:cubicBezTo>
                <a:cubicBezTo>
                  <a:pt x="3374798" y="432548"/>
                  <a:pt x="3370147" y="445254"/>
                  <a:pt x="3363856" y="456814"/>
                </a:cubicBezTo>
                <a:cubicBezTo>
                  <a:pt x="3357566" y="468374"/>
                  <a:pt x="3349013" y="478158"/>
                  <a:pt x="3338198" y="486166"/>
                </a:cubicBezTo>
                <a:cubicBezTo>
                  <a:pt x="3337425" y="485144"/>
                  <a:pt x="3336437" y="484111"/>
                  <a:pt x="3335234" y="483066"/>
                </a:cubicBezTo>
                <a:cubicBezTo>
                  <a:pt x="3334032" y="482022"/>
                  <a:pt x="3332908" y="481125"/>
                  <a:pt x="3331864" y="480374"/>
                </a:cubicBezTo>
                <a:cubicBezTo>
                  <a:pt x="3342206" y="472907"/>
                  <a:pt x="3350397" y="463691"/>
                  <a:pt x="3356436" y="452725"/>
                </a:cubicBezTo>
                <a:cubicBezTo>
                  <a:pt x="3362476" y="441760"/>
                  <a:pt x="3366926" y="429688"/>
                  <a:pt x="3369788" y="416510"/>
                </a:cubicBezTo>
                <a:cubicBezTo>
                  <a:pt x="3372650" y="403333"/>
                  <a:pt x="3374487" y="389692"/>
                  <a:pt x="3375298" y="375590"/>
                </a:cubicBezTo>
                <a:lnTo>
                  <a:pt x="3332406" y="375590"/>
                </a:lnTo>
                <a:lnTo>
                  <a:pt x="3332406" y="367084"/>
                </a:lnTo>
                <a:lnTo>
                  <a:pt x="3375840" y="367084"/>
                </a:lnTo>
                <a:cubicBezTo>
                  <a:pt x="3376195" y="360090"/>
                  <a:pt x="3376436" y="353085"/>
                  <a:pt x="3376565" y="346068"/>
                </a:cubicBezTo>
                <a:cubicBezTo>
                  <a:pt x="3376693" y="339052"/>
                  <a:pt x="3376753" y="332182"/>
                  <a:pt x="3376746" y="325460"/>
                </a:cubicBezTo>
                <a:close/>
                <a:moveTo>
                  <a:pt x="2334444" y="324374"/>
                </a:moveTo>
                <a:lnTo>
                  <a:pt x="2343493" y="327993"/>
                </a:lnTo>
                <a:cubicBezTo>
                  <a:pt x="2340378" y="333811"/>
                  <a:pt x="2337015" y="339821"/>
                  <a:pt x="2333403" y="346023"/>
                </a:cubicBezTo>
                <a:cubicBezTo>
                  <a:pt x="2329791" y="352225"/>
                  <a:pt x="2326157" y="357918"/>
                  <a:pt x="2322500" y="363102"/>
                </a:cubicBezTo>
                <a:lnTo>
                  <a:pt x="2361952" y="363102"/>
                </a:lnTo>
                <a:lnTo>
                  <a:pt x="2361952" y="371789"/>
                </a:lnTo>
                <a:lnTo>
                  <a:pt x="2298792" y="371789"/>
                </a:lnTo>
                <a:lnTo>
                  <a:pt x="2298792" y="393506"/>
                </a:lnTo>
                <a:cubicBezTo>
                  <a:pt x="2298796" y="395870"/>
                  <a:pt x="2298743" y="398336"/>
                  <a:pt x="2298634" y="400904"/>
                </a:cubicBezTo>
                <a:cubicBezTo>
                  <a:pt x="2298524" y="403471"/>
                  <a:pt x="2298336" y="406073"/>
                  <a:pt x="2298068" y="408708"/>
                </a:cubicBezTo>
                <a:lnTo>
                  <a:pt x="2371906" y="408708"/>
                </a:lnTo>
                <a:lnTo>
                  <a:pt x="2371906" y="417214"/>
                </a:lnTo>
                <a:lnTo>
                  <a:pt x="2302050" y="417214"/>
                </a:lnTo>
                <a:cubicBezTo>
                  <a:pt x="2308764" y="432175"/>
                  <a:pt x="2318364" y="444918"/>
                  <a:pt x="2330847" y="455445"/>
                </a:cubicBezTo>
                <a:cubicBezTo>
                  <a:pt x="2343331" y="465972"/>
                  <a:pt x="2358042" y="473558"/>
                  <a:pt x="2374982" y="478203"/>
                </a:cubicBezTo>
                <a:cubicBezTo>
                  <a:pt x="2374032" y="479168"/>
                  <a:pt x="2372992" y="480404"/>
                  <a:pt x="2371860" y="481913"/>
                </a:cubicBezTo>
                <a:cubicBezTo>
                  <a:pt x="2370730" y="483421"/>
                  <a:pt x="2369779" y="484838"/>
                  <a:pt x="2369010" y="486166"/>
                </a:cubicBezTo>
                <a:cubicBezTo>
                  <a:pt x="2352278" y="480929"/>
                  <a:pt x="2337649" y="472853"/>
                  <a:pt x="2325124" y="461937"/>
                </a:cubicBezTo>
                <a:cubicBezTo>
                  <a:pt x="2312599" y="451022"/>
                  <a:pt x="2302675" y="437743"/>
                  <a:pt x="2295353" y="422100"/>
                </a:cubicBezTo>
                <a:cubicBezTo>
                  <a:pt x="2293368" y="429677"/>
                  <a:pt x="2289697" y="437267"/>
                  <a:pt x="2284341" y="444870"/>
                </a:cubicBezTo>
                <a:cubicBezTo>
                  <a:pt x="2278984" y="452473"/>
                  <a:pt x="2271184" y="459875"/>
                  <a:pt x="2260941" y="467076"/>
                </a:cubicBezTo>
                <a:cubicBezTo>
                  <a:pt x="2250698" y="474277"/>
                  <a:pt x="2237255" y="481062"/>
                  <a:pt x="2220611" y="487432"/>
                </a:cubicBezTo>
                <a:cubicBezTo>
                  <a:pt x="2219936" y="486290"/>
                  <a:pt x="2219024" y="485000"/>
                  <a:pt x="2217874" y="483564"/>
                </a:cubicBezTo>
                <a:cubicBezTo>
                  <a:pt x="2216724" y="482128"/>
                  <a:pt x="2215585" y="480883"/>
                  <a:pt x="2214458" y="479831"/>
                </a:cubicBezTo>
                <a:cubicBezTo>
                  <a:pt x="2231326" y="473639"/>
                  <a:pt x="2244783" y="467061"/>
                  <a:pt x="2254828" y="460098"/>
                </a:cubicBezTo>
                <a:cubicBezTo>
                  <a:pt x="2264874" y="453135"/>
                  <a:pt x="2272365" y="446021"/>
                  <a:pt x="2277303" y="438757"/>
                </a:cubicBezTo>
                <a:cubicBezTo>
                  <a:pt x="2282241" y="431492"/>
                  <a:pt x="2285483" y="424311"/>
                  <a:pt x="2287029" y="417214"/>
                </a:cubicBezTo>
                <a:lnTo>
                  <a:pt x="2216991" y="417214"/>
                </a:lnTo>
                <a:lnTo>
                  <a:pt x="2216991" y="408708"/>
                </a:lnTo>
                <a:lnTo>
                  <a:pt x="2288657" y="408708"/>
                </a:lnTo>
                <a:cubicBezTo>
                  <a:pt x="2289012" y="406065"/>
                  <a:pt x="2289253" y="403434"/>
                  <a:pt x="2289381" y="400813"/>
                </a:cubicBezTo>
                <a:cubicBezTo>
                  <a:pt x="2289509" y="398193"/>
                  <a:pt x="2289570" y="395697"/>
                  <a:pt x="2289562" y="393325"/>
                </a:cubicBezTo>
                <a:lnTo>
                  <a:pt x="2289562" y="371789"/>
                </a:lnTo>
                <a:lnTo>
                  <a:pt x="2227126" y="371789"/>
                </a:lnTo>
                <a:lnTo>
                  <a:pt x="2227126" y="363102"/>
                </a:lnTo>
                <a:lnTo>
                  <a:pt x="2313089" y="363102"/>
                </a:lnTo>
                <a:cubicBezTo>
                  <a:pt x="2316999" y="357462"/>
                  <a:pt x="2320897" y="351098"/>
                  <a:pt x="2324785" y="344010"/>
                </a:cubicBezTo>
                <a:cubicBezTo>
                  <a:pt x="2328672" y="336921"/>
                  <a:pt x="2331892" y="330376"/>
                  <a:pt x="2334444" y="324374"/>
                </a:cubicBezTo>
                <a:close/>
                <a:moveTo>
                  <a:pt x="562794" y="324374"/>
                </a:moveTo>
                <a:lnTo>
                  <a:pt x="571843" y="327993"/>
                </a:lnTo>
                <a:cubicBezTo>
                  <a:pt x="568729" y="333811"/>
                  <a:pt x="565365" y="339821"/>
                  <a:pt x="561754" y="346023"/>
                </a:cubicBezTo>
                <a:cubicBezTo>
                  <a:pt x="558142" y="352225"/>
                  <a:pt x="554507" y="357918"/>
                  <a:pt x="550850" y="363102"/>
                </a:cubicBezTo>
                <a:lnTo>
                  <a:pt x="590302" y="363102"/>
                </a:lnTo>
                <a:lnTo>
                  <a:pt x="590302" y="371789"/>
                </a:lnTo>
                <a:lnTo>
                  <a:pt x="527142" y="371789"/>
                </a:lnTo>
                <a:lnTo>
                  <a:pt x="527142" y="393506"/>
                </a:lnTo>
                <a:cubicBezTo>
                  <a:pt x="527146" y="395870"/>
                  <a:pt x="527093" y="398336"/>
                  <a:pt x="526984" y="400904"/>
                </a:cubicBezTo>
                <a:cubicBezTo>
                  <a:pt x="526874" y="403471"/>
                  <a:pt x="526686" y="406073"/>
                  <a:pt x="526418" y="408708"/>
                </a:cubicBezTo>
                <a:lnTo>
                  <a:pt x="600256" y="408708"/>
                </a:lnTo>
                <a:lnTo>
                  <a:pt x="600256" y="417214"/>
                </a:lnTo>
                <a:lnTo>
                  <a:pt x="530400" y="417214"/>
                </a:lnTo>
                <a:cubicBezTo>
                  <a:pt x="537115" y="432175"/>
                  <a:pt x="546714" y="444918"/>
                  <a:pt x="559197" y="455445"/>
                </a:cubicBezTo>
                <a:cubicBezTo>
                  <a:pt x="571681" y="465972"/>
                  <a:pt x="586393" y="473558"/>
                  <a:pt x="603333" y="478203"/>
                </a:cubicBezTo>
                <a:cubicBezTo>
                  <a:pt x="602382" y="479168"/>
                  <a:pt x="601342" y="480404"/>
                  <a:pt x="600211" y="481913"/>
                </a:cubicBezTo>
                <a:cubicBezTo>
                  <a:pt x="599080" y="483421"/>
                  <a:pt x="598130" y="484838"/>
                  <a:pt x="597360" y="486166"/>
                </a:cubicBezTo>
                <a:cubicBezTo>
                  <a:pt x="580628" y="480929"/>
                  <a:pt x="565999" y="472853"/>
                  <a:pt x="553474" y="461937"/>
                </a:cubicBezTo>
                <a:cubicBezTo>
                  <a:pt x="540949" y="451022"/>
                  <a:pt x="531025" y="437743"/>
                  <a:pt x="523704" y="422100"/>
                </a:cubicBezTo>
                <a:cubicBezTo>
                  <a:pt x="521718" y="429677"/>
                  <a:pt x="518048" y="437267"/>
                  <a:pt x="512691" y="444870"/>
                </a:cubicBezTo>
                <a:cubicBezTo>
                  <a:pt x="507334" y="452473"/>
                  <a:pt x="499534" y="459875"/>
                  <a:pt x="489291" y="467076"/>
                </a:cubicBezTo>
                <a:cubicBezTo>
                  <a:pt x="479049" y="474277"/>
                  <a:pt x="465605" y="481062"/>
                  <a:pt x="448961" y="487432"/>
                </a:cubicBezTo>
                <a:cubicBezTo>
                  <a:pt x="448286" y="486290"/>
                  <a:pt x="447374" y="485000"/>
                  <a:pt x="446224" y="483564"/>
                </a:cubicBezTo>
                <a:cubicBezTo>
                  <a:pt x="445074" y="482128"/>
                  <a:pt x="443935" y="480883"/>
                  <a:pt x="442808" y="479831"/>
                </a:cubicBezTo>
                <a:cubicBezTo>
                  <a:pt x="459676" y="473639"/>
                  <a:pt x="473133" y="467061"/>
                  <a:pt x="483179" y="460098"/>
                </a:cubicBezTo>
                <a:cubicBezTo>
                  <a:pt x="493224" y="453135"/>
                  <a:pt x="500715" y="446021"/>
                  <a:pt x="505653" y="438757"/>
                </a:cubicBezTo>
                <a:cubicBezTo>
                  <a:pt x="510591" y="431492"/>
                  <a:pt x="513833" y="424311"/>
                  <a:pt x="515379" y="417214"/>
                </a:cubicBezTo>
                <a:lnTo>
                  <a:pt x="445341" y="417214"/>
                </a:lnTo>
                <a:lnTo>
                  <a:pt x="445341" y="408708"/>
                </a:lnTo>
                <a:lnTo>
                  <a:pt x="517007" y="408708"/>
                </a:lnTo>
                <a:cubicBezTo>
                  <a:pt x="517362" y="406065"/>
                  <a:pt x="517603" y="403434"/>
                  <a:pt x="517731" y="400813"/>
                </a:cubicBezTo>
                <a:cubicBezTo>
                  <a:pt x="517860" y="398193"/>
                  <a:pt x="517920" y="395697"/>
                  <a:pt x="517912" y="393325"/>
                </a:cubicBezTo>
                <a:lnTo>
                  <a:pt x="517912" y="371789"/>
                </a:lnTo>
                <a:lnTo>
                  <a:pt x="455476" y="371789"/>
                </a:lnTo>
                <a:lnTo>
                  <a:pt x="455476" y="363102"/>
                </a:lnTo>
                <a:lnTo>
                  <a:pt x="541439" y="363102"/>
                </a:lnTo>
                <a:cubicBezTo>
                  <a:pt x="545349" y="357462"/>
                  <a:pt x="549247" y="351098"/>
                  <a:pt x="553135" y="344010"/>
                </a:cubicBezTo>
                <a:cubicBezTo>
                  <a:pt x="557022" y="336921"/>
                  <a:pt x="560242" y="330376"/>
                  <a:pt x="562794" y="324374"/>
                </a:cubicBezTo>
                <a:close/>
                <a:moveTo>
                  <a:pt x="2439934" y="324012"/>
                </a:moveTo>
                <a:lnTo>
                  <a:pt x="2447534" y="325822"/>
                </a:lnTo>
                <a:cubicBezTo>
                  <a:pt x="2446716" y="329268"/>
                  <a:pt x="2445774" y="332691"/>
                  <a:pt x="2444706" y="336092"/>
                </a:cubicBezTo>
                <a:cubicBezTo>
                  <a:pt x="2443640" y="339493"/>
                  <a:pt x="2442471" y="342826"/>
                  <a:pt x="2441200" y="346091"/>
                </a:cubicBezTo>
                <a:lnTo>
                  <a:pt x="2473414" y="346091"/>
                </a:lnTo>
                <a:lnTo>
                  <a:pt x="2473414" y="354054"/>
                </a:lnTo>
                <a:lnTo>
                  <a:pt x="2438124" y="354054"/>
                </a:lnTo>
                <a:cubicBezTo>
                  <a:pt x="2436318" y="358231"/>
                  <a:pt x="2434410" y="362183"/>
                  <a:pt x="2432400" y="365908"/>
                </a:cubicBezTo>
                <a:cubicBezTo>
                  <a:pt x="2430391" y="369633"/>
                  <a:pt x="2428256" y="373041"/>
                  <a:pt x="2425998" y="376133"/>
                </a:cubicBezTo>
                <a:cubicBezTo>
                  <a:pt x="2425580" y="375235"/>
                  <a:pt x="2424878" y="374089"/>
                  <a:pt x="2423894" y="372694"/>
                </a:cubicBezTo>
                <a:cubicBezTo>
                  <a:pt x="2422910" y="371299"/>
                  <a:pt x="2421983" y="370153"/>
                  <a:pt x="2421112" y="369256"/>
                </a:cubicBezTo>
                <a:cubicBezTo>
                  <a:pt x="2425369" y="363457"/>
                  <a:pt x="2429071" y="356640"/>
                  <a:pt x="2432220" y="348805"/>
                </a:cubicBezTo>
                <a:cubicBezTo>
                  <a:pt x="2435368" y="340971"/>
                  <a:pt x="2437939" y="332706"/>
                  <a:pt x="2439934" y="324012"/>
                </a:cubicBezTo>
                <a:close/>
                <a:moveTo>
                  <a:pt x="3332226" y="323831"/>
                </a:moveTo>
                <a:lnTo>
                  <a:pt x="3340550" y="326365"/>
                </a:lnTo>
                <a:cubicBezTo>
                  <a:pt x="3337829" y="333619"/>
                  <a:pt x="3334812" y="340782"/>
                  <a:pt x="3331502" y="347855"/>
                </a:cubicBezTo>
                <a:cubicBezTo>
                  <a:pt x="3328192" y="354928"/>
                  <a:pt x="3324632" y="361821"/>
                  <a:pt x="3320824" y="368532"/>
                </a:cubicBezTo>
                <a:lnTo>
                  <a:pt x="3320824" y="487432"/>
                </a:lnTo>
                <a:lnTo>
                  <a:pt x="3312500" y="487432"/>
                </a:lnTo>
                <a:lnTo>
                  <a:pt x="3312500" y="381924"/>
                </a:lnTo>
                <a:cubicBezTo>
                  <a:pt x="3309585" y="386448"/>
                  <a:pt x="3306546" y="390746"/>
                  <a:pt x="3303383" y="394818"/>
                </a:cubicBezTo>
                <a:cubicBezTo>
                  <a:pt x="3300220" y="398890"/>
                  <a:pt x="3297045" y="402736"/>
                  <a:pt x="3293859" y="406356"/>
                </a:cubicBezTo>
                <a:cubicBezTo>
                  <a:pt x="3293346" y="405270"/>
                  <a:pt x="3292562" y="403912"/>
                  <a:pt x="3291506" y="402284"/>
                </a:cubicBezTo>
                <a:cubicBezTo>
                  <a:pt x="3290451" y="400655"/>
                  <a:pt x="3289486" y="399297"/>
                  <a:pt x="3288611" y="398212"/>
                </a:cubicBezTo>
                <a:cubicBezTo>
                  <a:pt x="3297407" y="388891"/>
                  <a:pt x="3305604" y="377761"/>
                  <a:pt x="3313201" y="364822"/>
                </a:cubicBezTo>
                <a:cubicBezTo>
                  <a:pt x="3320798" y="351882"/>
                  <a:pt x="3327140" y="338218"/>
                  <a:pt x="3332226" y="323831"/>
                </a:cubicBezTo>
                <a:close/>
                <a:moveTo>
                  <a:pt x="32528" y="323831"/>
                </a:moveTo>
                <a:lnTo>
                  <a:pt x="41034" y="323831"/>
                </a:lnTo>
                <a:lnTo>
                  <a:pt x="41034" y="360388"/>
                </a:lnTo>
                <a:lnTo>
                  <a:pt x="66551" y="360388"/>
                </a:lnTo>
                <a:lnTo>
                  <a:pt x="66551" y="368532"/>
                </a:lnTo>
                <a:lnTo>
                  <a:pt x="41034" y="368532"/>
                </a:lnTo>
                <a:lnTo>
                  <a:pt x="41034" y="411242"/>
                </a:lnTo>
                <a:cubicBezTo>
                  <a:pt x="45125" y="410160"/>
                  <a:pt x="49294" y="409066"/>
                  <a:pt x="53544" y="407962"/>
                </a:cubicBezTo>
                <a:cubicBezTo>
                  <a:pt x="57793" y="406857"/>
                  <a:pt x="62008" y="405718"/>
                  <a:pt x="66189" y="404546"/>
                </a:cubicBezTo>
                <a:lnTo>
                  <a:pt x="67456" y="412509"/>
                </a:lnTo>
                <a:cubicBezTo>
                  <a:pt x="58558" y="415042"/>
                  <a:pt x="49751" y="417395"/>
                  <a:pt x="41034" y="419567"/>
                </a:cubicBezTo>
                <a:lnTo>
                  <a:pt x="41034" y="474583"/>
                </a:lnTo>
                <a:cubicBezTo>
                  <a:pt x="41037" y="477611"/>
                  <a:pt x="40578" y="479880"/>
                  <a:pt x="39654" y="481392"/>
                </a:cubicBezTo>
                <a:cubicBezTo>
                  <a:pt x="38730" y="482904"/>
                  <a:pt x="37320" y="483952"/>
                  <a:pt x="35424" y="484537"/>
                </a:cubicBezTo>
                <a:cubicBezTo>
                  <a:pt x="33486" y="485325"/>
                  <a:pt x="30665" y="485830"/>
                  <a:pt x="26963" y="486052"/>
                </a:cubicBezTo>
                <a:cubicBezTo>
                  <a:pt x="23260" y="486275"/>
                  <a:pt x="18359" y="486373"/>
                  <a:pt x="12259" y="486346"/>
                </a:cubicBezTo>
                <a:cubicBezTo>
                  <a:pt x="12048" y="485129"/>
                  <a:pt x="11655" y="483764"/>
                  <a:pt x="11082" y="482252"/>
                </a:cubicBezTo>
                <a:cubicBezTo>
                  <a:pt x="10509" y="480740"/>
                  <a:pt x="9936" y="479330"/>
                  <a:pt x="9363" y="478022"/>
                </a:cubicBezTo>
                <a:cubicBezTo>
                  <a:pt x="14159" y="478188"/>
                  <a:pt x="18321" y="478263"/>
                  <a:pt x="21850" y="478248"/>
                </a:cubicBezTo>
                <a:cubicBezTo>
                  <a:pt x="25379" y="478233"/>
                  <a:pt x="27732" y="478218"/>
                  <a:pt x="28908" y="478203"/>
                </a:cubicBezTo>
                <a:cubicBezTo>
                  <a:pt x="30168" y="478218"/>
                  <a:pt x="31088" y="477961"/>
                  <a:pt x="31668" y="477433"/>
                </a:cubicBezTo>
                <a:cubicBezTo>
                  <a:pt x="32249" y="476906"/>
                  <a:pt x="32535" y="476016"/>
                  <a:pt x="32528" y="474764"/>
                </a:cubicBezTo>
                <a:lnTo>
                  <a:pt x="32528" y="421919"/>
                </a:lnTo>
                <a:cubicBezTo>
                  <a:pt x="27536" y="423277"/>
                  <a:pt x="22725" y="424544"/>
                  <a:pt x="18095" y="425720"/>
                </a:cubicBezTo>
                <a:cubicBezTo>
                  <a:pt x="13465" y="426896"/>
                  <a:pt x="9107" y="427982"/>
                  <a:pt x="5020" y="428977"/>
                </a:cubicBezTo>
                <a:lnTo>
                  <a:pt x="2124" y="420291"/>
                </a:lnTo>
                <a:cubicBezTo>
                  <a:pt x="6320" y="419465"/>
                  <a:pt x="11003" y="418447"/>
                  <a:pt x="16172" y="417237"/>
                </a:cubicBezTo>
                <a:cubicBezTo>
                  <a:pt x="21341" y="416026"/>
                  <a:pt x="26793" y="414692"/>
                  <a:pt x="32528" y="413233"/>
                </a:cubicBezTo>
                <a:lnTo>
                  <a:pt x="32528" y="368532"/>
                </a:lnTo>
                <a:lnTo>
                  <a:pt x="4296" y="368532"/>
                </a:lnTo>
                <a:lnTo>
                  <a:pt x="4296" y="360388"/>
                </a:lnTo>
                <a:lnTo>
                  <a:pt x="32528" y="360388"/>
                </a:lnTo>
                <a:close/>
                <a:moveTo>
                  <a:pt x="3798494" y="323650"/>
                </a:moveTo>
                <a:lnTo>
                  <a:pt x="3806818" y="324917"/>
                </a:lnTo>
                <a:cubicBezTo>
                  <a:pt x="3805744" y="327469"/>
                  <a:pt x="3804545" y="330101"/>
                  <a:pt x="3803222" y="332812"/>
                </a:cubicBezTo>
                <a:cubicBezTo>
                  <a:pt x="3801898" y="335523"/>
                  <a:pt x="3800382" y="338200"/>
                  <a:pt x="3798674" y="340843"/>
                </a:cubicBezTo>
                <a:lnTo>
                  <a:pt x="3866540" y="340843"/>
                </a:lnTo>
                <a:lnTo>
                  <a:pt x="3867988" y="340481"/>
                </a:lnTo>
                <a:lnTo>
                  <a:pt x="3873960" y="342471"/>
                </a:lnTo>
                <a:cubicBezTo>
                  <a:pt x="3871400" y="347275"/>
                  <a:pt x="3868784" y="352010"/>
                  <a:pt x="3866110" y="356678"/>
                </a:cubicBezTo>
                <a:cubicBezTo>
                  <a:pt x="3863437" y="361346"/>
                  <a:pt x="3860866" y="365357"/>
                  <a:pt x="3858396" y="368713"/>
                </a:cubicBezTo>
                <a:lnTo>
                  <a:pt x="3850976" y="366179"/>
                </a:lnTo>
                <a:cubicBezTo>
                  <a:pt x="3852552" y="363781"/>
                  <a:pt x="3854287" y="361021"/>
                  <a:pt x="3856179" y="357899"/>
                </a:cubicBezTo>
                <a:cubicBezTo>
                  <a:pt x="3858072" y="354778"/>
                  <a:pt x="3859897" y="351565"/>
                  <a:pt x="3861654" y="348263"/>
                </a:cubicBezTo>
                <a:lnTo>
                  <a:pt x="3828535" y="348263"/>
                </a:lnTo>
                <a:cubicBezTo>
                  <a:pt x="3827989" y="350336"/>
                  <a:pt x="3827363" y="352342"/>
                  <a:pt x="3826658" y="354280"/>
                </a:cubicBezTo>
                <a:cubicBezTo>
                  <a:pt x="3825953" y="356218"/>
                  <a:pt x="3825191" y="358133"/>
                  <a:pt x="3824373" y="360026"/>
                </a:cubicBezTo>
                <a:cubicBezTo>
                  <a:pt x="3829896" y="368260"/>
                  <a:pt x="3837490" y="375364"/>
                  <a:pt x="3847153" y="381336"/>
                </a:cubicBezTo>
                <a:cubicBezTo>
                  <a:pt x="3856816" y="387308"/>
                  <a:pt x="3867442" y="391606"/>
                  <a:pt x="3879027" y="394230"/>
                </a:cubicBezTo>
                <a:cubicBezTo>
                  <a:pt x="3878100" y="395090"/>
                  <a:pt x="3877150" y="396176"/>
                  <a:pt x="3876177" y="397488"/>
                </a:cubicBezTo>
                <a:cubicBezTo>
                  <a:pt x="3875204" y="398800"/>
                  <a:pt x="3874345" y="400067"/>
                  <a:pt x="3873598" y="401288"/>
                </a:cubicBezTo>
                <a:cubicBezTo>
                  <a:pt x="3862876" y="398246"/>
                  <a:pt x="3852922" y="393789"/>
                  <a:pt x="3843737" y="387919"/>
                </a:cubicBezTo>
                <a:cubicBezTo>
                  <a:pt x="3834553" y="382048"/>
                  <a:pt x="3826952" y="375103"/>
                  <a:pt x="3820934" y="367084"/>
                </a:cubicBezTo>
                <a:cubicBezTo>
                  <a:pt x="3816674" y="374892"/>
                  <a:pt x="3810581" y="381762"/>
                  <a:pt x="3802656" y="387692"/>
                </a:cubicBezTo>
                <a:cubicBezTo>
                  <a:pt x="3794731" y="393623"/>
                  <a:pt x="3784476" y="398457"/>
                  <a:pt x="3771890" y="402193"/>
                </a:cubicBezTo>
                <a:cubicBezTo>
                  <a:pt x="3771396" y="401141"/>
                  <a:pt x="3770665" y="399987"/>
                  <a:pt x="3769696" y="398732"/>
                </a:cubicBezTo>
                <a:cubicBezTo>
                  <a:pt x="3768727" y="397476"/>
                  <a:pt x="3767769" y="396458"/>
                  <a:pt x="3766823" y="395678"/>
                </a:cubicBezTo>
                <a:cubicBezTo>
                  <a:pt x="3783307" y="391191"/>
                  <a:pt x="3795583" y="384782"/>
                  <a:pt x="3803652" y="376449"/>
                </a:cubicBezTo>
                <a:cubicBezTo>
                  <a:pt x="3811720" y="368117"/>
                  <a:pt x="3817119" y="358721"/>
                  <a:pt x="3819849" y="348263"/>
                </a:cubicBezTo>
                <a:lnTo>
                  <a:pt x="3793969" y="348263"/>
                </a:lnTo>
                <a:cubicBezTo>
                  <a:pt x="3791349" y="351897"/>
                  <a:pt x="3788446" y="355441"/>
                  <a:pt x="3785260" y="358895"/>
                </a:cubicBezTo>
                <a:cubicBezTo>
                  <a:pt x="3782074" y="362348"/>
                  <a:pt x="3778582" y="365621"/>
                  <a:pt x="3774786" y="368713"/>
                </a:cubicBezTo>
                <a:cubicBezTo>
                  <a:pt x="3774013" y="367683"/>
                  <a:pt x="3773025" y="366665"/>
                  <a:pt x="3771822" y="365659"/>
                </a:cubicBezTo>
                <a:cubicBezTo>
                  <a:pt x="3770620" y="364652"/>
                  <a:pt x="3769496" y="363860"/>
                  <a:pt x="3768452" y="363283"/>
                </a:cubicBezTo>
                <a:cubicBezTo>
                  <a:pt x="3775970" y="357436"/>
                  <a:pt x="3782244" y="350988"/>
                  <a:pt x="3787273" y="343942"/>
                </a:cubicBezTo>
                <a:cubicBezTo>
                  <a:pt x="3792303" y="336895"/>
                  <a:pt x="3796043" y="330131"/>
                  <a:pt x="3798494" y="323650"/>
                </a:cubicBezTo>
                <a:close/>
                <a:moveTo>
                  <a:pt x="2908487" y="323650"/>
                </a:moveTo>
                <a:lnTo>
                  <a:pt x="2917174" y="323650"/>
                </a:lnTo>
                <a:lnTo>
                  <a:pt x="2917174" y="339033"/>
                </a:lnTo>
                <a:lnTo>
                  <a:pt x="2967666" y="339033"/>
                </a:lnTo>
                <a:lnTo>
                  <a:pt x="2967666" y="323650"/>
                </a:lnTo>
                <a:lnTo>
                  <a:pt x="2976172" y="323650"/>
                </a:lnTo>
                <a:lnTo>
                  <a:pt x="2976172" y="339033"/>
                </a:lnTo>
                <a:lnTo>
                  <a:pt x="3021054" y="339033"/>
                </a:lnTo>
                <a:lnTo>
                  <a:pt x="3021054" y="347177"/>
                </a:lnTo>
                <a:lnTo>
                  <a:pt x="2976172" y="347177"/>
                </a:lnTo>
                <a:lnTo>
                  <a:pt x="2976172" y="363102"/>
                </a:lnTo>
                <a:lnTo>
                  <a:pt x="2967666" y="363102"/>
                </a:lnTo>
                <a:lnTo>
                  <a:pt x="2967666" y="347177"/>
                </a:lnTo>
                <a:lnTo>
                  <a:pt x="2917174" y="347177"/>
                </a:lnTo>
                <a:lnTo>
                  <a:pt x="2917174" y="363645"/>
                </a:lnTo>
                <a:lnTo>
                  <a:pt x="2908487" y="363645"/>
                </a:lnTo>
                <a:lnTo>
                  <a:pt x="2908487" y="347177"/>
                </a:lnTo>
                <a:lnTo>
                  <a:pt x="2863605" y="347177"/>
                </a:lnTo>
                <a:lnTo>
                  <a:pt x="2863605" y="339033"/>
                </a:lnTo>
                <a:lnTo>
                  <a:pt x="2908487" y="339033"/>
                </a:lnTo>
                <a:close/>
                <a:moveTo>
                  <a:pt x="2543632" y="323480"/>
                </a:moveTo>
                <a:lnTo>
                  <a:pt x="2551233" y="323480"/>
                </a:lnTo>
                <a:lnTo>
                  <a:pt x="2551233" y="339225"/>
                </a:lnTo>
                <a:lnTo>
                  <a:pt x="2576570" y="339225"/>
                </a:lnTo>
                <a:lnTo>
                  <a:pt x="2576570" y="364200"/>
                </a:lnTo>
                <a:lnTo>
                  <a:pt x="2586342" y="364200"/>
                </a:lnTo>
                <a:lnTo>
                  <a:pt x="2586342" y="371597"/>
                </a:lnTo>
                <a:lnTo>
                  <a:pt x="2576570" y="371597"/>
                </a:lnTo>
                <a:lnTo>
                  <a:pt x="2576570" y="396029"/>
                </a:lnTo>
                <a:lnTo>
                  <a:pt x="2551233" y="396029"/>
                </a:lnTo>
                <a:lnTo>
                  <a:pt x="2551233" y="412701"/>
                </a:lnTo>
                <a:lnTo>
                  <a:pt x="2577655" y="412701"/>
                </a:lnTo>
                <a:lnTo>
                  <a:pt x="2577655" y="420279"/>
                </a:lnTo>
                <a:lnTo>
                  <a:pt x="2551233" y="420279"/>
                </a:lnTo>
                <a:lnTo>
                  <a:pt x="2551233" y="438037"/>
                </a:lnTo>
                <a:lnTo>
                  <a:pt x="2581094" y="438037"/>
                </a:lnTo>
                <a:lnTo>
                  <a:pt x="2581094" y="445616"/>
                </a:lnTo>
                <a:lnTo>
                  <a:pt x="2551233" y="445616"/>
                </a:lnTo>
                <a:lnTo>
                  <a:pt x="2551233" y="470608"/>
                </a:lnTo>
                <a:lnTo>
                  <a:pt x="2543632" y="470608"/>
                </a:lnTo>
                <a:lnTo>
                  <a:pt x="2543632" y="445616"/>
                </a:lnTo>
                <a:lnTo>
                  <a:pt x="2513047" y="445616"/>
                </a:lnTo>
                <a:lnTo>
                  <a:pt x="2513047" y="438037"/>
                </a:lnTo>
                <a:lnTo>
                  <a:pt x="2543632" y="438037"/>
                </a:lnTo>
                <a:lnTo>
                  <a:pt x="2543632" y="420279"/>
                </a:lnTo>
                <a:lnTo>
                  <a:pt x="2518476" y="420279"/>
                </a:lnTo>
                <a:lnTo>
                  <a:pt x="2518476" y="412701"/>
                </a:lnTo>
                <a:lnTo>
                  <a:pt x="2543632" y="412701"/>
                </a:lnTo>
                <a:lnTo>
                  <a:pt x="2543632" y="396029"/>
                </a:lnTo>
                <a:lnTo>
                  <a:pt x="2520829" y="396029"/>
                </a:lnTo>
                <a:lnTo>
                  <a:pt x="2520829" y="388631"/>
                </a:lnTo>
                <a:lnTo>
                  <a:pt x="2543632" y="388631"/>
                </a:lnTo>
                <a:lnTo>
                  <a:pt x="2543632" y="371597"/>
                </a:lnTo>
                <a:lnTo>
                  <a:pt x="2513771" y="371597"/>
                </a:lnTo>
                <a:lnTo>
                  <a:pt x="2513771" y="364200"/>
                </a:lnTo>
                <a:lnTo>
                  <a:pt x="2543632" y="364200"/>
                </a:lnTo>
                <a:lnTo>
                  <a:pt x="2543632" y="346622"/>
                </a:lnTo>
                <a:lnTo>
                  <a:pt x="2520829" y="346622"/>
                </a:lnTo>
                <a:lnTo>
                  <a:pt x="2520829" y="339225"/>
                </a:lnTo>
                <a:lnTo>
                  <a:pt x="2543632" y="339225"/>
                </a:lnTo>
                <a:close/>
                <a:moveTo>
                  <a:pt x="2035559" y="323480"/>
                </a:moveTo>
                <a:lnTo>
                  <a:pt x="2043341" y="326014"/>
                </a:lnTo>
                <a:cubicBezTo>
                  <a:pt x="2041984" y="328744"/>
                  <a:pt x="2040491" y="331473"/>
                  <a:pt x="2038862" y="334203"/>
                </a:cubicBezTo>
                <a:cubicBezTo>
                  <a:pt x="2037233" y="336933"/>
                  <a:pt x="2035469" y="339572"/>
                  <a:pt x="2033568" y="342121"/>
                </a:cubicBezTo>
                <a:lnTo>
                  <a:pt x="2145773" y="342121"/>
                </a:lnTo>
                <a:lnTo>
                  <a:pt x="2145773" y="349880"/>
                </a:lnTo>
                <a:lnTo>
                  <a:pt x="2027958" y="349880"/>
                </a:lnTo>
                <a:cubicBezTo>
                  <a:pt x="2023675" y="355241"/>
                  <a:pt x="2019166" y="360236"/>
                  <a:pt x="2014430" y="364865"/>
                </a:cubicBezTo>
                <a:cubicBezTo>
                  <a:pt x="2009695" y="369493"/>
                  <a:pt x="2004914" y="373671"/>
                  <a:pt x="2000088" y="377397"/>
                </a:cubicBezTo>
                <a:cubicBezTo>
                  <a:pt x="1999568" y="376408"/>
                  <a:pt x="1998753" y="375170"/>
                  <a:pt x="1997645" y="373683"/>
                </a:cubicBezTo>
                <a:cubicBezTo>
                  <a:pt x="1996536" y="372195"/>
                  <a:pt x="1995541" y="370959"/>
                  <a:pt x="1994659" y="369973"/>
                </a:cubicBezTo>
                <a:cubicBezTo>
                  <a:pt x="2002686" y="364352"/>
                  <a:pt x="2010339" y="357510"/>
                  <a:pt x="2017620" y="349445"/>
                </a:cubicBezTo>
                <a:cubicBezTo>
                  <a:pt x="2024900" y="341380"/>
                  <a:pt x="2030880" y="332725"/>
                  <a:pt x="2035559" y="323480"/>
                </a:cubicBezTo>
                <a:close/>
                <a:moveTo>
                  <a:pt x="1415253" y="323480"/>
                </a:moveTo>
                <a:lnTo>
                  <a:pt x="1424121" y="324385"/>
                </a:lnTo>
                <a:cubicBezTo>
                  <a:pt x="1423578" y="327119"/>
                  <a:pt x="1422944" y="329931"/>
                  <a:pt x="1422221" y="332823"/>
                </a:cubicBezTo>
                <a:cubicBezTo>
                  <a:pt x="1421497" y="335715"/>
                  <a:pt x="1420682" y="338573"/>
                  <a:pt x="1419777" y="341397"/>
                </a:cubicBezTo>
                <a:lnTo>
                  <a:pt x="1489996" y="341397"/>
                </a:lnTo>
                <a:lnTo>
                  <a:pt x="1489996" y="348975"/>
                </a:lnTo>
                <a:lnTo>
                  <a:pt x="1417244" y="348975"/>
                </a:lnTo>
                <a:cubicBezTo>
                  <a:pt x="1416339" y="351596"/>
                  <a:pt x="1415344" y="354193"/>
                  <a:pt x="1414258" y="356768"/>
                </a:cubicBezTo>
                <a:cubicBezTo>
                  <a:pt x="1413172" y="359343"/>
                  <a:pt x="1411996" y="361941"/>
                  <a:pt x="1410729" y="364562"/>
                </a:cubicBezTo>
                <a:lnTo>
                  <a:pt x="1480766" y="364562"/>
                </a:lnTo>
                <a:lnTo>
                  <a:pt x="1480766" y="371959"/>
                </a:lnTo>
                <a:lnTo>
                  <a:pt x="1407109" y="371959"/>
                </a:lnTo>
                <a:cubicBezTo>
                  <a:pt x="1405650" y="374681"/>
                  <a:pt x="1404089" y="377392"/>
                  <a:pt x="1402426" y="380092"/>
                </a:cubicBezTo>
                <a:cubicBezTo>
                  <a:pt x="1400764" y="382791"/>
                  <a:pt x="1399067" y="385457"/>
                  <a:pt x="1397337" y="388088"/>
                </a:cubicBezTo>
                <a:lnTo>
                  <a:pt x="1497959" y="388088"/>
                </a:lnTo>
                <a:lnTo>
                  <a:pt x="1497959" y="395667"/>
                </a:lnTo>
                <a:lnTo>
                  <a:pt x="1454706" y="395667"/>
                </a:lnTo>
                <a:cubicBezTo>
                  <a:pt x="1460685" y="403110"/>
                  <a:pt x="1467864" y="410043"/>
                  <a:pt x="1476242" y="416466"/>
                </a:cubicBezTo>
                <a:cubicBezTo>
                  <a:pt x="1484619" y="422890"/>
                  <a:pt x="1493065" y="428149"/>
                  <a:pt x="1501578" y="432243"/>
                </a:cubicBezTo>
                <a:cubicBezTo>
                  <a:pt x="1500289" y="433186"/>
                  <a:pt x="1499067" y="434287"/>
                  <a:pt x="1497913" y="435546"/>
                </a:cubicBezTo>
                <a:cubicBezTo>
                  <a:pt x="1496760" y="436805"/>
                  <a:pt x="1495810" y="437994"/>
                  <a:pt x="1495063" y="439115"/>
                </a:cubicBezTo>
                <a:cubicBezTo>
                  <a:pt x="1485867" y="433981"/>
                  <a:pt x="1476751" y="427555"/>
                  <a:pt x="1467713" y="419838"/>
                </a:cubicBezTo>
                <a:cubicBezTo>
                  <a:pt x="1458676" y="412121"/>
                  <a:pt x="1451143" y="404064"/>
                  <a:pt x="1445114" y="395667"/>
                </a:cubicBezTo>
                <a:lnTo>
                  <a:pt x="1391545" y="395667"/>
                </a:lnTo>
                <a:cubicBezTo>
                  <a:pt x="1384947" y="404317"/>
                  <a:pt x="1377286" y="412412"/>
                  <a:pt x="1368561" y="419951"/>
                </a:cubicBezTo>
                <a:cubicBezTo>
                  <a:pt x="1359837" y="427490"/>
                  <a:pt x="1350004" y="434179"/>
                  <a:pt x="1339062" y="440017"/>
                </a:cubicBezTo>
                <a:cubicBezTo>
                  <a:pt x="1338557" y="438889"/>
                  <a:pt x="1337758" y="437715"/>
                  <a:pt x="1336665" y="436495"/>
                </a:cubicBezTo>
                <a:cubicBezTo>
                  <a:pt x="1335571" y="435275"/>
                  <a:pt x="1334501" y="434281"/>
                  <a:pt x="1333452" y="433511"/>
                </a:cubicBezTo>
                <a:cubicBezTo>
                  <a:pt x="1343127" y="428504"/>
                  <a:pt x="1351919" y="422807"/>
                  <a:pt x="1359829" y="416421"/>
                </a:cubicBezTo>
                <a:cubicBezTo>
                  <a:pt x="1367740" y="410035"/>
                  <a:pt x="1374813" y="403117"/>
                  <a:pt x="1381049" y="395667"/>
                </a:cubicBezTo>
                <a:lnTo>
                  <a:pt x="1337977" y="395667"/>
                </a:lnTo>
                <a:lnTo>
                  <a:pt x="1337977" y="388088"/>
                </a:lnTo>
                <a:lnTo>
                  <a:pt x="1387021" y="388088"/>
                </a:lnTo>
                <a:cubicBezTo>
                  <a:pt x="1389008" y="385457"/>
                  <a:pt x="1390870" y="382791"/>
                  <a:pt x="1392608" y="380092"/>
                </a:cubicBezTo>
                <a:cubicBezTo>
                  <a:pt x="1394347" y="377392"/>
                  <a:pt x="1395983" y="374681"/>
                  <a:pt x="1397517" y="371959"/>
                </a:cubicBezTo>
                <a:lnTo>
                  <a:pt x="1356798" y="371959"/>
                </a:lnTo>
                <a:lnTo>
                  <a:pt x="1356798" y="364562"/>
                </a:lnTo>
                <a:lnTo>
                  <a:pt x="1401499" y="364562"/>
                </a:lnTo>
                <a:cubicBezTo>
                  <a:pt x="1402773" y="361941"/>
                  <a:pt x="1403980" y="359343"/>
                  <a:pt x="1405118" y="356768"/>
                </a:cubicBezTo>
                <a:cubicBezTo>
                  <a:pt x="1406257" y="354193"/>
                  <a:pt x="1407283" y="351596"/>
                  <a:pt x="1408195" y="348975"/>
                </a:cubicBezTo>
                <a:lnTo>
                  <a:pt x="1347026" y="348975"/>
                </a:lnTo>
                <a:lnTo>
                  <a:pt x="1347026" y="341397"/>
                </a:lnTo>
                <a:lnTo>
                  <a:pt x="1410729" y="341397"/>
                </a:lnTo>
                <a:cubicBezTo>
                  <a:pt x="1411720" y="338399"/>
                  <a:pt x="1412587" y="335391"/>
                  <a:pt x="1413330" y="332371"/>
                </a:cubicBezTo>
                <a:cubicBezTo>
                  <a:pt x="1414073" y="329351"/>
                  <a:pt x="1414714" y="326387"/>
                  <a:pt x="1415253" y="323480"/>
                </a:cubicBezTo>
                <a:close/>
                <a:moveTo>
                  <a:pt x="1173442" y="323469"/>
                </a:moveTo>
                <a:lnTo>
                  <a:pt x="1182129" y="323469"/>
                </a:lnTo>
                <a:lnTo>
                  <a:pt x="1182129" y="349710"/>
                </a:lnTo>
                <a:lnTo>
                  <a:pt x="1230449" y="349710"/>
                </a:lnTo>
                <a:lnTo>
                  <a:pt x="1230449" y="356949"/>
                </a:lnTo>
                <a:cubicBezTo>
                  <a:pt x="1234528" y="352696"/>
                  <a:pt x="1238450" y="348353"/>
                  <a:pt x="1242212" y="343919"/>
                </a:cubicBezTo>
                <a:cubicBezTo>
                  <a:pt x="1245975" y="339485"/>
                  <a:pt x="1249534" y="334961"/>
                  <a:pt x="1252890" y="330346"/>
                </a:cubicBezTo>
                <a:lnTo>
                  <a:pt x="1260491" y="334689"/>
                </a:lnTo>
                <a:cubicBezTo>
                  <a:pt x="1253331" y="344206"/>
                  <a:pt x="1245572" y="353315"/>
                  <a:pt x="1237213" y="362017"/>
                </a:cubicBezTo>
                <a:cubicBezTo>
                  <a:pt x="1228854" y="370719"/>
                  <a:pt x="1219964" y="378923"/>
                  <a:pt x="1210542" y="386629"/>
                </a:cubicBezTo>
                <a:lnTo>
                  <a:pt x="1269359" y="386629"/>
                </a:lnTo>
                <a:lnTo>
                  <a:pt x="1269359" y="394954"/>
                </a:lnTo>
                <a:lnTo>
                  <a:pt x="1199864" y="394954"/>
                </a:lnTo>
                <a:cubicBezTo>
                  <a:pt x="1194786" y="398834"/>
                  <a:pt x="1189560" y="402566"/>
                  <a:pt x="1184187" y="406152"/>
                </a:cubicBezTo>
                <a:cubicBezTo>
                  <a:pt x="1178815" y="409738"/>
                  <a:pt x="1173363" y="413244"/>
                  <a:pt x="1167832" y="416671"/>
                </a:cubicBezTo>
                <a:lnTo>
                  <a:pt x="1167832" y="441103"/>
                </a:lnTo>
                <a:cubicBezTo>
                  <a:pt x="1176609" y="438790"/>
                  <a:pt x="1185336" y="436257"/>
                  <a:pt x="1194013" y="433502"/>
                </a:cubicBezTo>
                <a:cubicBezTo>
                  <a:pt x="1202689" y="430747"/>
                  <a:pt x="1210773" y="427892"/>
                  <a:pt x="1218263" y="424936"/>
                </a:cubicBezTo>
                <a:cubicBezTo>
                  <a:pt x="1225754" y="421980"/>
                  <a:pt x="1232108" y="419044"/>
                  <a:pt x="1237326" y="416128"/>
                </a:cubicBezTo>
                <a:lnTo>
                  <a:pt x="1245289" y="422462"/>
                </a:lnTo>
                <a:cubicBezTo>
                  <a:pt x="1235151" y="427311"/>
                  <a:pt x="1223214" y="432001"/>
                  <a:pt x="1209479" y="436533"/>
                </a:cubicBezTo>
                <a:cubicBezTo>
                  <a:pt x="1195743" y="441065"/>
                  <a:pt x="1181861" y="445122"/>
                  <a:pt x="1167832" y="448704"/>
                </a:cubicBezTo>
                <a:lnTo>
                  <a:pt x="1167832" y="468430"/>
                </a:lnTo>
                <a:cubicBezTo>
                  <a:pt x="1167651" y="471627"/>
                  <a:pt x="1168737" y="473829"/>
                  <a:pt x="1171089" y="475036"/>
                </a:cubicBezTo>
                <a:cubicBezTo>
                  <a:pt x="1173442" y="476242"/>
                  <a:pt x="1178147" y="476815"/>
                  <a:pt x="1185205" y="476755"/>
                </a:cubicBezTo>
                <a:lnTo>
                  <a:pt x="1239136" y="476755"/>
                </a:lnTo>
                <a:cubicBezTo>
                  <a:pt x="1245176" y="477049"/>
                  <a:pt x="1249203" y="475420"/>
                  <a:pt x="1251216" y="471868"/>
                </a:cubicBezTo>
                <a:cubicBezTo>
                  <a:pt x="1253229" y="468317"/>
                  <a:pt x="1254451" y="461078"/>
                  <a:pt x="1254881" y="450151"/>
                </a:cubicBezTo>
                <a:cubicBezTo>
                  <a:pt x="1256098" y="450981"/>
                  <a:pt x="1257463" y="451720"/>
                  <a:pt x="1258975" y="452368"/>
                </a:cubicBezTo>
                <a:cubicBezTo>
                  <a:pt x="1260487" y="453017"/>
                  <a:pt x="1261897" y="453484"/>
                  <a:pt x="1263205" y="453771"/>
                </a:cubicBezTo>
                <a:cubicBezTo>
                  <a:pt x="1262662" y="465908"/>
                  <a:pt x="1260808" y="474165"/>
                  <a:pt x="1257640" y="478542"/>
                </a:cubicBezTo>
                <a:cubicBezTo>
                  <a:pt x="1254473" y="482919"/>
                  <a:pt x="1248366" y="484978"/>
                  <a:pt x="1239317" y="484718"/>
                </a:cubicBezTo>
                <a:lnTo>
                  <a:pt x="1185567" y="484718"/>
                </a:lnTo>
                <a:cubicBezTo>
                  <a:pt x="1175433" y="484876"/>
                  <a:pt x="1168420" y="483835"/>
                  <a:pt x="1164529" y="481596"/>
                </a:cubicBezTo>
                <a:cubicBezTo>
                  <a:pt x="1160638" y="479356"/>
                  <a:pt x="1158783" y="474968"/>
                  <a:pt x="1158964" y="468430"/>
                </a:cubicBezTo>
                <a:lnTo>
                  <a:pt x="1158964" y="421919"/>
                </a:lnTo>
                <a:cubicBezTo>
                  <a:pt x="1151533" y="426086"/>
                  <a:pt x="1143954" y="430059"/>
                  <a:pt x="1136229" y="433841"/>
                </a:cubicBezTo>
                <a:cubicBezTo>
                  <a:pt x="1128504" y="437623"/>
                  <a:pt x="1120699" y="441189"/>
                  <a:pt x="1112815" y="444541"/>
                </a:cubicBezTo>
                <a:cubicBezTo>
                  <a:pt x="1112042" y="443474"/>
                  <a:pt x="1111055" y="442215"/>
                  <a:pt x="1109852" y="440763"/>
                </a:cubicBezTo>
                <a:cubicBezTo>
                  <a:pt x="1108649" y="439312"/>
                  <a:pt x="1107526" y="438098"/>
                  <a:pt x="1106481" y="437121"/>
                </a:cubicBezTo>
                <a:cubicBezTo>
                  <a:pt x="1120537" y="431756"/>
                  <a:pt x="1134231" y="425520"/>
                  <a:pt x="1147562" y="418413"/>
                </a:cubicBezTo>
                <a:cubicBezTo>
                  <a:pt x="1160894" y="411306"/>
                  <a:pt x="1173683" y="403486"/>
                  <a:pt x="1185929" y="394954"/>
                </a:cubicBezTo>
                <a:lnTo>
                  <a:pt x="1109196" y="394954"/>
                </a:lnTo>
                <a:lnTo>
                  <a:pt x="1109196" y="386629"/>
                </a:lnTo>
                <a:lnTo>
                  <a:pt x="1173442" y="386629"/>
                </a:lnTo>
                <a:lnTo>
                  <a:pt x="1173442" y="357854"/>
                </a:lnTo>
                <a:lnTo>
                  <a:pt x="1124579" y="357854"/>
                </a:lnTo>
                <a:lnTo>
                  <a:pt x="1124579" y="349710"/>
                </a:lnTo>
                <a:lnTo>
                  <a:pt x="1173442" y="349710"/>
                </a:lnTo>
                <a:close/>
                <a:moveTo>
                  <a:pt x="758161" y="322745"/>
                </a:moveTo>
                <a:cubicBezTo>
                  <a:pt x="761532" y="327628"/>
                  <a:pt x="764790" y="332838"/>
                  <a:pt x="767934" y="338377"/>
                </a:cubicBezTo>
                <a:cubicBezTo>
                  <a:pt x="771079" y="343915"/>
                  <a:pt x="773431" y="348719"/>
                  <a:pt x="774992" y="352787"/>
                </a:cubicBezTo>
                <a:lnTo>
                  <a:pt x="766667" y="356587"/>
                </a:lnTo>
                <a:cubicBezTo>
                  <a:pt x="765208" y="352350"/>
                  <a:pt x="762969" y="347433"/>
                  <a:pt x="759949" y="341838"/>
                </a:cubicBezTo>
                <a:cubicBezTo>
                  <a:pt x="756929" y="336243"/>
                  <a:pt x="753739" y="330964"/>
                  <a:pt x="750379" y="326003"/>
                </a:cubicBezTo>
                <a:close/>
                <a:moveTo>
                  <a:pt x="1553251" y="321840"/>
                </a:moveTo>
                <a:lnTo>
                  <a:pt x="1606096" y="321840"/>
                </a:lnTo>
                <a:lnTo>
                  <a:pt x="1606096" y="489061"/>
                </a:lnTo>
                <a:lnTo>
                  <a:pt x="1553251" y="489061"/>
                </a:lnTo>
                <a:lnTo>
                  <a:pt x="1553251" y="488156"/>
                </a:lnTo>
                <a:cubicBezTo>
                  <a:pt x="1563375" y="479779"/>
                  <a:pt x="1571813" y="468483"/>
                  <a:pt x="1578565" y="454269"/>
                </a:cubicBezTo>
                <a:cubicBezTo>
                  <a:pt x="1585318" y="440055"/>
                  <a:pt x="1588824" y="423782"/>
                  <a:pt x="1589084" y="405451"/>
                </a:cubicBezTo>
                <a:cubicBezTo>
                  <a:pt x="1588824" y="387119"/>
                  <a:pt x="1585318" y="370847"/>
                  <a:pt x="1578565" y="356633"/>
                </a:cubicBezTo>
                <a:cubicBezTo>
                  <a:pt x="1571813" y="342419"/>
                  <a:pt x="1563375" y="331123"/>
                  <a:pt x="1553251" y="322745"/>
                </a:cubicBezTo>
                <a:close/>
                <a:moveTo>
                  <a:pt x="991352" y="321840"/>
                </a:moveTo>
                <a:lnTo>
                  <a:pt x="1044197" y="321840"/>
                </a:lnTo>
                <a:lnTo>
                  <a:pt x="1044197" y="322745"/>
                </a:lnTo>
                <a:cubicBezTo>
                  <a:pt x="1034074" y="331123"/>
                  <a:pt x="1025636" y="342419"/>
                  <a:pt x="1018883" y="356633"/>
                </a:cubicBezTo>
                <a:cubicBezTo>
                  <a:pt x="1012131" y="370847"/>
                  <a:pt x="1008624" y="387119"/>
                  <a:pt x="1008364" y="405451"/>
                </a:cubicBezTo>
                <a:cubicBezTo>
                  <a:pt x="1008624" y="423782"/>
                  <a:pt x="1012131" y="440055"/>
                  <a:pt x="1018883" y="454269"/>
                </a:cubicBezTo>
                <a:cubicBezTo>
                  <a:pt x="1025636" y="468483"/>
                  <a:pt x="1034074" y="479779"/>
                  <a:pt x="1044197" y="488156"/>
                </a:cubicBezTo>
                <a:lnTo>
                  <a:pt x="1044197" y="489061"/>
                </a:lnTo>
                <a:lnTo>
                  <a:pt x="991352" y="489061"/>
                </a:lnTo>
                <a:close/>
                <a:moveTo>
                  <a:pt x="93612" y="128808"/>
                </a:moveTo>
                <a:lnTo>
                  <a:pt x="114614" y="135012"/>
                </a:lnTo>
                <a:cubicBezTo>
                  <a:pt x="111406" y="142296"/>
                  <a:pt x="107722" y="149642"/>
                  <a:pt x="103563" y="157050"/>
                </a:cubicBezTo>
                <a:cubicBezTo>
                  <a:pt x="99404" y="164457"/>
                  <a:pt x="95420" y="170848"/>
                  <a:pt x="91611" y="176222"/>
                </a:cubicBezTo>
                <a:cubicBezTo>
                  <a:pt x="89236" y="174329"/>
                  <a:pt x="86236" y="172273"/>
                  <a:pt x="82610" y="170054"/>
                </a:cubicBezTo>
                <a:cubicBezTo>
                  <a:pt x="78985" y="167835"/>
                  <a:pt x="75785" y="166028"/>
                  <a:pt x="73009" y="164632"/>
                </a:cubicBezTo>
                <a:cubicBezTo>
                  <a:pt x="76968" y="159812"/>
                  <a:pt x="80752" y="154242"/>
                  <a:pt x="84361" y="147921"/>
                </a:cubicBezTo>
                <a:cubicBezTo>
                  <a:pt x="87969" y="141600"/>
                  <a:pt x="91053" y="135229"/>
                  <a:pt x="93612" y="128808"/>
                </a:cubicBezTo>
                <a:close/>
                <a:moveTo>
                  <a:pt x="170821" y="126806"/>
                </a:moveTo>
                <a:cubicBezTo>
                  <a:pt x="174168" y="133032"/>
                  <a:pt x="177676" y="139644"/>
                  <a:pt x="181348" y="146645"/>
                </a:cubicBezTo>
                <a:cubicBezTo>
                  <a:pt x="185019" y="153645"/>
                  <a:pt x="187978" y="159708"/>
                  <a:pt x="190224" y="164832"/>
                </a:cubicBezTo>
                <a:lnTo>
                  <a:pt x="168221" y="174424"/>
                </a:lnTo>
                <a:cubicBezTo>
                  <a:pt x="166296" y="169007"/>
                  <a:pt x="163645" y="162648"/>
                  <a:pt x="160270" y="155349"/>
                </a:cubicBezTo>
                <a:cubicBezTo>
                  <a:pt x="156895" y="148050"/>
                  <a:pt x="153544" y="141137"/>
                  <a:pt x="150219" y="134612"/>
                </a:cubicBezTo>
                <a:close/>
                <a:moveTo>
                  <a:pt x="1031481" y="121015"/>
                </a:moveTo>
                <a:cubicBezTo>
                  <a:pt x="1038595" y="121107"/>
                  <a:pt x="1043970" y="123574"/>
                  <a:pt x="1047608" y="128416"/>
                </a:cubicBezTo>
                <a:cubicBezTo>
                  <a:pt x="1051246" y="133258"/>
                  <a:pt x="1053071" y="139926"/>
                  <a:pt x="1053084" y="148418"/>
                </a:cubicBezTo>
                <a:cubicBezTo>
                  <a:pt x="1052992" y="159957"/>
                  <a:pt x="1049525" y="169984"/>
                  <a:pt x="1042683" y="178497"/>
                </a:cubicBezTo>
                <a:cubicBezTo>
                  <a:pt x="1035840" y="187011"/>
                  <a:pt x="1026172" y="193187"/>
                  <a:pt x="1013679" y="197025"/>
                </a:cubicBezTo>
                <a:lnTo>
                  <a:pt x="1007278" y="180823"/>
                </a:lnTo>
                <a:cubicBezTo>
                  <a:pt x="1015104" y="178289"/>
                  <a:pt x="1021205" y="174955"/>
                  <a:pt x="1025581" y="170821"/>
                </a:cubicBezTo>
                <a:cubicBezTo>
                  <a:pt x="1029956" y="166687"/>
                  <a:pt x="1032456" y="161954"/>
                  <a:pt x="1033081" y="156619"/>
                </a:cubicBezTo>
                <a:cubicBezTo>
                  <a:pt x="1032448" y="156786"/>
                  <a:pt x="1031715" y="156853"/>
                  <a:pt x="1030881" y="156819"/>
                </a:cubicBezTo>
                <a:cubicBezTo>
                  <a:pt x="1025714" y="156790"/>
                  <a:pt x="1021297" y="155248"/>
                  <a:pt x="1017630" y="152194"/>
                </a:cubicBezTo>
                <a:cubicBezTo>
                  <a:pt x="1013962" y="149139"/>
                  <a:pt x="1012046" y="144747"/>
                  <a:pt x="1011879" y="139017"/>
                </a:cubicBezTo>
                <a:cubicBezTo>
                  <a:pt x="1012033" y="133367"/>
                  <a:pt x="1013975" y="128966"/>
                  <a:pt x="1017705" y="125816"/>
                </a:cubicBezTo>
                <a:cubicBezTo>
                  <a:pt x="1021434" y="122665"/>
                  <a:pt x="1026026" y="121065"/>
                  <a:pt x="1031481" y="121015"/>
                </a:cubicBezTo>
                <a:close/>
                <a:moveTo>
                  <a:pt x="30404" y="107221"/>
                </a:moveTo>
                <a:lnTo>
                  <a:pt x="50006" y="120204"/>
                </a:lnTo>
                <a:cubicBezTo>
                  <a:pt x="46156" y="131002"/>
                  <a:pt x="42005" y="141875"/>
                  <a:pt x="37555" y="152820"/>
                </a:cubicBezTo>
                <a:cubicBezTo>
                  <a:pt x="33104" y="163766"/>
                  <a:pt x="28654" y="174230"/>
                  <a:pt x="24203" y="184213"/>
                </a:cubicBezTo>
                <a:lnTo>
                  <a:pt x="2400" y="171428"/>
                </a:lnTo>
                <a:cubicBezTo>
                  <a:pt x="6630" y="163376"/>
                  <a:pt x="11272" y="153623"/>
                  <a:pt x="16327" y="142169"/>
                </a:cubicBezTo>
                <a:cubicBezTo>
                  <a:pt x="21382" y="130715"/>
                  <a:pt x="26074" y="119066"/>
                  <a:pt x="30404" y="107221"/>
                </a:cubicBezTo>
                <a:close/>
                <a:moveTo>
                  <a:pt x="111214" y="92799"/>
                </a:moveTo>
                <a:lnTo>
                  <a:pt x="111214" y="104025"/>
                </a:lnTo>
                <a:lnTo>
                  <a:pt x="157420" y="104025"/>
                </a:lnTo>
                <a:lnTo>
                  <a:pt x="157420" y="92799"/>
                </a:lnTo>
                <a:close/>
                <a:moveTo>
                  <a:pt x="111214" y="65796"/>
                </a:moveTo>
                <a:lnTo>
                  <a:pt x="111214" y="76822"/>
                </a:lnTo>
                <a:lnTo>
                  <a:pt x="157420" y="76822"/>
                </a:lnTo>
                <a:lnTo>
                  <a:pt x="157420" y="65796"/>
                </a:lnTo>
                <a:close/>
                <a:moveTo>
                  <a:pt x="13402" y="55210"/>
                </a:moveTo>
                <a:cubicBezTo>
                  <a:pt x="18757" y="57835"/>
                  <a:pt x="24599" y="60875"/>
                  <a:pt x="30929" y="64330"/>
                </a:cubicBezTo>
                <a:cubicBezTo>
                  <a:pt x="37259" y="67784"/>
                  <a:pt x="42551" y="70879"/>
                  <a:pt x="46806" y="73614"/>
                </a:cubicBezTo>
                <a:lnTo>
                  <a:pt x="32404" y="92799"/>
                </a:lnTo>
                <a:cubicBezTo>
                  <a:pt x="28641" y="89883"/>
                  <a:pt x="23665" y="86528"/>
                  <a:pt x="17477" y="82736"/>
                </a:cubicBezTo>
                <a:cubicBezTo>
                  <a:pt x="11289" y="78944"/>
                  <a:pt x="5463" y="75436"/>
                  <a:pt x="0" y="72211"/>
                </a:cubicBezTo>
                <a:close/>
                <a:moveTo>
                  <a:pt x="1908493" y="44793"/>
                </a:moveTo>
                <a:lnTo>
                  <a:pt x="1908493" y="93424"/>
                </a:lnTo>
                <a:lnTo>
                  <a:pt x="1926304" y="93424"/>
                </a:lnTo>
                <a:cubicBezTo>
                  <a:pt x="1936494" y="93420"/>
                  <a:pt x="1944082" y="91277"/>
                  <a:pt x="1949069" y="86995"/>
                </a:cubicBezTo>
                <a:cubicBezTo>
                  <a:pt x="1954055" y="82713"/>
                  <a:pt x="1956540" y="76317"/>
                  <a:pt x="1956524" y="67808"/>
                </a:cubicBezTo>
                <a:cubicBezTo>
                  <a:pt x="1956499" y="59319"/>
                  <a:pt x="1953847" y="53332"/>
                  <a:pt x="1948568" y="49846"/>
                </a:cubicBezTo>
                <a:cubicBezTo>
                  <a:pt x="1943290" y="46361"/>
                  <a:pt x="1935535" y="44676"/>
                  <a:pt x="1925303" y="44793"/>
                </a:cubicBezTo>
                <a:close/>
                <a:moveTo>
                  <a:pt x="1737043" y="44793"/>
                </a:moveTo>
                <a:lnTo>
                  <a:pt x="1737043" y="93424"/>
                </a:lnTo>
                <a:lnTo>
                  <a:pt x="1754854" y="93424"/>
                </a:lnTo>
                <a:cubicBezTo>
                  <a:pt x="1765044" y="93420"/>
                  <a:pt x="1772632" y="91277"/>
                  <a:pt x="1777619" y="86995"/>
                </a:cubicBezTo>
                <a:cubicBezTo>
                  <a:pt x="1782605" y="82713"/>
                  <a:pt x="1785090" y="76317"/>
                  <a:pt x="1785074" y="67808"/>
                </a:cubicBezTo>
                <a:cubicBezTo>
                  <a:pt x="1785049" y="59319"/>
                  <a:pt x="1782397" y="53332"/>
                  <a:pt x="1777118" y="49846"/>
                </a:cubicBezTo>
                <a:cubicBezTo>
                  <a:pt x="1771840" y="46361"/>
                  <a:pt x="1764085" y="44676"/>
                  <a:pt x="1753853" y="44793"/>
                </a:cubicBezTo>
                <a:close/>
                <a:moveTo>
                  <a:pt x="689293" y="44793"/>
                </a:moveTo>
                <a:lnTo>
                  <a:pt x="689293" y="93424"/>
                </a:lnTo>
                <a:lnTo>
                  <a:pt x="707104" y="93424"/>
                </a:lnTo>
                <a:cubicBezTo>
                  <a:pt x="717294" y="93420"/>
                  <a:pt x="724882" y="91277"/>
                  <a:pt x="729869" y="86995"/>
                </a:cubicBezTo>
                <a:cubicBezTo>
                  <a:pt x="734855" y="82713"/>
                  <a:pt x="737340" y="76317"/>
                  <a:pt x="737324" y="67808"/>
                </a:cubicBezTo>
                <a:cubicBezTo>
                  <a:pt x="737299" y="59319"/>
                  <a:pt x="734647" y="53332"/>
                  <a:pt x="729369" y="49846"/>
                </a:cubicBezTo>
                <a:cubicBezTo>
                  <a:pt x="724090" y="46361"/>
                  <a:pt x="716335" y="44676"/>
                  <a:pt x="706103" y="44793"/>
                </a:cubicBezTo>
                <a:close/>
                <a:moveTo>
                  <a:pt x="517843" y="44793"/>
                </a:moveTo>
                <a:lnTo>
                  <a:pt x="517843" y="93424"/>
                </a:lnTo>
                <a:lnTo>
                  <a:pt x="535654" y="93424"/>
                </a:lnTo>
                <a:cubicBezTo>
                  <a:pt x="545844" y="93420"/>
                  <a:pt x="553432" y="91277"/>
                  <a:pt x="558419" y="86995"/>
                </a:cubicBezTo>
                <a:cubicBezTo>
                  <a:pt x="563405" y="82713"/>
                  <a:pt x="565890" y="76317"/>
                  <a:pt x="565874" y="67808"/>
                </a:cubicBezTo>
                <a:cubicBezTo>
                  <a:pt x="565849" y="59319"/>
                  <a:pt x="563197" y="53332"/>
                  <a:pt x="557919" y="49846"/>
                </a:cubicBezTo>
                <a:cubicBezTo>
                  <a:pt x="552640" y="46361"/>
                  <a:pt x="544885" y="44676"/>
                  <a:pt x="534654" y="44793"/>
                </a:cubicBezTo>
                <a:close/>
                <a:moveTo>
                  <a:pt x="2038162" y="21415"/>
                </a:moveTo>
                <a:lnTo>
                  <a:pt x="2151352" y="21415"/>
                </a:lnTo>
                <a:lnTo>
                  <a:pt x="2151352" y="45993"/>
                </a:lnTo>
                <a:lnTo>
                  <a:pt x="2109346" y="45993"/>
                </a:lnTo>
                <a:lnTo>
                  <a:pt x="2109346" y="169409"/>
                </a:lnTo>
                <a:lnTo>
                  <a:pt x="2079768" y="169409"/>
                </a:lnTo>
                <a:lnTo>
                  <a:pt x="2079768" y="45993"/>
                </a:lnTo>
                <a:lnTo>
                  <a:pt x="2038162" y="45993"/>
                </a:lnTo>
                <a:close/>
                <a:moveTo>
                  <a:pt x="1878914" y="21415"/>
                </a:moveTo>
                <a:lnTo>
                  <a:pt x="1927505" y="21415"/>
                </a:lnTo>
                <a:cubicBezTo>
                  <a:pt x="1938552" y="21340"/>
                  <a:pt x="1948426" y="22756"/>
                  <a:pt x="1957126" y="25664"/>
                </a:cubicBezTo>
                <a:cubicBezTo>
                  <a:pt x="1965827" y="28573"/>
                  <a:pt x="1972704" y="33425"/>
                  <a:pt x="1977758" y="40223"/>
                </a:cubicBezTo>
                <a:cubicBezTo>
                  <a:pt x="1982813" y="47020"/>
                  <a:pt x="1985394" y="56215"/>
                  <a:pt x="1985502" y="67808"/>
                </a:cubicBezTo>
                <a:cubicBezTo>
                  <a:pt x="1985385" y="79056"/>
                  <a:pt x="1982799" y="88299"/>
                  <a:pt x="1977744" y="95536"/>
                </a:cubicBezTo>
                <a:cubicBezTo>
                  <a:pt x="1972688" y="102773"/>
                  <a:pt x="1965865" y="108132"/>
                  <a:pt x="1957274" y="111613"/>
                </a:cubicBezTo>
                <a:cubicBezTo>
                  <a:pt x="1948684" y="115093"/>
                  <a:pt x="1939028" y="116823"/>
                  <a:pt x="1928305" y="116802"/>
                </a:cubicBezTo>
                <a:lnTo>
                  <a:pt x="1908493" y="116802"/>
                </a:lnTo>
                <a:lnTo>
                  <a:pt x="1908493" y="169409"/>
                </a:lnTo>
                <a:lnTo>
                  <a:pt x="1878914" y="169409"/>
                </a:lnTo>
                <a:close/>
                <a:moveTo>
                  <a:pt x="1707464" y="21415"/>
                </a:moveTo>
                <a:lnTo>
                  <a:pt x="1756055" y="21415"/>
                </a:lnTo>
                <a:cubicBezTo>
                  <a:pt x="1767102" y="21340"/>
                  <a:pt x="1776976" y="22756"/>
                  <a:pt x="1785676" y="25664"/>
                </a:cubicBezTo>
                <a:cubicBezTo>
                  <a:pt x="1794377" y="28573"/>
                  <a:pt x="1801254" y="33425"/>
                  <a:pt x="1806308" y="40223"/>
                </a:cubicBezTo>
                <a:cubicBezTo>
                  <a:pt x="1811363" y="47020"/>
                  <a:pt x="1813944" y="56215"/>
                  <a:pt x="1814052" y="67808"/>
                </a:cubicBezTo>
                <a:cubicBezTo>
                  <a:pt x="1813935" y="79056"/>
                  <a:pt x="1811349" y="88299"/>
                  <a:pt x="1806294" y="95536"/>
                </a:cubicBezTo>
                <a:cubicBezTo>
                  <a:pt x="1801238" y="102773"/>
                  <a:pt x="1794415" y="108132"/>
                  <a:pt x="1785824" y="111613"/>
                </a:cubicBezTo>
                <a:cubicBezTo>
                  <a:pt x="1777234" y="115093"/>
                  <a:pt x="1767578" y="116823"/>
                  <a:pt x="1756855" y="116802"/>
                </a:cubicBezTo>
                <a:lnTo>
                  <a:pt x="1737043" y="116802"/>
                </a:lnTo>
                <a:lnTo>
                  <a:pt x="1737043" y="169409"/>
                </a:lnTo>
                <a:lnTo>
                  <a:pt x="1707464" y="169409"/>
                </a:lnTo>
                <a:close/>
                <a:moveTo>
                  <a:pt x="818962" y="21415"/>
                </a:moveTo>
                <a:lnTo>
                  <a:pt x="932152" y="21415"/>
                </a:lnTo>
                <a:lnTo>
                  <a:pt x="932152" y="45993"/>
                </a:lnTo>
                <a:lnTo>
                  <a:pt x="890146" y="45993"/>
                </a:lnTo>
                <a:lnTo>
                  <a:pt x="890146" y="169409"/>
                </a:lnTo>
                <a:lnTo>
                  <a:pt x="860568" y="169409"/>
                </a:lnTo>
                <a:lnTo>
                  <a:pt x="860568" y="45993"/>
                </a:lnTo>
                <a:lnTo>
                  <a:pt x="818962" y="45993"/>
                </a:lnTo>
                <a:close/>
                <a:moveTo>
                  <a:pt x="659714" y="21415"/>
                </a:moveTo>
                <a:lnTo>
                  <a:pt x="708305" y="21415"/>
                </a:lnTo>
                <a:cubicBezTo>
                  <a:pt x="719352" y="21340"/>
                  <a:pt x="729226" y="22756"/>
                  <a:pt x="737926" y="25664"/>
                </a:cubicBezTo>
                <a:cubicBezTo>
                  <a:pt x="746627" y="28573"/>
                  <a:pt x="753504" y="33425"/>
                  <a:pt x="758558" y="40223"/>
                </a:cubicBezTo>
                <a:cubicBezTo>
                  <a:pt x="763613" y="47020"/>
                  <a:pt x="766194" y="56215"/>
                  <a:pt x="766302" y="67808"/>
                </a:cubicBezTo>
                <a:cubicBezTo>
                  <a:pt x="766185" y="79056"/>
                  <a:pt x="763599" y="88299"/>
                  <a:pt x="758544" y="95536"/>
                </a:cubicBezTo>
                <a:cubicBezTo>
                  <a:pt x="753488" y="102773"/>
                  <a:pt x="746665" y="108132"/>
                  <a:pt x="738075" y="111613"/>
                </a:cubicBezTo>
                <a:cubicBezTo>
                  <a:pt x="729484" y="115093"/>
                  <a:pt x="719828" y="116823"/>
                  <a:pt x="709105" y="116802"/>
                </a:cubicBezTo>
                <a:lnTo>
                  <a:pt x="689293" y="116802"/>
                </a:lnTo>
                <a:lnTo>
                  <a:pt x="689293" y="169409"/>
                </a:lnTo>
                <a:lnTo>
                  <a:pt x="659714" y="169409"/>
                </a:lnTo>
                <a:close/>
                <a:moveTo>
                  <a:pt x="488264" y="21415"/>
                </a:moveTo>
                <a:lnTo>
                  <a:pt x="536855" y="21415"/>
                </a:lnTo>
                <a:cubicBezTo>
                  <a:pt x="547902" y="21340"/>
                  <a:pt x="557776" y="22756"/>
                  <a:pt x="566476" y="25664"/>
                </a:cubicBezTo>
                <a:cubicBezTo>
                  <a:pt x="575177" y="28573"/>
                  <a:pt x="582054" y="33425"/>
                  <a:pt x="587108" y="40223"/>
                </a:cubicBezTo>
                <a:cubicBezTo>
                  <a:pt x="592163" y="47020"/>
                  <a:pt x="594744" y="56215"/>
                  <a:pt x="594852" y="67808"/>
                </a:cubicBezTo>
                <a:cubicBezTo>
                  <a:pt x="594735" y="79056"/>
                  <a:pt x="592149" y="88299"/>
                  <a:pt x="587094" y="95536"/>
                </a:cubicBezTo>
                <a:cubicBezTo>
                  <a:pt x="582038" y="102773"/>
                  <a:pt x="575215" y="108132"/>
                  <a:pt x="566625" y="111613"/>
                </a:cubicBezTo>
                <a:cubicBezTo>
                  <a:pt x="558034" y="115093"/>
                  <a:pt x="548378" y="116823"/>
                  <a:pt x="537655" y="116802"/>
                </a:cubicBezTo>
                <a:lnTo>
                  <a:pt x="517843" y="116802"/>
                </a:lnTo>
                <a:lnTo>
                  <a:pt x="517843" y="169409"/>
                </a:lnTo>
                <a:lnTo>
                  <a:pt x="488264" y="169409"/>
                </a:lnTo>
                <a:close/>
                <a:moveTo>
                  <a:pt x="1226401" y="13402"/>
                </a:moveTo>
                <a:lnTo>
                  <a:pt x="1399823" y="13402"/>
                </a:lnTo>
                <a:lnTo>
                  <a:pt x="1399823" y="37805"/>
                </a:lnTo>
                <a:lnTo>
                  <a:pt x="1337615" y="37805"/>
                </a:lnTo>
                <a:cubicBezTo>
                  <a:pt x="1335906" y="40909"/>
                  <a:pt x="1334073" y="44001"/>
                  <a:pt x="1332114" y="47081"/>
                </a:cubicBezTo>
                <a:cubicBezTo>
                  <a:pt x="1330155" y="50160"/>
                  <a:pt x="1328122" y="53202"/>
                  <a:pt x="1326013" y="56207"/>
                </a:cubicBezTo>
                <a:lnTo>
                  <a:pt x="1326013" y="77010"/>
                </a:lnTo>
                <a:lnTo>
                  <a:pt x="1340815" y="64608"/>
                </a:lnTo>
                <a:cubicBezTo>
                  <a:pt x="1348109" y="69833"/>
                  <a:pt x="1355969" y="75629"/>
                  <a:pt x="1364396" y="81995"/>
                </a:cubicBezTo>
                <a:cubicBezTo>
                  <a:pt x="1372823" y="88362"/>
                  <a:pt x="1380861" y="94750"/>
                  <a:pt x="1388510" y="101161"/>
                </a:cubicBezTo>
                <a:cubicBezTo>
                  <a:pt x="1396159" y="107571"/>
                  <a:pt x="1402464" y="113456"/>
                  <a:pt x="1407423" y="118815"/>
                </a:cubicBezTo>
                <a:lnTo>
                  <a:pt x="1387221" y="137017"/>
                </a:lnTo>
                <a:cubicBezTo>
                  <a:pt x="1382961" y="131995"/>
                  <a:pt x="1377435" y="126348"/>
                  <a:pt x="1370641" y="120074"/>
                </a:cubicBezTo>
                <a:cubicBezTo>
                  <a:pt x="1363848" y="113801"/>
                  <a:pt x="1356543" y="107427"/>
                  <a:pt x="1348727" y="100953"/>
                </a:cubicBezTo>
                <a:cubicBezTo>
                  <a:pt x="1340911" y="94480"/>
                  <a:pt x="1333340" y="88432"/>
                  <a:pt x="1326013" y="82810"/>
                </a:cubicBezTo>
                <a:lnTo>
                  <a:pt x="1326013" y="186423"/>
                </a:lnTo>
                <a:lnTo>
                  <a:pt x="1300010" y="186423"/>
                </a:lnTo>
                <a:lnTo>
                  <a:pt x="1300010" y="88811"/>
                </a:lnTo>
                <a:cubicBezTo>
                  <a:pt x="1290896" y="98575"/>
                  <a:pt x="1281020" y="107651"/>
                  <a:pt x="1270381" y="116039"/>
                </a:cubicBezTo>
                <a:cubicBezTo>
                  <a:pt x="1259743" y="124428"/>
                  <a:pt x="1248416" y="131754"/>
                  <a:pt x="1236402" y="138017"/>
                </a:cubicBezTo>
                <a:cubicBezTo>
                  <a:pt x="1234381" y="134654"/>
                  <a:pt x="1231822" y="130929"/>
                  <a:pt x="1228726" y="126841"/>
                </a:cubicBezTo>
                <a:cubicBezTo>
                  <a:pt x="1225630" y="122753"/>
                  <a:pt x="1222721" y="119277"/>
                  <a:pt x="1220000" y="116414"/>
                </a:cubicBezTo>
                <a:cubicBezTo>
                  <a:pt x="1238357" y="107613"/>
                  <a:pt x="1254950" y="96212"/>
                  <a:pt x="1269781" y="82210"/>
                </a:cubicBezTo>
                <a:cubicBezTo>
                  <a:pt x="1284612" y="68208"/>
                  <a:pt x="1296755" y="53407"/>
                  <a:pt x="1306211" y="37805"/>
                </a:cubicBezTo>
                <a:lnTo>
                  <a:pt x="1226401" y="37805"/>
                </a:lnTo>
                <a:close/>
                <a:moveTo>
                  <a:pt x="255927" y="12801"/>
                </a:moveTo>
                <a:lnTo>
                  <a:pt x="407946" y="12801"/>
                </a:lnTo>
                <a:lnTo>
                  <a:pt x="407946" y="36404"/>
                </a:lnTo>
                <a:lnTo>
                  <a:pt x="346539" y="36404"/>
                </a:lnTo>
                <a:lnTo>
                  <a:pt x="346539" y="77410"/>
                </a:lnTo>
                <a:lnTo>
                  <a:pt x="421548" y="77410"/>
                </a:lnTo>
                <a:lnTo>
                  <a:pt x="421548" y="101013"/>
                </a:lnTo>
                <a:lnTo>
                  <a:pt x="346539" y="101013"/>
                </a:lnTo>
                <a:lnTo>
                  <a:pt x="346539" y="156019"/>
                </a:lnTo>
                <a:cubicBezTo>
                  <a:pt x="346605" y="163308"/>
                  <a:pt x="345672" y="168884"/>
                  <a:pt x="343738" y="172747"/>
                </a:cubicBezTo>
                <a:cubicBezTo>
                  <a:pt x="341805" y="176610"/>
                  <a:pt x="338471" y="179435"/>
                  <a:pt x="333737" y="181223"/>
                </a:cubicBezTo>
                <a:cubicBezTo>
                  <a:pt x="329036" y="183165"/>
                  <a:pt x="323036" y="184431"/>
                  <a:pt x="315735" y="185023"/>
                </a:cubicBezTo>
                <a:cubicBezTo>
                  <a:pt x="308434" y="185615"/>
                  <a:pt x="299833" y="185882"/>
                  <a:pt x="289931" y="185823"/>
                </a:cubicBezTo>
                <a:cubicBezTo>
                  <a:pt x="289152" y="182060"/>
                  <a:pt x="287810" y="177835"/>
                  <a:pt x="285906" y="173147"/>
                </a:cubicBezTo>
                <a:cubicBezTo>
                  <a:pt x="284002" y="168459"/>
                  <a:pt x="282010" y="164283"/>
                  <a:pt x="279930" y="160620"/>
                </a:cubicBezTo>
                <a:cubicBezTo>
                  <a:pt x="287585" y="161008"/>
                  <a:pt x="294728" y="161233"/>
                  <a:pt x="301358" y="161295"/>
                </a:cubicBezTo>
                <a:cubicBezTo>
                  <a:pt x="307988" y="161358"/>
                  <a:pt x="312580" y="161333"/>
                  <a:pt x="315135" y="161220"/>
                </a:cubicBezTo>
                <a:cubicBezTo>
                  <a:pt x="317318" y="161158"/>
                  <a:pt x="318902" y="160733"/>
                  <a:pt x="319885" y="159945"/>
                </a:cubicBezTo>
                <a:cubicBezTo>
                  <a:pt x="320869" y="159157"/>
                  <a:pt x="321352" y="157782"/>
                  <a:pt x="321335" y="155819"/>
                </a:cubicBezTo>
                <a:lnTo>
                  <a:pt x="321335" y="101013"/>
                </a:lnTo>
                <a:lnTo>
                  <a:pt x="242326" y="101013"/>
                </a:lnTo>
                <a:lnTo>
                  <a:pt x="242326" y="77410"/>
                </a:lnTo>
                <a:lnTo>
                  <a:pt x="321335" y="77410"/>
                </a:lnTo>
                <a:lnTo>
                  <a:pt x="321335" y="36404"/>
                </a:lnTo>
                <a:lnTo>
                  <a:pt x="255927" y="36404"/>
                </a:lnTo>
                <a:close/>
                <a:moveTo>
                  <a:pt x="60208" y="10414"/>
                </a:moveTo>
                <a:lnTo>
                  <a:pt x="185223" y="10414"/>
                </a:lnTo>
                <a:lnTo>
                  <a:pt x="185223" y="31791"/>
                </a:lnTo>
                <a:lnTo>
                  <a:pt x="126616" y="31791"/>
                </a:lnTo>
                <a:lnTo>
                  <a:pt x="149019" y="35798"/>
                </a:lnTo>
                <a:cubicBezTo>
                  <a:pt x="147718" y="38006"/>
                  <a:pt x="146418" y="40201"/>
                  <a:pt x="145118" y="42383"/>
                </a:cubicBezTo>
                <a:cubicBezTo>
                  <a:pt x="143818" y="44566"/>
                  <a:pt x="142518" y="46711"/>
                  <a:pt x="141218" y="48818"/>
                </a:cubicBezTo>
                <a:lnTo>
                  <a:pt x="179422" y="48818"/>
                </a:lnTo>
                <a:lnTo>
                  <a:pt x="179422" y="121003"/>
                </a:lnTo>
                <a:lnTo>
                  <a:pt x="144618" y="121003"/>
                </a:lnTo>
                <a:lnTo>
                  <a:pt x="144618" y="164232"/>
                </a:lnTo>
                <a:cubicBezTo>
                  <a:pt x="144697" y="169282"/>
                  <a:pt x="144139" y="173320"/>
                  <a:pt x="142943" y="176347"/>
                </a:cubicBezTo>
                <a:cubicBezTo>
                  <a:pt x="141747" y="179373"/>
                  <a:pt x="139438" y="181662"/>
                  <a:pt x="136017" y="183215"/>
                </a:cubicBezTo>
                <a:cubicBezTo>
                  <a:pt x="132621" y="184767"/>
                  <a:pt x="128562" y="185758"/>
                  <a:pt x="123841" y="186186"/>
                </a:cubicBezTo>
                <a:cubicBezTo>
                  <a:pt x="119119" y="186615"/>
                  <a:pt x="113710" y="186757"/>
                  <a:pt x="107613" y="186611"/>
                </a:cubicBezTo>
                <a:cubicBezTo>
                  <a:pt x="107080" y="183414"/>
                  <a:pt x="106247" y="179968"/>
                  <a:pt x="105113" y="176272"/>
                </a:cubicBezTo>
                <a:cubicBezTo>
                  <a:pt x="103980" y="172576"/>
                  <a:pt x="102746" y="169230"/>
                  <a:pt x="101413" y="166233"/>
                </a:cubicBezTo>
                <a:cubicBezTo>
                  <a:pt x="105051" y="166329"/>
                  <a:pt x="108526" y="166387"/>
                  <a:pt x="111839" y="166408"/>
                </a:cubicBezTo>
                <a:cubicBezTo>
                  <a:pt x="115152" y="166429"/>
                  <a:pt x="117477" y="166437"/>
                  <a:pt x="118815" y="166433"/>
                </a:cubicBezTo>
                <a:cubicBezTo>
                  <a:pt x="119903" y="166454"/>
                  <a:pt x="120678" y="166262"/>
                  <a:pt x="121140" y="165858"/>
                </a:cubicBezTo>
                <a:cubicBezTo>
                  <a:pt x="121603" y="165453"/>
                  <a:pt x="121828" y="164711"/>
                  <a:pt x="121815" y="163631"/>
                </a:cubicBezTo>
                <a:lnTo>
                  <a:pt x="121815" y="121003"/>
                </a:lnTo>
                <a:lnTo>
                  <a:pt x="90211" y="121003"/>
                </a:lnTo>
                <a:lnTo>
                  <a:pt x="90211" y="48818"/>
                </a:lnTo>
                <a:lnTo>
                  <a:pt x="117015" y="48818"/>
                </a:lnTo>
                <a:cubicBezTo>
                  <a:pt x="118027" y="45893"/>
                  <a:pt x="118952" y="42980"/>
                  <a:pt x="119790" y="40080"/>
                </a:cubicBezTo>
                <a:cubicBezTo>
                  <a:pt x="120628" y="37179"/>
                  <a:pt x="121303" y="34416"/>
                  <a:pt x="121815" y="31791"/>
                </a:cubicBezTo>
                <a:lnTo>
                  <a:pt x="83210" y="31791"/>
                </a:lnTo>
                <a:lnTo>
                  <a:pt x="83210" y="65596"/>
                </a:lnTo>
                <a:cubicBezTo>
                  <a:pt x="83313" y="77633"/>
                  <a:pt x="82708" y="90914"/>
                  <a:pt x="81395" y="105441"/>
                </a:cubicBezTo>
                <a:cubicBezTo>
                  <a:pt x="80083" y="119967"/>
                  <a:pt x="77448" y="134369"/>
                  <a:pt x="73491" y="148648"/>
                </a:cubicBezTo>
                <a:cubicBezTo>
                  <a:pt x="69533" y="162927"/>
                  <a:pt x="63639" y="175715"/>
                  <a:pt x="55807" y="187011"/>
                </a:cubicBezTo>
                <a:cubicBezTo>
                  <a:pt x="53498" y="184977"/>
                  <a:pt x="50365" y="182694"/>
                  <a:pt x="46406" y="180160"/>
                </a:cubicBezTo>
                <a:cubicBezTo>
                  <a:pt x="42447" y="177626"/>
                  <a:pt x="38913" y="175643"/>
                  <a:pt x="35804" y="174209"/>
                </a:cubicBezTo>
                <a:cubicBezTo>
                  <a:pt x="43159" y="163771"/>
                  <a:pt x="48586" y="152223"/>
                  <a:pt x="52088" y="139565"/>
                </a:cubicBezTo>
                <a:cubicBezTo>
                  <a:pt x="55590" y="126907"/>
                  <a:pt x="57847" y="114159"/>
                  <a:pt x="58859" y="101321"/>
                </a:cubicBezTo>
                <a:cubicBezTo>
                  <a:pt x="59872" y="88482"/>
                  <a:pt x="60321" y="76574"/>
                  <a:pt x="60208" y="65596"/>
                </a:cubicBezTo>
                <a:close/>
                <a:moveTo>
                  <a:pt x="23203" y="1413"/>
                </a:moveTo>
                <a:cubicBezTo>
                  <a:pt x="28487" y="4342"/>
                  <a:pt x="34321" y="7633"/>
                  <a:pt x="40705" y="11285"/>
                </a:cubicBezTo>
                <a:cubicBezTo>
                  <a:pt x="47089" y="14937"/>
                  <a:pt x="52323" y="18176"/>
                  <a:pt x="56407" y="21003"/>
                </a:cubicBezTo>
                <a:lnTo>
                  <a:pt x="42005" y="40005"/>
                </a:lnTo>
                <a:cubicBezTo>
                  <a:pt x="38142" y="36958"/>
                  <a:pt x="33117" y="33440"/>
                  <a:pt x="26928" y="29449"/>
                </a:cubicBezTo>
                <a:cubicBezTo>
                  <a:pt x="20740" y="25458"/>
                  <a:pt x="14964" y="21843"/>
                  <a:pt x="9601" y="18605"/>
                </a:cubicBezTo>
                <a:close/>
                <a:moveTo>
                  <a:pt x="1546536" y="0"/>
                </a:moveTo>
                <a:lnTo>
                  <a:pt x="1571939" y="0"/>
                </a:lnTo>
                <a:lnTo>
                  <a:pt x="1571939" y="62408"/>
                </a:lnTo>
                <a:lnTo>
                  <a:pt x="1631547" y="62408"/>
                </a:lnTo>
                <a:lnTo>
                  <a:pt x="1631547" y="86411"/>
                </a:lnTo>
                <a:lnTo>
                  <a:pt x="1571939" y="86411"/>
                </a:lnTo>
                <a:lnTo>
                  <a:pt x="1571939" y="153019"/>
                </a:lnTo>
                <a:lnTo>
                  <a:pt x="1642348" y="153019"/>
                </a:lnTo>
                <a:lnTo>
                  <a:pt x="1642348" y="176822"/>
                </a:lnTo>
                <a:lnTo>
                  <a:pt x="1459725" y="176822"/>
                </a:lnTo>
                <a:lnTo>
                  <a:pt x="1459725" y="153019"/>
                </a:lnTo>
                <a:lnTo>
                  <a:pt x="1485128" y="153019"/>
                </a:lnTo>
                <a:lnTo>
                  <a:pt x="1485128" y="41005"/>
                </a:lnTo>
                <a:lnTo>
                  <a:pt x="1510132" y="41005"/>
                </a:lnTo>
                <a:lnTo>
                  <a:pt x="1510132" y="153019"/>
                </a:lnTo>
                <a:lnTo>
                  <a:pt x="1546536" y="153019"/>
                </a:ln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74200">
              <a:lnSpc>
                <a:spcPct val="140000"/>
              </a:lnSpc>
              <a:defRPr/>
            </a:pPr>
            <a:endParaRPr lang="zh-CN" altLang="en-US" sz="1185" spc="254" dirty="0">
              <a:solidFill>
                <a:srgbClr val="ECBD8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C106BC4-5A71-42A4-8B46-CAF99D2FA880}"/>
              </a:ext>
            </a:extLst>
          </p:cNvPr>
          <p:cNvGrpSpPr/>
          <p:nvPr/>
        </p:nvGrpSpPr>
        <p:grpSpPr>
          <a:xfrm>
            <a:off x="4745214" y="4340541"/>
            <a:ext cx="3890785" cy="83250"/>
            <a:chOff x="3955432" y="5643520"/>
            <a:chExt cx="3026445" cy="86703"/>
          </a:xfr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</p:grpSpPr>
        <p:sp>
          <p:nvSpPr>
            <p:cNvPr id="18" name="Rectangle 151">
              <a:extLst>
                <a:ext uri="{FF2B5EF4-FFF2-40B4-BE49-F238E27FC236}">
                  <a16:creationId xmlns:a16="http://schemas.microsoft.com/office/drawing/2014/main" id="{AB1001C7-FC02-42A2-8DF9-23B0D91661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Rectangle 152">
              <a:extLst>
                <a:ext uri="{FF2B5EF4-FFF2-40B4-BE49-F238E27FC236}">
                  <a16:creationId xmlns:a16="http://schemas.microsoft.com/office/drawing/2014/main" id="{EBB21AA6-2831-4CEE-BD0A-32FB7B95C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Rectangle 153">
              <a:extLst>
                <a:ext uri="{FF2B5EF4-FFF2-40B4-BE49-F238E27FC236}">
                  <a16:creationId xmlns:a16="http://schemas.microsoft.com/office/drawing/2014/main" id="{7D98904E-8A91-41DD-B8A1-48A7459C54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Rectangle 154">
              <a:extLst>
                <a:ext uri="{FF2B5EF4-FFF2-40B4-BE49-F238E27FC236}">
                  <a16:creationId xmlns:a16="http://schemas.microsoft.com/office/drawing/2014/main" id="{D28F5FF0-C7DD-438D-A0B2-B98E86F6CB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Rectangle 155">
              <a:extLst>
                <a:ext uri="{FF2B5EF4-FFF2-40B4-BE49-F238E27FC236}">
                  <a16:creationId xmlns:a16="http://schemas.microsoft.com/office/drawing/2014/main" id="{640876A5-E206-4DB9-A65E-D1617F245A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Rectangle 156">
              <a:extLst>
                <a:ext uri="{FF2B5EF4-FFF2-40B4-BE49-F238E27FC236}">
                  <a16:creationId xmlns:a16="http://schemas.microsoft.com/office/drawing/2014/main" id="{1BFD4401-719B-4219-B69B-F87DE8D167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Rectangle 157">
              <a:extLst>
                <a:ext uri="{FF2B5EF4-FFF2-40B4-BE49-F238E27FC236}">
                  <a16:creationId xmlns:a16="http://schemas.microsoft.com/office/drawing/2014/main" id="{25A3CEE1-1E38-478F-98A7-C043A363E8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Rectangle 158">
              <a:extLst>
                <a:ext uri="{FF2B5EF4-FFF2-40B4-BE49-F238E27FC236}">
                  <a16:creationId xmlns:a16="http://schemas.microsoft.com/office/drawing/2014/main" id="{2B01424E-1DFD-44B6-A9A9-E9D8631E8D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Rectangle 159">
              <a:extLst>
                <a:ext uri="{FF2B5EF4-FFF2-40B4-BE49-F238E27FC236}">
                  <a16:creationId xmlns:a16="http://schemas.microsoft.com/office/drawing/2014/main" id="{549A3173-939E-44E8-B7D1-2162127FE1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Rectangle 160">
              <a:extLst>
                <a:ext uri="{FF2B5EF4-FFF2-40B4-BE49-F238E27FC236}">
                  <a16:creationId xmlns:a16="http://schemas.microsoft.com/office/drawing/2014/main" id="{15FB76F2-E622-46BF-AEAF-16A3ED3A89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Rectangle 161">
              <a:extLst>
                <a:ext uri="{FF2B5EF4-FFF2-40B4-BE49-F238E27FC236}">
                  <a16:creationId xmlns:a16="http://schemas.microsoft.com/office/drawing/2014/main" id="{66BCE7E3-F20A-4D0C-81EE-1031A8C6B5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Rectangle 162">
              <a:extLst>
                <a:ext uri="{FF2B5EF4-FFF2-40B4-BE49-F238E27FC236}">
                  <a16:creationId xmlns:a16="http://schemas.microsoft.com/office/drawing/2014/main" id="{CD47F3D1-FA02-42FD-AF60-3D99E588C9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Rectangle 163">
              <a:extLst>
                <a:ext uri="{FF2B5EF4-FFF2-40B4-BE49-F238E27FC236}">
                  <a16:creationId xmlns:a16="http://schemas.microsoft.com/office/drawing/2014/main" id="{E3D03B6F-3FA7-429F-8D9E-4D299E5EA0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Rectangle 164">
              <a:extLst>
                <a:ext uri="{FF2B5EF4-FFF2-40B4-BE49-F238E27FC236}">
                  <a16:creationId xmlns:a16="http://schemas.microsoft.com/office/drawing/2014/main" id="{7138BAC1-E801-4E20-8DCD-33C81A1C3A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Rectangle 165">
              <a:extLst>
                <a:ext uri="{FF2B5EF4-FFF2-40B4-BE49-F238E27FC236}">
                  <a16:creationId xmlns:a16="http://schemas.microsoft.com/office/drawing/2014/main" id="{C387AF53-B72F-472A-B357-3B9DF7C77E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Rectangle 166">
              <a:extLst>
                <a:ext uri="{FF2B5EF4-FFF2-40B4-BE49-F238E27FC236}">
                  <a16:creationId xmlns:a16="http://schemas.microsoft.com/office/drawing/2014/main" id="{EA70F6D0-B954-4A47-A846-E5FB5DF230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Rectangle 167">
              <a:extLst>
                <a:ext uri="{FF2B5EF4-FFF2-40B4-BE49-F238E27FC236}">
                  <a16:creationId xmlns:a16="http://schemas.microsoft.com/office/drawing/2014/main" id="{751FCDA5-8ECB-4FA4-9F65-4768BB30C7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Rectangle 168">
              <a:extLst>
                <a:ext uri="{FF2B5EF4-FFF2-40B4-BE49-F238E27FC236}">
                  <a16:creationId xmlns:a16="http://schemas.microsoft.com/office/drawing/2014/main" id="{B26EBBEE-B5AF-4F3E-9E71-F2CEC5725A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Rectangle 169">
              <a:extLst>
                <a:ext uri="{FF2B5EF4-FFF2-40B4-BE49-F238E27FC236}">
                  <a16:creationId xmlns:a16="http://schemas.microsoft.com/office/drawing/2014/main" id="{9330385C-797F-4C63-A603-9EEF07F33E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Rectangle 170">
              <a:extLst>
                <a:ext uri="{FF2B5EF4-FFF2-40B4-BE49-F238E27FC236}">
                  <a16:creationId xmlns:a16="http://schemas.microsoft.com/office/drawing/2014/main" id="{ECBEFCFF-6347-4B73-A3EA-0235540375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Rectangle 171">
              <a:extLst>
                <a:ext uri="{FF2B5EF4-FFF2-40B4-BE49-F238E27FC236}">
                  <a16:creationId xmlns:a16="http://schemas.microsoft.com/office/drawing/2014/main" id="{F319E5E2-ACBC-4F11-895D-BA53BC692C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Rectangle 172">
              <a:extLst>
                <a:ext uri="{FF2B5EF4-FFF2-40B4-BE49-F238E27FC236}">
                  <a16:creationId xmlns:a16="http://schemas.microsoft.com/office/drawing/2014/main" id="{90038663-61F8-45E7-A2CE-53D1B15F00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Rectangle 173">
              <a:extLst>
                <a:ext uri="{FF2B5EF4-FFF2-40B4-BE49-F238E27FC236}">
                  <a16:creationId xmlns:a16="http://schemas.microsoft.com/office/drawing/2014/main" id="{4900E0BB-A5C5-40BE-A9BD-A4D4421CBF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Rectangle 174">
              <a:extLst>
                <a:ext uri="{FF2B5EF4-FFF2-40B4-BE49-F238E27FC236}">
                  <a16:creationId xmlns:a16="http://schemas.microsoft.com/office/drawing/2014/main" id="{55EF1F25-05CF-474D-85FC-217BC90138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Rectangle 175">
              <a:extLst>
                <a:ext uri="{FF2B5EF4-FFF2-40B4-BE49-F238E27FC236}">
                  <a16:creationId xmlns:a16="http://schemas.microsoft.com/office/drawing/2014/main" id="{9029DBF4-1295-41C3-899B-F47C0E4F7C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Rectangle 176">
              <a:extLst>
                <a:ext uri="{FF2B5EF4-FFF2-40B4-BE49-F238E27FC236}">
                  <a16:creationId xmlns:a16="http://schemas.microsoft.com/office/drawing/2014/main" id="{C446EF4C-CFE5-4DF4-931B-E0B9704ECE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Rectangle 177">
              <a:extLst>
                <a:ext uri="{FF2B5EF4-FFF2-40B4-BE49-F238E27FC236}">
                  <a16:creationId xmlns:a16="http://schemas.microsoft.com/office/drawing/2014/main" id="{D035A4AD-C197-45DD-AB2A-DDF92D2C3C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Rectangle 178">
              <a:extLst>
                <a:ext uri="{FF2B5EF4-FFF2-40B4-BE49-F238E27FC236}">
                  <a16:creationId xmlns:a16="http://schemas.microsoft.com/office/drawing/2014/main" id="{891D6D00-3C05-4C9E-AA09-8555833D95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Rectangle 179">
              <a:extLst>
                <a:ext uri="{FF2B5EF4-FFF2-40B4-BE49-F238E27FC236}">
                  <a16:creationId xmlns:a16="http://schemas.microsoft.com/office/drawing/2014/main" id="{0AD93DC9-8159-4EB1-BDFA-CAAC6A1B2F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Rectangle 180">
              <a:extLst>
                <a:ext uri="{FF2B5EF4-FFF2-40B4-BE49-F238E27FC236}">
                  <a16:creationId xmlns:a16="http://schemas.microsoft.com/office/drawing/2014/main" id="{6F257D47-4658-461E-BE61-053026A114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Rectangle 181">
              <a:extLst>
                <a:ext uri="{FF2B5EF4-FFF2-40B4-BE49-F238E27FC236}">
                  <a16:creationId xmlns:a16="http://schemas.microsoft.com/office/drawing/2014/main" id="{84AA824E-BA56-48FF-9266-3AC443DA40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Rectangle 182">
              <a:extLst>
                <a:ext uri="{FF2B5EF4-FFF2-40B4-BE49-F238E27FC236}">
                  <a16:creationId xmlns:a16="http://schemas.microsoft.com/office/drawing/2014/main" id="{8552FF39-A0DF-40C9-9483-3161F063A7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Rectangle 183">
              <a:extLst>
                <a:ext uri="{FF2B5EF4-FFF2-40B4-BE49-F238E27FC236}">
                  <a16:creationId xmlns:a16="http://schemas.microsoft.com/office/drawing/2014/main" id="{C1CEED41-4C2C-41B6-8EBB-F93E45DB0B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Rectangle 184">
              <a:extLst>
                <a:ext uri="{FF2B5EF4-FFF2-40B4-BE49-F238E27FC236}">
                  <a16:creationId xmlns:a16="http://schemas.microsoft.com/office/drawing/2014/main" id="{44346A83-8ED1-4C43-9228-0E5BAB6093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Rectangle 185">
              <a:extLst>
                <a:ext uri="{FF2B5EF4-FFF2-40B4-BE49-F238E27FC236}">
                  <a16:creationId xmlns:a16="http://schemas.microsoft.com/office/drawing/2014/main" id="{459DE9A1-CE40-4E42-9919-7E1073EA06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Rectangle 186">
              <a:extLst>
                <a:ext uri="{FF2B5EF4-FFF2-40B4-BE49-F238E27FC236}">
                  <a16:creationId xmlns:a16="http://schemas.microsoft.com/office/drawing/2014/main" id="{02715E06-90F1-454B-90E0-6C110B4AEB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Rectangle 187">
              <a:extLst>
                <a:ext uri="{FF2B5EF4-FFF2-40B4-BE49-F238E27FC236}">
                  <a16:creationId xmlns:a16="http://schemas.microsoft.com/office/drawing/2014/main" id="{37C4BCC9-FF38-41B6-A09B-76AD410E12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Rectangle 188">
              <a:extLst>
                <a:ext uri="{FF2B5EF4-FFF2-40B4-BE49-F238E27FC236}">
                  <a16:creationId xmlns:a16="http://schemas.microsoft.com/office/drawing/2014/main" id="{BF7B80F2-D7F2-484E-930E-F7502A0A16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Rectangle 189">
              <a:extLst>
                <a:ext uri="{FF2B5EF4-FFF2-40B4-BE49-F238E27FC236}">
                  <a16:creationId xmlns:a16="http://schemas.microsoft.com/office/drawing/2014/main" id="{BBD6534C-CE24-48AE-8755-F19D03A444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Rectangle 190">
              <a:extLst>
                <a:ext uri="{FF2B5EF4-FFF2-40B4-BE49-F238E27FC236}">
                  <a16:creationId xmlns:a16="http://schemas.microsoft.com/office/drawing/2014/main" id="{DFD7FD04-FFCD-4CD2-BCD6-E158027FE2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Rectangle 191">
              <a:extLst>
                <a:ext uri="{FF2B5EF4-FFF2-40B4-BE49-F238E27FC236}">
                  <a16:creationId xmlns:a16="http://schemas.microsoft.com/office/drawing/2014/main" id="{B4147DC3-2086-4BF7-AAE5-F60007C12E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Rectangle 192">
              <a:extLst>
                <a:ext uri="{FF2B5EF4-FFF2-40B4-BE49-F238E27FC236}">
                  <a16:creationId xmlns:a16="http://schemas.microsoft.com/office/drawing/2014/main" id="{CB9F1C09-339B-4314-99CB-128D9311AD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Rectangle 193">
              <a:extLst>
                <a:ext uri="{FF2B5EF4-FFF2-40B4-BE49-F238E27FC236}">
                  <a16:creationId xmlns:a16="http://schemas.microsoft.com/office/drawing/2014/main" id="{1354F797-FB5E-421C-B401-03F4634AE7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Rectangle 194">
              <a:extLst>
                <a:ext uri="{FF2B5EF4-FFF2-40B4-BE49-F238E27FC236}">
                  <a16:creationId xmlns:a16="http://schemas.microsoft.com/office/drawing/2014/main" id="{DA226FA4-EA7A-4C01-8A16-1EB652C436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Rectangle 195">
              <a:extLst>
                <a:ext uri="{FF2B5EF4-FFF2-40B4-BE49-F238E27FC236}">
                  <a16:creationId xmlns:a16="http://schemas.microsoft.com/office/drawing/2014/main" id="{3B033564-E40B-47B6-88A7-9235C088FD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Rectangle 196">
              <a:extLst>
                <a:ext uri="{FF2B5EF4-FFF2-40B4-BE49-F238E27FC236}">
                  <a16:creationId xmlns:a16="http://schemas.microsoft.com/office/drawing/2014/main" id="{160DD50E-CDCD-4DFB-AC16-47BB1C8FB7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Rectangle 197">
              <a:extLst>
                <a:ext uri="{FF2B5EF4-FFF2-40B4-BE49-F238E27FC236}">
                  <a16:creationId xmlns:a16="http://schemas.microsoft.com/office/drawing/2014/main" id="{08E9A035-5759-4B9D-BF9C-C32560180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Rectangle 198">
              <a:extLst>
                <a:ext uri="{FF2B5EF4-FFF2-40B4-BE49-F238E27FC236}">
                  <a16:creationId xmlns:a16="http://schemas.microsoft.com/office/drawing/2014/main" id="{814824A5-4B91-418A-84EC-D2455DA500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Rectangle 199">
              <a:extLst>
                <a:ext uri="{FF2B5EF4-FFF2-40B4-BE49-F238E27FC236}">
                  <a16:creationId xmlns:a16="http://schemas.microsoft.com/office/drawing/2014/main" id="{F48D8CDF-71D6-4ED3-99B4-8BAF8842FE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Rectangle 200">
              <a:extLst>
                <a:ext uri="{FF2B5EF4-FFF2-40B4-BE49-F238E27FC236}">
                  <a16:creationId xmlns:a16="http://schemas.microsoft.com/office/drawing/2014/main" id="{1C01D6C7-71C5-4182-A790-F420E2520C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Rectangle 201">
              <a:extLst>
                <a:ext uri="{FF2B5EF4-FFF2-40B4-BE49-F238E27FC236}">
                  <a16:creationId xmlns:a16="http://schemas.microsoft.com/office/drawing/2014/main" id="{F933DFA5-4E42-42A9-A590-B9D08A0C2E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Rectangle 202">
              <a:extLst>
                <a:ext uri="{FF2B5EF4-FFF2-40B4-BE49-F238E27FC236}">
                  <a16:creationId xmlns:a16="http://schemas.microsoft.com/office/drawing/2014/main" id="{39B3BA29-C69F-4ADD-BD19-D80689E1C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Rectangle 203">
              <a:extLst>
                <a:ext uri="{FF2B5EF4-FFF2-40B4-BE49-F238E27FC236}">
                  <a16:creationId xmlns:a16="http://schemas.microsoft.com/office/drawing/2014/main" id="{ED4DD807-698D-43F6-9600-867EC2772B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Rectangle 204">
              <a:extLst>
                <a:ext uri="{FF2B5EF4-FFF2-40B4-BE49-F238E27FC236}">
                  <a16:creationId xmlns:a16="http://schemas.microsoft.com/office/drawing/2014/main" id="{074C4B00-846F-4E62-8CA1-C9B73B9237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Rectangle 205">
              <a:extLst>
                <a:ext uri="{FF2B5EF4-FFF2-40B4-BE49-F238E27FC236}">
                  <a16:creationId xmlns:a16="http://schemas.microsoft.com/office/drawing/2014/main" id="{3B269F5A-20DA-4262-A836-6E30062175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Rectangle 206">
              <a:extLst>
                <a:ext uri="{FF2B5EF4-FFF2-40B4-BE49-F238E27FC236}">
                  <a16:creationId xmlns:a16="http://schemas.microsoft.com/office/drawing/2014/main" id="{6EE1D2CF-13E4-4B3B-92D3-0E382A62AA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Rectangle 207">
              <a:extLst>
                <a:ext uri="{FF2B5EF4-FFF2-40B4-BE49-F238E27FC236}">
                  <a16:creationId xmlns:a16="http://schemas.microsoft.com/office/drawing/2014/main" id="{9FFF9B58-6C47-4849-A8FD-A9EAC4AEF7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Rectangle 208">
              <a:extLst>
                <a:ext uri="{FF2B5EF4-FFF2-40B4-BE49-F238E27FC236}">
                  <a16:creationId xmlns:a16="http://schemas.microsoft.com/office/drawing/2014/main" id="{E6F4E9D2-EB43-43B7-93F6-8A8809CDF8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Rectangle 209">
              <a:extLst>
                <a:ext uri="{FF2B5EF4-FFF2-40B4-BE49-F238E27FC236}">
                  <a16:creationId xmlns:a16="http://schemas.microsoft.com/office/drawing/2014/main" id="{BF77EF9E-7C77-457E-91C1-F138149B55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Rectangle 210">
              <a:extLst>
                <a:ext uri="{FF2B5EF4-FFF2-40B4-BE49-F238E27FC236}">
                  <a16:creationId xmlns:a16="http://schemas.microsoft.com/office/drawing/2014/main" id="{E59D309C-B579-4237-AA1D-6E6EBCE1C7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Rectangle 211">
              <a:extLst>
                <a:ext uri="{FF2B5EF4-FFF2-40B4-BE49-F238E27FC236}">
                  <a16:creationId xmlns:a16="http://schemas.microsoft.com/office/drawing/2014/main" id="{643C4263-B1DA-4630-BAB6-2C24FAA52C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Rectangle 212">
              <a:extLst>
                <a:ext uri="{FF2B5EF4-FFF2-40B4-BE49-F238E27FC236}">
                  <a16:creationId xmlns:a16="http://schemas.microsoft.com/office/drawing/2014/main" id="{711A9397-DF80-4B67-8EB5-4E4D616167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Rectangle 213">
              <a:extLst>
                <a:ext uri="{FF2B5EF4-FFF2-40B4-BE49-F238E27FC236}">
                  <a16:creationId xmlns:a16="http://schemas.microsoft.com/office/drawing/2014/main" id="{B790F561-78A9-4A2E-B0CB-6CD4F15ABE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Rectangle 214">
              <a:extLst>
                <a:ext uri="{FF2B5EF4-FFF2-40B4-BE49-F238E27FC236}">
                  <a16:creationId xmlns:a16="http://schemas.microsoft.com/office/drawing/2014/main" id="{5078FE37-C098-400C-81E2-2AFFB5EE4E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Rectangle 215">
              <a:extLst>
                <a:ext uri="{FF2B5EF4-FFF2-40B4-BE49-F238E27FC236}">
                  <a16:creationId xmlns:a16="http://schemas.microsoft.com/office/drawing/2014/main" id="{6522BB42-2B6A-4848-B899-D77766DDA0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Rectangle 216">
              <a:extLst>
                <a:ext uri="{FF2B5EF4-FFF2-40B4-BE49-F238E27FC236}">
                  <a16:creationId xmlns:a16="http://schemas.microsoft.com/office/drawing/2014/main" id="{71575DB5-7629-452F-AF9B-7F1E97929C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Rectangle 217">
              <a:extLst>
                <a:ext uri="{FF2B5EF4-FFF2-40B4-BE49-F238E27FC236}">
                  <a16:creationId xmlns:a16="http://schemas.microsoft.com/office/drawing/2014/main" id="{64C2A3F2-6376-42CB-A344-A8692D4A09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Rectangle 218">
              <a:extLst>
                <a:ext uri="{FF2B5EF4-FFF2-40B4-BE49-F238E27FC236}">
                  <a16:creationId xmlns:a16="http://schemas.microsoft.com/office/drawing/2014/main" id="{5A130530-4946-401E-84FF-1530DF6D1A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Rectangle 219">
              <a:extLst>
                <a:ext uri="{FF2B5EF4-FFF2-40B4-BE49-F238E27FC236}">
                  <a16:creationId xmlns:a16="http://schemas.microsoft.com/office/drawing/2014/main" id="{404DDD0C-2474-49E8-AACF-9E1E32D0FB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Rectangle 220">
              <a:extLst>
                <a:ext uri="{FF2B5EF4-FFF2-40B4-BE49-F238E27FC236}">
                  <a16:creationId xmlns:a16="http://schemas.microsoft.com/office/drawing/2014/main" id="{17E9CD73-BD23-4E37-A8C8-B0E960269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Rectangle 221">
              <a:extLst>
                <a:ext uri="{FF2B5EF4-FFF2-40B4-BE49-F238E27FC236}">
                  <a16:creationId xmlns:a16="http://schemas.microsoft.com/office/drawing/2014/main" id="{D1A480CB-0AC3-4118-B148-A5C744E26F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Rectangle 222">
              <a:extLst>
                <a:ext uri="{FF2B5EF4-FFF2-40B4-BE49-F238E27FC236}">
                  <a16:creationId xmlns:a16="http://schemas.microsoft.com/office/drawing/2014/main" id="{31E2BEDD-58A0-4B7D-B091-BEC54AC923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Rectangle 223">
              <a:extLst>
                <a:ext uri="{FF2B5EF4-FFF2-40B4-BE49-F238E27FC236}">
                  <a16:creationId xmlns:a16="http://schemas.microsoft.com/office/drawing/2014/main" id="{7ECF36AB-49D7-4AAB-AEE4-4698CBC88D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Rectangle 224">
              <a:extLst>
                <a:ext uri="{FF2B5EF4-FFF2-40B4-BE49-F238E27FC236}">
                  <a16:creationId xmlns:a16="http://schemas.microsoft.com/office/drawing/2014/main" id="{84F2FE29-516D-4B0B-9E9B-CF52ECE2D7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Rectangle 225">
              <a:extLst>
                <a:ext uri="{FF2B5EF4-FFF2-40B4-BE49-F238E27FC236}">
                  <a16:creationId xmlns:a16="http://schemas.microsoft.com/office/drawing/2014/main" id="{FD294811-9BDF-4717-8F06-8239D5B208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Rectangle 226">
              <a:extLst>
                <a:ext uri="{FF2B5EF4-FFF2-40B4-BE49-F238E27FC236}">
                  <a16:creationId xmlns:a16="http://schemas.microsoft.com/office/drawing/2014/main" id="{1FB19D2E-EF29-4051-8BF2-D31B730F7E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Rectangle 227">
              <a:extLst>
                <a:ext uri="{FF2B5EF4-FFF2-40B4-BE49-F238E27FC236}">
                  <a16:creationId xmlns:a16="http://schemas.microsoft.com/office/drawing/2014/main" id="{854A2A88-ED02-4E17-86A3-CDCB20C759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Rectangle 228">
              <a:extLst>
                <a:ext uri="{FF2B5EF4-FFF2-40B4-BE49-F238E27FC236}">
                  <a16:creationId xmlns:a16="http://schemas.microsoft.com/office/drawing/2014/main" id="{35FF1E4B-F58E-4E33-82AB-D2C616F115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AB71CE6D-2E1B-4F06-89BE-B749D1C859FC}"/>
              </a:ext>
            </a:extLst>
          </p:cNvPr>
          <p:cNvGrpSpPr/>
          <p:nvPr/>
        </p:nvGrpSpPr>
        <p:grpSpPr>
          <a:xfrm>
            <a:off x="4719999" y="4631626"/>
            <a:ext cx="4520522" cy="908749"/>
            <a:chOff x="4592998" y="4518814"/>
            <a:chExt cx="4955347" cy="996161"/>
          </a:xfrm>
        </p:grpSpPr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id="{5C2DCA89-5130-4FA1-85FD-047551B7A539}"/>
                </a:ext>
              </a:extLst>
            </p:cNvPr>
            <p:cNvGrpSpPr/>
            <p:nvPr/>
          </p:nvGrpSpPr>
          <p:grpSpPr>
            <a:xfrm>
              <a:off x="4592998" y="4906449"/>
              <a:ext cx="4955347" cy="221986"/>
              <a:chOff x="4592998" y="5031776"/>
              <a:chExt cx="4955347" cy="221986"/>
            </a:xfrm>
          </p:grpSpPr>
          <p:sp>
            <p:nvSpPr>
              <p:cNvPr id="104" name="任意多边形: 形状 90">
                <a:extLst>
                  <a:ext uri="{FF2B5EF4-FFF2-40B4-BE49-F238E27FC236}">
                    <a16:creationId xmlns:a16="http://schemas.microsoft.com/office/drawing/2014/main" id="{6A2CB27F-0B1E-4FF7-9C1C-5B52B517E992}"/>
                  </a:ext>
                </a:extLst>
              </p:cNvPr>
              <p:cNvSpPr/>
              <p:nvPr/>
            </p:nvSpPr>
            <p:spPr>
              <a:xfrm>
                <a:off x="4592998" y="5042635"/>
                <a:ext cx="4955347" cy="200269"/>
              </a:xfrm>
              <a:custGeom>
                <a:avLst/>
                <a:gdLst>
                  <a:gd name="connsiteX0" fmla="*/ 3434461 w 6487123"/>
                  <a:gd name="connsiteY0" fmla="*/ 212852 h 262175"/>
                  <a:gd name="connsiteX1" fmla="*/ 3444667 w 6487123"/>
                  <a:gd name="connsiteY1" fmla="*/ 217077 h 262175"/>
                  <a:gd name="connsiteX2" fmla="*/ 3449073 w 6487123"/>
                  <a:gd name="connsiteY2" fmla="*/ 228594 h 262175"/>
                  <a:gd name="connsiteX3" fmla="*/ 3444667 w 6487123"/>
                  <a:gd name="connsiteY3" fmla="*/ 239890 h 262175"/>
                  <a:gd name="connsiteX4" fmla="*/ 3434461 w 6487123"/>
                  <a:gd name="connsiteY4" fmla="*/ 244086 h 262175"/>
                  <a:gd name="connsiteX5" fmla="*/ 3424254 w 6487123"/>
                  <a:gd name="connsiteY5" fmla="*/ 239892 h 262175"/>
                  <a:gd name="connsiteX6" fmla="*/ 3419848 w 6487123"/>
                  <a:gd name="connsiteY6" fmla="*/ 228612 h 262175"/>
                  <a:gd name="connsiteX7" fmla="*/ 3424254 w 6487123"/>
                  <a:gd name="connsiteY7" fmla="*/ 217079 h 262175"/>
                  <a:gd name="connsiteX8" fmla="*/ 3434461 w 6487123"/>
                  <a:gd name="connsiteY8" fmla="*/ 212852 h 262175"/>
                  <a:gd name="connsiteX9" fmla="*/ 2390706 w 6487123"/>
                  <a:gd name="connsiteY9" fmla="*/ 209948 h 262175"/>
                  <a:gd name="connsiteX10" fmla="*/ 2429773 w 6487123"/>
                  <a:gd name="connsiteY10" fmla="*/ 222061 h 262175"/>
                  <a:gd name="connsiteX11" fmla="*/ 2468776 w 6487123"/>
                  <a:gd name="connsiteY11" fmla="*/ 236085 h 262175"/>
                  <a:gd name="connsiteX12" fmla="*/ 2500576 w 6487123"/>
                  <a:gd name="connsiteY12" fmla="*/ 249536 h 262175"/>
                  <a:gd name="connsiteX13" fmla="*/ 2492543 w 6487123"/>
                  <a:gd name="connsiteY13" fmla="*/ 261297 h 262175"/>
                  <a:gd name="connsiteX14" fmla="*/ 2461658 w 6487123"/>
                  <a:gd name="connsiteY14" fmla="*/ 247400 h 262175"/>
                  <a:gd name="connsiteX15" fmla="*/ 2422739 w 6487123"/>
                  <a:gd name="connsiteY15" fmla="*/ 232738 h 262175"/>
                  <a:gd name="connsiteX16" fmla="*/ 2383248 w 6487123"/>
                  <a:gd name="connsiteY16" fmla="*/ 219988 h 262175"/>
                  <a:gd name="connsiteX17" fmla="*/ 5724639 w 6487123"/>
                  <a:gd name="connsiteY17" fmla="*/ 203943 h 262175"/>
                  <a:gd name="connsiteX18" fmla="*/ 5763950 w 6487123"/>
                  <a:gd name="connsiteY18" fmla="*/ 217690 h 262175"/>
                  <a:gd name="connsiteX19" fmla="*/ 5802942 w 6487123"/>
                  <a:gd name="connsiteY19" fmla="*/ 233415 h 262175"/>
                  <a:gd name="connsiteX20" fmla="*/ 5834221 w 6487123"/>
                  <a:gd name="connsiteY20" fmla="*/ 248119 h 262175"/>
                  <a:gd name="connsiteX21" fmla="*/ 5826475 w 6487123"/>
                  <a:gd name="connsiteY21" fmla="*/ 260454 h 262175"/>
                  <a:gd name="connsiteX22" fmla="*/ 5795600 w 6487123"/>
                  <a:gd name="connsiteY22" fmla="*/ 245229 h 262175"/>
                  <a:gd name="connsiteX23" fmla="*/ 5756757 w 6487123"/>
                  <a:gd name="connsiteY23" fmla="*/ 228730 h 262175"/>
                  <a:gd name="connsiteX24" fmla="*/ 5717467 w 6487123"/>
                  <a:gd name="connsiteY24" fmla="*/ 214269 h 262175"/>
                  <a:gd name="connsiteX25" fmla="*/ 382373 w 6487123"/>
                  <a:gd name="connsiteY25" fmla="*/ 180688 h 262175"/>
                  <a:gd name="connsiteX26" fmla="*/ 408585 w 6487123"/>
                  <a:gd name="connsiteY26" fmla="*/ 202245 h 262175"/>
                  <a:gd name="connsiteX27" fmla="*/ 442327 w 6487123"/>
                  <a:gd name="connsiteY27" fmla="*/ 219712 h 262175"/>
                  <a:gd name="connsiteX28" fmla="*/ 476965 w 6487123"/>
                  <a:gd name="connsiteY28" fmla="*/ 202245 h 262175"/>
                  <a:gd name="connsiteX29" fmla="*/ 504290 w 6487123"/>
                  <a:gd name="connsiteY29" fmla="*/ 180688 h 262175"/>
                  <a:gd name="connsiteX30" fmla="*/ 2372060 w 6487123"/>
                  <a:gd name="connsiteY30" fmla="*/ 170648 h 262175"/>
                  <a:gd name="connsiteX31" fmla="*/ 2386117 w 6487123"/>
                  <a:gd name="connsiteY31" fmla="*/ 170648 h 262175"/>
                  <a:gd name="connsiteX32" fmla="*/ 2367981 w 6487123"/>
                  <a:gd name="connsiteY32" fmla="*/ 216865 h 262175"/>
                  <a:gd name="connsiteX33" fmla="*/ 2327278 w 6487123"/>
                  <a:gd name="connsiteY33" fmla="*/ 245870 h 262175"/>
                  <a:gd name="connsiteX34" fmla="*/ 2254446 w 6487123"/>
                  <a:gd name="connsiteY34" fmla="*/ 261871 h 262175"/>
                  <a:gd name="connsiteX35" fmla="*/ 2251972 w 6487123"/>
                  <a:gd name="connsiteY35" fmla="*/ 255775 h 262175"/>
                  <a:gd name="connsiteX36" fmla="*/ 2248421 w 6487123"/>
                  <a:gd name="connsiteY36" fmla="*/ 250109 h 262175"/>
                  <a:gd name="connsiteX37" fmla="*/ 2318151 w 6487123"/>
                  <a:gd name="connsiteY37" fmla="*/ 236330 h 262175"/>
                  <a:gd name="connsiteX38" fmla="*/ 2356070 w 6487123"/>
                  <a:gd name="connsiteY38" fmla="*/ 211011 h 262175"/>
                  <a:gd name="connsiteX39" fmla="*/ 2372060 w 6487123"/>
                  <a:gd name="connsiteY39" fmla="*/ 170648 h 262175"/>
                  <a:gd name="connsiteX40" fmla="*/ 5708287 w 6487123"/>
                  <a:gd name="connsiteY40" fmla="*/ 156323 h 262175"/>
                  <a:gd name="connsiteX41" fmla="*/ 5722343 w 6487123"/>
                  <a:gd name="connsiteY41" fmla="*/ 156323 h 262175"/>
                  <a:gd name="connsiteX42" fmla="*/ 5705197 w 6487123"/>
                  <a:gd name="connsiteY42" fmla="*/ 208107 h 262175"/>
                  <a:gd name="connsiteX43" fmla="*/ 5665290 w 6487123"/>
                  <a:gd name="connsiteY43" fmla="*/ 242424 h 262175"/>
                  <a:gd name="connsiteX44" fmla="*/ 5591533 w 6487123"/>
                  <a:gd name="connsiteY44" fmla="*/ 261888 h 262175"/>
                  <a:gd name="connsiteX45" fmla="*/ 5588952 w 6487123"/>
                  <a:gd name="connsiteY45" fmla="*/ 256223 h 262175"/>
                  <a:gd name="connsiteX46" fmla="*/ 5585510 w 6487123"/>
                  <a:gd name="connsiteY46" fmla="*/ 250988 h 262175"/>
                  <a:gd name="connsiteX47" fmla="*/ 5655845 w 6487123"/>
                  <a:gd name="connsiteY47" fmla="*/ 233075 h 262175"/>
                  <a:gd name="connsiteX48" fmla="*/ 5693031 w 6487123"/>
                  <a:gd name="connsiteY48" fmla="*/ 202348 h 262175"/>
                  <a:gd name="connsiteX49" fmla="*/ 5708287 w 6487123"/>
                  <a:gd name="connsiteY49" fmla="*/ 156323 h 262175"/>
                  <a:gd name="connsiteX50" fmla="*/ 2928003 w 6487123"/>
                  <a:gd name="connsiteY50" fmla="*/ 148004 h 262175"/>
                  <a:gd name="connsiteX51" fmla="*/ 2928003 w 6487123"/>
                  <a:gd name="connsiteY51" fmla="*/ 200213 h 262175"/>
                  <a:gd name="connsiteX52" fmla="*/ 2956008 w 6487123"/>
                  <a:gd name="connsiteY52" fmla="*/ 195658 h 262175"/>
                  <a:gd name="connsiteX53" fmla="*/ 2985949 w 6487123"/>
                  <a:gd name="connsiteY53" fmla="*/ 190460 h 262175"/>
                  <a:gd name="connsiteX54" fmla="*/ 2985949 w 6487123"/>
                  <a:gd name="connsiteY54" fmla="*/ 148004 h 262175"/>
                  <a:gd name="connsiteX55" fmla="*/ 2289444 w 6487123"/>
                  <a:gd name="connsiteY55" fmla="*/ 145153 h 262175"/>
                  <a:gd name="connsiteX56" fmla="*/ 2466438 w 6487123"/>
                  <a:gd name="connsiteY56" fmla="*/ 145153 h 262175"/>
                  <a:gd name="connsiteX57" fmla="*/ 2466438 w 6487123"/>
                  <a:gd name="connsiteY57" fmla="*/ 223718 h 262175"/>
                  <a:gd name="connsiteX58" fmla="*/ 2452669 w 6487123"/>
                  <a:gd name="connsiteY58" fmla="*/ 223718 h 262175"/>
                  <a:gd name="connsiteX59" fmla="*/ 2452669 w 6487123"/>
                  <a:gd name="connsiteY59" fmla="*/ 157452 h 262175"/>
                  <a:gd name="connsiteX60" fmla="*/ 2302639 w 6487123"/>
                  <a:gd name="connsiteY60" fmla="*/ 157452 h 262175"/>
                  <a:gd name="connsiteX61" fmla="*/ 2302639 w 6487123"/>
                  <a:gd name="connsiteY61" fmla="*/ 225152 h 262175"/>
                  <a:gd name="connsiteX62" fmla="*/ 2289444 w 6487123"/>
                  <a:gd name="connsiteY62" fmla="*/ 225152 h 262175"/>
                  <a:gd name="connsiteX63" fmla="*/ 4109219 w 6487123"/>
                  <a:gd name="connsiteY63" fmla="*/ 137659 h 262175"/>
                  <a:gd name="connsiteX64" fmla="*/ 4109219 w 6487123"/>
                  <a:gd name="connsiteY64" fmla="*/ 200805 h 262175"/>
                  <a:gd name="connsiteX65" fmla="*/ 4190723 w 6487123"/>
                  <a:gd name="connsiteY65" fmla="*/ 200805 h 262175"/>
                  <a:gd name="connsiteX66" fmla="*/ 4190723 w 6487123"/>
                  <a:gd name="connsiteY66" fmla="*/ 137659 h 262175"/>
                  <a:gd name="connsiteX67" fmla="*/ 5623663 w 6487123"/>
                  <a:gd name="connsiteY67" fmla="*/ 134521 h 262175"/>
                  <a:gd name="connsiteX68" fmla="*/ 5802379 w 6487123"/>
                  <a:gd name="connsiteY68" fmla="*/ 134521 h 262175"/>
                  <a:gd name="connsiteX69" fmla="*/ 5802379 w 6487123"/>
                  <a:gd name="connsiteY69" fmla="*/ 213122 h 262175"/>
                  <a:gd name="connsiteX70" fmla="*/ 5788323 w 6487123"/>
                  <a:gd name="connsiteY70" fmla="*/ 213122 h 262175"/>
                  <a:gd name="connsiteX71" fmla="*/ 5788323 w 6487123"/>
                  <a:gd name="connsiteY71" fmla="*/ 147430 h 262175"/>
                  <a:gd name="connsiteX72" fmla="*/ 5637145 w 6487123"/>
                  <a:gd name="connsiteY72" fmla="*/ 147430 h 262175"/>
                  <a:gd name="connsiteX73" fmla="*/ 5637145 w 6487123"/>
                  <a:gd name="connsiteY73" fmla="*/ 214556 h 262175"/>
                  <a:gd name="connsiteX74" fmla="*/ 5623663 w 6487123"/>
                  <a:gd name="connsiteY74" fmla="*/ 214556 h 262175"/>
                  <a:gd name="connsiteX75" fmla="*/ 4096059 w 6487123"/>
                  <a:gd name="connsiteY75" fmla="*/ 125359 h 262175"/>
                  <a:gd name="connsiteX76" fmla="*/ 4204170 w 6487123"/>
                  <a:gd name="connsiteY76" fmla="*/ 125359 h 262175"/>
                  <a:gd name="connsiteX77" fmla="*/ 4204170 w 6487123"/>
                  <a:gd name="connsiteY77" fmla="*/ 213104 h 262175"/>
                  <a:gd name="connsiteX78" fmla="*/ 4096059 w 6487123"/>
                  <a:gd name="connsiteY78" fmla="*/ 213104 h 262175"/>
                  <a:gd name="connsiteX79" fmla="*/ 374627 w 6487123"/>
                  <a:gd name="connsiteY79" fmla="*/ 111554 h 262175"/>
                  <a:gd name="connsiteX80" fmla="*/ 374627 w 6487123"/>
                  <a:gd name="connsiteY80" fmla="*/ 135686 h 262175"/>
                  <a:gd name="connsiteX81" fmla="*/ 517199 w 6487123"/>
                  <a:gd name="connsiteY81" fmla="*/ 135686 h 262175"/>
                  <a:gd name="connsiteX82" fmla="*/ 517199 w 6487123"/>
                  <a:gd name="connsiteY82" fmla="*/ 111554 h 262175"/>
                  <a:gd name="connsiteX83" fmla="*/ 6284311 w 6487123"/>
                  <a:gd name="connsiteY83" fmla="*/ 101801 h 262175"/>
                  <a:gd name="connsiteX84" fmla="*/ 6284311 w 6487123"/>
                  <a:gd name="connsiteY84" fmla="*/ 157201 h 262175"/>
                  <a:gd name="connsiteX85" fmla="*/ 6371803 w 6487123"/>
                  <a:gd name="connsiteY85" fmla="*/ 157201 h 262175"/>
                  <a:gd name="connsiteX86" fmla="*/ 6371803 w 6487123"/>
                  <a:gd name="connsiteY86" fmla="*/ 101801 h 262175"/>
                  <a:gd name="connsiteX87" fmla="*/ 5463235 w 6487123"/>
                  <a:gd name="connsiteY87" fmla="*/ 97784 h 262175"/>
                  <a:gd name="connsiteX88" fmla="*/ 5429803 w 6487123"/>
                  <a:gd name="connsiteY88" fmla="*/ 112496 h 262175"/>
                  <a:gd name="connsiteX89" fmla="*/ 5412728 w 6487123"/>
                  <a:gd name="connsiteY89" fmla="*/ 153472 h 262175"/>
                  <a:gd name="connsiteX90" fmla="*/ 5506856 w 6487123"/>
                  <a:gd name="connsiteY90" fmla="*/ 153472 h 262175"/>
                  <a:gd name="connsiteX91" fmla="*/ 5495054 w 6487123"/>
                  <a:gd name="connsiteY91" fmla="*/ 111742 h 262175"/>
                  <a:gd name="connsiteX92" fmla="*/ 5463235 w 6487123"/>
                  <a:gd name="connsiteY92" fmla="*/ 97784 h 262175"/>
                  <a:gd name="connsiteX93" fmla="*/ 6031869 w 6487123"/>
                  <a:gd name="connsiteY93" fmla="*/ 96655 h 262175"/>
                  <a:gd name="connsiteX94" fmla="*/ 6058800 w 6487123"/>
                  <a:gd name="connsiteY94" fmla="*/ 112182 h 262175"/>
                  <a:gd name="connsiteX95" fmla="*/ 6080351 w 6487123"/>
                  <a:gd name="connsiteY95" fmla="*/ 128784 h 262175"/>
                  <a:gd name="connsiteX96" fmla="*/ 6073465 w 6487123"/>
                  <a:gd name="connsiteY96" fmla="*/ 139971 h 262175"/>
                  <a:gd name="connsiteX97" fmla="*/ 6051950 w 6487123"/>
                  <a:gd name="connsiteY97" fmla="*/ 122652 h 262175"/>
                  <a:gd name="connsiteX98" fmla="*/ 6025272 w 6487123"/>
                  <a:gd name="connsiteY98" fmla="*/ 106409 h 262175"/>
                  <a:gd name="connsiteX99" fmla="*/ 76558 w 6487123"/>
                  <a:gd name="connsiteY99" fmla="*/ 92047 h 262175"/>
                  <a:gd name="connsiteX100" fmla="*/ 76558 w 6487123"/>
                  <a:gd name="connsiteY100" fmla="*/ 167241 h 262175"/>
                  <a:gd name="connsiteX101" fmla="*/ 157488 w 6487123"/>
                  <a:gd name="connsiteY101" fmla="*/ 167241 h 262175"/>
                  <a:gd name="connsiteX102" fmla="*/ 157488 w 6487123"/>
                  <a:gd name="connsiteY102" fmla="*/ 92047 h 262175"/>
                  <a:gd name="connsiteX103" fmla="*/ 6270828 w 6487123"/>
                  <a:gd name="connsiteY103" fmla="*/ 89215 h 262175"/>
                  <a:gd name="connsiteX104" fmla="*/ 6385287 w 6487123"/>
                  <a:gd name="connsiteY104" fmla="*/ 89215 h 262175"/>
                  <a:gd name="connsiteX105" fmla="*/ 6385287 w 6487123"/>
                  <a:gd name="connsiteY105" fmla="*/ 169787 h 262175"/>
                  <a:gd name="connsiteX106" fmla="*/ 6284311 w 6487123"/>
                  <a:gd name="connsiteY106" fmla="*/ 169787 h 262175"/>
                  <a:gd name="connsiteX107" fmla="*/ 6284311 w 6487123"/>
                  <a:gd name="connsiteY107" fmla="*/ 221451 h 262175"/>
                  <a:gd name="connsiteX108" fmla="*/ 6291195 w 6487123"/>
                  <a:gd name="connsiteY108" fmla="*/ 237557 h 262175"/>
                  <a:gd name="connsiteX109" fmla="*/ 6321316 w 6487123"/>
                  <a:gd name="connsiteY109" fmla="*/ 241826 h 262175"/>
                  <a:gd name="connsiteX110" fmla="*/ 6441512 w 6487123"/>
                  <a:gd name="connsiteY110" fmla="*/ 241826 h 262175"/>
                  <a:gd name="connsiteX111" fmla="*/ 6465931 w 6487123"/>
                  <a:gd name="connsiteY111" fmla="*/ 234293 h 262175"/>
                  <a:gd name="connsiteX112" fmla="*/ 6473354 w 6487123"/>
                  <a:gd name="connsiteY112" fmla="*/ 203084 h 262175"/>
                  <a:gd name="connsiteX113" fmla="*/ 6480131 w 6487123"/>
                  <a:gd name="connsiteY113" fmla="*/ 206456 h 262175"/>
                  <a:gd name="connsiteX114" fmla="*/ 6487123 w 6487123"/>
                  <a:gd name="connsiteY114" fmla="*/ 208536 h 262175"/>
                  <a:gd name="connsiteX115" fmla="*/ 6481524 w 6487123"/>
                  <a:gd name="connsiteY115" fmla="*/ 236646 h 262175"/>
                  <a:gd name="connsiteX116" fmla="*/ 6468147 w 6487123"/>
                  <a:gd name="connsiteY116" fmla="*/ 250977 h 262175"/>
                  <a:gd name="connsiteX117" fmla="*/ 6440939 w 6487123"/>
                  <a:gd name="connsiteY117" fmla="*/ 254986 h 262175"/>
                  <a:gd name="connsiteX118" fmla="*/ 6323325 w 6487123"/>
                  <a:gd name="connsiteY118" fmla="*/ 254986 h 262175"/>
                  <a:gd name="connsiteX119" fmla="*/ 6282015 w 6487123"/>
                  <a:gd name="connsiteY119" fmla="*/ 248434 h 262175"/>
                  <a:gd name="connsiteX120" fmla="*/ 6270828 w 6487123"/>
                  <a:gd name="connsiteY120" fmla="*/ 221451 h 262175"/>
                  <a:gd name="connsiteX121" fmla="*/ 2928003 w 6487123"/>
                  <a:gd name="connsiteY121" fmla="*/ 87763 h 262175"/>
                  <a:gd name="connsiteX122" fmla="*/ 2928003 w 6487123"/>
                  <a:gd name="connsiteY122" fmla="*/ 135381 h 262175"/>
                  <a:gd name="connsiteX123" fmla="*/ 2985949 w 6487123"/>
                  <a:gd name="connsiteY123" fmla="*/ 135381 h 262175"/>
                  <a:gd name="connsiteX124" fmla="*/ 2985949 w 6487123"/>
                  <a:gd name="connsiteY124" fmla="*/ 87763 h 262175"/>
                  <a:gd name="connsiteX125" fmla="*/ 5130561 w 6487123"/>
                  <a:gd name="connsiteY125" fmla="*/ 87494 h 262175"/>
                  <a:gd name="connsiteX126" fmla="*/ 5147163 w 6487123"/>
                  <a:gd name="connsiteY126" fmla="*/ 87494 h 262175"/>
                  <a:gd name="connsiteX127" fmla="*/ 5147163 w 6487123"/>
                  <a:gd name="connsiteY127" fmla="*/ 240356 h 262175"/>
                  <a:gd name="connsiteX128" fmla="*/ 5130561 w 6487123"/>
                  <a:gd name="connsiteY128" fmla="*/ 240356 h 262175"/>
                  <a:gd name="connsiteX129" fmla="*/ 2062821 w 6487123"/>
                  <a:gd name="connsiteY129" fmla="*/ 86884 h 262175"/>
                  <a:gd name="connsiteX130" fmla="*/ 2059665 w 6487123"/>
                  <a:gd name="connsiteY130" fmla="*/ 116843 h 262175"/>
                  <a:gd name="connsiteX131" fmla="*/ 2054789 w 6487123"/>
                  <a:gd name="connsiteY131" fmla="*/ 144866 h 262175"/>
                  <a:gd name="connsiteX132" fmla="*/ 2146012 w 6487123"/>
                  <a:gd name="connsiteY132" fmla="*/ 144866 h 262175"/>
                  <a:gd name="connsiteX133" fmla="*/ 2146012 w 6487123"/>
                  <a:gd name="connsiteY133" fmla="*/ 86884 h 262175"/>
                  <a:gd name="connsiteX134" fmla="*/ 1971312 w 6487123"/>
                  <a:gd name="connsiteY134" fmla="*/ 86884 h 262175"/>
                  <a:gd name="connsiteX135" fmla="*/ 1971312 w 6487123"/>
                  <a:gd name="connsiteY135" fmla="*/ 144866 h 262175"/>
                  <a:gd name="connsiteX136" fmla="*/ 2040732 w 6487123"/>
                  <a:gd name="connsiteY136" fmla="*/ 144866 h 262175"/>
                  <a:gd name="connsiteX137" fmla="*/ 2045466 w 6487123"/>
                  <a:gd name="connsiteY137" fmla="*/ 116951 h 262175"/>
                  <a:gd name="connsiteX138" fmla="*/ 2048478 w 6487123"/>
                  <a:gd name="connsiteY138" fmla="*/ 86884 h 262175"/>
                  <a:gd name="connsiteX139" fmla="*/ 5462948 w 6487123"/>
                  <a:gd name="connsiteY139" fmla="*/ 83478 h 262175"/>
                  <a:gd name="connsiteX140" fmla="*/ 5506369 w 6487123"/>
                  <a:gd name="connsiteY140" fmla="*/ 102256 h 262175"/>
                  <a:gd name="connsiteX141" fmla="*/ 5522023 w 6487123"/>
                  <a:gd name="connsiteY141" fmla="*/ 154617 h 262175"/>
                  <a:gd name="connsiteX142" fmla="*/ 5521165 w 6487123"/>
                  <a:gd name="connsiteY142" fmla="*/ 166632 h 262175"/>
                  <a:gd name="connsiteX143" fmla="*/ 5412728 w 6487123"/>
                  <a:gd name="connsiteY143" fmla="*/ 166632 h 262175"/>
                  <a:gd name="connsiteX144" fmla="*/ 5428655 w 6487123"/>
                  <a:gd name="connsiteY144" fmla="*/ 212340 h 262175"/>
                  <a:gd name="connsiteX145" fmla="*/ 5468689 w 6487123"/>
                  <a:gd name="connsiteY145" fmla="*/ 230064 h 262175"/>
                  <a:gd name="connsiteX146" fmla="*/ 5490892 w 6487123"/>
                  <a:gd name="connsiteY146" fmla="*/ 226477 h 262175"/>
                  <a:gd name="connsiteX147" fmla="*/ 5509431 w 6487123"/>
                  <a:gd name="connsiteY147" fmla="*/ 216862 h 262175"/>
                  <a:gd name="connsiteX148" fmla="*/ 5515727 w 6487123"/>
                  <a:gd name="connsiteY148" fmla="*/ 229203 h 262175"/>
                  <a:gd name="connsiteX149" fmla="*/ 5495014 w 6487123"/>
                  <a:gd name="connsiteY149" fmla="*/ 239543 h 262175"/>
                  <a:gd name="connsiteX150" fmla="*/ 5466966 w 6487123"/>
                  <a:gd name="connsiteY150" fmla="*/ 244086 h 262175"/>
                  <a:gd name="connsiteX151" fmla="*/ 5431053 w 6487123"/>
                  <a:gd name="connsiteY151" fmla="*/ 234497 h 262175"/>
                  <a:gd name="connsiteX152" fmla="*/ 5405543 w 6487123"/>
                  <a:gd name="connsiteY152" fmla="*/ 207126 h 262175"/>
                  <a:gd name="connsiteX153" fmla="*/ 5395839 w 6487123"/>
                  <a:gd name="connsiteY153" fmla="*/ 164057 h 262175"/>
                  <a:gd name="connsiteX154" fmla="*/ 5405521 w 6487123"/>
                  <a:gd name="connsiteY154" fmla="*/ 121112 h 262175"/>
                  <a:gd name="connsiteX155" fmla="*/ 5430118 w 6487123"/>
                  <a:gd name="connsiteY155" fmla="*/ 93341 h 262175"/>
                  <a:gd name="connsiteX156" fmla="*/ 5462948 w 6487123"/>
                  <a:gd name="connsiteY156" fmla="*/ 83478 h 262175"/>
                  <a:gd name="connsiteX157" fmla="*/ 5296333 w 6487123"/>
                  <a:gd name="connsiteY157" fmla="*/ 83478 h 262175"/>
                  <a:gd name="connsiteX158" fmla="*/ 5322366 w 6487123"/>
                  <a:gd name="connsiteY158" fmla="*/ 89237 h 262175"/>
                  <a:gd name="connsiteX159" fmla="*/ 5341085 w 6487123"/>
                  <a:gd name="connsiteY159" fmla="*/ 102088 h 262175"/>
                  <a:gd name="connsiteX160" fmla="*/ 5331617 w 6487123"/>
                  <a:gd name="connsiteY160" fmla="*/ 113566 h 262175"/>
                  <a:gd name="connsiteX161" fmla="*/ 5315947 w 6487123"/>
                  <a:gd name="connsiteY161" fmla="*/ 102483 h 262175"/>
                  <a:gd name="connsiteX162" fmla="*/ 5296620 w 6487123"/>
                  <a:gd name="connsiteY162" fmla="*/ 98071 h 262175"/>
                  <a:gd name="connsiteX163" fmla="*/ 5258395 w 6487123"/>
                  <a:gd name="connsiteY163" fmla="*/ 116436 h 262175"/>
                  <a:gd name="connsiteX164" fmla="*/ 5242977 w 6487123"/>
                  <a:gd name="connsiteY164" fmla="*/ 164068 h 262175"/>
                  <a:gd name="connsiteX165" fmla="*/ 5257606 w 6487123"/>
                  <a:gd name="connsiteY165" fmla="*/ 211556 h 262175"/>
                  <a:gd name="connsiteX166" fmla="*/ 5296333 w 6487123"/>
                  <a:gd name="connsiteY166" fmla="*/ 229778 h 262175"/>
                  <a:gd name="connsiteX167" fmla="*/ 5318315 w 6487123"/>
                  <a:gd name="connsiteY167" fmla="*/ 224756 h 262175"/>
                  <a:gd name="connsiteX168" fmla="*/ 5336207 w 6487123"/>
                  <a:gd name="connsiteY168" fmla="*/ 212848 h 262175"/>
                  <a:gd name="connsiteX169" fmla="*/ 5344239 w 6487123"/>
                  <a:gd name="connsiteY169" fmla="*/ 224326 h 262175"/>
                  <a:gd name="connsiteX170" fmla="*/ 5322115 w 6487123"/>
                  <a:gd name="connsiteY170" fmla="*/ 238504 h 262175"/>
                  <a:gd name="connsiteX171" fmla="*/ 5295473 w 6487123"/>
                  <a:gd name="connsiteY171" fmla="*/ 244086 h 262175"/>
                  <a:gd name="connsiteX172" fmla="*/ 5245541 w 6487123"/>
                  <a:gd name="connsiteY172" fmla="*/ 223122 h 262175"/>
                  <a:gd name="connsiteX173" fmla="*/ 5225513 w 6487123"/>
                  <a:gd name="connsiteY173" fmla="*/ 164068 h 262175"/>
                  <a:gd name="connsiteX174" fmla="*/ 5235459 w 6487123"/>
                  <a:gd name="connsiteY174" fmla="*/ 120473 h 262175"/>
                  <a:gd name="connsiteX175" fmla="*/ 5261143 w 6487123"/>
                  <a:gd name="connsiteY175" fmla="*/ 93021 h 262175"/>
                  <a:gd name="connsiteX176" fmla="*/ 5296333 w 6487123"/>
                  <a:gd name="connsiteY176" fmla="*/ 83478 h 262175"/>
                  <a:gd name="connsiteX177" fmla="*/ 63397 w 6487123"/>
                  <a:gd name="connsiteY177" fmla="*/ 79175 h 262175"/>
                  <a:gd name="connsiteX178" fmla="*/ 170936 w 6487123"/>
                  <a:gd name="connsiteY178" fmla="*/ 79175 h 262175"/>
                  <a:gd name="connsiteX179" fmla="*/ 170936 w 6487123"/>
                  <a:gd name="connsiteY179" fmla="*/ 179827 h 262175"/>
                  <a:gd name="connsiteX180" fmla="*/ 63397 w 6487123"/>
                  <a:gd name="connsiteY180" fmla="*/ 179827 h 262175"/>
                  <a:gd name="connsiteX181" fmla="*/ 374627 w 6487123"/>
                  <a:gd name="connsiteY181" fmla="*/ 77418 h 262175"/>
                  <a:gd name="connsiteX182" fmla="*/ 374627 w 6487123"/>
                  <a:gd name="connsiteY182" fmla="*/ 100689 h 262175"/>
                  <a:gd name="connsiteX183" fmla="*/ 517199 w 6487123"/>
                  <a:gd name="connsiteY183" fmla="*/ 100689 h 262175"/>
                  <a:gd name="connsiteX184" fmla="*/ 517199 w 6487123"/>
                  <a:gd name="connsiteY184" fmla="*/ 77418 h 262175"/>
                  <a:gd name="connsiteX185" fmla="*/ 5665832 w 6487123"/>
                  <a:gd name="connsiteY185" fmla="*/ 76861 h 262175"/>
                  <a:gd name="connsiteX186" fmla="*/ 5667553 w 6487123"/>
                  <a:gd name="connsiteY186" fmla="*/ 89197 h 262175"/>
                  <a:gd name="connsiteX187" fmla="*/ 5625384 w 6487123"/>
                  <a:gd name="connsiteY187" fmla="*/ 102823 h 262175"/>
                  <a:gd name="connsiteX188" fmla="*/ 5587519 w 6487123"/>
                  <a:gd name="connsiteY188" fmla="*/ 114728 h 262175"/>
                  <a:gd name="connsiteX189" fmla="*/ 5583501 w 6487123"/>
                  <a:gd name="connsiteY189" fmla="*/ 101819 h 262175"/>
                  <a:gd name="connsiteX190" fmla="*/ 5620687 w 6487123"/>
                  <a:gd name="connsiteY190" fmla="*/ 90631 h 262175"/>
                  <a:gd name="connsiteX191" fmla="*/ 5665832 w 6487123"/>
                  <a:gd name="connsiteY191" fmla="*/ 76861 h 262175"/>
                  <a:gd name="connsiteX192" fmla="*/ 2766785 w 6487123"/>
                  <a:gd name="connsiteY192" fmla="*/ 73993 h 262175"/>
                  <a:gd name="connsiteX193" fmla="*/ 2791886 w 6487123"/>
                  <a:gd name="connsiteY193" fmla="*/ 91276 h 262175"/>
                  <a:gd name="connsiteX194" fmla="*/ 2810962 w 6487123"/>
                  <a:gd name="connsiteY194" fmla="*/ 109851 h 262175"/>
                  <a:gd name="connsiteX195" fmla="*/ 2801496 w 6487123"/>
                  <a:gd name="connsiteY195" fmla="*/ 118457 h 262175"/>
                  <a:gd name="connsiteX196" fmla="*/ 2782240 w 6487123"/>
                  <a:gd name="connsiteY196" fmla="*/ 99632 h 262175"/>
                  <a:gd name="connsiteX197" fmla="*/ 2757606 w 6487123"/>
                  <a:gd name="connsiteY197" fmla="*/ 81451 h 262175"/>
                  <a:gd name="connsiteX198" fmla="*/ 2732074 w 6487123"/>
                  <a:gd name="connsiteY198" fmla="*/ 69977 h 262175"/>
                  <a:gd name="connsiteX199" fmla="*/ 2745270 w 6487123"/>
                  <a:gd name="connsiteY199" fmla="*/ 69977 h 262175"/>
                  <a:gd name="connsiteX200" fmla="*/ 2745270 w 6487123"/>
                  <a:gd name="connsiteY200" fmla="*/ 110998 h 262175"/>
                  <a:gd name="connsiteX201" fmla="*/ 2745234 w 6487123"/>
                  <a:gd name="connsiteY201" fmla="*/ 118601 h 262175"/>
                  <a:gd name="connsiteX202" fmla="*/ 2744983 w 6487123"/>
                  <a:gd name="connsiteY202" fmla="*/ 126202 h 262175"/>
                  <a:gd name="connsiteX203" fmla="*/ 2825305 w 6487123"/>
                  <a:gd name="connsiteY203" fmla="*/ 126202 h 262175"/>
                  <a:gd name="connsiteX204" fmla="*/ 2825305 w 6487123"/>
                  <a:gd name="connsiteY204" fmla="*/ 139111 h 262175"/>
                  <a:gd name="connsiteX205" fmla="*/ 2746991 w 6487123"/>
                  <a:gd name="connsiteY205" fmla="*/ 139111 h 262175"/>
                  <a:gd name="connsiteX206" fmla="*/ 2776718 w 6487123"/>
                  <a:gd name="connsiteY206" fmla="*/ 207349 h 262175"/>
                  <a:gd name="connsiteX207" fmla="*/ 2827313 w 6487123"/>
                  <a:gd name="connsiteY207" fmla="*/ 250414 h 262175"/>
                  <a:gd name="connsiteX208" fmla="*/ 2822042 w 6487123"/>
                  <a:gd name="connsiteY208" fmla="*/ 255434 h 262175"/>
                  <a:gd name="connsiteX209" fmla="*/ 2817847 w 6487123"/>
                  <a:gd name="connsiteY209" fmla="*/ 261315 h 262175"/>
                  <a:gd name="connsiteX210" fmla="*/ 2770765 w 6487123"/>
                  <a:gd name="connsiteY210" fmla="*/ 221369 h 262175"/>
                  <a:gd name="connsiteX211" fmla="*/ 2740680 w 6487123"/>
                  <a:gd name="connsiteY211" fmla="*/ 160339 h 262175"/>
                  <a:gd name="connsiteX212" fmla="*/ 2717838 w 6487123"/>
                  <a:gd name="connsiteY212" fmla="*/ 213193 h 262175"/>
                  <a:gd name="connsiteX213" fmla="*/ 2663801 w 6487123"/>
                  <a:gd name="connsiteY213" fmla="*/ 262175 h 262175"/>
                  <a:gd name="connsiteX214" fmla="*/ 2659175 w 6487123"/>
                  <a:gd name="connsiteY214" fmla="*/ 257407 h 262175"/>
                  <a:gd name="connsiteX215" fmla="*/ 2653474 w 6487123"/>
                  <a:gd name="connsiteY215" fmla="*/ 253283 h 262175"/>
                  <a:gd name="connsiteX216" fmla="*/ 2697449 w 6487123"/>
                  <a:gd name="connsiteY216" fmla="*/ 217117 h 262175"/>
                  <a:gd name="connsiteX217" fmla="*/ 2721089 w 6487123"/>
                  <a:gd name="connsiteY217" fmla="*/ 177954 h 262175"/>
                  <a:gd name="connsiteX218" fmla="*/ 2730640 w 6487123"/>
                  <a:gd name="connsiteY218" fmla="*/ 139111 h 262175"/>
                  <a:gd name="connsiteX219" fmla="*/ 2660072 w 6487123"/>
                  <a:gd name="connsiteY219" fmla="*/ 139111 h 262175"/>
                  <a:gd name="connsiteX220" fmla="*/ 2660072 w 6487123"/>
                  <a:gd name="connsiteY220" fmla="*/ 126202 h 262175"/>
                  <a:gd name="connsiteX221" fmla="*/ 2731788 w 6487123"/>
                  <a:gd name="connsiteY221" fmla="*/ 126202 h 262175"/>
                  <a:gd name="connsiteX222" fmla="*/ 2732038 w 6487123"/>
                  <a:gd name="connsiteY222" fmla="*/ 118385 h 262175"/>
                  <a:gd name="connsiteX223" fmla="*/ 2732074 w 6487123"/>
                  <a:gd name="connsiteY223" fmla="*/ 110998 h 262175"/>
                  <a:gd name="connsiteX224" fmla="*/ 2350832 w 6487123"/>
                  <a:gd name="connsiteY224" fmla="*/ 69385 h 262175"/>
                  <a:gd name="connsiteX225" fmla="*/ 2348932 w 6487123"/>
                  <a:gd name="connsiteY225" fmla="*/ 83065 h 262175"/>
                  <a:gd name="connsiteX226" fmla="*/ 2345095 w 6487123"/>
                  <a:gd name="connsiteY226" fmla="*/ 96099 h 262175"/>
                  <a:gd name="connsiteX227" fmla="*/ 2405336 w 6487123"/>
                  <a:gd name="connsiteY227" fmla="*/ 96099 h 262175"/>
                  <a:gd name="connsiteX228" fmla="*/ 2405336 w 6487123"/>
                  <a:gd name="connsiteY228" fmla="*/ 69385 h 262175"/>
                  <a:gd name="connsiteX229" fmla="*/ 2289730 w 6487123"/>
                  <a:gd name="connsiteY229" fmla="*/ 69385 h 262175"/>
                  <a:gd name="connsiteX230" fmla="*/ 2287578 w 6487123"/>
                  <a:gd name="connsiteY230" fmla="*/ 83065 h 262175"/>
                  <a:gd name="connsiteX231" fmla="*/ 2285428 w 6487123"/>
                  <a:gd name="connsiteY231" fmla="*/ 96099 h 262175"/>
                  <a:gd name="connsiteX232" fmla="*/ 2330465 w 6487123"/>
                  <a:gd name="connsiteY232" fmla="*/ 96099 h 262175"/>
                  <a:gd name="connsiteX233" fmla="*/ 2335342 w 6487123"/>
                  <a:gd name="connsiteY233" fmla="*/ 83065 h 262175"/>
                  <a:gd name="connsiteX234" fmla="*/ 2337636 w 6487123"/>
                  <a:gd name="connsiteY234" fmla="*/ 69385 h 262175"/>
                  <a:gd name="connsiteX235" fmla="*/ 2595241 w 6487123"/>
                  <a:gd name="connsiteY235" fmla="*/ 68829 h 262175"/>
                  <a:gd name="connsiteX236" fmla="*/ 2613133 w 6487123"/>
                  <a:gd name="connsiteY236" fmla="*/ 82957 h 262175"/>
                  <a:gd name="connsiteX237" fmla="*/ 2626509 w 6487123"/>
                  <a:gd name="connsiteY237" fmla="*/ 97516 h 262175"/>
                  <a:gd name="connsiteX238" fmla="*/ 2641497 w 6487123"/>
                  <a:gd name="connsiteY238" fmla="*/ 85683 h 262175"/>
                  <a:gd name="connsiteX239" fmla="*/ 2653474 w 6487123"/>
                  <a:gd name="connsiteY239" fmla="*/ 73420 h 262175"/>
                  <a:gd name="connsiteX240" fmla="*/ 2664661 w 6487123"/>
                  <a:gd name="connsiteY240" fmla="*/ 80017 h 262175"/>
                  <a:gd name="connsiteX241" fmla="*/ 2650426 w 6487123"/>
                  <a:gd name="connsiteY241" fmla="*/ 94002 h 262175"/>
                  <a:gd name="connsiteX242" fmla="*/ 2633393 w 6487123"/>
                  <a:gd name="connsiteY242" fmla="*/ 107556 h 262175"/>
                  <a:gd name="connsiteX243" fmla="*/ 2647091 w 6487123"/>
                  <a:gd name="connsiteY243" fmla="*/ 143664 h 262175"/>
                  <a:gd name="connsiteX244" fmla="*/ 2650032 w 6487123"/>
                  <a:gd name="connsiteY244" fmla="*/ 181280 h 262175"/>
                  <a:gd name="connsiteX245" fmla="*/ 2647271 w 6487123"/>
                  <a:gd name="connsiteY245" fmla="*/ 224202 h 262175"/>
                  <a:gd name="connsiteX246" fmla="*/ 2636549 w 6487123"/>
                  <a:gd name="connsiteY246" fmla="*/ 251848 h 262175"/>
                  <a:gd name="connsiteX247" fmla="*/ 2630740 w 6487123"/>
                  <a:gd name="connsiteY247" fmla="*/ 256510 h 262175"/>
                  <a:gd name="connsiteX248" fmla="*/ 2622780 w 6487123"/>
                  <a:gd name="connsiteY248" fmla="*/ 259020 h 262175"/>
                  <a:gd name="connsiteX249" fmla="*/ 2608758 w 6487123"/>
                  <a:gd name="connsiteY249" fmla="*/ 260204 h 262175"/>
                  <a:gd name="connsiteX250" fmla="*/ 2593232 w 6487123"/>
                  <a:gd name="connsiteY250" fmla="*/ 259881 h 262175"/>
                  <a:gd name="connsiteX251" fmla="*/ 2591619 w 6487123"/>
                  <a:gd name="connsiteY251" fmla="*/ 253318 h 262175"/>
                  <a:gd name="connsiteX252" fmla="*/ 2588068 w 6487123"/>
                  <a:gd name="connsiteY252" fmla="*/ 246972 h 262175"/>
                  <a:gd name="connsiteX253" fmla="*/ 2605568 w 6487123"/>
                  <a:gd name="connsiteY253" fmla="*/ 247617 h 262175"/>
                  <a:gd name="connsiteX254" fmla="*/ 2617903 w 6487123"/>
                  <a:gd name="connsiteY254" fmla="*/ 246972 h 262175"/>
                  <a:gd name="connsiteX255" fmla="*/ 2623246 w 6487123"/>
                  <a:gd name="connsiteY255" fmla="*/ 245645 h 262175"/>
                  <a:gd name="connsiteX256" fmla="*/ 2627083 w 6487123"/>
                  <a:gd name="connsiteY256" fmla="*/ 242382 h 262175"/>
                  <a:gd name="connsiteX257" fmla="*/ 2634899 w 6487123"/>
                  <a:gd name="connsiteY257" fmla="*/ 219612 h 262175"/>
                  <a:gd name="connsiteX258" fmla="*/ 2637123 w 6487123"/>
                  <a:gd name="connsiteY258" fmla="*/ 180706 h 262175"/>
                  <a:gd name="connsiteX259" fmla="*/ 2636549 w 6487123"/>
                  <a:gd name="connsiteY259" fmla="*/ 163207 h 262175"/>
                  <a:gd name="connsiteX260" fmla="*/ 2608794 w 6487123"/>
                  <a:gd name="connsiteY260" fmla="*/ 189885 h 262175"/>
                  <a:gd name="connsiteX261" fmla="*/ 2578028 w 6487123"/>
                  <a:gd name="connsiteY261" fmla="*/ 210540 h 262175"/>
                  <a:gd name="connsiteX262" fmla="*/ 2574263 w 6487123"/>
                  <a:gd name="connsiteY262" fmla="*/ 204982 h 262175"/>
                  <a:gd name="connsiteX263" fmla="*/ 2569423 w 6487123"/>
                  <a:gd name="connsiteY263" fmla="*/ 199640 h 262175"/>
                  <a:gd name="connsiteX264" fmla="*/ 2605317 w 6487123"/>
                  <a:gd name="connsiteY264" fmla="*/ 177622 h 262175"/>
                  <a:gd name="connsiteX265" fmla="*/ 2634540 w 6487123"/>
                  <a:gd name="connsiteY265" fmla="*/ 147430 h 262175"/>
                  <a:gd name="connsiteX266" fmla="*/ 2630166 w 6487123"/>
                  <a:gd name="connsiteY266" fmla="*/ 131007 h 262175"/>
                  <a:gd name="connsiteX267" fmla="*/ 2622780 w 6487123"/>
                  <a:gd name="connsiteY267" fmla="*/ 115015 h 262175"/>
                  <a:gd name="connsiteX268" fmla="*/ 2601121 w 6487123"/>
                  <a:gd name="connsiteY268" fmla="*/ 127815 h 262175"/>
                  <a:gd name="connsiteX269" fmla="*/ 2578602 w 6487123"/>
                  <a:gd name="connsiteY269" fmla="*/ 139111 h 262175"/>
                  <a:gd name="connsiteX270" fmla="*/ 2574622 w 6487123"/>
                  <a:gd name="connsiteY270" fmla="*/ 134700 h 262175"/>
                  <a:gd name="connsiteX271" fmla="*/ 2569996 w 6487123"/>
                  <a:gd name="connsiteY271" fmla="*/ 130505 h 262175"/>
                  <a:gd name="connsiteX272" fmla="*/ 2593627 w 6487123"/>
                  <a:gd name="connsiteY272" fmla="*/ 118744 h 262175"/>
                  <a:gd name="connsiteX273" fmla="*/ 2616181 w 6487123"/>
                  <a:gd name="connsiteY273" fmla="*/ 105261 h 262175"/>
                  <a:gd name="connsiteX274" fmla="*/ 2603129 w 6487123"/>
                  <a:gd name="connsiteY274" fmla="*/ 90452 h 262175"/>
                  <a:gd name="connsiteX275" fmla="*/ 2585774 w 6487123"/>
                  <a:gd name="connsiteY275" fmla="*/ 76288 h 262175"/>
                  <a:gd name="connsiteX276" fmla="*/ 361144 w 6487123"/>
                  <a:gd name="connsiteY276" fmla="*/ 66266 h 262175"/>
                  <a:gd name="connsiteX277" fmla="*/ 531255 w 6487123"/>
                  <a:gd name="connsiteY277" fmla="*/ 66266 h 262175"/>
                  <a:gd name="connsiteX278" fmla="*/ 531255 w 6487123"/>
                  <a:gd name="connsiteY278" fmla="*/ 146838 h 262175"/>
                  <a:gd name="connsiteX279" fmla="*/ 408763 w 6487123"/>
                  <a:gd name="connsiteY279" fmla="*/ 146838 h 262175"/>
                  <a:gd name="connsiteX280" fmla="*/ 401126 w 6487123"/>
                  <a:gd name="connsiteY280" fmla="*/ 158116 h 262175"/>
                  <a:gd name="connsiteX281" fmla="*/ 392413 w 6487123"/>
                  <a:gd name="connsiteY281" fmla="*/ 168963 h 262175"/>
                  <a:gd name="connsiteX282" fmla="*/ 515190 w 6487123"/>
                  <a:gd name="connsiteY282" fmla="*/ 168963 h 262175"/>
                  <a:gd name="connsiteX283" fmla="*/ 518059 w 6487123"/>
                  <a:gd name="connsiteY283" fmla="*/ 168101 h 262175"/>
                  <a:gd name="connsiteX284" fmla="*/ 526665 w 6487123"/>
                  <a:gd name="connsiteY284" fmla="*/ 174397 h 262175"/>
                  <a:gd name="connsiteX285" fmla="*/ 497404 w 6487123"/>
                  <a:gd name="connsiteY285" fmla="*/ 203179 h 262175"/>
                  <a:gd name="connsiteX286" fmla="*/ 458678 w 6487123"/>
                  <a:gd name="connsiteY286" fmla="*/ 225738 h 262175"/>
                  <a:gd name="connsiteX287" fmla="*/ 511927 w 6487123"/>
                  <a:gd name="connsiteY287" fmla="*/ 239368 h 262175"/>
                  <a:gd name="connsiteX288" fmla="*/ 570555 w 6487123"/>
                  <a:gd name="connsiteY288" fmla="*/ 246972 h 262175"/>
                  <a:gd name="connsiteX289" fmla="*/ 566109 w 6487123"/>
                  <a:gd name="connsiteY289" fmla="*/ 253175 h 262175"/>
                  <a:gd name="connsiteX290" fmla="*/ 562523 w 6487123"/>
                  <a:gd name="connsiteY290" fmla="*/ 259594 h 262175"/>
                  <a:gd name="connsiteX291" fmla="*/ 499305 w 6487123"/>
                  <a:gd name="connsiteY291" fmla="*/ 249984 h 262175"/>
                  <a:gd name="connsiteX292" fmla="*/ 442327 w 6487123"/>
                  <a:gd name="connsiteY292" fmla="*/ 232624 h 262175"/>
                  <a:gd name="connsiteX293" fmla="*/ 379431 w 6487123"/>
                  <a:gd name="connsiteY293" fmla="*/ 251203 h 262175"/>
                  <a:gd name="connsiteX294" fmla="*/ 314385 w 6487123"/>
                  <a:gd name="connsiteY294" fmla="*/ 261601 h 262175"/>
                  <a:gd name="connsiteX295" fmla="*/ 312055 w 6487123"/>
                  <a:gd name="connsiteY295" fmla="*/ 254932 h 262175"/>
                  <a:gd name="connsiteX296" fmla="*/ 308648 w 6487123"/>
                  <a:gd name="connsiteY296" fmla="*/ 248693 h 262175"/>
                  <a:gd name="connsiteX297" fmla="*/ 368280 w 6487123"/>
                  <a:gd name="connsiteY297" fmla="*/ 240516 h 262175"/>
                  <a:gd name="connsiteX298" fmla="*/ 425975 w 6487123"/>
                  <a:gd name="connsiteY298" fmla="*/ 225451 h 262175"/>
                  <a:gd name="connsiteX299" fmla="*/ 397182 w 6487123"/>
                  <a:gd name="connsiteY299" fmla="*/ 208665 h 262175"/>
                  <a:gd name="connsiteX300" fmla="*/ 373767 w 6487123"/>
                  <a:gd name="connsiteY300" fmla="*/ 188435 h 262175"/>
                  <a:gd name="connsiteX301" fmla="*/ 355192 w 6487123"/>
                  <a:gd name="connsiteY301" fmla="*/ 203859 h 262175"/>
                  <a:gd name="connsiteX302" fmla="*/ 336187 w 6487123"/>
                  <a:gd name="connsiteY302" fmla="*/ 217130 h 262175"/>
                  <a:gd name="connsiteX303" fmla="*/ 331561 w 6487123"/>
                  <a:gd name="connsiteY303" fmla="*/ 212395 h 262175"/>
                  <a:gd name="connsiteX304" fmla="*/ 325860 w 6487123"/>
                  <a:gd name="connsiteY304" fmla="*/ 207660 h 262175"/>
                  <a:gd name="connsiteX305" fmla="*/ 363368 w 6487123"/>
                  <a:gd name="connsiteY305" fmla="*/ 180916 h 262175"/>
                  <a:gd name="connsiteX306" fmla="*/ 393560 w 6487123"/>
                  <a:gd name="connsiteY306" fmla="*/ 146838 h 262175"/>
                  <a:gd name="connsiteX307" fmla="*/ 361144 w 6487123"/>
                  <a:gd name="connsiteY307" fmla="*/ 146838 h 262175"/>
                  <a:gd name="connsiteX308" fmla="*/ 3299509 w 6487123"/>
                  <a:gd name="connsiteY308" fmla="*/ 54755 h 262175"/>
                  <a:gd name="connsiteX309" fmla="*/ 3291621 w 6487123"/>
                  <a:gd name="connsiteY309" fmla="*/ 69246 h 262175"/>
                  <a:gd name="connsiteX310" fmla="*/ 3282871 w 6487123"/>
                  <a:gd name="connsiteY310" fmla="*/ 83737 h 262175"/>
                  <a:gd name="connsiteX311" fmla="*/ 3226072 w 6487123"/>
                  <a:gd name="connsiteY311" fmla="*/ 166668 h 262175"/>
                  <a:gd name="connsiteX312" fmla="*/ 3299222 w 6487123"/>
                  <a:gd name="connsiteY312" fmla="*/ 166668 h 262175"/>
                  <a:gd name="connsiteX313" fmla="*/ 3299222 w 6487123"/>
                  <a:gd name="connsiteY313" fmla="*/ 89477 h 262175"/>
                  <a:gd name="connsiteX314" fmla="*/ 3299759 w 6487123"/>
                  <a:gd name="connsiteY314" fmla="*/ 72223 h 262175"/>
                  <a:gd name="connsiteX315" fmla="*/ 3300940 w 6487123"/>
                  <a:gd name="connsiteY315" fmla="*/ 54755 h 262175"/>
                  <a:gd name="connsiteX316" fmla="*/ 3052502 w 6487123"/>
                  <a:gd name="connsiteY316" fmla="*/ 48462 h 262175"/>
                  <a:gd name="connsiteX317" fmla="*/ 3066128 w 6487123"/>
                  <a:gd name="connsiteY317" fmla="*/ 114225 h 262175"/>
                  <a:gd name="connsiteX318" fmla="*/ 3086638 w 6487123"/>
                  <a:gd name="connsiteY318" fmla="*/ 170953 h 262175"/>
                  <a:gd name="connsiteX319" fmla="*/ 3110878 w 6487123"/>
                  <a:gd name="connsiteY319" fmla="*/ 115086 h 262175"/>
                  <a:gd name="connsiteX320" fmla="*/ 3127372 w 6487123"/>
                  <a:gd name="connsiteY320" fmla="*/ 48462 h 262175"/>
                  <a:gd name="connsiteX321" fmla="*/ 4712654 w 6487123"/>
                  <a:gd name="connsiteY321" fmla="*/ 42994 h 262175"/>
                  <a:gd name="connsiteX322" fmla="*/ 4662871 w 6487123"/>
                  <a:gd name="connsiteY322" fmla="*/ 67740 h 262175"/>
                  <a:gd name="connsiteX323" fmla="*/ 4644077 w 6487123"/>
                  <a:gd name="connsiteY323" fmla="*/ 135094 h 262175"/>
                  <a:gd name="connsiteX324" fmla="*/ 4662871 w 6487123"/>
                  <a:gd name="connsiteY324" fmla="*/ 203166 h 262175"/>
                  <a:gd name="connsiteX325" fmla="*/ 4712654 w 6487123"/>
                  <a:gd name="connsiteY325" fmla="*/ 228630 h 262175"/>
                  <a:gd name="connsiteX326" fmla="*/ 4762833 w 6487123"/>
                  <a:gd name="connsiteY326" fmla="*/ 203166 h 262175"/>
                  <a:gd name="connsiteX327" fmla="*/ 4781807 w 6487123"/>
                  <a:gd name="connsiteY327" fmla="*/ 135094 h 262175"/>
                  <a:gd name="connsiteX328" fmla="*/ 4762833 w 6487123"/>
                  <a:gd name="connsiteY328" fmla="*/ 67740 h 262175"/>
                  <a:gd name="connsiteX329" fmla="*/ 4712654 w 6487123"/>
                  <a:gd name="connsiteY329" fmla="*/ 42994 h 262175"/>
                  <a:gd name="connsiteX330" fmla="*/ 3584560 w 6487123"/>
                  <a:gd name="connsiteY330" fmla="*/ 41272 h 262175"/>
                  <a:gd name="connsiteX331" fmla="*/ 3556256 w 6487123"/>
                  <a:gd name="connsiteY331" fmla="*/ 56410 h 262175"/>
                  <a:gd name="connsiteX332" fmla="*/ 3544957 w 6487123"/>
                  <a:gd name="connsiteY332" fmla="*/ 94360 h 262175"/>
                  <a:gd name="connsiteX333" fmla="*/ 3555037 w 6487123"/>
                  <a:gd name="connsiteY333" fmla="*/ 131773 h 262175"/>
                  <a:gd name="connsiteX334" fmla="*/ 3586855 w 6487123"/>
                  <a:gd name="connsiteY334" fmla="*/ 146588 h 262175"/>
                  <a:gd name="connsiteX335" fmla="*/ 3611141 w 6487123"/>
                  <a:gd name="connsiteY335" fmla="*/ 139413 h 262175"/>
                  <a:gd name="connsiteX336" fmla="*/ 3635642 w 6487123"/>
                  <a:gd name="connsiteY336" fmla="*/ 115882 h 262175"/>
                  <a:gd name="connsiteX337" fmla="*/ 3621723 w 6487123"/>
                  <a:gd name="connsiteY337" fmla="*/ 61468 h 262175"/>
                  <a:gd name="connsiteX338" fmla="*/ 3584560 w 6487123"/>
                  <a:gd name="connsiteY338" fmla="*/ 41272 h 262175"/>
                  <a:gd name="connsiteX339" fmla="*/ 2003440 w 6487123"/>
                  <a:gd name="connsiteY339" fmla="*/ 37543 h 262175"/>
                  <a:gd name="connsiteX340" fmla="*/ 1987914 w 6487123"/>
                  <a:gd name="connsiteY340" fmla="*/ 55992 h 262175"/>
                  <a:gd name="connsiteX341" fmla="*/ 1970451 w 6487123"/>
                  <a:gd name="connsiteY341" fmla="*/ 74011 h 262175"/>
                  <a:gd name="connsiteX342" fmla="*/ 2056224 w 6487123"/>
                  <a:gd name="connsiteY342" fmla="*/ 74011 h 262175"/>
                  <a:gd name="connsiteX343" fmla="*/ 2070853 w 6487123"/>
                  <a:gd name="connsiteY343" fmla="*/ 56639 h 262175"/>
                  <a:gd name="connsiteX344" fmla="*/ 2083762 w 6487123"/>
                  <a:gd name="connsiteY344" fmla="*/ 37543 h 262175"/>
                  <a:gd name="connsiteX345" fmla="*/ 3133397 w 6487123"/>
                  <a:gd name="connsiteY345" fmla="*/ 34406 h 262175"/>
                  <a:gd name="connsiteX346" fmla="*/ 3142004 w 6487123"/>
                  <a:gd name="connsiteY346" fmla="*/ 36987 h 262175"/>
                  <a:gd name="connsiteX347" fmla="*/ 3123321 w 6487123"/>
                  <a:gd name="connsiteY347" fmla="*/ 119425 h 262175"/>
                  <a:gd name="connsiteX348" fmla="*/ 3094097 w 6487123"/>
                  <a:gd name="connsiteY348" fmla="*/ 185296 h 262175"/>
                  <a:gd name="connsiteX349" fmla="*/ 3120273 w 6487123"/>
                  <a:gd name="connsiteY349" fmla="*/ 221584 h 262175"/>
                  <a:gd name="connsiteX350" fmla="*/ 3153764 w 6487123"/>
                  <a:gd name="connsiteY350" fmla="*/ 248406 h 262175"/>
                  <a:gd name="connsiteX351" fmla="*/ 3148314 w 6487123"/>
                  <a:gd name="connsiteY351" fmla="*/ 253283 h 262175"/>
                  <a:gd name="connsiteX352" fmla="*/ 3143724 w 6487123"/>
                  <a:gd name="connsiteY352" fmla="*/ 259020 h 262175"/>
                  <a:gd name="connsiteX353" fmla="*/ 3111667 w 6487123"/>
                  <a:gd name="connsiteY353" fmla="*/ 232772 h 262175"/>
                  <a:gd name="connsiteX354" fmla="*/ 3086064 w 6487123"/>
                  <a:gd name="connsiteY354" fmla="*/ 197918 h 262175"/>
                  <a:gd name="connsiteX355" fmla="*/ 3057593 w 6487123"/>
                  <a:gd name="connsiteY355" fmla="*/ 234027 h 262175"/>
                  <a:gd name="connsiteX356" fmla="*/ 3026110 w 6487123"/>
                  <a:gd name="connsiteY356" fmla="*/ 261315 h 262175"/>
                  <a:gd name="connsiteX357" fmla="*/ 3021843 w 6487123"/>
                  <a:gd name="connsiteY357" fmla="*/ 255578 h 262175"/>
                  <a:gd name="connsiteX358" fmla="*/ 3016931 w 6487123"/>
                  <a:gd name="connsiteY358" fmla="*/ 250701 h 262175"/>
                  <a:gd name="connsiteX359" fmla="*/ 3049382 w 6487123"/>
                  <a:gd name="connsiteY359" fmla="*/ 222947 h 262175"/>
                  <a:gd name="connsiteX360" fmla="*/ 3078605 w 6487123"/>
                  <a:gd name="connsiteY360" fmla="*/ 184435 h 262175"/>
                  <a:gd name="connsiteX361" fmla="*/ 3055263 w 6487123"/>
                  <a:gd name="connsiteY361" fmla="*/ 122150 h 262175"/>
                  <a:gd name="connsiteX362" fmla="*/ 3039880 w 6487123"/>
                  <a:gd name="connsiteY362" fmla="*/ 48462 h 262175"/>
                  <a:gd name="connsiteX363" fmla="*/ 3022955 w 6487123"/>
                  <a:gd name="connsiteY363" fmla="*/ 48462 h 262175"/>
                  <a:gd name="connsiteX364" fmla="*/ 3022955 w 6487123"/>
                  <a:gd name="connsiteY364" fmla="*/ 35266 h 262175"/>
                  <a:gd name="connsiteX365" fmla="*/ 3131102 w 6487123"/>
                  <a:gd name="connsiteY365" fmla="*/ 35266 h 262175"/>
                  <a:gd name="connsiteX366" fmla="*/ 2418532 w 6487123"/>
                  <a:gd name="connsiteY366" fmla="*/ 33240 h 262175"/>
                  <a:gd name="connsiteX367" fmla="*/ 2418532 w 6487123"/>
                  <a:gd name="connsiteY367" fmla="*/ 58233 h 262175"/>
                  <a:gd name="connsiteX368" fmla="*/ 2468733 w 6487123"/>
                  <a:gd name="connsiteY368" fmla="*/ 58233 h 262175"/>
                  <a:gd name="connsiteX369" fmla="*/ 2468733 w 6487123"/>
                  <a:gd name="connsiteY369" fmla="*/ 33240 h 262175"/>
                  <a:gd name="connsiteX370" fmla="*/ 2351119 w 6487123"/>
                  <a:gd name="connsiteY370" fmla="*/ 33240 h 262175"/>
                  <a:gd name="connsiteX371" fmla="*/ 2351119 w 6487123"/>
                  <a:gd name="connsiteY371" fmla="*/ 56797 h 262175"/>
                  <a:gd name="connsiteX372" fmla="*/ 2351119 w 6487123"/>
                  <a:gd name="connsiteY372" fmla="*/ 58233 h 262175"/>
                  <a:gd name="connsiteX373" fmla="*/ 2405336 w 6487123"/>
                  <a:gd name="connsiteY373" fmla="*/ 58233 h 262175"/>
                  <a:gd name="connsiteX374" fmla="*/ 2405336 w 6487123"/>
                  <a:gd name="connsiteY374" fmla="*/ 33240 h 262175"/>
                  <a:gd name="connsiteX375" fmla="*/ 3299222 w 6487123"/>
                  <a:gd name="connsiteY375" fmla="*/ 31268 h 262175"/>
                  <a:gd name="connsiteX376" fmla="*/ 3315537 w 6487123"/>
                  <a:gd name="connsiteY376" fmla="*/ 31268 h 262175"/>
                  <a:gd name="connsiteX377" fmla="*/ 3315537 w 6487123"/>
                  <a:gd name="connsiteY377" fmla="*/ 166668 h 262175"/>
                  <a:gd name="connsiteX378" fmla="*/ 3345085 w 6487123"/>
                  <a:gd name="connsiteY378" fmla="*/ 166668 h 262175"/>
                  <a:gd name="connsiteX379" fmla="*/ 3345085 w 6487123"/>
                  <a:gd name="connsiteY379" fmla="*/ 180688 h 262175"/>
                  <a:gd name="connsiteX380" fmla="*/ 3315537 w 6487123"/>
                  <a:gd name="connsiteY380" fmla="*/ 180688 h 262175"/>
                  <a:gd name="connsiteX381" fmla="*/ 3315537 w 6487123"/>
                  <a:gd name="connsiteY381" fmla="*/ 240356 h 262175"/>
                  <a:gd name="connsiteX382" fmla="*/ 3299222 w 6487123"/>
                  <a:gd name="connsiteY382" fmla="*/ 240356 h 262175"/>
                  <a:gd name="connsiteX383" fmla="*/ 3299222 w 6487123"/>
                  <a:gd name="connsiteY383" fmla="*/ 180688 h 262175"/>
                  <a:gd name="connsiteX384" fmla="*/ 3206852 w 6487123"/>
                  <a:gd name="connsiteY384" fmla="*/ 180688 h 262175"/>
                  <a:gd name="connsiteX385" fmla="*/ 3206852 w 6487123"/>
                  <a:gd name="connsiteY385" fmla="*/ 170101 h 262175"/>
                  <a:gd name="connsiteX386" fmla="*/ 2928003 w 6487123"/>
                  <a:gd name="connsiteY386" fmla="*/ 28956 h 262175"/>
                  <a:gd name="connsiteX387" fmla="*/ 2928003 w 6487123"/>
                  <a:gd name="connsiteY387" fmla="*/ 75427 h 262175"/>
                  <a:gd name="connsiteX388" fmla="*/ 2985949 w 6487123"/>
                  <a:gd name="connsiteY388" fmla="*/ 75427 h 262175"/>
                  <a:gd name="connsiteX389" fmla="*/ 2985949 w 6487123"/>
                  <a:gd name="connsiteY389" fmla="*/ 28956 h 262175"/>
                  <a:gd name="connsiteX390" fmla="*/ 13735 w 6487123"/>
                  <a:gd name="connsiteY390" fmla="*/ 28077 h 262175"/>
                  <a:gd name="connsiteX391" fmla="*/ 13735 w 6487123"/>
                  <a:gd name="connsiteY391" fmla="*/ 232360 h 262175"/>
                  <a:gd name="connsiteX392" fmla="*/ 221460 w 6487123"/>
                  <a:gd name="connsiteY392" fmla="*/ 232360 h 262175"/>
                  <a:gd name="connsiteX393" fmla="*/ 221460 w 6487123"/>
                  <a:gd name="connsiteY393" fmla="*/ 28077 h 262175"/>
                  <a:gd name="connsiteX394" fmla="*/ 4712654 w 6487123"/>
                  <a:gd name="connsiteY394" fmla="*/ 27539 h 262175"/>
                  <a:gd name="connsiteX395" fmla="*/ 4775259 w 6487123"/>
                  <a:gd name="connsiteY395" fmla="*/ 56462 h 262175"/>
                  <a:gd name="connsiteX396" fmla="*/ 4799557 w 6487123"/>
                  <a:gd name="connsiteY396" fmla="*/ 135094 h 262175"/>
                  <a:gd name="connsiteX397" fmla="*/ 4775259 w 6487123"/>
                  <a:gd name="connsiteY397" fmla="*/ 214552 h 262175"/>
                  <a:gd name="connsiteX398" fmla="*/ 4712654 w 6487123"/>
                  <a:gd name="connsiteY398" fmla="*/ 244086 h 262175"/>
                  <a:gd name="connsiteX399" fmla="*/ 4650409 w 6487123"/>
                  <a:gd name="connsiteY399" fmla="*/ 214552 h 262175"/>
                  <a:gd name="connsiteX400" fmla="*/ 4626039 w 6487123"/>
                  <a:gd name="connsiteY400" fmla="*/ 135094 h 262175"/>
                  <a:gd name="connsiteX401" fmla="*/ 4650409 w 6487123"/>
                  <a:gd name="connsiteY401" fmla="*/ 56462 h 262175"/>
                  <a:gd name="connsiteX402" fmla="*/ 4712654 w 6487123"/>
                  <a:gd name="connsiteY402" fmla="*/ 27539 h 262175"/>
                  <a:gd name="connsiteX403" fmla="*/ 3822807 w 6487123"/>
                  <a:gd name="connsiteY403" fmla="*/ 27539 h 262175"/>
                  <a:gd name="connsiteX404" fmla="*/ 3858132 w 6487123"/>
                  <a:gd name="connsiteY404" fmla="*/ 35627 h 262175"/>
                  <a:gd name="connsiteX405" fmla="*/ 3880736 w 6487123"/>
                  <a:gd name="connsiteY405" fmla="*/ 52751 h 262175"/>
                  <a:gd name="connsiteX406" fmla="*/ 3870718 w 6487123"/>
                  <a:gd name="connsiteY406" fmla="*/ 63943 h 262175"/>
                  <a:gd name="connsiteX407" fmla="*/ 3851430 w 6487123"/>
                  <a:gd name="connsiteY407" fmla="*/ 49164 h 262175"/>
                  <a:gd name="connsiteX408" fmla="*/ 3823095 w 6487123"/>
                  <a:gd name="connsiteY408" fmla="*/ 42994 h 262175"/>
                  <a:gd name="connsiteX409" fmla="*/ 3767929 w 6487123"/>
                  <a:gd name="connsiteY409" fmla="*/ 67853 h 262175"/>
                  <a:gd name="connsiteX410" fmla="*/ 3747626 w 6487123"/>
                  <a:gd name="connsiteY410" fmla="*/ 135112 h 262175"/>
                  <a:gd name="connsiteX411" fmla="*/ 3767139 w 6487123"/>
                  <a:gd name="connsiteY411" fmla="*/ 203272 h 262175"/>
                  <a:gd name="connsiteX412" fmla="*/ 3821946 w 6487123"/>
                  <a:gd name="connsiteY412" fmla="*/ 228630 h 262175"/>
                  <a:gd name="connsiteX413" fmla="*/ 3847307 w 6487123"/>
                  <a:gd name="connsiteY413" fmla="*/ 224720 h 262175"/>
                  <a:gd name="connsiteX414" fmla="*/ 3866424 w 6487123"/>
                  <a:gd name="connsiteY414" fmla="*/ 213707 h 262175"/>
                  <a:gd name="connsiteX415" fmla="*/ 3866424 w 6487123"/>
                  <a:gd name="connsiteY415" fmla="*/ 150854 h 262175"/>
                  <a:gd name="connsiteX416" fmla="*/ 3817929 w 6487123"/>
                  <a:gd name="connsiteY416" fmla="*/ 150854 h 262175"/>
                  <a:gd name="connsiteX417" fmla="*/ 3817929 w 6487123"/>
                  <a:gd name="connsiteY417" fmla="*/ 136260 h 262175"/>
                  <a:gd name="connsiteX418" fmla="*/ 3883026 w 6487123"/>
                  <a:gd name="connsiteY418" fmla="*/ 136260 h 262175"/>
                  <a:gd name="connsiteX419" fmla="*/ 3883026 w 6487123"/>
                  <a:gd name="connsiteY419" fmla="*/ 220307 h 262175"/>
                  <a:gd name="connsiteX420" fmla="*/ 3857126 w 6487123"/>
                  <a:gd name="connsiteY420" fmla="*/ 237464 h 262175"/>
                  <a:gd name="connsiteX421" fmla="*/ 3820225 w 6487123"/>
                  <a:gd name="connsiteY421" fmla="*/ 244086 h 262175"/>
                  <a:gd name="connsiteX422" fmla="*/ 3754677 w 6487123"/>
                  <a:gd name="connsiteY422" fmla="*/ 214946 h 262175"/>
                  <a:gd name="connsiteX423" fmla="*/ 3729590 w 6487123"/>
                  <a:gd name="connsiteY423" fmla="*/ 135686 h 262175"/>
                  <a:gd name="connsiteX424" fmla="*/ 3755538 w 6487123"/>
                  <a:gd name="connsiteY424" fmla="*/ 56538 h 262175"/>
                  <a:gd name="connsiteX425" fmla="*/ 3822807 w 6487123"/>
                  <a:gd name="connsiteY425" fmla="*/ 27539 h 262175"/>
                  <a:gd name="connsiteX426" fmla="*/ 3584847 w 6487123"/>
                  <a:gd name="connsiteY426" fmla="*/ 27539 h 262175"/>
                  <a:gd name="connsiteX427" fmla="*/ 3633719 w 6487123"/>
                  <a:gd name="connsiteY427" fmla="*/ 52340 h 262175"/>
                  <a:gd name="connsiteX428" fmla="*/ 3652245 w 6487123"/>
                  <a:gd name="connsiteY428" fmla="*/ 124491 h 262175"/>
                  <a:gd name="connsiteX429" fmla="*/ 3641690 w 6487123"/>
                  <a:gd name="connsiteY429" fmla="*/ 194637 h 262175"/>
                  <a:gd name="connsiteX430" fmla="*/ 3614820 w 6487123"/>
                  <a:gd name="connsiteY430" fmla="*/ 232650 h 262175"/>
                  <a:gd name="connsiteX431" fmla="*/ 3578821 w 6487123"/>
                  <a:gd name="connsiteY431" fmla="*/ 244086 h 262175"/>
                  <a:gd name="connsiteX432" fmla="*/ 3552280 w 6487123"/>
                  <a:gd name="connsiteY432" fmla="*/ 238467 h 262175"/>
                  <a:gd name="connsiteX433" fmla="*/ 3532649 w 6487123"/>
                  <a:gd name="connsiteY433" fmla="*/ 224037 h 262175"/>
                  <a:gd name="connsiteX434" fmla="*/ 3542667 w 6487123"/>
                  <a:gd name="connsiteY434" fmla="*/ 213131 h 262175"/>
                  <a:gd name="connsiteX435" fmla="*/ 3559055 w 6487123"/>
                  <a:gd name="connsiteY435" fmla="*/ 225544 h 262175"/>
                  <a:gd name="connsiteX436" fmla="*/ 3579107 w 6487123"/>
                  <a:gd name="connsiteY436" fmla="*/ 229778 h 262175"/>
                  <a:gd name="connsiteX437" fmla="*/ 3617742 w 6487123"/>
                  <a:gd name="connsiteY437" fmla="*/ 208114 h 262175"/>
                  <a:gd name="connsiteX438" fmla="*/ 3635929 w 6487123"/>
                  <a:gd name="connsiteY438" fmla="*/ 132239 h 262175"/>
                  <a:gd name="connsiteX439" fmla="*/ 3612540 w 6487123"/>
                  <a:gd name="connsiteY439" fmla="*/ 152376 h 262175"/>
                  <a:gd name="connsiteX440" fmla="*/ 3584847 w 6487123"/>
                  <a:gd name="connsiteY440" fmla="*/ 160034 h 262175"/>
                  <a:gd name="connsiteX441" fmla="*/ 3543472 w 6487123"/>
                  <a:gd name="connsiteY441" fmla="*/ 143123 h 262175"/>
                  <a:gd name="connsiteX442" fmla="*/ 3528355 w 6487123"/>
                  <a:gd name="connsiteY442" fmla="*/ 94360 h 262175"/>
                  <a:gd name="connsiteX443" fmla="*/ 3545194 w 6487123"/>
                  <a:gd name="connsiteY443" fmla="*/ 46207 h 262175"/>
                  <a:gd name="connsiteX444" fmla="*/ 3584847 w 6487123"/>
                  <a:gd name="connsiteY444" fmla="*/ 27539 h 262175"/>
                  <a:gd name="connsiteX445" fmla="*/ 5139149 w 6487123"/>
                  <a:gd name="connsiteY445" fmla="*/ 24671 h 262175"/>
                  <a:gd name="connsiteX446" fmla="*/ 5148962 w 6487123"/>
                  <a:gd name="connsiteY446" fmla="*/ 28323 h 262175"/>
                  <a:gd name="connsiteX447" fmla="*/ 5153188 w 6487123"/>
                  <a:gd name="connsiteY447" fmla="*/ 38421 h 262175"/>
                  <a:gd name="connsiteX448" fmla="*/ 5148962 w 6487123"/>
                  <a:gd name="connsiteY448" fmla="*/ 47911 h 262175"/>
                  <a:gd name="connsiteX449" fmla="*/ 5139149 w 6487123"/>
                  <a:gd name="connsiteY449" fmla="*/ 51600 h 262175"/>
                  <a:gd name="connsiteX450" fmla="*/ 5129229 w 6487123"/>
                  <a:gd name="connsiteY450" fmla="*/ 47911 h 262175"/>
                  <a:gd name="connsiteX451" fmla="*/ 5125111 w 6487123"/>
                  <a:gd name="connsiteY451" fmla="*/ 38421 h 262175"/>
                  <a:gd name="connsiteX452" fmla="*/ 5129229 w 6487123"/>
                  <a:gd name="connsiteY452" fmla="*/ 28323 h 262175"/>
                  <a:gd name="connsiteX453" fmla="*/ 5139149 w 6487123"/>
                  <a:gd name="connsiteY453" fmla="*/ 24671 h 262175"/>
                  <a:gd name="connsiteX454" fmla="*/ 6048508 w 6487123"/>
                  <a:gd name="connsiteY454" fmla="*/ 24653 h 262175"/>
                  <a:gd name="connsiteX455" fmla="*/ 6074075 w 6487123"/>
                  <a:gd name="connsiteY455" fmla="*/ 42008 h 262175"/>
                  <a:gd name="connsiteX456" fmla="*/ 6093833 w 6487123"/>
                  <a:gd name="connsiteY456" fmla="*/ 60224 h 262175"/>
                  <a:gd name="connsiteX457" fmla="*/ 6086661 w 6487123"/>
                  <a:gd name="connsiteY457" fmla="*/ 70837 h 262175"/>
                  <a:gd name="connsiteX458" fmla="*/ 6066616 w 6487123"/>
                  <a:gd name="connsiteY458" fmla="*/ 52299 h 262175"/>
                  <a:gd name="connsiteX459" fmla="*/ 6040763 w 6487123"/>
                  <a:gd name="connsiteY459" fmla="*/ 34406 h 262175"/>
                  <a:gd name="connsiteX460" fmla="*/ 5920567 w 6487123"/>
                  <a:gd name="connsiteY460" fmla="*/ 20350 h 262175"/>
                  <a:gd name="connsiteX461" fmla="*/ 5931970 w 6487123"/>
                  <a:gd name="connsiteY461" fmla="*/ 52012 h 262175"/>
                  <a:gd name="connsiteX462" fmla="*/ 5938639 w 6487123"/>
                  <a:gd name="connsiteY462" fmla="*/ 81738 h 262175"/>
                  <a:gd name="connsiteX463" fmla="*/ 5926878 w 6487123"/>
                  <a:gd name="connsiteY463" fmla="*/ 84894 h 262175"/>
                  <a:gd name="connsiteX464" fmla="*/ 5920531 w 6487123"/>
                  <a:gd name="connsiteY464" fmla="*/ 54988 h 262175"/>
                  <a:gd name="connsiteX465" fmla="*/ 5909667 w 6487123"/>
                  <a:gd name="connsiteY465" fmla="*/ 22931 h 262175"/>
                  <a:gd name="connsiteX466" fmla="*/ 6000889 w 6487123"/>
                  <a:gd name="connsiteY466" fmla="*/ 19489 h 262175"/>
                  <a:gd name="connsiteX467" fmla="*/ 6013797 w 6487123"/>
                  <a:gd name="connsiteY467" fmla="*/ 23218 h 262175"/>
                  <a:gd name="connsiteX468" fmla="*/ 6001965 w 6487123"/>
                  <a:gd name="connsiteY468" fmla="*/ 56709 h 262175"/>
                  <a:gd name="connsiteX469" fmla="*/ 5989701 w 6487123"/>
                  <a:gd name="connsiteY469" fmla="*/ 86328 h 262175"/>
                  <a:gd name="connsiteX470" fmla="*/ 5980234 w 6487123"/>
                  <a:gd name="connsiteY470" fmla="*/ 82886 h 262175"/>
                  <a:gd name="connsiteX471" fmla="*/ 5991423 w 6487123"/>
                  <a:gd name="connsiteY471" fmla="*/ 52048 h 262175"/>
                  <a:gd name="connsiteX472" fmla="*/ 6000889 w 6487123"/>
                  <a:gd name="connsiteY472" fmla="*/ 19489 h 262175"/>
                  <a:gd name="connsiteX473" fmla="*/ 2893292 w 6487123"/>
                  <a:gd name="connsiteY473" fmla="*/ 16047 h 262175"/>
                  <a:gd name="connsiteX474" fmla="*/ 3022381 w 6487123"/>
                  <a:gd name="connsiteY474" fmla="*/ 16047 h 262175"/>
                  <a:gd name="connsiteX475" fmla="*/ 3022381 w 6487123"/>
                  <a:gd name="connsiteY475" fmla="*/ 28956 h 262175"/>
                  <a:gd name="connsiteX476" fmla="*/ 2999432 w 6487123"/>
                  <a:gd name="connsiteY476" fmla="*/ 28956 h 262175"/>
                  <a:gd name="connsiteX477" fmla="*/ 2999432 w 6487123"/>
                  <a:gd name="connsiteY477" fmla="*/ 188165 h 262175"/>
                  <a:gd name="connsiteX478" fmla="*/ 3024675 w 6487123"/>
                  <a:gd name="connsiteY478" fmla="*/ 183575 h 262175"/>
                  <a:gd name="connsiteX479" fmla="*/ 3025537 w 6487123"/>
                  <a:gd name="connsiteY479" fmla="*/ 195910 h 262175"/>
                  <a:gd name="connsiteX480" fmla="*/ 2999432 w 6487123"/>
                  <a:gd name="connsiteY480" fmla="*/ 200787 h 262175"/>
                  <a:gd name="connsiteX481" fmla="*/ 2999432 w 6487123"/>
                  <a:gd name="connsiteY481" fmla="*/ 261028 h 262175"/>
                  <a:gd name="connsiteX482" fmla="*/ 2985949 w 6487123"/>
                  <a:gd name="connsiteY482" fmla="*/ 261028 h 262175"/>
                  <a:gd name="connsiteX483" fmla="*/ 2985949 w 6487123"/>
                  <a:gd name="connsiteY483" fmla="*/ 203368 h 262175"/>
                  <a:gd name="connsiteX484" fmla="*/ 2937182 w 6487123"/>
                  <a:gd name="connsiteY484" fmla="*/ 212190 h 262175"/>
                  <a:gd name="connsiteX485" fmla="*/ 2894439 w 6487123"/>
                  <a:gd name="connsiteY485" fmla="*/ 219720 h 262175"/>
                  <a:gd name="connsiteX486" fmla="*/ 2891284 w 6487123"/>
                  <a:gd name="connsiteY486" fmla="*/ 206237 h 262175"/>
                  <a:gd name="connsiteX487" fmla="*/ 2914520 w 6487123"/>
                  <a:gd name="connsiteY487" fmla="*/ 202508 h 262175"/>
                  <a:gd name="connsiteX488" fmla="*/ 2914520 w 6487123"/>
                  <a:gd name="connsiteY488" fmla="*/ 28956 h 262175"/>
                  <a:gd name="connsiteX489" fmla="*/ 2893292 w 6487123"/>
                  <a:gd name="connsiteY489" fmla="*/ 28956 h 262175"/>
                  <a:gd name="connsiteX490" fmla="*/ 4085430 w 6487123"/>
                  <a:gd name="connsiteY490" fmla="*/ 14343 h 262175"/>
                  <a:gd name="connsiteX491" fmla="*/ 4210212 w 6487123"/>
                  <a:gd name="connsiteY491" fmla="*/ 14343 h 262175"/>
                  <a:gd name="connsiteX492" fmla="*/ 4210177 w 6487123"/>
                  <a:gd name="connsiteY492" fmla="*/ 16917 h 262175"/>
                  <a:gd name="connsiteX493" fmla="*/ 4209926 w 6487123"/>
                  <a:gd name="connsiteY493" fmla="*/ 21208 h 262175"/>
                  <a:gd name="connsiteX494" fmla="*/ 4205227 w 6487123"/>
                  <a:gd name="connsiteY494" fmla="*/ 78876 h 262175"/>
                  <a:gd name="connsiteX495" fmla="*/ 4198163 w 6487123"/>
                  <a:gd name="connsiteY495" fmla="*/ 101245 h 262175"/>
                  <a:gd name="connsiteX496" fmla="*/ 4191745 w 6487123"/>
                  <a:gd name="connsiteY496" fmla="*/ 105606 h 262175"/>
                  <a:gd name="connsiteX497" fmla="*/ 4182957 w 6487123"/>
                  <a:gd name="connsiteY497" fmla="*/ 106964 h 262175"/>
                  <a:gd name="connsiteX498" fmla="*/ 4169938 w 6487123"/>
                  <a:gd name="connsiteY498" fmla="*/ 107216 h 262175"/>
                  <a:gd name="connsiteX499" fmla="*/ 4151969 w 6487123"/>
                  <a:gd name="connsiteY499" fmla="*/ 106392 h 262175"/>
                  <a:gd name="connsiteX500" fmla="*/ 4150750 w 6487123"/>
                  <a:gd name="connsiteY500" fmla="*/ 100243 h 262175"/>
                  <a:gd name="connsiteX501" fmla="*/ 4148240 w 6487123"/>
                  <a:gd name="connsiteY501" fmla="*/ 94090 h 262175"/>
                  <a:gd name="connsiteX502" fmla="*/ 4166460 w 6487123"/>
                  <a:gd name="connsiteY502" fmla="*/ 95347 h 262175"/>
                  <a:gd name="connsiteX503" fmla="*/ 4177793 w 6487123"/>
                  <a:gd name="connsiteY503" fmla="*/ 95525 h 262175"/>
                  <a:gd name="connsiteX504" fmla="*/ 4183459 w 6487123"/>
                  <a:gd name="connsiteY504" fmla="*/ 95095 h 262175"/>
                  <a:gd name="connsiteX505" fmla="*/ 4186974 w 6487123"/>
                  <a:gd name="connsiteY505" fmla="*/ 92942 h 262175"/>
                  <a:gd name="connsiteX506" fmla="*/ 4192462 w 6487123"/>
                  <a:gd name="connsiteY506" fmla="*/ 75001 h 262175"/>
                  <a:gd name="connsiteX507" fmla="*/ 4196443 w 6487123"/>
                  <a:gd name="connsiteY507" fmla="*/ 26929 h 262175"/>
                  <a:gd name="connsiteX508" fmla="*/ 4144223 w 6487123"/>
                  <a:gd name="connsiteY508" fmla="*/ 26929 h 262175"/>
                  <a:gd name="connsiteX509" fmla="*/ 4126688 w 6487123"/>
                  <a:gd name="connsiteY509" fmla="*/ 84247 h 262175"/>
                  <a:gd name="connsiteX510" fmla="*/ 4087441 w 6487123"/>
                  <a:gd name="connsiteY510" fmla="*/ 120473 h 262175"/>
                  <a:gd name="connsiteX511" fmla="*/ 4082452 w 6487123"/>
                  <a:gd name="connsiteY511" fmla="*/ 115767 h 262175"/>
                  <a:gd name="connsiteX512" fmla="*/ 4076820 w 6487123"/>
                  <a:gd name="connsiteY512" fmla="*/ 111276 h 262175"/>
                  <a:gd name="connsiteX513" fmla="*/ 4114385 w 6487123"/>
                  <a:gd name="connsiteY513" fmla="*/ 79122 h 262175"/>
                  <a:gd name="connsiteX514" fmla="*/ 4130451 w 6487123"/>
                  <a:gd name="connsiteY514" fmla="*/ 26929 h 262175"/>
                  <a:gd name="connsiteX515" fmla="*/ 4085430 w 6487123"/>
                  <a:gd name="connsiteY515" fmla="*/ 26929 h 262175"/>
                  <a:gd name="connsiteX516" fmla="*/ 0 w 6487123"/>
                  <a:gd name="connsiteY516" fmla="*/ 14343 h 262175"/>
                  <a:gd name="connsiteX517" fmla="*/ 235480 w 6487123"/>
                  <a:gd name="connsiteY517" fmla="*/ 14343 h 262175"/>
                  <a:gd name="connsiteX518" fmla="*/ 235480 w 6487123"/>
                  <a:gd name="connsiteY518" fmla="*/ 261010 h 262175"/>
                  <a:gd name="connsiteX519" fmla="*/ 221460 w 6487123"/>
                  <a:gd name="connsiteY519" fmla="*/ 261010 h 262175"/>
                  <a:gd name="connsiteX520" fmla="*/ 221460 w 6487123"/>
                  <a:gd name="connsiteY520" fmla="*/ 245520 h 262175"/>
                  <a:gd name="connsiteX521" fmla="*/ 13735 w 6487123"/>
                  <a:gd name="connsiteY521" fmla="*/ 245520 h 262175"/>
                  <a:gd name="connsiteX522" fmla="*/ 13735 w 6487123"/>
                  <a:gd name="connsiteY522" fmla="*/ 261010 h 262175"/>
                  <a:gd name="connsiteX523" fmla="*/ 0 w 6487123"/>
                  <a:gd name="connsiteY523" fmla="*/ 261010 h 262175"/>
                  <a:gd name="connsiteX524" fmla="*/ 5602435 w 6487123"/>
                  <a:gd name="connsiteY524" fmla="*/ 13751 h 262175"/>
                  <a:gd name="connsiteX525" fmla="*/ 5635890 w 6487123"/>
                  <a:gd name="connsiteY525" fmla="*/ 27413 h 262175"/>
                  <a:gd name="connsiteX526" fmla="*/ 5663537 w 6487123"/>
                  <a:gd name="connsiteY526" fmla="*/ 43012 h 262175"/>
                  <a:gd name="connsiteX527" fmla="*/ 5656078 w 6487123"/>
                  <a:gd name="connsiteY527" fmla="*/ 54486 h 262175"/>
                  <a:gd name="connsiteX528" fmla="*/ 5628647 w 6487123"/>
                  <a:gd name="connsiteY528" fmla="*/ 38027 h 262175"/>
                  <a:gd name="connsiteX529" fmla="*/ 5594976 w 6487123"/>
                  <a:gd name="connsiteY529" fmla="*/ 23504 h 262175"/>
                  <a:gd name="connsiteX530" fmla="*/ 5046904 w 6487123"/>
                  <a:gd name="connsiteY530" fmla="*/ 8606 h 262175"/>
                  <a:gd name="connsiteX531" fmla="*/ 5058594 w 6487123"/>
                  <a:gd name="connsiteY531" fmla="*/ 10001 h 262175"/>
                  <a:gd name="connsiteX532" fmla="*/ 5069854 w 6487123"/>
                  <a:gd name="connsiteY532" fmla="*/ 13756 h 262175"/>
                  <a:gd name="connsiteX533" fmla="*/ 5065839 w 6487123"/>
                  <a:gd name="connsiteY533" fmla="*/ 26932 h 262175"/>
                  <a:gd name="connsiteX534" fmla="*/ 5047765 w 6487123"/>
                  <a:gd name="connsiteY534" fmla="*/ 22626 h 262175"/>
                  <a:gd name="connsiteX535" fmla="*/ 5029873 w 6487123"/>
                  <a:gd name="connsiteY535" fmla="*/ 31344 h 262175"/>
                  <a:gd name="connsiteX536" fmla="*/ 5024243 w 6487123"/>
                  <a:gd name="connsiteY536" fmla="*/ 56208 h 262175"/>
                  <a:gd name="connsiteX537" fmla="*/ 5024243 w 6487123"/>
                  <a:gd name="connsiteY537" fmla="*/ 87494 h 262175"/>
                  <a:gd name="connsiteX538" fmla="*/ 5058953 w 6487123"/>
                  <a:gd name="connsiteY538" fmla="*/ 87494 h 262175"/>
                  <a:gd name="connsiteX539" fmla="*/ 5058953 w 6487123"/>
                  <a:gd name="connsiteY539" fmla="*/ 101514 h 262175"/>
                  <a:gd name="connsiteX540" fmla="*/ 5024243 w 6487123"/>
                  <a:gd name="connsiteY540" fmla="*/ 101514 h 262175"/>
                  <a:gd name="connsiteX541" fmla="*/ 5024243 w 6487123"/>
                  <a:gd name="connsiteY541" fmla="*/ 240356 h 262175"/>
                  <a:gd name="connsiteX542" fmla="*/ 5007641 w 6487123"/>
                  <a:gd name="connsiteY542" fmla="*/ 240356 h 262175"/>
                  <a:gd name="connsiteX543" fmla="*/ 5007641 w 6487123"/>
                  <a:gd name="connsiteY543" fmla="*/ 101514 h 262175"/>
                  <a:gd name="connsiteX544" fmla="*/ 4986413 w 6487123"/>
                  <a:gd name="connsiteY544" fmla="*/ 101514 h 262175"/>
                  <a:gd name="connsiteX545" fmla="*/ 4986413 w 6487123"/>
                  <a:gd name="connsiteY545" fmla="*/ 88924 h 262175"/>
                  <a:gd name="connsiteX546" fmla="*/ 5007641 w 6487123"/>
                  <a:gd name="connsiteY546" fmla="*/ 87494 h 262175"/>
                  <a:gd name="connsiteX547" fmla="*/ 5007641 w 6487123"/>
                  <a:gd name="connsiteY547" fmla="*/ 55347 h 262175"/>
                  <a:gd name="connsiteX548" fmla="*/ 5017593 w 6487123"/>
                  <a:gd name="connsiteY548" fmla="*/ 20567 h 262175"/>
                  <a:gd name="connsiteX549" fmla="*/ 5046904 w 6487123"/>
                  <a:gd name="connsiteY549" fmla="*/ 8606 h 262175"/>
                  <a:gd name="connsiteX550" fmla="*/ 4921401 w 6487123"/>
                  <a:gd name="connsiteY550" fmla="*/ 8606 h 262175"/>
                  <a:gd name="connsiteX551" fmla="*/ 4933091 w 6487123"/>
                  <a:gd name="connsiteY551" fmla="*/ 10001 h 262175"/>
                  <a:gd name="connsiteX552" fmla="*/ 4944351 w 6487123"/>
                  <a:gd name="connsiteY552" fmla="*/ 13756 h 262175"/>
                  <a:gd name="connsiteX553" fmla="*/ 4940335 w 6487123"/>
                  <a:gd name="connsiteY553" fmla="*/ 26932 h 262175"/>
                  <a:gd name="connsiteX554" fmla="*/ 4922263 w 6487123"/>
                  <a:gd name="connsiteY554" fmla="*/ 22626 h 262175"/>
                  <a:gd name="connsiteX555" fmla="*/ 4904370 w 6487123"/>
                  <a:gd name="connsiteY555" fmla="*/ 31344 h 262175"/>
                  <a:gd name="connsiteX556" fmla="*/ 4898740 w 6487123"/>
                  <a:gd name="connsiteY556" fmla="*/ 56208 h 262175"/>
                  <a:gd name="connsiteX557" fmla="*/ 4898740 w 6487123"/>
                  <a:gd name="connsiteY557" fmla="*/ 87494 h 262175"/>
                  <a:gd name="connsiteX558" fmla="*/ 4933450 w 6487123"/>
                  <a:gd name="connsiteY558" fmla="*/ 87494 h 262175"/>
                  <a:gd name="connsiteX559" fmla="*/ 4933450 w 6487123"/>
                  <a:gd name="connsiteY559" fmla="*/ 101514 h 262175"/>
                  <a:gd name="connsiteX560" fmla="*/ 4898740 w 6487123"/>
                  <a:gd name="connsiteY560" fmla="*/ 101514 h 262175"/>
                  <a:gd name="connsiteX561" fmla="*/ 4898740 w 6487123"/>
                  <a:gd name="connsiteY561" fmla="*/ 240356 h 262175"/>
                  <a:gd name="connsiteX562" fmla="*/ 4882138 w 6487123"/>
                  <a:gd name="connsiteY562" fmla="*/ 240356 h 262175"/>
                  <a:gd name="connsiteX563" fmla="*/ 4882138 w 6487123"/>
                  <a:gd name="connsiteY563" fmla="*/ 101514 h 262175"/>
                  <a:gd name="connsiteX564" fmla="*/ 4860909 w 6487123"/>
                  <a:gd name="connsiteY564" fmla="*/ 101514 h 262175"/>
                  <a:gd name="connsiteX565" fmla="*/ 4860909 w 6487123"/>
                  <a:gd name="connsiteY565" fmla="*/ 88924 h 262175"/>
                  <a:gd name="connsiteX566" fmla="*/ 4882138 w 6487123"/>
                  <a:gd name="connsiteY566" fmla="*/ 87494 h 262175"/>
                  <a:gd name="connsiteX567" fmla="*/ 4882138 w 6487123"/>
                  <a:gd name="connsiteY567" fmla="*/ 55347 h 262175"/>
                  <a:gd name="connsiteX568" fmla="*/ 4892090 w 6487123"/>
                  <a:gd name="connsiteY568" fmla="*/ 20567 h 262175"/>
                  <a:gd name="connsiteX569" fmla="*/ 4921401 w 6487123"/>
                  <a:gd name="connsiteY569" fmla="*/ 8606 h 262175"/>
                  <a:gd name="connsiteX570" fmla="*/ 5953843 w 6487123"/>
                  <a:gd name="connsiteY570" fmla="*/ 1990 h 262175"/>
                  <a:gd name="connsiteX571" fmla="*/ 5967039 w 6487123"/>
                  <a:gd name="connsiteY571" fmla="*/ 1990 h 262175"/>
                  <a:gd name="connsiteX572" fmla="*/ 5967039 w 6487123"/>
                  <a:gd name="connsiteY572" fmla="*/ 97803 h 262175"/>
                  <a:gd name="connsiteX573" fmla="*/ 6016666 w 6487123"/>
                  <a:gd name="connsiteY573" fmla="*/ 97803 h 262175"/>
                  <a:gd name="connsiteX574" fmla="*/ 6016666 w 6487123"/>
                  <a:gd name="connsiteY574" fmla="*/ 110998 h 262175"/>
                  <a:gd name="connsiteX575" fmla="*/ 5967039 w 6487123"/>
                  <a:gd name="connsiteY575" fmla="*/ 110998 h 262175"/>
                  <a:gd name="connsiteX576" fmla="*/ 5967039 w 6487123"/>
                  <a:gd name="connsiteY576" fmla="*/ 116162 h 262175"/>
                  <a:gd name="connsiteX577" fmla="*/ 5980585 w 6487123"/>
                  <a:gd name="connsiteY577" fmla="*/ 134383 h 262175"/>
                  <a:gd name="connsiteX578" fmla="*/ 5998530 w 6487123"/>
                  <a:gd name="connsiteY578" fmla="*/ 159616 h 262175"/>
                  <a:gd name="connsiteX579" fmla="*/ 6010929 w 6487123"/>
                  <a:gd name="connsiteY579" fmla="*/ 177838 h 262175"/>
                  <a:gd name="connsiteX580" fmla="*/ 6000889 w 6487123"/>
                  <a:gd name="connsiteY580" fmla="*/ 189025 h 262175"/>
                  <a:gd name="connsiteX581" fmla="*/ 5992177 w 6487123"/>
                  <a:gd name="connsiteY581" fmla="*/ 173184 h 262175"/>
                  <a:gd name="connsiteX582" fmla="*/ 5979575 w 6487123"/>
                  <a:gd name="connsiteY582" fmla="*/ 152561 h 262175"/>
                  <a:gd name="connsiteX583" fmla="*/ 5967039 w 6487123"/>
                  <a:gd name="connsiteY583" fmla="*/ 133087 h 262175"/>
                  <a:gd name="connsiteX584" fmla="*/ 5967039 w 6487123"/>
                  <a:gd name="connsiteY584" fmla="*/ 261028 h 262175"/>
                  <a:gd name="connsiteX585" fmla="*/ 5953843 w 6487123"/>
                  <a:gd name="connsiteY585" fmla="*/ 261028 h 262175"/>
                  <a:gd name="connsiteX586" fmla="*/ 5953843 w 6487123"/>
                  <a:gd name="connsiteY586" fmla="*/ 134521 h 262175"/>
                  <a:gd name="connsiteX587" fmla="*/ 5933547 w 6487123"/>
                  <a:gd name="connsiteY587" fmla="*/ 182965 h 262175"/>
                  <a:gd name="connsiteX588" fmla="*/ 5910241 w 6487123"/>
                  <a:gd name="connsiteY588" fmla="*/ 221728 h 262175"/>
                  <a:gd name="connsiteX589" fmla="*/ 5906691 w 6487123"/>
                  <a:gd name="connsiteY589" fmla="*/ 215237 h 262175"/>
                  <a:gd name="connsiteX590" fmla="*/ 5902495 w 6487123"/>
                  <a:gd name="connsiteY590" fmla="*/ 209393 h 262175"/>
                  <a:gd name="connsiteX591" fmla="*/ 5920471 w 6487123"/>
                  <a:gd name="connsiteY591" fmla="*/ 182289 h 262175"/>
                  <a:gd name="connsiteX592" fmla="*/ 5937491 w 6487123"/>
                  <a:gd name="connsiteY592" fmla="*/ 147472 h 262175"/>
                  <a:gd name="connsiteX593" fmla="*/ 5950687 w 6487123"/>
                  <a:gd name="connsiteY593" fmla="*/ 110998 h 262175"/>
                  <a:gd name="connsiteX594" fmla="*/ 5906223 w 6487123"/>
                  <a:gd name="connsiteY594" fmla="*/ 110998 h 262175"/>
                  <a:gd name="connsiteX595" fmla="*/ 5906223 w 6487123"/>
                  <a:gd name="connsiteY595" fmla="*/ 97803 h 262175"/>
                  <a:gd name="connsiteX596" fmla="*/ 5953843 w 6487123"/>
                  <a:gd name="connsiteY596" fmla="*/ 97803 h 262175"/>
                  <a:gd name="connsiteX597" fmla="*/ 6113626 w 6487123"/>
                  <a:gd name="connsiteY597" fmla="*/ 1704 h 262175"/>
                  <a:gd name="connsiteX598" fmla="*/ 6126821 w 6487123"/>
                  <a:gd name="connsiteY598" fmla="*/ 1704 h 262175"/>
                  <a:gd name="connsiteX599" fmla="*/ 6126821 w 6487123"/>
                  <a:gd name="connsiteY599" fmla="*/ 165502 h 262175"/>
                  <a:gd name="connsiteX600" fmla="*/ 6162967 w 6487123"/>
                  <a:gd name="connsiteY600" fmla="*/ 159192 h 262175"/>
                  <a:gd name="connsiteX601" fmla="*/ 6165261 w 6487123"/>
                  <a:gd name="connsiteY601" fmla="*/ 171526 h 262175"/>
                  <a:gd name="connsiteX602" fmla="*/ 6126821 w 6487123"/>
                  <a:gd name="connsiteY602" fmla="*/ 178411 h 262175"/>
                  <a:gd name="connsiteX603" fmla="*/ 6126821 w 6487123"/>
                  <a:gd name="connsiteY603" fmla="*/ 261028 h 262175"/>
                  <a:gd name="connsiteX604" fmla="*/ 6113626 w 6487123"/>
                  <a:gd name="connsiteY604" fmla="*/ 261028 h 262175"/>
                  <a:gd name="connsiteX605" fmla="*/ 6113626 w 6487123"/>
                  <a:gd name="connsiteY605" fmla="*/ 180706 h 262175"/>
                  <a:gd name="connsiteX606" fmla="*/ 6018675 w 6487123"/>
                  <a:gd name="connsiteY606" fmla="*/ 198205 h 262175"/>
                  <a:gd name="connsiteX607" fmla="*/ 6016092 w 6487123"/>
                  <a:gd name="connsiteY607" fmla="*/ 185582 h 262175"/>
                  <a:gd name="connsiteX608" fmla="*/ 6113626 w 6487123"/>
                  <a:gd name="connsiteY608" fmla="*/ 168085 h 262175"/>
                  <a:gd name="connsiteX609" fmla="*/ 5710583 w 6487123"/>
                  <a:gd name="connsiteY609" fmla="*/ 1704 h 262175"/>
                  <a:gd name="connsiteX610" fmla="*/ 5723779 w 6487123"/>
                  <a:gd name="connsiteY610" fmla="*/ 3711 h 262175"/>
                  <a:gd name="connsiteX611" fmla="*/ 5718077 w 6487123"/>
                  <a:gd name="connsiteY611" fmla="*/ 16226 h 262175"/>
                  <a:gd name="connsiteX612" fmla="*/ 5710870 w 6487123"/>
                  <a:gd name="connsiteY612" fmla="*/ 28956 h 262175"/>
                  <a:gd name="connsiteX613" fmla="*/ 5818444 w 6487123"/>
                  <a:gd name="connsiteY613" fmla="*/ 28956 h 262175"/>
                  <a:gd name="connsiteX614" fmla="*/ 5820739 w 6487123"/>
                  <a:gd name="connsiteY614" fmla="*/ 28382 h 262175"/>
                  <a:gd name="connsiteX615" fmla="*/ 5830205 w 6487123"/>
                  <a:gd name="connsiteY615" fmla="*/ 31537 h 262175"/>
                  <a:gd name="connsiteX616" fmla="*/ 5817763 w 6487123"/>
                  <a:gd name="connsiteY616" fmla="*/ 54056 h 262175"/>
                  <a:gd name="connsiteX617" fmla="*/ 5805535 w 6487123"/>
                  <a:gd name="connsiteY617" fmla="*/ 73132 h 262175"/>
                  <a:gd name="connsiteX618" fmla="*/ 5793773 w 6487123"/>
                  <a:gd name="connsiteY618" fmla="*/ 69117 h 262175"/>
                  <a:gd name="connsiteX619" fmla="*/ 5802021 w 6487123"/>
                  <a:gd name="connsiteY619" fmla="*/ 55992 h 262175"/>
                  <a:gd name="connsiteX620" fmla="*/ 5810698 w 6487123"/>
                  <a:gd name="connsiteY620" fmla="*/ 40716 h 262175"/>
                  <a:gd name="connsiteX621" fmla="*/ 5758201 w 6487123"/>
                  <a:gd name="connsiteY621" fmla="*/ 40716 h 262175"/>
                  <a:gd name="connsiteX622" fmla="*/ 5755225 w 6487123"/>
                  <a:gd name="connsiteY622" fmla="*/ 50255 h 262175"/>
                  <a:gd name="connsiteX623" fmla="*/ 5751604 w 6487123"/>
                  <a:gd name="connsiteY623" fmla="*/ 59362 h 262175"/>
                  <a:gd name="connsiteX624" fmla="*/ 5787713 w 6487123"/>
                  <a:gd name="connsiteY624" fmla="*/ 93141 h 262175"/>
                  <a:gd name="connsiteX625" fmla="*/ 5838237 w 6487123"/>
                  <a:gd name="connsiteY625" fmla="*/ 113580 h 262175"/>
                  <a:gd name="connsiteX626" fmla="*/ 5833719 w 6487123"/>
                  <a:gd name="connsiteY626" fmla="*/ 118744 h 262175"/>
                  <a:gd name="connsiteX627" fmla="*/ 5829631 w 6487123"/>
                  <a:gd name="connsiteY627" fmla="*/ 124768 h 262175"/>
                  <a:gd name="connsiteX628" fmla="*/ 5782299 w 6487123"/>
                  <a:gd name="connsiteY628" fmla="*/ 103576 h 262175"/>
                  <a:gd name="connsiteX629" fmla="*/ 5746154 w 6487123"/>
                  <a:gd name="connsiteY629" fmla="*/ 70551 h 262175"/>
                  <a:gd name="connsiteX630" fmla="*/ 5717181 w 6487123"/>
                  <a:gd name="connsiteY630" fmla="*/ 103217 h 262175"/>
                  <a:gd name="connsiteX631" fmla="*/ 5668413 w 6487123"/>
                  <a:gd name="connsiteY631" fmla="*/ 126202 h 262175"/>
                  <a:gd name="connsiteX632" fmla="*/ 5664935 w 6487123"/>
                  <a:gd name="connsiteY632" fmla="*/ 120715 h 262175"/>
                  <a:gd name="connsiteX633" fmla="*/ 5660381 w 6487123"/>
                  <a:gd name="connsiteY633" fmla="*/ 115875 h 262175"/>
                  <a:gd name="connsiteX634" fmla="*/ 5718759 w 6487123"/>
                  <a:gd name="connsiteY634" fmla="*/ 85396 h 262175"/>
                  <a:gd name="connsiteX635" fmla="*/ 5744433 w 6487123"/>
                  <a:gd name="connsiteY635" fmla="*/ 40716 h 262175"/>
                  <a:gd name="connsiteX636" fmla="*/ 5703411 w 6487123"/>
                  <a:gd name="connsiteY636" fmla="*/ 40716 h 262175"/>
                  <a:gd name="connsiteX637" fmla="*/ 5689605 w 6487123"/>
                  <a:gd name="connsiteY637" fmla="*/ 57570 h 262175"/>
                  <a:gd name="connsiteX638" fmla="*/ 5673003 w 6487123"/>
                  <a:gd name="connsiteY638" fmla="*/ 73132 h 262175"/>
                  <a:gd name="connsiteX639" fmla="*/ 5668306 w 6487123"/>
                  <a:gd name="connsiteY639" fmla="*/ 68291 h 262175"/>
                  <a:gd name="connsiteX640" fmla="*/ 5662963 w 6487123"/>
                  <a:gd name="connsiteY640" fmla="*/ 64527 h 262175"/>
                  <a:gd name="connsiteX641" fmla="*/ 5692797 w 6487123"/>
                  <a:gd name="connsiteY641" fmla="*/ 33867 h 262175"/>
                  <a:gd name="connsiteX642" fmla="*/ 5710583 w 6487123"/>
                  <a:gd name="connsiteY642" fmla="*/ 1704 h 262175"/>
                  <a:gd name="connsiteX643" fmla="*/ 4414818 w 6487123"/>
                  <a:gd name="connsiteY643" fmla="*/ 1704 h 262175"/>
                  <a:gd name="connsiteX644" fmla="*/ 4429161 w 6487123"/>
                  <a:gd name="connsiteY644" fmla="*/ 1704 h 262175"/>
                  <a:gd name="connsiteX645" fmla="*/ 4428157 w 6487123"/>
                  <a:gd name="connsiteY645" fmla="*/ 40393 h 262175"/>
                  <a:gd name="connsiteX646" fmla="*/ 4423711 w 6487123"/>
                  <a:gd name="connsiteY646" fmla="*/ 86614 h 262175"/>
                  <a:gd name="connsiteX647" fmla="*/ 4545915 w 6487123"/>
                  <a:gd name="connsiteY647" fmla="*/ 86614 h 262175"/>
                  <a:gd name="connsiteX648" fmla="*/ 4545915 w 6487123"/>
                  <a:gd name="connsiteY648" fmla="*/ 100385 h 262175"/>
                  <a:gd name="connsiteX649" fmla="*/ 4433465 w 6487123"/>
                  <a:gd name="connsiteY649" fmla="*/ 100385 h 262175"/>
                  <a:gd name="connsiteX650" fmla="*/ 4478359 w 6487123"/>
                  <a:gd name="connsiteY650" fmla="*/ 190495 h 262175"/>
                  <a:gd name="connsiteX651" fmla="*/ 4549931 w 6487123"/>
                  <a:gd name="connsiteY651" fmla="*/ 248119 h 262175"/>
                  <a:gd name="connsiteX652" fmla="*/ 4544337 w 6487123"/>
                  <a:gd name="connsiteY652" fmla="*/ 254251 h 262175"/>
                  <a:gd name="connsiteX653" fmla="*/ 4539604 w 6487123"/>
                  <a:gd name="connsiteY653" fmla="*/ 261028 h 262175"/>
                  <a:gd name="connsiteX654" fmla="*/ 4466597 w 6487123"/>
                  <a:gd name="connsiteY654" fmla="*/ 199388 h 262175"/>
                  <a:gd name="connsiteX655" fmla="*/ 4420269 w 6487123"/>
                  <a:gd name="connsiteY655" fmla="*/ 104400 h 262175"/>
                  <a:gd name="connsiteX656" fmla="*/ 4401080 w 6487123"/>
                  <a:gd name="connsiteY656" fmla="*/ 164015 h 262175"/>
                  <a:gd name="connsiteX657" fmla="*/ 4363533 w 6487123"/>
                  <a:gd name="connsiteY657" fmla="*/ 218721 h 262175"/>
                  <a:gd name="connsiteX658" fmla="*/ 4301507 w 6487123"/>
                  <a:gd name="connsiteY658" fmla="*/ 261315 h 262175"/>
                  <a:gd name="connsiteX659" fmla="*/ 4296881 w 6487123"/>
                  <a:gd name="connsiteY659" fmla="*/ 255291 h 262175"/>
                  <a:gd name="connsiteX660" fmla="*/ 4291179 w 6487123"/>
                  <a:gd name="connsiteY660" fmla="*/ 250127 h 262175"/>
                  <a:gd name="connsiteX661" fmla="*/ 4351697 w 6487123"/>
                  <a:gd name="connsiteY661" fmla="*/ 209839 h 262175"/>
                  <a:gd name="connsiteX662" fmla="*/ 4388247 w 6487123"/>
                  <a:gd name="connsiteY662" fmla="*/ 157502 h 262175"/>
                  <a:gd name="connsiteX663" fmla="*/ 4407073 w 6487123"/>
                  <a:gd name="connsiteY663" fmla="*/ 100385 h 262175"/>
                  <a:gd name="connsiteX664" fmla="*/ 4296343 w 6487123"/>
                  <a:gd name="connsiteY664" fmla="*/ 100385 h 262175"/>
                  <a:gd name="connsiteX665" fmla="*/ 4296343 w 6487123"/>
                  <a:gd name="connsiteY665" fmla="*/ 86614 h 262175"/>
                  <a:gd name="connsiteX666" fmla="*/ 4409368 w 6487123"/>
                  <a:gd name="connsiteY666" fmla="*/ 86614 h 262175"/>
                  <a:gd name="connsiteX667" fmla="*/ 4413921 w 6487123"/>
                  <a:gd name="connsiteY667" fmla="*/ 40072 h 262175"/>
                  <a:gd name="connsiteX668" fmla="*/ 4414818 w 6487123"/>
                  <a:gd name="connsiteY668" fmla="*/ 1704 h 262175"/>
                  <a:gd name="connsiteX669" fmla="*/ 2646589 w 6487123"/>
                  <a:gd name="connsiteY669" fmla="*/ 1704 h 262175"/>
                  <a:gd name="connsiteX670" fmla="*/ 2660358 w 6487123"/>
                  <a:gd name="connsiteY670" fmla="*/ 1704 h 262175"/>
                  <a:gd name="connsiteX671" fmla="*/ 2660358 w 6487123"/>
                  <a:gd name="connsiteY671" fmla="*/ 26087 h 262175"/>
                  <a:gd name="connsiteX672" fmla="*/ 2740393 w 6487123"/>
                  <a:gd name="connsiteY672" fmla="*/ 26087 h 262175"/>
                  <a:gd name="connsiteX673" fmla="*/ 2740393 w 6487123"/>
                  <a:gd name="connsiteY673" fmla="*/ 1704 h 262175"/>
                  <a:gd name="connsiteX674" fmla="*/ 2753876 w 6487123"/>
                  <a:gd name="connsiteY674" fmla="*/ 1704 h 262175"/>
                  <a:gd name="connsiteX675" fmla="*/ 2753876 w 6487123"/>
                  <a:gd name="connsiteY675" fmla="*/ 26087 h 262175"/>
                  <a:gd name="connsiteX676" fmla="*/ 2825018 w 6487123"/>
                  <a:gd name="connsiteY676" fmla="*/ 26087 h 262175"/>
                  <a:gd name="connsiteX677" fmla="*/ 2825018 w 6487123"/>
                  <a:gd name="connsiteY677" fmla="*/ 38996 h 262175"/>
                  <a:gd name="connsiteX678" fmla="*/ 2753876 w 6487123"/>
                  <a:gd name="connsiteY678" fmla="*/ 38996 h 262175"/>
                  <a:gd name="connsiteX679" fmla="*/ 2753876 w 6487123"/>
                  <a:gd name="connsiteY679" fmla="*/ 64239 h 262175"/>
                  <a:gd name="connsiteX680" fmla="*/ 2740393 w 6487123"/>
                  <a:gd name="connsiteY680" fmla="*/ 64239 h 262175"/>
                  <a:gd name="connsiteX681" fmla="*/ 2740393 w 6487123"/>
                  <a:gd name="connsiteY681" fmla="*/ 38996 h 262175"/>
                  <a:gd name="connsiteX682" fmla="*/ 2660358 w 6487123"/>
                  <a:gd name="connsiteY682" fmla="*/ 38996 h 262175"/>
                  <a:gd name="connsiteX683" fmla="*/ 2660358 w 6487123"/>
                  <a:gd name="connsiteY683" fmla="*/ 65100 h 262175"/>
                  <a:gd name="connsiteX684" fmla="*/ 2646589 w 6487123"/>
                  <a:gd name="connsiteY684" fmla="*/ 65100 h 262175"/>
                  <a:gd name="connsiteX685" fmla="*/ 2646589 w 6487123"/>
                  <a:gd name="connsiteY685" fmla="*/ 38996 h 262175"/>
                  <a:gd name="connsiteX686" fmla="*/ 2575447 w 6487123"/>
                  <a:gd name="connsiteY686" fmla="*/ 38996 h 262175"/>
                  <a:gd name="connsiteX687" fmla="*/ 2575447 w 6487123"/>
                  <a:gd name="connsiteY687" fmla="*/ 26087 h 262175"/>
                  <a:gd name="connsiteX688" fmla="*/ 2646589 w 6487123"/>
                  <a:gd name="connsiteY688" fmla="*/ 26087 h 262175"/>
                  <a:gd name="connsiteX689" fmla="*/ 4015431 w 6487123"/>
                  <a:gd name="connsiteY689" fmla="*/ 1434 h 262175"/>
                  <a:gd name="connsiteX690" fmla="*/ 4028627 w 6487123"/>
                  <a:gd name="connsiteY690" fmla="*/ 1434 h 262175"/>
                  <a:gd name="connsiteX691" fmla="*/ 4028627 w 6487123"/>
                  <a:gd name="connsiteY691" fmla="*/ 39300 h 262175"/>
                  <a:gd name="connsiteX692" fmla="*/ 4076259 w 6487123"/>
                  <a:gd name="connsiteY692" fmla="*/ 39300 h 262175"/>
                  <a:gd name="connsiteX693" fmla="*/ 4076259 w 6487123"/>
                  <a:gd name="connsiteY693" fmla="*/ 51886 h 262175"/>
                  <a:gd name="connsiteX694" fmla="*/ 4028627 w 6487123"/>
                  <a:gd name="connsiteY694" fmla="*/ 51886 h 262175"/>
                  <a:gd name="connsiteX695" fmla="*/ 4028627 w 6487123"/>
                  <a:gd name="connsiteY695" fmla="*/ 92657 h 262175"/>
                  <a:gd name="connsiteX696" fmla="*/ 4082557 w 6487123"/>
                  <a:gd name="connsiteY696" fmla="*/ 92657 h 262175"/>
                  <a:gd name="connsiteX697" fmla="*/ 4082557 w 6487123"/>
                  <a:gd name="connsiteY697" fmla="*/ 105530 h 262175"/>
                  <a:gd name="connsiteX698" fmla="*/ 4031191 w 6487123"/>
                  <a:gd name="connsiteY698" fmla="*/ 105530 h 262175"/>
                  <a:gd name="connsiteX699" fmla="*/ 4031191 w 6487123"/>
                  <a:gd name="connsiteY699" fmla="*/ 152038 h 262175"/>
                  <a:gd name="connsiteX700" fmla="*/ 4080263 w 6487123"/>
                  <a:gd name="connsiteY700" fmla="*/ 152038 h 262175"/>
                  <a:gd name="connsiteX701" fmla="*/ 4080263 w 6487123"/>
                  <a:gd name="connsiteY701" fmla="*/ 164911 h 262175"/>
                  <a:gd name="connsiteX702" fmla="*/ 4031191 w 6487123"/>
                  <a:gd name="connsiteY702" fmla="*/ 164911 h 262175"/>
                  <a:gd name="connsiteX703" fmla="*/ 4031191 w 6487123"/>
                  <a:gd name="connsiteY703" fmla="*/ 229189 h 262175"/>
                  <a:gd name="connsiteX704" fmla="*/ 4062905 w 6487123"/>
                  <a:gd name="connsiteY704" fmla="*/ 237914 h 262175"/>
                  <a:gd name="connsiteX705" fmla="*/ 4104927 w 6487123"/>
                  <a:gd name="connsiteY705" fmla="*/ 240392 h 262175"/>
                  <a:gd name="connsiteX706" fmla="*/ 4125463 w 6487123"/>
                  <a:gd name="connsiteY706" fmla="*/ 240387 h 262175"/>
                  <a:gd name="connsiteX707" fmla="*/ 4162111 w 6487123"/>
                  <a:gd name="connsiteY707" fmla="*/ 240356 h 262175"/>
                  <a:gd name="connsiteX708" fmla="*/ 4199353 w 6487123"/>
                  <a:gd name="connsiteY708" fmla="*/ 240270 h 262175"/>
                  <a:gd name="connsiteX709" fmla="*/ 4221669 w 6487123"/>
                  <a:gd name="connsiteY709" fmla="*/ 240104 h 262175"/>
                  <a:gd name="connsiteX710" fmla="*/ 4217867 w 6487123"/>
                  <a:gd name="connsiteY710" fmla="*/ 246758 h 262175"/>
                  <a:gd name="connsiteX711" fmla="*/ 4215359 w 6487123"/>
                  <a:gd name="connsiteY711" fmla="*/ 253839 h 262175"/>
                  <a:gd name="connsiteX712" fmla="*/ 4105499 w 6487123"/>
                  <a:gd name="connsiteY712" fmla="*/ 253839 h 262175"/>
                  <a:gd name="connsiteX713" fmla="*/ 4028119 w 6487123"/>
                  <a:gd name="connsiteY713" fmla="*/ 242595 h 262175"/>
                  <a:gd name="connsiteX714" fmla="*/ 3985593 w 6487123"/>
                  <a:gd name="connsiteY714" fmla="*/ 198220 h 262175"/>
                  <a:gd name="connsiteX715" fmla="*/ 3978759 w 6487123"/>
                  <a:gd name="connsiteY715" fmla="*/ 233059 h 262175"/>
                  <a:gd name="connsiteX716" fmla="*/ 3966970 w 6487123"/>
                  <a:gd name="connsiteY716" fmla="*/ 261871 h 262175"/>
                  <a:gd name="connsiteX717" fmla="*/ 3961734 w 6487123"/>
                  <a:gd name="connsiteY717" fmla="*/ 258249 h 262175"/>
                  <a:gd name="connsiteX718" fmla="*/ 3956069 w 6487123"/>
                  <a:gd name="connsiteY718" fmla="*/ 254412 h 262175"/>
                  <a:gd name="connsiteX719" fmla="*/ 3972707 w 6487123"/>
                  <a:gd name="connsiteY719" fmla="*/ 200641 h 262175"/>
                  <a:gd name="connsiteX720" fmla="*/ 3977297 w 6487123"/>
                  <a:gd name="connsiteY720" fmla="*/ 129650 h 262175"/>
                  <a:gd name="connsiteX721" fmla="*/ 3990456 w 6487123"/>
                  <a:gd name="connsiteY721" fmla="*/ 130508 h 262175"/>
                  <a:gd name="connsiteX722" fmla="*/ 3988454 w 6487123"/>
                  <a:gd name="connsiteY722" fmla="*/ 171802 h 262175"/>
                  <a:gd name="connsiteX723" fmla="*/ 4000797 w 6487123"/>
                  <a:gd name="connsiteY723" fmla="*/ 201108 h 262175"/>
                  <a:gd name="connsiteX724" fmla="*/ 4018318 w 6487123"/>
                  <a:gd name="connsiteY724" fmla="*/ 221147 h 262175"/>
                  <a:gd name="connsiteX725" fmla="*/ 4018318 w 6487123"/>
                  <a:gd name="connsiteY725" fmla="*/ 105530 h 262175"/>
                  <a:gd name="connsiteX726" fmla="*/ 3962093 w 6487123"/>
                  <a:gd name="connsiteY726" fmla="*/ 105530 h 262175"/>
                  <a:gd name="connsiteX727" fmla="*/ 3962093 w 6487123"/>
                  <a:gd name="connsiteY727" fmla="*/ 92657 h 262175"/>
                  <a:gd name="connsiteX728" fmla="*/ 4015431 w 6487123"/>
                  <a:gd name="connsiteY728" fmla="*/ 92657 h 262175"/>
                  <a:gd name="connsiteX729" fmla="*/ 4015431 w 6487123"/>
                  <a:gd name="connsiteY729" fmla="*/ 51886 h 262175"/>
                  <a:gd name="connsiteX730" fmla="*/ 3967543 w 6487123"/>
                  <a:gd name="connsiteY730" fmla="*/ 51886 h 262175"/>
                  <a:gd name="connsiteX731" fmla="*/ 3967543 w 6487123"/>
                  <a:gd name="connsiteY731" fmla="*/ 39300 h 262175"/>
                  <a:gd name="connsiteX732" fmla="*/ 4015431 w 6487123"/>
                  <a:gd name="connsiteY732" fmla="*/ 39300 h 262175"/>
                  <a:gd name="connsiteX733" fmla="*/ 2338210 w 6487123"/>
                  <a:gd name="connsiteY733" fmla="*/ 1434 h 262175"/>
                  <a:gd name="connsiteX734" fmla="*/ 2351119 w 6487123"/>
                  <a:gd name="connsiteY734" fmla="*/ 1434 h 262175"/>
                  <a:gd name="connsiteX735" fmla="*/ 2351119 w 6487123"/>
                  <a:gd name="connsiteY735" fmla="*/ 21802 h 262175"/>
                  <a:gd name="connsiteX736" fmla="*/ 2405336 w 6487123"/>
                  <a:gd name="connsiteY736" fmla="*/ 21802 h 262175"/>
                  <a:gd name="connsiteX737" fmla="*/ 2405336 w 6487123"/>
                  <a:gd name="connsiteY737" fmla="*/ 1434 h 262175"/>
                  <a:gd name="connsiteX738" fmla="*/ 2418532 w 6487123"/>
                  <a:gd name="connsiteY738" fmla="*/ 1434 h 262175"/>
                  <a:gd name="connsiteX739" fmla="*/ 2418532 w 6487123"/>
                  <a:gd name="connsiteY739" fmla="*/ 21802 h 262175"/>
                  <a:gd name="connsiteX740" fmla="*/ 2481642 w 6487123"/>
                  <a:gd name="connsiteY740" fmla="*/ 21802 h 262175"/>
                  <a:gd name="connsiteX741" fmla="*/ 2481642 w 6487123"/>
                  <a:gd name="connsiteY741" fmla="*/ 69385 h 262175"/>
                  <a:gd name="connsiteX742" fmla="*/ 2418532 w 6487123"/>
                  <a:gd name="connsiteY742" fmla="*/ 69385 h 262175"/>
                  <a:gd name="connsiteX743" fmla="*/ 2418532 w 6487123"/>
                  <a:gd name="connsiteY743" fmla="*/ 96099 h 262175"/>
                  <a:gd name="connsiteX744" fmla="*/ 2498280 w 6487123"/>
                  <a:gd name="connsiteY744" fmla="*/ 96099 h 262175"/>
                  <a:gd name="connsiteX745" fmla="*/ 2498137 w 6487123"/>
                  <a:gd name="connsiteY745" fmla="*/ 98208 h 262175"/>
                  <a:gd name="connsiteX746" fmla="*/ 2497994 w 6487123"/>
                  <a:gd name="connsiteY746" fmla="*/ 101818 h 262175"/>
                  <a:gd name="connsiteX747" fmla="*/ 2494228 w 6487123"/>
                  <a:gd name="connsiteY747" fmla="*/ 122506 h 262175"/>
                  <a:gd name="connsiteX748" fmla="*/ 2489387 w 6487123"/>
                  <a:gd name="connsiteY748" fmla="*/ 132227 h 262175"/>
                  <a:gd name="connsiteX749" fmla="*/ 2483937 w 6487123"/>
                  <a:gd name="connsiteY749" fmla="*/ 135310 h 262175"/>
                  <a:gd name="connsiteX750" fmla="*/ 2476765 w 6487123"/>
                  <a:gd name="connsiteY750" fmla="*/ 136242 h 262175"/>
                  <a:gd name="connsiteX751" fmla="*/ 2466905 w 6487123"/>
                  <a:gd name="connsiteY751" fmla="*/ 136530 h 262175"/>
                  <a:gd name="connsiteX752" fmla="*/ 2452956 w 6487123"/>
                  <a:gd name="connsiteY752" fmla="*/ 135955 h 262175"/>
                  <a:gd name="connsiteX753" fmla="*/ 2451952 w 6487123"/>
                  <a:gd name="connsiteY753" fmla="*/ 130648 h 262175"/>
                  <a:gd name="connsiteX754" fmla="*/ 2450087 w 6487123"/>
                  <a:gd name="connsiteY754" fmla="*/ 125340 h 262175"/>
                  <a:gd name="connsiteX755" fmla="*/ 2463606 w 6487123"/>
                  <a:gd name="connsiteY755" fmla="*/ 126345 h 262175"/>
                  <a:gd name="connsiteX756" fmla="*/ 2472176 w 6487123"/>
                  <a:gd name="connsiteY756" fmla="*/ 126489 h 262175"/>
                  <a:gd name="connsiteX757" fmla="*/ 2476371 w 6487123"/>
                  <a:gd name="connsiteY757" fmla="*/ 126166 h 262175"/>
                  <a:gd name="connsiteX758" fmla="*/ 2479061 w 6487123"/>
                  <a:gd name="connsiteY758" fmla="*/ 124766 h 262175"/>
                  <a:gd name="connsiteX759" fmla="*/ 2481750 w 6487123"/>
                  <a:gd name="connsiteY759" fmla="*/ 119239 h 262175"/>
                  <a:gd name="connsiteX760" fmla="*/ 2484224 w 6487123"/>
                  <a:gd name="connsiteY760" fmla="*/ 107251 h 262175"/>
                  <a:gd name="connsiteX761" fmla="*/ 2418532 w 6487123"/>
                  <a:gd name="connsiteY761" fmla="*/ 107251 h 262175"/>
                  <a:gd name="connsiteX762" fmla="*/ 2418532 w 6487123"/>
                  <a:gd name="connsiteY762" fmla="*/ 137372 h 262175"/>
                  <a:gd name="connsiteX763" fmla="*/ 2405336 w 6487123"/>
                  <a:gd name="connsiteY763" fmla="*/ 137372 h 262175"/>
                  <a:gd name="connsiteX764" fmla="*/ 2405336 w 6487123"/>
                  <a:gd name="connsiteY764" fmla="*/ 107251 h 262175"/>
                  <a:gd name="connsiteX765" fmla="*/ 2339931 w 6487123"/>
                  <a:gd name="connsiteY765" fmla="*/ 107251 h 262175"/>
                  <a:gd name="connsiteX766" fmla="*/ 2312357 w 6487123"/>
                  <a:gd name="connsiteY766" fmla="*/ 133715 h 262175"/>
                  <a:gd name="connsiteX767" fmla="*/ 2259610 w 6487123"/>
                  <a:gd name="connsiteY767" fmla="*/ 155444 h 262175"/>
                  <a:gd name="connsiteX768" fmla="*/ 2256597 w 6487123"/>
                  <a:gd name="connsiteY768" fmla="*/ 149528 h 262175"/>
                  <a:gd name="connsiteX769" fmla="*/ 2252725 w 6487123"/>
                  <a:gd name="connsiteY769" fmla="*/ 144256 h 262175"/>
                  <a:gd name="connsiteX770" fmla="*/ 2297475 w 6487123"/>
                  <a:gd name="connsiteY770" fmla="*/ 127367 h 262175"/>
                  <a:gd name="connsiteX771" fmla="*/ 2323293 w 6487123"/>
                  <a:gd name="connsiteY771" fmla="*/ 107251 h 262175"/>
                  <a:gd name="connsiteX772" fmla="*/ 2270223 w 6487123"/>
                  <a:gd name="connsiteY772" fmla="*/ 107251 h 262175"/>
                  <a:gd name="connsiteX773" fmla="*/ 2274706 w 6487123"/>
                  <a:gd name="connsiteY773" fmla="*/ 83712 h 262175"/>
                  <a:gd name="connsiteX774" fmla="*/ 2278543 w 6487123"/>
                  <a:gd name="connsiteY774" fmla="*/ 58233 h 262175"/>
                  <a:gd name="connsiteX775" fmla="*/ 2338210 w 6487123"/>
                  <a:gd name="connsiteY775" fmla="*/ 58233 h 262175"/>
                  <a:gd name="connsiteX776" fmla="*/ 2338210 w 6487123"/>
                  <a:gd name="connsiteY776" fmla="*/ 56797 h 262175"/>
                  <a:gd name="connsiteX777" fmla="*/ 2338210 w 6487123"/>
                  <a:gd name="connsiteY777" fmla="*/ 33240 h 262175"/>
                  <a:gd name="connsiteX778" fmla="*/ 2264773 w 6487123"/>
                  <a:gd name="connsiteY778" fmla="*/ 33240 h 262175"/>
                  <a:gd name="connsiteX779" fmla="*/ 2264773 w 6487123"/>
                  <a:gd name="connsiteY779" fmla="*/ 21802 h 262175"/>
                  <a:gd name="connsiteX780" fmla="*/ 2338210 w 6487123"/>
                  <a:gd name="connsiteY780" fmla="*/ 21802 h 262175"/>
                  <a:gd name="connsiteX781" fmla="*/ 2010611 w 6487123"/>
                  <a:gd name="connsiteY781" fmla="*/ 1434 h 262175"/>
                  <a:gd name="connsiteX782" fmla="*/ 2025816 w 6487123"/>
                  <a:gd name="connsiteY782" fmla="*/ 4016 h 262175"/>
                  <a:gd name="connsiteX783" fmla="*/ 2019504 w 6487123"/>
                  <a:gd name="connsiteY783" fmla="*/ 14522 h 262175"/>
                  <a:gd name="connsiteX784" fmla="*/ 2012333 w 6487123"/>
                  <a:gd name="connsiteY784" fmla="*/ 25244 h 262175"/>
                  <a:gd name="connsiteX785" fmla="*/ 2091507 w 6487123"/>
                  <a:gd name="connsiteY785" fmla="*/ 25244 h 262175"/>
                  <a:gd name="connsiteX786" fmla="*/ 2094089 w 6487123"/>
                  <a:gd name="connsiteY786" fmla="*/ 24383 h 262175"/>
                  <a:gd name="connsiteX787" fmla="*/ 2102982 w 6487123"/>
                  <a:gd name="connsiteY787" fmla="*/ 30679 h 262175"/>
                  <a:gd name="connsiteX788" fmla="*/ 2088675 w 6487123"/>
                  <a:gd name="connsiteY788" fmla="*/ 52980 h 262175"/>
                  <a:gd name="connsiteX789" fmla="*/ 2072000 w 6487123"/>
                  <a:gd name="connsiteY789" fmla="*/ 74011 h 262175"/>
                  <a:gd name="connsiteX790" fmla="*/ 2160068 w 6487123"/>
                  <a:gd name="connsiteY790" fmla="*/ 74011 h 262175"/>
                  <a:gd name="connsiteX791" fmla="*/ 2160068 w 6487123"/>
                  <a:gd name="connsiteY791" fmla="*/ 157739 h 262175"/>
                  <a:gd name="connsiteX792" fmla="*/ 2083475 w 6487123"/>
                  <a:gd name="connsiteY792" fmla="*/ 157739 h 262175"/>
                  <a:gd name="connsiteX793" fmla="*/ 2083475 w 6487123"/>
                  <a:gd name="connsiteY793" fmla="*/ 232929 h 262175"/>
                  <a:gd name="connsiteX794" fmla="*/ 2086595 w 6487123"/>
                  <a:gd name="connsiteY794" fmla="*/ 240678 h 262175"/>
                  <a:gd name="connsiteX795" fmla="*/ 2100686 w 6487123"/>
                  <a:gd name="connsiteY795" fmla="*/ 242400 h 262175"/>
                  <a:gd name="connsiteX796" fmla="*/ 2152609 w 6487123"/>
                  <a:gd name="connsiteY796" fmla="*/ 242400 h 262175"/>
                  <a:gd name="connsiteX797" fmla="*/ 2162661 w 6487123"/>
                  <a:gd name="connsiteY797" fmla="*/ 239636 h 262175"/>
                  <a:gd name="connsiteX798" fmla="*/ 2167420 w 6487123"/>
                  <a:gd name="connsiteY798" fmla="*/ 227562 h 262175"/>
                  <a:gd name="connsiteX799" fmla="*/ 2169248 w 6487123"/>
                  <a:gd name="connsiteY799" fmla="*/ 200500 h 262175"/>
                  <a:gd name="connsiteX800" fmla="*/ 2175630 w 6487123"/>
                  <a:gd name="connsiteY800" fmla="*/ 203800 h 262175"/>
                  <a:gd name="connsiteX801" fmla="*/ 2182444 w 6487123"/>
                  <a:gd name="connsiteY801" fmla="*/ 206240 h 262175"/>
                  <a:gd name="connsiteX802" fmla="*/ 2175451 w 6487123"/>
                  <a:gd name="connsiteY802" fmla="*/ 245604 h 262175"/>
                  <a:gd name="connsiteX803" fmla="*/ 2153183 w 6487123"/>
                  <a:gd name="connsiteY803" fmla="*/ 255273 h 262175"/>
                  <a:gd name="connsiteX804" fmla="*/ 2100113 w 6487123"/>
                  <a:gd name="connsiteY804" fmla="*/ 255273 h 262175"/>
                  <a:gd name="connsiteX805" fmla="*/ 2075981 w 6487123"/>
                  <a:gd name="connsiteY805" fmla="*/ 250870 h 262175"/>
                  <a:gd name="connsiteX806" fmla="*/ 2069706 w 6487123"/>
                  <a:gd name="connsiteY806" fmla="*/ 232929 h 262175"/>
                  <a:gd name="connsiteX807" fmla="*/ 2069706 w 6487123"/>
                  <a:gd name="connsiteY807" fmla="*/ 157739 h 262175"/>
                  <a:gd name="connsiteX808" fmla="*/ 2051347 w 6487123"/>
                  <a:gd name="connsiteY808" fmla="*/ 157739 h 262175"/>
                  <a:gd name="connsiteX809" fmla="*/ 2031276 w 6487123"/>
                  <a:gd name="connsiteY809" fmla="*/ 200296 h 262175"/>
                  <a:gd name="connsiteX810" fmla="*/ 1994824 w 6487123"/>
                  <a:gd name="connsiteY810" fmla="*/ 234171 h 262175"/>
                  <a:gd name="connsiteX811" fmla="*/ 1936314 w 6487123"/>
                  <a:gd name="connsiteY811" fmla="*/ 258142 h 262175"/>
                  <a:gd name="connsiteX812" fmla="*/ 1932835 w 6487123"/>
                  <a:gd name="connsiteY812" fmla="*/ 251948 h 262175"/>
                  <a:gd name="connsiteX813" fmla="*/ 1928282 w 6487123"/>
                  <a:gd name="connsiteY813" fmla="*/ 246405 h 262175"/>
                  <a:gd name="connsiteX814" fmla="*/ 1983371 w 6487123"/>
                  <a:gd name="connsiteY814" fmla="*/ 225273 h 262175"/>
                  <a:gd name="connsiteX815" fmla="*/ 2017869 w 6487123"/>
                  <a:gd name="connsiteY815" fmla="*/ 195334 h 262175"/>
                  <a:gd name="connsiteX816" fmla="*/ 2037003 w 6487123"/>
                  <a:gd name="connsiteY816" fmla="*/ 157739 h 262175"/>
                  <a:gd name="connsiteX817" fmla="*/ 1957542 w 6487123"/>
                  <a:gd name="connsiteY817" fmla="*/ 157739 h 262175"/>
                  <a:gd name="connsiteX818" fmla="*/ 1957542 w 6487123"/>
                  <a:gd name="connsiteY818" fmla="*/ 85453 h 262175"/>
                  <a:gd name="connsiteX819" fmla="*/ 1947143 w 6487123"/>
                  <a:gd name="connsiteY819" fmla="*/ 93988 h 262175"/>
                  <a:gd name="connsiteX820" fmla="*/ 1936314 w 6487123"/>
                  <a:gd name="connsiteY820" fmla="*/ 102096 h 262175"/>
                  <a:gd name="connsiteX821" fmla="*/ 1931581 w 6487123"/>
                  <a:gd name="connsiteY821" fmla="*/ 96930 h 262175"/>
                  <a:gd name="connsiteX822" fmla="*/ 1925987 w 6487123"/>
                  <a:gd name="connsiteY822" fmla="*/ 92624 h 262175"/>
                  <a:gd name="connsiteX823" fmla="*/ 1977443 w 6487123"/>
                  <a:gd name="connsiteY823" fmla="*/ 47786 h 262175"/>
                  <a:gd name="connsiteX824" fmla="*/ 2010611 w 6487123"/>
                  <a:gd name="connsiteY824" fmla="*/ 1434 h 262175"/>
                  <a:gd name="connsiteX825" fmla="*/ 377783 w 6487123"/>
                  <a:gd name="connsiteY825" fmla="*/ 1434 h 262175"/>
                  <a:gd name="connsiteX826" fmla="*/ 390117 w 6487123"/>
                  <a:gd name="connsiteY826" fmla="*/ 5450 h 262175"/>
                  <a:gd name="connsiteX827" fmla="*/ 383017 w 6487123"/>
                  <a:gd name="connsiteY827" fmla="*/ 18431 h 262175"/>
                  <a:gd name="connsiteX828" fmla="*/ 374627 w 6487123"/>
                  <a:gd name="connsiteY828" fmla="*/ 30981 h 262175"/>
                  <a:gd name="connsiteX829" fmla="*/ 552482 w 6487123"/>
                  <a:gd name="connsiteY829" fmla="*/ 30981 h 262175"/>
                  <a:gd name="connsiteX830" fmla="*/ 552482 w 6487123"/>
                  <a:gd name="connsiteY830" fmla="*/ 43280 h 262175"/>
                  <a:gd name="connsiteX831" fmla="*/ 365734 w 6487123"/>
                  <a:gd name="connsiteY831" fmla="*/ 43280 h 262175"/>
                  <a:gd name="connsiteX832" fmla="*/ 344291 w 6487123"/>
                  <a:gd name="connsiteY832" fmla="*/ 67033 h 262175"/>
                  <a:gd name="connsiteX833" fmla="*/ 321557 w 6487123"/>
                  <a:gd name="connsiteY833" fmla="*/ 86899 h 262175"/>
                  <a:gd name="connsiteX834" fmla="*/ 317684 w 6487123"/>
                  <a:gd name="connsiteY834" fmla="*/ 81010 h 262175"/>
                  <a:gd name="connsiteX835" fmla="*/ 312951 w 6487123"/>
                  <a:gd name="connsiteY835" fmla="*/ 75130 h 262175"/>
                  <a:gd name="connsiteX836" fmla="*/ 349347 w 6487123"/>
                  <a:gd name="connsiteY836" fmla="*/ 42590 h 262175"/>
                  <a:gd name="connsiteX837" fmla="*/ 377783 w 6487123"/>
                  <a:gd name="connsiteY837" fmla="*/ 1434 h 262175"/>
                  <a:gd name="connsiteX838" fmla="*/ 6302956 w 6487123"/>
                  <a:gd name="connsiteY838" fmla="*/ 0 h 262175"/>
                  <a:gd name="connsiteX839" fmla="*/ 6316439 w 6487123"/>
                  <a:gd name="connsiteY839" fmla="*/ 4016 h 262175"/>
                  <a:gd name="connsiteX840" fmla="*/ 6307331 w 6487123"/>
                  <a:gd name="connsiteY840" fmla="*/ 22698 h 262175"/>
                  <a:gd name="connsiteX841" fmla="*/ 6296933 w 6487123"/>
                  <a:gd name="connsiteY841" fmla="*/ 40734 h 262175"/>
                  <a:gd name="connsiteX842" fmla="*/ 6461019 w 6487123"/>
                  <a:gd name="connsiteY842" fmla="*/ 40734 h 262175"/>
                  <a:gd name="connsiteX843" fmla="*/ 6461019 w 6487123"/>
                  <a:gd name="connsiteY843" fmla="*/ 48459 h 262175"/>
                  <a:gd name="connsiteX844" fmla="*/ 6457353 w 6487123"/>
                  <a:gd name="connsiteY844" fmla="*/ 126832 h 262175"/>
                  <a:gd name="connsiteX845" fmla="*/ 6452923 w 6487123"/>
                  <a:gd name="connsiteY845" fmla="*/ 170900 h 262175"/>
                  <a:gd name="connsiteX846" fmla="*/ 6446388 w 6487123"/>
                  <a:gd name="connsiteY846" fmla="*/ 190172 h 262175"/>
                  <a:gd name="connsiteX847" fmla="*/ 6439109 w 6487123"/>
                  <a:gd name="connsiteY847" fmla="*/ 195623 h 262175"/>
                  <a:gd name="connsiteX848" fmla="*/ 6429463 w 6487123"/>
                  <a:gd name="connsiteY848" fmla="*/ 197631 h 262175"/>
                  <a:gd name="connsiteX849" fmla="*/ 6415299 w 6487123"/>
                  <a:gd name="connsiteY849" fmla="*/ 197991 h 262175"/>
                  <a:gd name="connsiteX850" fmla="*/ 6396187 w 6487123"/>
                  <a:gd name="connsiteY850" fmla="*/ 197057 h 262175"/>
                  <a:gd name="connsiteX851" fmla="*/ 6394969 w 6487123"/>
                  <a:gd name="connsiteY851" fmla="*/ 190351 h 262175"/>
                  <a:gd name="connsiteX852" fmla="*/ 6392458 w 6487123"/>
                  <a:gd name="connsiteY852" fmla="*/ 183860 h 262175"/>
                  <a:gd name="connsiteX853" fmla="*/ 6411929 w 6487123"/>
                  <a:gd name="connsiteY853" fmla="*/ 185117 h 262175"/>
                  <a:gd name="connsiteX854" fmla="*/ 6424300 w 6487123"/>
                  <a:gd name="connsiteY854" fmla="*/ 185296 h 262175"/>
                  <a:gd name="connsiteX855" fmla="*/ 6430073 w 6487123"/>
                  <a:gd name="connsiteY855" fmla="*/ 184614 h 262175"/>
                  <a:gd name="connsiteX856" fmla="*/ 6434340 w 6487123"/>
                  <a:gd name="connsiteY856" fmla="*/ 181563 h 262175"/>
                  <a:gd name="connsiteX857" fmla="*/ 6439589 w 6487123"/>
                  <a:gd name="connsiteY857" fmla="*/ 164976 h 262175"/>
                  <a:gd name="connsiteX858" fmla="*/ 6443627 w 6487123"/>
                  <a:gd name="connsiteY858" fmla="*/ 124806 h 262175"/>
                  <a:gd name="connsiteX859" fmla="*/ 6446962 w 6487123"/>
                  <a:gd name="connsiteY859" fmla="*/ 53894 h 262175"/>
                  <a:gd name="connsiteX860" fmla="*/ 6288613 w 6487123"/>
                  <a:gd name="connsiteY860" fmla="*/ 53894 h 262175"/>
                  <a:gd name="connsiteX861" fmla="*/ 6264015 w 6487123"/>
                  <a:gd name="connsiteY861" fmla="*/ 84964 h 262175"/>
                  <a:gd name="connsiteX862" fmla="*/ 6237265 w 6487123"/>
                  <a:gd name="connsiteY862" fmla="*/ 110413 h 262175"/>
                  <a:gd name="connsiteX863" fmla="*/ 6231814 w 6487123"/>
                  <a:gd name="connsiteY863" fmla="*/ 105677 h 262175"/>
                  <a:gd name="connsiteX864" fmla="*/ 6225503 w 6487123"/>
                  <a:gd name="connsiteY864" fmla="*/ 100943 h 262175"/>
                  <a:gd name="connsiteX865" fmla="*/ 6269717 w 6487123"/>
                  <a:gd name="connsiteY865" fmla="*/ 56503 h 262175"/>
                  <a:gd name="connsiteX866" fmla="*/ 6302956 w 6487123"/>
                  <a:gd name="connsiteY866" fmla="*/ 0 h 262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</a:cxnLst>
                <a:rect l="l" t="t" r="r" b="b"/>
                <a:pathLst>
                  <a:path w="6487123" h="262175">
                    <a:moveTo>
                      <a:pt x="3434461" y="212852"/>
                    </a:moveTo>
                    <a:cubicBezTo>
                      <a:pt x="3438454" y="212901"/>
                      <a:pt x="3441856" y="214309"/>
                      <a:pt x="3444667" y="217077"/>
                    </a:cubicBezTo>
                    <a:cubicBezTo>
                      <a:pt x="3447479" y="219845"/>
                      <a:pt x="3448948" y="223684"/>
                      <a:pt x="3449073" y="228594"/>
                    </a:cubicBezTo>
                    <a:cubicBezTo>
                      <a:pt x="3448948" y="233382"/>
                      <a:pt x="3447479" y="237146"/>
                      <a:pt x="3444667" y="239890"/>
                    </a:cubicBezTo>
                    <a:cubicBezTo>
                      <a:pt x="3441856" y="242633"/>
                      <a:pt x="3438454" y="244031"/>
                      <a:pt x="3434461" y="244086"/>
                    </a:cubicBezTo>
                    <a:cubicBezTo>
                      <a:pt x="3430467" y="244031"/>
                      <a:pt x="3427065" y="242633"/>
                      <a:pt x="3424254" y="239892"/>
                    </a:cubicBezTo>
                    <a:cubicBezTo>
                      <a:pt x="3421443" y="237150"/>
                      <a:pt x="3419973" y="233390"/>
                      <a:pt x="3419848" y="228612"/>
                    </a:cubicBezTo>
                    <a:cubicBezTo>
                      <a:pt x="3419973" y="223694"/>
                      <a:pt x="3421443" y="219849"/>
                      <a:pt x="3424254" y="217079"/>
                    </a:cubicBezTo>
                    <a:cubicBezTo>
                      <a:pt x="3427065" y="214309"/>
                      <a:pt x="3430467" y="212900"/>
                      <a:pt x="3434461" y="212852"/>
                    </a:cubicBezTo>
                    <a:close/>
                    <a:moveTo>
                      <a:pt x="2390706" y="209948"/>
                    </a:moveTo>
                    <a:cubicBezTo>
                      <a:pt x="2403144" y="213459"/>
                      <a:pt x="2416166" y="217497"/>
                      <a:pt x="2429773" y="222061"/>
                    </a:cubicBezTo>
                    <a:cubicBezTo>
                      <a:pt x="2443380" y="226623"/>
                      <a:pt x="2456380" y="231298"/>
                      <a:pt x="2468776" y="236085"/>
                    </a:cubicBezTo>
                    <a:cubicBezTo>
                      <a:pt x="2481171" y="240872"/>
                      <a:pt x="2491771" y="245355"/>
                      <a:pt x="2500576" y="249536"/>
                    </a:cubicBezTo>
                    <a:lnTo>
                      <a:pt x="2492543" y="261297"/>
                    </a:lnTo>
                    <a:cubicBezTo>
                      <a:pt x="2484208" y="257015"/>
                      <a:pt x="2473913" y="252383"/>
                      <a:pt x="2461658" y="247400"/>
                    </a:cubicBezTo>
                    <a:cubicBezTo>
                      <a:pt x="2449402" y="242417"/>
                      <a:pt x="2436429" y="237529"/>
                      <a:pt x="2422739" y="232738"/>
                    </a:cubicBezTo>
                    <a:cubicBezTo>
                      <a:pt x="2409049" y="227947"/>
                      <a:pt x="2395886" y="223696"/>
                      <a:pt x="2383248" y="219988"/>
                    </a:cubicBezTo>
                    <a:close/>
                    <a:moveTo>
                      <a:pt x="5724639" y="203943"/>
                    </a:moveTo>
                    <a:cubicBezTo>
                      <a:pt x="5737179" y="207946"/>
                      <a:pt x="5750283" y="212529"/>
                      <a:pt x="5763950" y="217690"/>
                    </a:cubicBezTo>
                    <a:cubicBezTo>
                      <a:pt x="5777617" y="222852"/>
                      <a:pt x="5790614" y="228093"/>
                      <a:pt x="5802942" y="233415"/>
                    </a:cubicBezTo>
                    <a:cubicBezTo>
                      <a:pt x="5815271" y="238736"/>
                      <a:pt x="5825697" y="243638"/>
                      <a:pt x="5834221" y="248119"/>
                    </a:cubicBezTo>
                    <a:lnTo>
                      <a:pt x="5826475" y="260454"/>
                    </a:lnTo>
                    <a:cubicBezTo>
                      <a:pt x="5818139" y="255868"/>
                      <a:pt x="5807847" y="250793"/>
                      <a:pt x="5795600" y="245229"/>
                    </a:cubicBezTo>
                    <a:cubicBezTo>
                      <a:pt x="5783354" y="239666"/>
                      <a:pt x="5770405" y="234166"/>
                      <a:pt x="5756757" y="228730"/>
                    </a:cubicBezTo>
                    <a:cubicBezTo>
                      <a:pt x="5743109" y="223293"/>
                      <a:pt x="5730011" y="218473"/>
                      <a:pt x="5717467" y="214269"/>
                    </a:cubicBezTo>
                    <a:close/>
                    <a:moveTo>
                      <a:pt x="382373" y="180688"/>
                    </a:moveTo>
                    <a:cubicBezTo>
                      <a:pt x="389729" y="188573"/>
                      <a:pt x="398466" y="195758"/>
                      <a:pt x="408585" y="202245"/>
                    </a:cubicBezTo>
                    <a:cubicBezTo>
                      <a:pt x="418702" y="208730"/>
                      <a:pt x="429950" y="214553"/>
                      <a:pt x="442327" y="219712"/>
                    </a:cubicBezTo>
                    <a:cubicBezTo>
                      <a:pt x="454877" y="214553"/>
                      <a:pt x="466423" y="208730"/>
                      <a:pt x="476965" y="202245"/>
                    </a:cubicBezTo>
                    <a:cubicBezTo>
                      <a:pt x="487508" y="195758"/>
                      <a:pt x="496616" y="188573"/>
                      <a:pt x="504290" y="180688"/>
                    </a:cubicBezTo>
                    <a:close/>
                    <a:moveTo>
                      <a:pt x="2372060" y="170648"/>
                    </a:moveTo>
                    <a:lnTo>
                      <a:pt x="2386117" y="170648"/>
                    </a:lnTo>
                    <a:cubicBezTo>
                      <a:pt x="2383036" y="189273"/>
                      <a:pt x="2376990" y="204679"/>
                      <a:pt x="2367981" y="216865"/>
                    </a:cubicBezTo>
                    <a:cubicBezTo>
                      <a:pt x="2358970" y="229052"/>
                      <a:pt x="2345403" y="238720"/>
                      <a:pt x="2327278" y="245870"/>
                    </a:cubicBezTo>
                    <a:cubicBezTo>
                      <a:pt x="2309152" y="253021"/>
                      <a:pt x="2284875" y="258354"/>
                      <a:pt x="2254446" y="261871"/>
                    </a:cubicBezTo>
                    <a:cubicBezTo>
                      <a:pt x="2253962" y="260054"/>
                      <a:pt x="2253138" y="258022"/>
                      <a:pt x="2251972" y="255775"/>
                    </a:cubicBezTo>
                    <a:cubicBezTo>
                      <a:pt x="2250806" y="253528"/>
                      <a:pt x="2249623" y="251639"/>
                      <a:pt x="2248421" y="250109"/>
                    </a:cubicBezTo>
                    <a:cubicBezTo>
                      <a:pt x="2277790" y="247147"/>
                      <a:pt x="2301033" y="242553"/>
                      <a:pt x="2318151" y="236330"/>
                    </a:cubicBezTo>
                    <a:cubicBezTo>
                      <a:pt x="2335269" y="230105"/>
                      <a:pt x="2347909" y="221665"/>
                      <a:pt x="2356070" y="211011"/>
                    </a:cubicBezTo>
                    <a:cubicBezTo>
                      <a:pt x="2364231" y="200356"/>
                      <a:pt x="2369562" y="186902"/>
                      <a:pt x="2372060" y="170648"/>
                    </a:cubicBezTo>
                    <a:close/>
                    <a:moveTo>
                      <a:pt x="5708287" y="156323"/>
                    </a:moveTo>
                    <a:lnTo>
                      <a:pt x="5722343" y="156323"/>
                    </a:lnTo>
                    <a:cubicBezTo>
                      <a:pt x="5719497" y="176713"/>
                      <a:pt x="5713780" y="193975"/>
                      <a:pt x="5705197" y="208107"/>
                    </a:cubicBezTo>
                    <a:cubicBezTo>
                      <a:pt x="5696611" y="222239"/>
                      <a:pt x="5683309" y="233678"/>
                      <a:pt x="5665290" y="242424"/>
                    </a:cubicBezTo>
                    <a:cubicBezTo>
                      <a:pt x="5647271" y="251171"/>
                      <a:pt x="5622685" y="257658"/>
                      <a:pt x="5591533" y="261888"/>
                    </a:cubicBezTo>
                    <a:cubicBezTo>
                      <a:pt x="5590925" y="260215"/>
                      <a:pt x="5590063" y="258327"/>
                      <a:pt x="5588952" y="256223"/>
                    </a:cubicBezTo>
                    <a:cubicBezTo>
                      <a:pt x="5587841" y="254119"/>
                      <a:pt x="5586694" y="252374"/>
                      <a:pt x="5585510" y="250988"/>
                    </a:cubicBezTo>
                    <a:cubicBezTo>
                      <a:pt x="5615415" y="246945"/>
                      <a:pt x="5638861" y="240974"/>
                      <a:pt x="5655845" y="233075"/>
                    </a:cubicBezTo>
                    <a:cubicBezTo>
                      <a:pt x="5672831" y="225175"/>
                      <a:pt x="5685225" y="214933"/>
                      <a:pt x="5693031" y="202348"/>
                    </a:cubicBezTo>
                    <a:cubicBezTo>
                      <a:pt x="5700837" y="189764"/>
                      <a:pt x="5705923" y="174421"/>
                      <a:pt x="5708287" y="156323"/>
                    </a:cubicBezTo>
                    <a:close/>
                    <a:moveTo>
                      <a:pt x="2928003" y="148004"/>
                    </a:moveTo>
                    <a:lnTo>
                      <a:pt x="2928003" y="200213"/>
                    </a:lnTo>
                    <a:cubicBezTo>
                      <a:pt x="2936925" y="198784"/>
                      <a:pt x="2946260" y="197267"/>
                      <a:pt x="2956008" y="195658"/>
                    </a:cubicBezTo>
                    <a:cubicBezTo>
                      <a:pt x="2965755" y="194051"/>
                      <a:pt x="2975735" y="192318"/>
                      <a:pt x="2985949" y="190460"/>
                    </a:cubicBezTo>
                    <a:lnTo>
                      <a:pt x="2985949" y="148004"/>
                    </a:lnTo>
                    <a:close/>
                    <a:moveTo>
                      <a:pt x="2289444" y="145153"/>
                    </a:moveTo>
                    <a:lnTo>
                      <a:pt x="2466438" y="145153"/>
                    </a:lnTo>
                    <a:lnTo>
                      <a:pt x="2466438" y="223718"/>
                    </a:lnTo>
                    <a:lnTo>
                      <a:pt x="2452669" y="223718"/>
                    </a:lnTo>
                    <a:lnTo>
                      <a:pt x="2452669" y="157452"/>
                    </a:lnTo>
                    <a:lnTo>
                      <a:pt x="2302639" y="157452"/>
                    </a:lnTo>
                    <a:lnTo>
                      <a:pt x="2302639" y="225152"/>
                    </a:lnTo>
                    <a:lnTo>
                      <a:pt x="2289444" y="225152"/>
                    </a:lnTo>
                    <a:close/>
                    <a:moveTo>
                      <a:pt x="4109219" y="137659"/>
                    </a:moveTo>
                    <a:lnTo>
                      <a:pt x="4109219" y="200805"/>
                    </a:lnTo>
                    <a:lnTo>
                      <a:pt x="4190723" y="200805"/>
                    </a:lnTo>
                    <a:lnTo>
                      <a:pt x="4190723" y="137659"/>
                    </a:lnTo>
                    <a:close/>
                    <a:moveTo>
                      <a:pt x="5623663" y="134521"/>
                    </a:moveTo>
                    <a:lnTo>
                      <a:pt x="5802379" y="134521"/>
                    </a:lnTo>
                    <a:lnTo>
                      <a:pt x="5802379" y="213122"/>
                    </a:lnTo>
                    <a:lnTo>
                      <a:pt x="5788323" y="213122"/>
                    </a:lnTo>
                    <a:lnTo>
                      <a:pt x="5788323" y="147430"/>
                    </a:lnTo>
                    <a:lnTo>
                      <a:pt x="5637145" y="147430"/>
                    </a:lnTo>
                    <a:lnTo>
                      <a:pt x="5637145" y="214556"/>
                    </a:lnTo>
                    <a:lnTo>
                      <a:pt x="5623663" y="214556"/>
                    </a:lnTo>
                    <a:close/>
                    <a:moveTo>
                      <a:pt x="4096059" y="125359"/>
                    </a:moveTo>
                    <a:lnTo>
                      <a:pt x="4204170" y="125359"/>
                    </a:lnTo>
                    <a:lnTo>
                      <a:pt x="4204170" y="213104"/>
                    </a:lnTo>
                    <a:lnTo>
                      <a:pt x="4096059" y="213104"/>
                    </a:lnTo>
                    <a:close/>
                    <a:moveTo>
                      <a:pt x="374627" y="111554"/>
                    </a:moveTo>
                    <a:lnTo>
                      <a:pt x="374627" y="135686"/>
                    </a:lnTo>
                    <a:lnTo>
                      <a:pt x="517199" y="135686"/>
                    </a:lnTo>
                    <a:lnTo>
                      <a:pt x="517199" y="111554"/>
                    </a:lnTo>
                    <a:close/>
                    <a:moveTo>
                      <a:pt x="6284311" y="101801"/>
                    </a:moveTo>
                    <a:lnTo>
                      <a:pt x="6284311" y="157201"/>
                    </a:lnTo>
                    <a:lnTo>
                      <a:pt x="6371803" y="157201"/>
                    </a:lnTo>
                    <a:lnTo>
                      <a:pt x="6371803" y="101801"/>
                    </a:lnTo>
                    <a:close/>
                    <a:moveTo>
                      <a:pt x="5463235" y="97784"/>
                    </a:moveTo>
                    <a:cubicBezTo>
                      <a:pt x="5450405" y="97916"/>
                      <a:pt x="5439261" y="102820"/>
                      <a:pt x="5429803" y="112496"/>
                    </a:cubicBezTo>
                    <a:cubicBezTo>
                      <a:pt x="5420345" y="122172"/>
                      <a:pt x="5414653" y="135830"/>
                      <a:pt x="5412728" y="153472"/>
                    </a:cubicBezTo>
                    <a:lnTo>
                      <a:pt x="5506856" y="153472"/>
                    </a:lnTo>
                    <a:cubicBezTo>
                      <a:pt x="5506706" y="134951"/>
                      <a:pt x="5502772" y="121042"/>
                      <a:pt x="5495054" y="111742"/>
                    </a:cubicBezTo>
                    <a:cubicBezTo>
                      <a:pt x="5487335" y="102443"/>
                      <a:pt x="5476729" y="97791"/>
                      <a:pt x="5463235" y="97784"/>
                    </a:cubicBezTo>
                    <a:close/>
                    <a:moveTo>
                      <a:pt x="6031869" y="96655"/>
                    </a:moveTo>
                    <a:cubicBezTo>
                      <a:pt x="6040901" y="101131"/>
                      <a:pt x="6049877" y="106307"/>
                      <a:pt x="6058800" y="112182"/>
                    </a:cubicBezTo>
                    <a:cubicBezTo>
                      <a:pt x="6067722" y="118057"/>
                      <a:pt x="6074905" y="123591"/>
                      <a:pt x="6080351" y="128784"/>
                    </a:cubicBezTo>
                    <a:lnTo>
                      <a:pt x="6073465" y="139971"/>
                    </a:lnTo>
                    <a:cubicBezTo>
                      <a:pt x="6068015" y="134611"/>
                      <a:pt x="6060844" y="128837"/>
                      <a:pt x="6051950" y="122652"/>
                    </a:cubicBezTo>
                    <a:cubicBezTo>
                      <a:pt x="6043058" y="116467"/>
                      <a:pt x="6034165" y="111052"/>
                      <a:pt x="6025272" y="106409"/>
                    </a:cubicBezTo>
                    <a:close/>
                    <a:moveTo>
                      <a:pt x="76558" y="92047"/>
                    </a:moveTo>
                    <a:lnTo>
                      <a:pt x="76558" y="167241"/>
                    </a:lnTo>
                    <a:lnTo>
                      <a:pt x="157488" y="167241"/>
                    </a:lnTo>
                    <a:lnTo>
                      <a:pt x="157488" y="92047"/>
                    </a:lnTo>
                    <a:close/>
                    <a:moveTo>
                      <a:pt x="6270828" y="89215"/>
                    </a:moveTo>
                    <a:lnTo>
                      <a:pt x="6385287" y="89215"/>
                    </a:lnTo>
                    <a:lnTo>
                      <a:pt x="6385287" y="169787"/>
                    </a:lnTo>
                    <a:lnTo>
                      <a:pt x="6284311" y="169787"/>
                    </a:lnTo>
                    <a:lnTo>
                      <a:pt x="6284311" y="221451"/>
                    </a:lnTo>
                    <a:cubicBezTo>
                      <a:pt x="6283917" y="229205"/>
                      <a:pt x="6286211" y="234574"/>
                      <a:pt x="6291195" y="237557"/>
                    </a:cubicBezTo>
                    <a:cubicBezTo>
                      <a:pt x="6296179" y="240540"/>
                      <a:pt x="6306220" y="241963"/>
                      <a:pt x="6321316" y="241826"/>
                    </a:cubicBezTo>
                    <a:lnTo>
                      <a:pt x="6441512" y="241826"/>
                    </a:lnTo>
                    <a:cubicBezTo>
                      <a:pt x="6453721" y="242184"/>
                      <a:pt x="6461861" y="239673"/>
                      <a:pt x="6465931" y="234293"/>
                    </a:cubicBezTo>
                    <a:cubicBezTo>
                      <a:pt x="6470001" y="228912"/>
                      <a:pt x="6472475" y="218509"/>
                      <a:pt x="6473354" y="203084"/>
                    </a:cubicBezTo>
                    <a:cubicBezTo>
                      <a:pt x="6475416" y="204388"/>
                      <a:pt x="6477674" y="205511"/>
                      <a:pt x="6480131" y="206456"/>
                    </a:cubicBezTo>
                    <a:cubicBezTo>
                      <a:pt x="6482587" y="207400"/>
                      <a:pt x="6484918" y="208094"/>
                      <a:pt x="6487123" y="208536"/>
                    </a:cubicBezTo>
                    <a:cubicBezTo>
                      <a:pt x="6486048" y="220491"/>
                      <a:pt x="6484183" y="229860"/>
                      <a:pt x="6481524" y="236646"/>
                    </a:cubicBezTo>
                    <a:cubicBezTo>
                      <a:pt x="6478867" y="243431"/>
                      <a:pt x="6474408" y="248209"/>
                      <a:pt x="6468147" y="250977"/>
                    </a:cubicBezTo>
                    <a:cubicBezTo>
                      <a:pt x="6461888" y="253746"/>
                      <a:pt x="6452818" y="255082"/>
                      <a:pt x="6440939" y="254986"/>
                    </a:cubicBezTo>
                    <a:lnTo>
                      <a:pt x="6323325" y="254986"/>
                    </a:lnTo>
                    <a:cubicBezTo>
                      <a:pt x="6303566" y="255291"/>
                      <a:pt x="6289797" y="253107"/>
                      <a:pt x="6282015" y="248434"/>
                    </a:cubicBezTo>
                    <a:cubicBezTo>
                      <a:pt x="6274234" y="243761"/>
                      <a:pt x="6270505" y="234766"/>
                      <a:pt x="6270828" y="221451"/>
                    </a:cubicBezTo>
                    <a:close/>
                    <a:moveTo>
                      <a:pt x="2928003" y="87763"/>
                    </a:moveTo>
                    <a:lnTo>
                      <a:pt x="2928003" y="135381"/>
                    </a:lnTo>
                    <a:lnTo>
                      <a:pt x="2985949" y="135381"/>
                    </a:lnTo>
                    <a:lnTo>
                      <a:pt x="2985949" y="87763"/>
                    </a:lnTo>
                    <a:close/>
                    <a:moveTo>
                      <a:pt x="5130561" y="87494"/>
                    </a:moveTo>
                    <a:lnTo>
                      <a:pt x="5147163" y="87494"/>
                    </a:lnTo>
                    <a:lnTo>
                      <a:pt x="5147163" y="240356"/>
                    </a:lnTo>
                    <a:lnTo>
                      <a:pt x="5130561" y="240356"/>
                    </a:lnTo>
                    <a:close/>
                    <a:moveTo>
                      <a:pt x="2062821" y="86884"/>
                    </a:moveTo>
                    <a:cubicBezTo>
                      <a:pt x="2061984" y="97211"/>
                      <a:pt x="2060932" y="107198"/>
                      <a:pt x="2059665" y="116843"/>
                    </a:cubicBezTo>
                    <a:cubicBezTo>
                      <a:pt x="2058399" y="126489"/>
                      <a:pt x="2056773" y="135830"/>
                      <a:pt x="2054789" y="144866"/>
                    </a:cubicBezTo>
                    <a:lnTo>
                      <a:pt x="2146012" y="144866"/>
                    </a:lnTo>
                    <a:lnTo>
                      <a:pt x="2146012" y="86884"/>
                    </a:lnTo>
                    <a:close/>
                    <a:moveTo>
                      <a:pt x="1971312" y="86884"/>
                    </a:moveTo>
                    <a:lnTo>
                      <a:pt x="1971312" y="144866"/>
                    </a:lnTo>
                    <a:lnTo>
                      <a:pt x="2040732" y="144866"/>
                    </a:lnTo>
                    <a:cubicBezTo>
                      <a:pt x="2042705" y="135955"/>
                      <a:pt x="2044282" y="126651"/>
                      <a:pt x="2045466" y="116951"/>
                    </a:cubicBezTo>
                    <a:cubicBezTo>
                      <a:pt x="2046649" y="107251"/>
                      <a:pt x="2047653" y="97229"/>
                      <a:pt x="2048478" y="86884"/>
                    </a:cubicBezTo>
                    <a:close/>
                    <a:moveTo>
                      <a:pt x="5462948" y="83478"/>
                    </a:moveTo>
                    <a:cubicBezTo>
                      <a:pt x="5481607" y="83643"/>
                      <a:pt x="5496079" y="89903"/>
                      <a:pt x="5506369" y="102256"/>
                    </a:cubicBezTo>
                    <a:cubicBezTo>
                      <a:pt x="5516657" y="114609"/>
                      <a:pt x="5521875" y="132063"/>
                      <a:pt x="5522023" y="154617"/>
                    </a:cubicBezTo>
                    <a:cubicBezTo>
                      <a:pt x="5522023" y="158907"/>
                      <a:pt x="5521737" y="162913"/>
                      <a:pt x="5521165" y="166632"/>
                    </a:cubicBezTo>
                    <a:lnTo>
                      <a:pt x="5412728" y="166632"/>
                    </a:lnTo>
                    <a:cubicBezTo>
                      <a:pt x="5413374" y="185599"/>
                      <a:pt x="5418683" y="200836"/>
                      <a:pt x="5428655" y="212340"/>
                    </a:cubicBezTo>
                    <a:cubicBezTo>
                      <a:pt x="5438628" y="223846"/>
                      <a:pt x="5451971" y="229754"/>
                      <a:pt x="5468689" y="230064"/>
                    </a:cubicBezTo>
                    <a:cubicBezTo>
                      <a:pt x="5476825" y="230017"/>
                      <a:pt x="5484226" y="228821"/>
                      <a:pt x="5490892" y="226477"/>
                    </a:cubicBezTo>
                    <a:cubicBezTo>
                      <a:pt x="5497557" y="224133"/>
                      <a:pt x="5503737" y="220928"/>
                      <a:pt x="5509431" y="216862"/>
                    </a:cubicBezTo>
                    <a:lnTo>
                      <a:pt x="5515727" y="229203"/>
                    </a:lnTo>
                    <a:cubicBezTo>
                      <a:pt x="5509689" y="233205"/>
                      <a:pt x="5502785" y="236651"/>
                      <a:pt x="5495014" y="239543"/>
                    </a:cubicBezTo>
                    <a:cubicBezTo>
                      <a:pt x="5487245" y="242434"/>
                      <a:pt x="5477895" y="243948"/>
                      <a:pt x="5466966" y="244086"/>
                    </a:cubicBezTo>
                    <a:cubicBezTo>
                      <a:pt x="5453711" y="244027"/>
                      <a:pt x="5441739" y="240831"/>
                      <a:pt x="5431053" y="234497"/>
                    </a:cubicBezTo>
                    <a:cubicBezTo>
                      <a:pt x="5420365" y="228163"/>
                      <a:pt x="5411861" y="219040"/>
                      <a:pt x="5405543" y="207126"/>
                    </a:cubicBezTo>
                    <a:cubicBezTo>
                      <a:pt x="5399223" y="195211"/>
                      <a:pt x="5395989" y="180855"/>
                      <a:pt x="5395839" y="164057"/>
                    </a:cubicBezTo>
                    <a:cubicBezTo>
                      <a:pt x="5396025" y="147440"/>
                      <a:pt x="5399252" y="133124"/>
                      <a:pt x="5405521" y="121112"/>
                    </a:cubicBezTo>
                    <a:cubicBezTo>
                      <a:pt x="5411791" y="109098"/>
                      <a:pt x="5419989" y="99841"/>
                      <a:pt x="5430118" y="93341"/>
                    </a:cubicBezTo>
                    <a:cubicBezTo>
                      <a:pt x="5440245" y="86841"/>
                      <a:pt x="5451189" y="83553"/>
                      <a:pt x="5462948" y="83478"/>
                    </a:cubicBezTo>
                    <a:close/>
                    <a:moveTo>
                      <a:pt x="5296333" y="83478"/>
                    </a:moveTo>
                    <a:cubicBezTo>
                      <a:pt x="5306445" y="83662"/>
                      <a:pt x="5315123" y="85582"/>
                      <a:pt x="5322366" y="89237"/>
                    </a:cubicBezTo>
                    <a:cubicBezTo>
                      <a:pt x="5329609" y="92893"/>
                      <a:pt x="5335849" y="97177"/>
                      <a:pt x="5341085" y="102088"/>
                    </a:cubicBezTo>
                    <a:lnTo>
                      <a:pt x="5331617" y="113566"/>
                    </a:lnTo>
                    <a:cubicBezTo>
                      <a:pt x="5326913" y="109029"/>
                      <a:pt x="5321691" y="105334"/>
                      <a:pt x="5315947" y="102483"/>
                    </a:cubicBezTo>
                    <a:cubicBezTo>
                      <a:pt x="5310203" y="99632"/>
                      <a:pt x="5303762" y="98162"/>
                      <a:pt x="5296620" y="98071"/>
                    </a:cubicBezTo>
                    <a:cubicBezTo>
                      <a:pt x="5281081" y="98383"/>
                      <a:pt x="5268340" y="104504"/>
                      <a:pt x="5258395" y="116436"/>
                    </a:cubicBezTo>
                    <a:cubicBezTo>
                      <a:pt x="5248451" y="128368"/>
                      <a:pt x="5243311" y="144245"/>
                      <a:pt x="5242977" y="164068"/>
                    </a:cubicBezTo>
                    <a:cubicBezTo>
                      <a:pt x="5243191" y="183879"/>
                      <a:pt x="5248069" y="199708"/>
                      <a:pt x="5257606" y="211556"/>
                    </a:cubicBezTo>
                    <a:cubicBezTo>
                      <a:pt x="5267145" y="223406"/>
                      <a:pt x="5280053" y="229479"/>
                      <a:pt x="5296333" y="229778"/>
                    </a:cubicBezTo>
                    <a:cubicBezTo>
                      <a:pt x="5304251" y="229646"/>
                      <a:pt x="5311579" y="227972"/>
                      <a:pt x="5318315" y="224756"/>
                    </a:cubicBezTo>
                    <a:cubicBezTo>
                      <a:pt x="5325049" y="221540"/>
                      <a:pt x="5331015" y="217570"/>
                      <a:pt x="5336207" y="212848"/>
                    </a:cubicBezTo>
                    <a:lnTo>
                      <a:pt x="5344239" y="224326"/>
                    </a:lnTo>
                    <a:cubicBezTo>
                      <a:pt x="5337636" y="230163"/>
                      <a:pt x="5330261" y="234890"/>
                      <a:pt x="5322115" y="238504"/>
                    </a:cubicBezTo>
                    <a:cubicBezTo>
                      <a:pt x="5313970" y="242118"/>
                      <a:pt x="5305089" y="243978"/>
                      <a:pt x="5295473" y="244086"/>
                    </a:cubicBezTo>
                    <a:cubicBezTo>
                      <a:pt x="5275113" y="243926"/>
                      <a:pt x="5258468" y="236937"/>
                      <a:pt x="5245541" y="223122"/>
                    </a:cubicBezTo>
                    <a:cubicBezTo>
                      <a:pt x="5232612" y="209307"/>
                      <a:pt x="5225936" y="189622"/>
                      <a:pt x="5225513" y="164068"/>
                    </a:cubicBezTo>
                    <a:cubicBezTo>
                      <a:pt x="5225687" y="146993"/>
                      <a:pt x="5229003" y="132462"/>
                      <a:pt x="5235459" y="120473"/>
                    </a:cubicBezTo>
                    <a:cubicBezTo>
                      <a:pt x="5241917" y="108485"/>
                      <a:pt x="5250478" y="99334"/>
                      <a:pt x="5261143" y="93021"/>
                    </a:cubicBezTo>
                    <a:cubicBezTo>
                      <a:pt x="5271808" y="86708"/>
                      <a:pt x="5283539" y="83527"/>
                      <a:pt x="5296333" y="83478"/>
                    </a:cubicBezTo>
                    <a:close/>
                    <a:moveTo>
                      <a:pt x="63397" y="79175"/>
                    </a:moveTo>
                    <a:lnTo>
                      <a:pt x="170936" y="79175"/>
                    </a:lnTo>
                    <a:lnTo>
                      <a:pt x="170936" y="179827"/>
                    </a:lnTo>
                    <a:lnTo>
                      <a:pt x="63397" y="179827"/>
                    </a:lnTo>
                    <a:close/>
                    <a:moveTo>
                      <a:pt x="374627" y="77418"/>
                    </a:moveTo>
                    <a:lnTo>
                      <a:pt x="374627" y="100689"/>
                    </a:lnTo>
                    <a:lnTo>
                      <a:pt x="517199" y="100689"/>
                    </a:lnTo>
                    <a:lnTo>
                      <a:pt x="517199" y="77418"/>
                    </a:lnTo>
                    <a:close/>
                    <a:moveTo>
                      <a:pt x="5665832" y="76861"/>
                    </a:moveTo>
                    <a:lnTo>
                      <a:pt x="5667553" y="89197"/>
                    </a:lnTo>
                    <a:cubicBezTo>
                      <a:pt x="5653317" y="93846"/>
                      <a:pt x="5639261" y="98388"/>
                      <a:pt x="5625384" y="102823"/>
                    </a:cubicBezTo>
                    <a:cubicBezTo>
                      <a:pt x="5611507" y="107257"/>
                      <a:pt x="5598885" y="111226"/>
                      <a:pt x="5587519" y="114728"/>
                    </a:cubicBezTo>
                    <a:lnTo>
                      <a:pt x="5583501" y="101819"/>
                    </a:lnTo>
                    <a:cubicBezTo>
                      <a:pt x="5594015" y="98735"/>
                      <a:pt x="5606409" y="95006"/>
                      <a:pt x="5620687" y="90631"/>
                    </a:cubicBezTo>
                    <a:cubicBezTo>
                      <a:pt x="5634964" y="86256"/>
                      <a:pt x="5650012" y="81667"/>
                      <a:pt x="5665832" y="76861"/>
                    </a:cubicBezTo>
                    <a:close/>
                    <a:moveTo>
                      <a:pt x="2766785" y="73993"/>
                    </a:moveTo>
                    <a:cubicBezTo>
                      <a:pt x="2775367" y="78929"/>
                      <a:pt x="2783734" y="84691"/>
                      <a:pt x="2791886" y="91276"/>
                    </a:cubicBezTo>
                    <a:cubicBezTo>
                      <a:pt x="2800037" y="97862"/>
                      <a:pt x="2806396" y="104054"/>
                      <a:pt x="2810962" y="109851"/>
                    </a:cubicBezTo>
                    <a:lnTo>
                      <a:pt x="2801496" y="118457"/>
                    </a:lnTo>
                    <a:cubicBezTo>
                      <a:pt x="2796673" y="112666"/>
                      <a:pt x="2790254" y="106390"/>
                      <a:pt x="2782240" y="99632"/>
                    </a:cubicBezTo>
                    <a:cubicBezTo>
                      <a:pt x="2774226" y="92872"/>
                      <a:pt x="2766014" y="86812"/>
                      <a:pt x="2757606" y="81451"/>
                    </a:cubicBezTo>
                    <a:close/>
                    <a:moveTo>
                      <a:pt x="2732074" y="69977"/>
                    </a:moveTo>
                    <a:lnTo>
                      <a:pt x="2745270" y="69977"/>
                    </a:lnTo>
                    <a:lnTo>
                      <a:pt x="2745270" y="110998"/>
                    </a:lnTo>
                    <a:cubicBezTo>
                      <a:pt x="2745277" y="113568"/>
                      <a:pt x="2745264" y="116102"/>
                      <a:pt x="2745234" y="118601"/>
                    </a:cubicBezTo>
                    <a:cubicBezTo>
                      <a:pt x="2745204" y="121098"/>
                      <a:pt x="2745120" y="123632"/>
                      <a:pt x="2744983" y="126202"/>
                    </a:cubicBezTo>
                    <a:lnTo>
                      <a:pt x="2825305" y="126202"/>
                    </a:lnTo>
                    <a:lnTo>
                      <a:pt x="2825305" y="139111"/>
                    </a:lnTo>
                    <a:lnTo>
                      <a:pt x="2746991" y="139111"/>
                    </a:lnTo>
                    <a:cubicBezTo>
                      <a:pt x="2753548" y="165425"/>
                      <a:pt x="2763456" y="188171"/>
                      <a:pt x="2776718" y="207349"/>
                    </a:cubicBezTo>
                    <a:cubicBezTo>
                      <a:pt x="2789980" y="226526"/>
                      <a:pt x="2806844" y="240882"/>
                      <a:pt x="2827313" y="250414"/>
                    </a:cubicBezTo>
                    <a:cubicBezTo>
                      <a:pt x="2825538" y="251764"/>
                      <a:pt x="2823781" y="253438"/>
                      <a:pt x="2822042" y="255434"/>
                    </a:cubicBezTo>
                    <a:cubicBezTo>
                      <a:pt x="2820303" y="257430"/>
                      <a:pt x="2818904" y="259391"/>
                      <a:pt x="2817847" y="261315"/>
                    </a:cubicBezTo>
                    <a:cubicBezTo>
                      <a:pt x="2799230" y="251873"/>
                      <a:pt x="2783537" y="238557"/>
                      <a:pt x="2770765" y="221369"/>
                    </a:cubicBezTo>
                    <a:cubicBezTo>
                      <a:pt x="2757994" y="204182"/>
                      <a:pt x="2747966" y="183838"/>
                      <a:pt x="2740680" y="160339"/>
                    </a:cubicBezTo>
                    <a:cubicBezTo>
                      <a:pt x="2737172" y="178029"/>
                      <a:pt x="2729558" y="195647"/>
                      <a:pt x="2717838" y="213193"/>
                    </a:cubicBezTo>
                    <a:cubicBezTo>
                      <a:pt x="2706119" y="230740"/>
                      <a:pt x="2688107" y="247067"/>
                      <a:pt x="2663801" y="262175"/>
                    </a:cubicBezTo>
                    <a:cubicBezTo>
                      <a:pt x="2662600" y="260675"/>
                      <a:pt x="2661057" y="259086"/>
                      <a:pt x="2659175" y="257407"/>
                    </a:cubicBezTo>
                    <a:cubicBezTo>
                      <a:pt x="2657293" y="255727"/>
                      <a:pt x="2655392" y="254353"/>
                      <a:pt x="2653474" y="253283"/>
                    </a:cubicBezTo>
                    <a:cubicBezTo>
                      <a:pt x="2672042" y="242003"/>
                      <a:pt x="2686700" y="229948"/>
                      <a:pt x="2697449" y="217117"/>
                    </a:cubicBezTo>
                    <a:cubicBezTo>
                      <a:pt x="2708197" y="204286"/>
                      <a:pt x="2716077" y="191231"/>
                      <a:pt x="2721089" y="177954"/>
                    </a:cubicBezTo>
                    <a:cubicBezTo>
                      <a:pt x="2726100" y="164678"/>
                      <a:pt x="2729284" y="151729"/>
                      <a:pt x="2730640" y="139111"/>
                    </a:cubicBezTo>
                    <a:lnTo>
                      <a:pt x="2660072" y="139111"/>
                    </a:lnTo>
                    <a:lnTo>
                      <a:pt x="2660072" y="126202"/>
                    </a:lnTo>
                    <a:lnTo>
                      <a:pt x="2731788" y="126202"/>
                    </a:lnTo>
                    <a:cubicBezTo>
                      <a:pt x="2731925" y="123489"/>
                      <a:pt x="2732008" y="120883"/>
                      <a:pt x="2732038" y="118385"/>
                    </a:cubicBezTo>
                    <a:cubicBezTo>
                      <a:pt x="2732069" y="115887"/>
                      <a:pt x="2732080" y="113424"/>
                      <a:pt x="2732074" y="110998"/>
                    </a:cubicBezTo>
                    <a:close/>
                    <a:moveTo>
                      <a:pt x="2350832" y="69385"/>
                    </a:moveTo>
                    <a:cubicBezTo>
                      <a:pt x="2350432" y="74107"/>
                      <a:pt x="2349798" y="78666"/>
                      <a:pt x="2348932" y="83065"/>
                    </a:cubicBezTo>
                    <a:cubicBezTo>
                      <a:pt x="2348065" y="87463"/>
                      <a:pt x="2346786" y="91809"/>
                      <a:pt x="2345095" y="96099"/>
                    </a:cubicBezTo>
                    <a:lnTo>
                      <a:pt x="2405336" y="96099"/>
                    </a:lnTo>
                    <a:lnTo>
                      <a:pt x="2405336" y="69385"/>
                    </a:lnTo>
                    <a:close/>
                    <a:moveTo>
                      <a:pt x="2289730" y="69385"/>
                    </a:moveTo>
                    <a:cubicBezTo>
                      <a:pt x="2289013" y="73999"/>
                      <a:pt x="2288295" y="78559"/>
                      <a:pt x="2287578" y="83065"/>
                    </a:cubicBezTo>
                    <a:cubicBezTo>
                      <a:pt x="2286862" y="87572"/>
                      <a:pt x="2286144" y="91916"/>
                      <a:pt x="2285428" y="96099"/>
                    </a:cubicBezTo>
                    <a:lnTo>
                      <a:pt x="2330465" y="96099"/>
                    </a:lnTo>
                    <a:cubicBezTo>
                      <a:pt x="2332593" y="91809"/>
                      <a:pt x="2334218" y="87463"/>
                      <a:pt x="2335342" y="83065"/>
                    </a:cubicBezTo>
                    <a:cubicBezTo>
                      <a:pt x="2336465" y="78666"/>
                      <a:pt x="2337230" y="74107"/>
                      <a:pt x="2337636" y="69385"/>
                    </a:cubicBezTo>
                    <a:close/>
                    <a:moveTo>
                      <a:pt x="2595241" y="68829"/>
                    </a:moveTo>
                    <a:cubicBezTo>
                      <a:pt x="2601976" y="73431"/>
                      <a:pt x="2607940" y="78140"/>
                      <a:pt x="2613133" y="82957"/>
                    </a:cubicBezTo>
                    <a:cubicBezTo>
                      <a:pt x="2618326" y="87774"/>
                      <a:pt x="2622785" y="92627"/>
                      <a:pt x="2626509" y="97516"/>
                    </a:cubicBezTo>
                    <a:cubicBezTo>
                      <a:pt x="2631971" y="93643"/>
                      <a:pt x="2636967" y="89699"/>
                      <a:pt x="2641497" y="85683"/>
                    </a:cubicBezTo>
                    <a:cubicBezTo>
                      <a:pt x="2646027" y="81667"/>
                      <a:pt x="2650020" y="77578"/>
                      <a:pt x="2653474" y="73420"/>
                    </a:cubicBezTo>
                    <a:lnTo>
                      <a:pt x="2664661" y="80017"/>
                    </a:lnTo>
                    <a:cubicBezTo>
                      <a:pt x="2660472" y="84750"/>
                      <a:pt x="2655727" y="89412"/>
                      <a:pt x="2650426" y="94002"/>
                    </a:cubicBezTo>
                    <a:cubicBezTo>
                      <a:pt x="2645125" y="98592"/>
                      <a:pt x="2639448" y="103109"/>
                      <a:pt x="2633393" y="107556"/>
                    </a:cubicBezTo>
                    <a:cubicBezTo>
                      <a:pt x="2640361" y="119323"/>
                      <a:pt x="2644927" y="131360"/>
                      <a:pt x="2647091" y="143664"/>
                    </a:cubicBezTo>
                    <a:cubicBezTo>
                      <a:pt x="2649254" y="155970"/>
                      <a:pt x="2650234" y="168508"/>
                      <a:pt x="2650032" y="181280"/>
                    </a:cubicBezTo>
                    <a:cubicBezTo>
                      <a:pt x="2650133" y="197972"/>
                      <a:pt x="2649213" y="212279"/>
                      <a:pt x="2647271" y="224202"/>
                    </a:cubicBezTo>
                    <a:cubicBezTo>
                      <a:pt x="2645328" y="236124"/>
                      <a:pt x="2641754" y="245340"/>
                      <a:pt x="2636549" y="251848"/>
                    </a:cubicBezTo>
                    <a:cubicBezTo>
                      <a:pt x="2634972" y="253725"/>
                      <a:pt x="2633035" y="255279"/>
                      <a:pt x="2630740" y="256510"/>
                    </a:cubicBezTo>
                    <a:cubicBezTo>
                      <a:pt x="2628445" y="257741"/>
                      <a:pt x="2625791" y="258577"/>
                      <a:pt x="2622780" y="259020"/>
                    </a:cubicBezTo>
                    <a:cubicBezTo>
                      <a:pt x="2618447" y="259719"/>
                      <a:pt x="2613773" y="260113"/>
                      <a:pt x="2608758" y="260204"/>
                    </a:cubicBezTo>
                    <a:cubicBezTo>
                      <a:pt x="2603745" y="260293"/>
                      <a:pt x="2598570" y="260185"/>
                      <a:pt x="2593232" y="259881"/>
                    </a:cubicBezTo>
                    <a:cubicBezTo>
                      <a:pt x="2593071" y="257819"/>
                      <a:pt x="2592533" y="255632"/>
                      <a:pt x="2591619" y="253318"/>
                    </a:cubicBezTo>
                    <a:cubicBezTo>
                      <a:pt x="2590704" y="251006"/>
                      <a:pt x="2589521" y="248890"/>
                      <a:pt x="2588068" y="246972"/>
                    </a:cubicBezTo>
                    <a:cubicBezTo>
                      <a:pt x="2594583" y="247402"/>
                      <a:pt x="2600416" y="247617"/>
                      <a:pt x="2605568" y="247617"/>
                    </a:cubicBezTo>
                    <a:cubicBezTo>
                      <a:pt x="2610719" y="247617"/>
                      <a:pt x="2614831" y="247402"/>
                      <a:pt x="2617903" y="246972"/>
                    </a:cubicBezTo>
                    <a:cubicBezTo>
                      <a:pt x="2620024" y="246835"/>
                      <a:pt x="2621805" y="246392"/>
                      <a:pt x="2623246" y="245645"/>
                    </a:cubicBezTo>
                    <a:cubicBezTo>
                      <a:pt x="2624686" y="244898"/>
                      <a:pt x="2625965" y="243810"/>
                      <a:pt x="2627083" y="242382"/>
                    </a:cubicBezTo>
                    <a:cubicBezTo>
                      <a:pt x="2630764" y="237822"/>
                      <a:pt x="2633370" y="230232"/>
                      <a:pt x="2634899" y="219612"/>
                    </a:cubicBezTo>
                    <a:cubicBezTo>
                      <a:pt x="2636429" y="208992"/>
                      <a:pt x="2637170" y="196024"/>
                      <a:pt x="2637123" y="180706"/>
                    </a:cubicBezTo>
                    <a:cubicBezTo>
                      <a:pt x="2637074" y="175017"/>
                      <a:pt x="2636884" y="169184"/>
                      <a:pt x="2636549" y="163207"/>
                    </a:cubicBezTo>
                    <a:cubicBezTo>
                      <a:pt x="2628445" y="172566"/>
                      <a:pt x="2619194" y="181459"/>
                      <a:pt x="2608794" y="189885"/>
                    </a:cubicBezTo>
                    <a:cubicBezTo>
                      <a:pt x="2598396" y="198313"/>
                      <a:pt x="2588141" y="205197"/>
                      <a:pt x="2578028" y="210540"/>
                    </a:cubicBezTo>
                    <a:cubicBezTo>
                      <a:pt x="2577114" y="208885"/>
                      <a:pt x="2575859" y="207031"/>
                      <a:pt x="2574263" y="204982"/>
                    </a:cubicBezTo>
                    <a:cubicBezTo>
                      <a:pt x="2572668" y="202932"/>
                      <a:pt x="2571054" y="201151"/>
                      <a:pt x="2569423" y="199640"/>
                    </a:cubicBezTo>
                    <a:cubicBezTo>
                      <a:pt x="2581405" y="194488"/>
                      <a:pt x="2593370" y="187149"/>
                      <a:pt x="2605317" y="177622"/>
                    </a:cubicBezTo>
                    <a:cubicBezTo>
                      <a:pt x="2617263" y="168096"/>
                      <a:pt x="2627005" y="158032"/>
                      <a:pt x="2634540" y="147430"/>
                    </a:cubicBezTo>
                    <a:cubicBezTo>
                      <a:pt x="2633548" y="141848"/>
                      <a:pt x="2632091" y="136373"/>
                      <a:pt x="2630166" y="131007"/>
                    </a:cubicBezTo>
                    <a:cubicBezTo>
                      <a:pt x="2628242" y="125640"/>
                      <a:pt x="2625779" y="120310"/>
                      <a:pt x="2622780" y="115015"/>
                    </a:cubicBezTo>
                    <a:cubicBezTo>
                      <a:pt x="2615739" y="119479"/>
                      <a:pt x="2608519" y="123746"/>
                      <a:pt x="2601121" y="127815"/>
                    </a:cubicBezTo>
                    <a:cubicBezTo>
                      <a:pt x="2593723" y="131886"/>
                      <a:pt x="2586216" y="135650"/>
                      <a:pt x="2578602" y="139111"/>
                    </a:cubicBezTo>
                    <a:cubicBezTo>
                      <a:pt x="2577544" y="137766"/>
                      <a:pt x="2576217" y="136296"/>
                      <a:pt x="2574622" y="134700"/>
                    </a:cubicBezTo>
                    <a:cubicBezTo>
                      <a:pt x="2573027" y="133105"/>
                      <a:pt x="2571485" y="131706"/>
                      <a:pt x="2569996" y="130505"/>
                    </a:cubicBezTo>
                    <a:cubicBezTo>
                      <a:pt x="2577927" y="126907"/>
                      <a:pt x="2585804" y="122986"/>
                      <a:pt x="2593627" y="118744"/>
                    </a:cubicBezTo>
                    <a:cubicBezTo>
                      <a:pt x="2601449" y="114500"/>
                      <a:pt x="2608968" y="110006"/>
                      <a:pt x="2616181" y="105261"/>
                    </a:cubicBezTo>
                    <a:cubicBezTo>
                      <a:pt x="2612476" y="100235"/>
                      <a:pt x="2608125" y="95299"/>
                      <a:pt x="2603129" y="90452"/>
                    </a:cubicBezTo>
                    <a:cubicBezTo>
                      <a:pt x="2598133" y="85605"/>
                      <a:pt x="2592348" y="80884"/>
                      <a:pt x="2585774" y="76288"/>
                    </a:cubicBezTo>
                    <a:close/>
                    <a:moveTo>
                      <a:pt x="361144" y="66266"/>
                    </a:moveTo>
                    <a:lnTo>
                      <a:pt x="531255" y="66266"/>
                    </a:lnTo>
                    <a:lnTo>
                      <a:pt x="531255" y="146838"/>
                    </a:lnTo>
                    <a:lnTo>
                      <a:pt x="408763" y="146838"/>
                    </a:lnTo>
                    <a:cubicBezTo>
                      <a:pt x="406451" y="150598"/>
                      <a:pt x="403905" y="154357"/>
                      <a:pt x="401126" y="158116"/>
                    </a:cubicBezTo>
                    <a:cubicBezTo>
                      <a:pt x="398347" y="161875"/>
                      <a:pt x="395442" y="165491"/>
                      <a:pt x="392413" y="168963"/>
                    </a:cubicBezTo>
                    <a:lnTo>
                      <a:pt x="515190" y="168963"/>
                    </a:lnTo>
                    <a:lnTo>
                      <a:pt x="518059" y="168101"/>
                    </a:lnTo>
                    <a:lnTo>
                      <a:pt x="526665" y="174397"/>
                    </a:lnTo>
                    <a:cubicBezTo>
                      <a:pt x="518704" y="185117"/>
                      <a:pt x="508951" y="194711"/>
                      <a:pt x="497404" y="203179"/>
                    </a:cubicBezTo>
                    <a:cubicBezTo>
                      <a:pt x="485858" y="211649"/>
                      <a:pt x="472949" y="219168"/>
                      <a:pt x="458678" y="225738"/>
                    </a:cubicBezTo>
                    <a:cubicBezTo>
                      <a:pt x="475263" y="231322"/>
                      <a:pt x="493012" y="235865"/>
                      <a:pt x="511927" y="239368"/>
                    </a:cubicBezTo>
                    <a:cubicBezTo>
                      <a:pt x="530842" y="242871"/>
                      <a:pt x="550385" y="245405"/>
                      <a:pt x="570555" y="246972"/>
                    </a:cubicBezTo>
                    <a:cubicBezTo>
                      <a:pt x="568965" y="248771"/>
                      <a:pt x="567484" y="250838"/>
                      <a:pt x="566109" y="253175"/>
                    </a:cubicBezTo>
                    <a:cubicBezTo>
                      <a:pt x="564733" y="255512"/>
                      <a:pt x="563539" y="257651"/>
                      <a:pt x="562523" y="259594"/>
                    </a:cubicBezTo>
                    <a:cubicBezTo>
                      <a:pt x="540751" y="257610"/>
                      <a:pt x="519679" y="254406"/>
                      <a:pt x="499305" y="249984"/>
                    </a:cubicBezTo>
                    <a:cubicBezTo>
                      <a:pt x="478932" y="245560"/>
                      <a:pt x="459939" y="239774"/>
                      <a:pt x="442327" y="232624"/>
                    </a:cubicBezTo>
                    <a:cubicBezTo>
                      <a:pt x="422330" y="240324"/>
                      <a:pt x="401365" y="246517"/>
                      <a:pt x="379431" y="251203"/>
                    </a:cubicBezTo>
                    <a:cubicBezTo>
                      <a:pt x="357499" y="255889"/>
                      <a:pt x="335816" y="259355"/>
                      <a:pt x="314385" y="261601"/>
                    </a:cubicBezTo>
                    <a:cubicBezTo>
                      <a:pt x="313913" y="259522"/>
                      <a:pt x="313137" y="257298"/>
                      <a:pt x="312055" y="254932"/>
                    </a:cubicBezTo>
                    <a:cubicBezTo>
                      <a:pt x="310973" y="252565"/>
                      <a:pt x="309838" y="250485"/>
                      <a:pt x="308648" y="248693"/>
                    </a:cubicBezTo>
                    <a:cubicBezTo>
                      <a:pt x="328329" y="247007"/>
                      <a:pt x="348206" y="244281"/>
                      <a:pt x="368280" y="240516"/>
                    </a:cubicBezTo>
                    <a:cubicBezTo>
                      <a:pt x="388355" y="236749"/>
                      <a:pt x="407586" y="231728"/>
                      <a:pt x="425975" y="225451"/>
                    </a:cubicBezTo>
                    <a:cubicBezTo>
                      <a:pt x="415607" y="220430"/>
                      <a:pt x="406009" y="214834"/>
                      <a:pt x="397182" y="208665"/>
                    </a:cubicBezTo>
                    <a:cubicBezTo>
                      <a:pt x="388355" y="202496"/>
                      <a:pt x="380550" y="195753"/>
                      <a:pt x="373767" y="188435"/>
                    </a:cubicBezTo>
                    <a:cubicBezTo>
                      <a:pt x="367718" y="193899"/>
                      <a:pt x="361527" y="199040"/>
                      <a:pt x="355192" y="203859"/>
                    </a:cubicBezTo>
                    <a:cubicBezTo>
                      <a:pt x="348857" y="208677"/>
                      <a:pt x="342522" y="213101"/>
                      <a:pt x="336187" y="217130"/>
                    </a:cubicBezTo>
                    <a:cubicBezTo>
                      <a:pt x="335094" y="215874"/>
                      <a:pt x="333551" y="214296"/>
                      <a:pt x="331561" y="212395"/>
                    </a:cubicBezTo>
                    <a:cubicBezTo>
                      <a:pt x="329571" y="210494"/>
                      <a:pt x="327671" y="208916"/>
                      <a:pt x="325860" y="207660"/>
                    </a:cubicBezTo>
                    <a:cubicBezTo>
                      <a:pt x="338972" y="200249"/>
                      <a:pt x="351474" y="191335"/>
                      <a:pt x="363368" y="180916"/>
                    </a:cubicBezTo>
                    <a:cubicBezTo>
                      <a:pt x="375260" y="170498"/>
                      <a:pt x="385325" y="159138"/>
                      <a:pt x="393560" y="146838"/>
                    </a:cubicBezTo>
                    <a:lnTo>
                      <a:pt x="361144" y="146838"/>
                    </a:lnTo>
                    <a:close/>
                    <a:moveTo>
                      <a:pt x="3299509" y="54755"/>
                    </a:moveTo>
                    <a:cubicBezTo>
                      <a:pt x="3297059" y="59514"/>
                      <a:pt x="3294429" y="64344"/>
                      <a:pt x="3291621" y="69246"/>
                    </a:cubicBezTo>
                    <a:cubicBezTo>
                      <a:pt x="3288811" y="74148"/>
                      <a:pt x="3285895" y="78979"/>
                      <a:pt x="3282871" y="83737"/>
                    </a:cubicBezTo>
                    <a:lnTo>
                      <a:pt x="3226072" y="166668"/>
                    </a:lnTo>
                    <a:lnTo>
                      <a:pt x="3299222" y="166668"/>
                    </a:lnTo>
                    <a:lnTo>
                      <a:pt x="3299222" y="89477"/>
                    </a:lnTo>
                    <a:cubicBezTo>
                      <a:pt x="3299240" y="84497"/>
                      <a:pt x="3299419" y="78745"/>
                      <a:pt x="3299759" y="72223"/>
                    </a:cubicBezTo>
                    <a:cubicBezTo>
                      <a:pt x="3300099" y="65701"/>
                      <a:pt x="3300492" y="59878"/>
                      <a:pt x="3300940" y="54755"/>
                    </a:cubicBezTo>
                    <a:close/>
                    <a:moveTo>
                      <a:pt x="3052502" y="48462"/>
                    </a:moveTo>
                    <a:cubicBezTo>
                      <a:pt x="3056039" y="71746"/>
                      <a:pt x="3060581" y="93667"/>
                      <a:pt x="3066128" y="114225"/>
                    </a:cubicBezTo>
                    <a:cubicBezTo>
                      <a:pt x="3071674" y="134784"/>
                      <a:pt x="3078510" y="153693"/>
                      <a:pt x="3086638" y="170953"/>
                    </a:cubicBezTo>
                    <a:cubicBezTo>
                      <a:pt x="3095865" y="154159"/>
                      <a:pt x="3103946" y="135537"/>
                      <a:pt x="3110878" y="115086"/>
                    </a:cubicBezTo>
                    <a:cubicBezTo>
                      <a:pt x="3117810" y="94635"/>
                      <a:pt x="3123308" y="72427"/>
                      <a:pt x="3127372" y="48462"/>
                    </a:cubicBezTo>
                    <a:close/>
                    <a:moveTo>
                      <a:pt x="4712654" y="42994"/>
                    </a:moveTo>
                    <a:cubicBezTo>
                      <a:pt x="4691720" y="43280"/>
                      <a:pt x="4675125" y="51529"/>
                      <a:pt x="4662871" y="67740"/>
                    </a:cubicBezTo>
                    <a:cubicBezTo>
                      <a:pt x="4650616" y="83951"/>
                      <a:pt x="4644351" y="106402"/>
                      <a:pt x="4644077" y="135094"/>
                    </a:cubicBezTo>
                    <a:cubicBezTo>
                      <a:pt x="4644351" y="163846"/>
                      <a:pt x="4650616" y="186537"/>
                      <a:pt x="4662871" y="203166"/>
                    </a:cubicBezTo>
                    <a:cubicBezTo>
                      <a:pt x="4675125" y="219795"/>
                      <a:pt x="4691720" y="228284"/>
                      <a:pt x="4712654" y="228630"/>
                    </a:cubicBezTo>
                    <a:cubicBezTo>
                      <a:pt x="4733739" y="228284"/>
                      <a:pt x="4750465" y="219795"/>
                      <a:pt x="4762833" y="203166"/>
                    </a:cubicBezTo>
                    <a:cubicBezTo>
                      <a:pt x="4775201" y="186537"/>
                      <a:pt x="4781525" y="163846"/>
                      <a:pt x="4781807" y="135094"/>
                    </a:cubicBezTo>
                    <a:cubicBezTo>
                      <a:pt x="4781525" y="106402"/>
                      <a:pt x="4775201" y="83951"/>
                      <a:pt x="4762833" y="67740"/>
                    </a:cubicBezTo>
                    <a:cubicBezTo>
                      <a:pt x="4750465" y="51529"/>
                      <a:pt x="4733739" y="43280"/>
                      <a:pt x="4712654" y="42994"/>
                    </a:cubicBezTo>
                    <a:close/>
                    <a:moveTo>
                      <a:pt x="3584560" y="41272"/>
                    </a:moveTo>
                    <a:cubicBezTo>
                      <a:pt x="3572991" y="41583"/>
                      <a:pt x="3563557" y="46629"/>
                      <a:pt x="3556256" y="56410"/>
                    </a:cubicBezTo>
                    <a:cubicBezTo>
                      <a:pt x="3548957" y="66190"/>
                      <a:pt x="3545190" y="78841"/>
                      <a:pt x="3544957" y="94360"/>
                    </a:cubicBezTo>
                    <a:cubicBezTo>
                      <a:pt x="3544891" y="109719"/>
                      <a:pt x="3548251" y="122190"/>
                      <a:pt x="3555037" y="131773"/>
                    </a:cubicBezTo>
                    <a:cubicBezTo>
                      <a:pt x="3561822" y="141356"/>
                      <a:pt x="3572429" y="146294"/>
                      <a:pt x="3586855" y="146588"/>
                    </a:cubicBezTo>
                    <a:cubicBezTo>
                      <a:pt x="3594682" y="146671"/>
                      <a:pt x="3602777" y="144280"/>
                      <a:pt x="3611141" y="139413"/>
                    </a:cubicBezTo>
                    <a:cubicBezTo>
                      <a:pt x="3619506" y="134547"/>
                      <a:pt x="3627672" y="126703"/>
                      <a:pt x="3635642" y="115882"/>
                    </a:cubicBezTo>
                    <a:cubicBezTo>
                      <a:pt x="3634805" y="92812"/>
                      <a:pt x="3630165" y="74674"/>
                      <a:pt x="3621723" y="61468"/>
                    </a:cubicBezTo>
                    <a:cubicBezTo>
                      <a:pt x="3613282" y="48262"/>
                      <a:pt x="3600893" y="41529"/>
                      <a:pt x="3584560" y="41272"/>
                    </a:cubicBezTo>
                    <a:close/>
                    <a:moveTo>
                      <a:pt x="2003440" y="37543"/>
                    </a:moveTo>
                    <a:cubicBezTo>
                      <a:pt x="1998569" y="43729"/>
                      <a:pt x="1993394" y="49878"/>
                      <a:pt x="1987914" y="55992"/>
                    </a:cubicBezTo>
                    <a:cubicBezTo>
                      <a:pt x="1982433" y="62106"/>
                      <a:pt x="1976612" y="68112"/>
                      <a:pt x="1970451" y="74011"/>
                    </a:cubicBezTo>
                    <a:lnTo>
                      <a:pt x="2056224" y="74011"/>
                    </a:lnTo>
                    <a:cubicBezTo>
                      <a:pt x="2061171" y="68866"/>
                      <a:pt x="2066048" y="63075"/>
                      <a:pt x="2070853" y="56639"/>
                    </a:cubicBezTo>
                    <a:cubicBezTo>
                      <a:pt x="2075658" y="50201"/>
                      <a:pt x="2079961" y="43836"/>
                      <a:pt x="2083762" y="37543"/>
                    </a:cubicBezTo>
                    <a:close/>
                    <a:moveTo>
                      <a:pt x="3133397" y="34406"/>
                    </a:moveTo>
                    <a:lnTo>
                      <a:pt x="3142004" y="36987"/>
                    </a:lnTo>
                    <a:cubicBezTo>
                      <a:pt x="3137658" y="67246"/>
                      <a:pt x="3131431" y="94724"/>
                      <a:pt x="3123321" y="119425"/>
                    </a:cubicBezTo>
                    <a:cubicBezTo>
                      <a:pt x="3115211" y="144125"/>
                      <a:pt x="3105470" y="166082"/>
                      <a:pt x="3094097" y="185296"/>
                    </a:cubicBezTo>
                    <a:cubicBezTo>
                      <a:pt x="3101675" y="198826"/>
                      <a:pt x="3110400" y="210922"/>
                      <a:pt x="3120273" y="221584"/>
                    </a:cubicBezTo>
                    <a:cubicBezTo>
                      <a:pt x="3130146" y="232246"/>
                      <a:pt x="3141310" y="241187"/>
                      <a:pt x="3153764" y="248406"/>
                    </a:cubicBezTo>
                    <a:cubicBezTo>
                      <a:pt x="3151984" y="249745"/>
                      <a:pt x="3150167" y="251370"/>
                      <a:pt x="3148314" y="253283"/>
                    </a:cubicBezTo>
                    <a:cubicBezTo>
                      <a:pt x="3146461" y="255195"/>
                      <a:pt x="3144931" y="257107"/>
                      <a:pt x="3143724" y="259020"/>
                    </a:cubicBezTo>
                    <a:cubicBezTo>
                      <a:pt x="3131855" y="251705"/>
                      <a:pt x="3121170" y="242955"/>
                      <a:pt x="3111667" y="232772"/>
                    </a:cubicBezTo>
                    <a:cubicBezTo>
                      <a:pt x="3102164" y="222589"/>
                      <a:pt x="3093630" y="210970"/>
                      <a:pt x="3086064" y="197918"/>
                    </a:cubicBezTo>
                    <a:cubicBezTo>
                      <a:pt x="3077148" y="211407"/>
                      <a:pt x="3067657" y="223443"/>
                      <a:pt x="3057593" y="234027"/>
                    </a:cubicBezTo>
                    <a:cubicBezTo>
                      <a:pt x="3047529" y="244611"/>
                      <a:pt x="3037035" y="253707"/>
                      <a:pt x="3026110" y="261315"/>
                    </a:cubicBezTo>
                    <a:cubicBezTo>
                      <a:pt x="3024921" y="259510"/>
                      <a:pt x="3023498" y="257598"/>
                      <a:pt x="3021843" y="255578"/>
                    </a:cubicBezTo>
                    <a:cubicBezTo>
                      <a:pt x="3020187" y="253557"/>
                      <a:pt x="3018550" y="251932"/>
                      <a:pt x="3016931" y="250701"/>
                    </a:cubicBezTo>
                    <a:cubicBezTo>
                      <a:pt x="3028160" y="243351"/>
                      <a:pt x="3038977" y="234099"/>
                      <a:pt x="3049382" y="222947"/>
                    </a:cubicBezTo>
                    <a:cubicBezTo>
                      <a:pt x="3059786" y="211795"/>
                      <a:pt x="3069528" y="198958"/>
                      <a:pt x="3078605" y="184435"/>
                    </a:cubicBezTo>
                    <a:cubicBezTo>
                      <a:pt x="3069337" y="165735"/>
                      <a:pt x="3061555" y="144974"/>
                      <a:pt x="3055263" y="122150"/>
                    </a:cubicBezTo>
                    <a:cubicBezTo>
                      <a:pt x="3048969" y="99327"/>
                      <a:pt x="3043842" y="74763"/>
                      <a:pt x="3039880" y="48462"/>
                    </a:cubicBezTo>
                    <a:lnTo>
                      <a:pt x="3022955" y="48462"/>
                    </a:lnTo>
                    <a:lnTo>
                      <a:pt x="3022955" y="35266"/>
                    </a:lnTo>
                    <a:lnTo>
                      <a:pt x="3131102" y="35266"/>
                    </a:lnTo>
                    <a:close/>
                    <a:moveTo>
                      <a:pt x="2418532" y="33240"/>
                    </a:moveTo>
                    <a:lnTo>
                      <a:pt x="2418532" y="58233"/>
                    </a:lnTo>
                    <a:lnTo>
                      <a:pt x="2468733" y="58233"/>
                    </a:lnTo>
                    <a:lnTo>
                      <a:pt x="2468733" y="33240"/>
                    </a:lnTo>
                    <a:close/>
                    <a:moveTo>
                      <a:pt x="2351119" y="33240"/>
                    </a:moveTo>
                    <a:lnTo>
                      <a:pt x="2351119" y="56797"/>
                    </a:lnTo>
                    <a:lnTo>
                      <a:pt x="2351119" y="58233"/>
                    </a:lnTo>
                    <a:lnTo>
                      <a:pt x="2405336" y="58233"/>
                    </a:lnTo>
                    <a:lnTo>
                      <a:pt x="2405336" y="33240"/>
                    </a:lnTo>
                    <a:close/>
                    <a:moveTo>
                      <a:pt x="3299222" y="31268"/>
                    </a:moveTo>
                    <a:lnTo>
                      <a:pt x="3315537" y="31268"/>
                    </a:lnTo>
                    <a:lnTo>
                      <a:pt x="3315537" y="166668"/>
                    </a:lnTo>
                    <a:lnTo>
                      <a:pt x="3345085" y="166668"/>
                    </a:lnTo>
                    <a:lnTo>
                      <a:pt x="3345085" y="180688"/>
                    </a:lnTo>
                    <a:lnTo>
                      <a:pt x="3315537" y="180688"/>
                    </a:lnTo>
                    <a:lnTo>
                      <a:pt x="3315537" y="240356"/>
                    </a:lnTo>
                    <a:lnTo>
                      <a:pt x="3299222" y="240356"/>
                    </a:lnTo>
                    <a:lnTo>
                      <a:pt x="3299222" y="180688"/>
                    </a:lnTo>
                    <a:lnTo>
                      <a:pt x="3206852" y="180688"/>
                    </a:lnTo>
                    <a:lnTo>
                      <a:pt x="3206852" y="170101"/>
                    </a:lnTo>
                    <a:close/>
                    <a:moveTo>
                      <a:pt x="2928003" y="28956"/>
                    </a:moveTo>
                    <a:lnTo>
                      <a:pt x="2928003" y="75427"/>
                    </a:lnTo>
                    <a:lnTo>
                      <a:pt x="2985949" y="75427"/>
                    </a:lnTo>
                    <a:lnTo>
                      <a:pt x="2985949" y="28956"/>
                    </a:lnTo>
                    <a:close/>
                    <a:moveTo>
                      <a:pt x="13735" y="28077"/>
                    </a:moveTo>
                    <a:lnTo>
                      <a:pt x="13735" y="232360"/>
                    </a:lnTo>
                    <a:lnTo>
                      <a:pt x="221460" y="232360"/>
                    </a:lnTo>
                    <a:lnTo>
                      <a:pt x="221460" y="28077"/>
                    </a:lnTo>
                    <a:close/>
                    <a:moveTo>
                      <a:pt x="4712654" y="27539"/>
                    </a:moveTo>
                    <a:cubicBezTo>
                      <a:pt x="4738621" y="27878"/>
                      <a:pt x="4759489" y="37519"/>
                      <a:pt x="4775259" y="56462"/>
                    </a:cubicBezTo>
                    <a:cubicBezTo>
                      <a:pt x="4791029" y="75405"/>
                      <a:pt x="4799129" y="101616"/>
                      <a:pt x="4799557" y="135094"/>
                    </a:cubicBezTo>
                    <a:cubicBezTo>
                      <a:pt x="4799129" y="168757"/>
                      <a:pt x="4791029" y="195243"/>
                      <a:pt x="4775259" y="214552"/>
                    </a:cubicBezTo>
                    <a:cubicBezTo>
                      <a:pt x="4759489" y="233860"/>
                      <a:pt x="4738621" y="243704"/>
                      <a:pt x="4712654" y="244086"/>
                    </a:cubicBezTo>
                    <a:cubicBezTo>
                      <a:pt x="4686952" y="243704"/>
                      <a:pt x="4666203" y="233860"/>
                      <a:pt x="4650409" y="214552"/>
                    </a:cubicBezTo>
                    <a:cubicBezTo>
                      <a:pt x="4634615" y="195243"/>
                      <a:pt x="4626493" y="168757"/>
                      <a:pt x="4626039" y="135094"/>
                    </a:cubicBezTo>
                    <a:cubicBezTo>
                      <a:pt x="4626493" y="101616"/>
                      <a:pt x="4634615" y="75405"/>
                      <a:pt x="4650409" y="56462"/>
                    </a:cubicBezTo>
                    <a:cubicBezTo>
                      <a:pt x="4666203" y="37519"/>
                      <a:pt x="4686952" y="27878"/>
                      <a:pt x="4712654" y="27539"/>
                    </a:cubicBezTo>
                    <a:close/>
                    <a:moveTo>
                      <a:pt x="3822807" y="27539"/>
                    </a:moveTo>
                    <a:cubicBezTo>
                      <a:pt x="3836934" y="27837"/>
                      <a:pt x="3848709" y="30532"/>
                      <a:pt x="3858132" y="35627"/>
                    </a:cubicBezTo>
                    <a:cubicBezTo>
                      <a:pt x="3867555" y="40722"/>
                      <a:pt x="3875089" y="46430"/>
                      <a:pt x="3880736" y="52751"/>
                    </a:cubicBezTo>
                    <a:lnTo>
                      <a:pt x="3870718" y="63943"/>
                    </a:lnTo>
                    <a:cubicBezTo>
                      <a:pt x="3865510" y="58048"/>
                      <a:pt x="3859081" y="53122"/>
                      <a:pt x="3851430" y="49164"/>
                    </a:cubicBezTo>
                    <a:cubicBezTo>
                      <a:pt x="3843779" y="45206"/>
                      <a:pt x="3834334" y="43149"/>
                      <a:pt x="3823095" y="42994"/>
                    </a:cubicBezTo>
                    <a:cubicBezTo>
                      <a:pt x="3799613" y="43299"/>
                      <a:pt x="3781223" y="51585"/>
                      <a:pt x="3767929" y="67853"/>
                    </a:cubicBezTo>
                    <a:cubicBezTo>
                      <a:pt x="3754633" y="84120"/>
                      <a:pt x="3747865" y="106541"/>
                      <a:pt x="3747626" y="135112"/>
                    </a:cubicBezTo>
                    <a:cubicBezTo>
                      <a:pt x="3747781" y="163976"/>
                      <a:pt x="3754286" y="186697"/>
                      <a:pt x="3767139" y="203272"/>
                    </a:cubicBezTo>
                    <a:cubicBezTo>
                      <a:pt x="3779992" y="219848"/>
                      <a:pt x="3798261" y="228301"/>
                      <a:pt x="3821946" y="228630"/>
                    </a:cubicBezTo>
                    <a:cubicBezTo>
                      <a:pt x="3830992" y="228601"/>
                      <a:pt x="3839445" y="227297"/>
                      <a:pt x="3847307" y="224720"/>
                    </a:cubicBezTo>
                    <a:cubicBezTo>
                      <a:pt x="3855167" y="222143"/>
                      <a:pt x="3861540" y="218472"/>
                      <a:pt x="3866424" y="213707"/>
                    </a:cubicBezTo>
                    <a:lnTo>
                      <a:pt x="3866424" y="150854"/>
                    </a:lnTo>
                    <a:lnTo>
                      <a:pt x="3817929" y="150854"/>
                    </a:lnTo>
                    <a:lnTo>
                      <a:pt x="3817929" y="136260"/>
                    </a:lnTo>
                    <a:lnTo>
                      <a:pt x="3883026" y="136260"/>
                    </a:lnTo>
                    <a:lnTo>
                      <a:pt x="3883026" y="220307"/>
                    </a:lnTo>
                    <a:cubicBezTo>
                      <a:pt x="3876388" y="227444"/>
                      <a:pt x="3867755" y="233163"/>
                      <a:pt x="3857126" y="237464"/>
                    </a:cubicBezTo>
                    <a:cubicBezTo>
                      <a:pt x="3846497" y="241766"/>
                      <a:pt x="3834196" y="243973"/>
                      <a:pt x="3820225" y="244086"/>
                    </a:cubicBezTo>
                    <a:cubicBezTo>
                      <a:pt x="3792847" y="243745"/>
                      <a:pt x="3770998" y="234032"/>
                      <a:pt x="3754677" y="214946"/>
                    </a:cubicBezTo>
                    <a:cubicBezTo>
                      <a:pt x="3738357" y="195860"/>
                      <a:pt x="3729995" y="169440"/>
                      <a:pt x="3729590" y="135686"/>
                    </a:cubicBezTo>
                    <a:cubicBezTo>
                      <a:pt x="3730030" y="101927"/>
                      <a:pt x="3738680" y="75544"/>
                      <a:pt x="3755538" y="56538"/>
                    </a:cubicBezTo>
                    <a:cubicBezTo>
                      <a:pt x="3772396" y="37532"/>
                      <a:pt x="3794819" y="27866"/>
                      <a:pt x="3822807" y="27539"/>
                    </a:cubicBezTo>
                    <a:close/>
                    <a:moveTo>
                      <a:pt x="3584847" y="27539"/>
                    </a:moveTo>
                    <a:cubicBezTo>
                      <a:pt x="3605358" y="27632"/>
                      <a:pt x="3621649" y="35900"/>
                      <a:pt x="3633719" y="52340"/>
                    </a:cubicBezTo>
                    <a:cubicBezTo>
                      <a:pt x="3645790" y="68781"/>
                      <a:pt x="3651965" y="92832"/>
                      <a:pt x="3652245" y="124491"/>
                    </a:cubicBezTo>
                    <a:cubicBezTo>
                      <a:pt x="3652044" y="153692"/>
                      <a:pt x="3648526" y="177074"/>
                      <a:pt x="3641690" y="194637"/>
                    </a:cubicBezTo>
                    <a:cubicBezTo>
                      <a:pt x="3634854" y="212200"/>
                      <a:pt x="3625897" y="224871"/>
                      <a:pt x="3614820" y="232650"/>
                    </a:cubicBezTo>
                    <a:cubicBezTo>
                      <a:pt x="3603742" y="240427"/>
                      <a:pt x="3591743" y="244240"/>
                      <a:pt x="3578821" y="244086"/>
                    </a:cubicBezTo>
                    <a:cubicBezTo>
                      <a:pt x="3568679" y="243984"/>
                      <a:pt x="3559833" y="242112"/>
                      <a:pt x="3552280" y="238467"/>
                    </a:cubicBezTo>
                    <a:cubicBezTo>
                      <a:pt x="3544727" y="234823"/>
                      <a:pt x="3538183" y="230013"/>
                      <a:pt x="3532649" y="224037"/>
                    </a:cubicBezTo>
                    <a:lnTo>
                      <a:pt x="3542667" y="213131"/>
                    </a:lnTo>
                    <a:cubicBezTo>
                      <a:pt x="3547429" y="218596"/>
                      <a:pt x="3552892" y="222734"/>
                      <a:pt x="3559055" y="225544"/>
                    </a:cubicBezTo>
                    <a:cubicBezTo>
                      <a:pt x="3565219" y="228355"/>
                      <a:pt x="3571903" y="229766"/>
                      <a:pt x="3579107" y="229778"/>
                    </a:cubicBezTo>
                    <a:cubicBezTo>
                      <a:pt x="3594047" y="230231"/>
                      <a:pt x="3606926" y="223010"/>
                      <a:pt x="3617742" y="208114"/>
                    </a:cubicBezTo>
                    <a:cubicBezTo>
                      <a:pt x="3628557" y="193218"/>
                      <a:pt x="3634620" y="167926"/>
                      <a:pt x="3635929" y="132239"/>
                    </a:cubicBezTo>
                    <a:cubicBezTo>
                      <a:pt x="3628993" y="140676"/>
                      <a:pt x="3621197" y="147388"/>
                      <a:pt x="3612540" y="152376"/>
                    </a:cubicBezTo>
                    <a:cubicBezTo>
                      <a:pt x="3603883" y="157363"/>
                      <a:pt x="3594652" y="159915"/>
                      <a:pt x="3584847" y="160034"/>
                    </a:cubicBezTo>
                    <a:cubicBezTo>
                      <a:pt x="3567176" y="159952"/>
                      <a:pt x="3553384" y="154315"/>
                      <a:pt x="3543472" y="143123"/>
                    </a:cubicBezTo>
                    <a:cubicBezTo>
                      <a:pt x="3533559" y="131932"/>
                      <a:pt x="3528521" y="115677"/>
                      <a:pt x="3528355" y="94360"/>
                    </a:cubicBezTo>
                    <a:cubicBezTo>
                      <a:pt x="3528807" y="74377"/>
                      <a:pt x="3534420" y="58325"/>
                      <a:pt x="3545194" y="46207"/>
                    </a:cubicBezTo>
                    <a:cubicBezTo>
                      <a:pt x="3555967" y="34089"/>
                      <a:pt x="3569184" y="27866"/>
                      <a:pt x="3584847" y="27539"/>
                    </a:cubicBezTo>
                    <a:close/>
                    <a:moveTo>
                      <a:pt x="5139149" y="24671"/>
                    </a:moveTo>
                    <a:cubicBezTo>
                      <a:pt x="5142993" y="24706"/>
                      <a:pt x="5146263" y="25923"/>
                      <a:pt x="5148962" y="28323"/>
                    </a:cubicBezTo>
                    <a:cubicBezTo>
                      <a:pt x="5151661" y="30722"/>
                      <a:pt x="5153069" y="34089"/>
                      <a:pt x="5153188" y="38421"/>
                    </a:cubicBezTo>
                    <a:cubicBezTo>
                      <a:pt x="5153069" y="42355"/>
                      <a:pt x="5151661" y="45518"/>
                      <a:pt x="5148962" y="47911"/>
                    </a:cubicBezTo>
                    <a:cubicBezTo>
                      <a:pt x="5146263" y="50305"/>
                      <a:pt x="5142993" y="51534"/>
                      <a:pt x="5139149" y="51600"/>
                    </a:cubicBezTo>
                    <a:cubicBezTo>
                      <a:pt x="5135181" y="51534"/>
                      <a:pt x="5131873" y="50305"/>
                      <a:pt x="5129229" y="47911"/>
                    </a:cubicBezTo>
                    <a:cubicBezTo>
                      <a:pt x="5126586" y="45518"/>
                      <a:pt x="5125212" y="42355"/>
                      <a:pt x="5125111" y="38421"/>
                    </a:cubicBezTo>
                    <a:cubicBezTo>
                      <a:pt x="5125212" y="34089"/>
                      <a:pt x="5126586" y="30722"/>
                      <a:pt x="5129229" y="28323"/>
                    </a:cubicBezTo>
                    <a:cubicBezTo>
                      <a:pt x="5131873" y="25923"/>
                      <a:pt x="5135181" y="24706"/>
                      <a:pt x="5139149" y="24671"/>
                    </a:cubicBezTo>
                    <a:close/>
                    <a:moveTo>
                      <a:pt x="6048508" y="24653"/>
                    </a:moveTo>
                    <a:cubicBezTo>
                      <a:pt x="6057228" y="29828"/>
                      <a:pt x="6065750" y="35612"/>
                      <a:pt x="6074075" y="42008"/>
                    </a:cubicBezTo>
                    <a:cubicBezTo>
                      <a:pt x="6082400" y="48402"/>
                      <a:pt x="6088987" y="54474"/>
                      <a:pt x="6093833" y="60224"/>
                    </a:cubicBezTo>
                    <a:lnTo>
                      <a:pt x="6086661" y="70837"/>
                    </a:lnTo>
                    <a:cubicBezTo>
                      <a:pt x="6081791" y="65178"/>
                      <a:pt x="6075109" y="58998"/>
                      <a:pt x="6066616" y="52299"/>
                    </a:cubicBezTo>
                    <a:cubicBezTo>
                      <a:pt x="6058124" y="45599"/>
                      <a:pt x="6049507" y="39635"/>
                      <a:pt x="6040763" y="34406"/>
                    </a:cubicBezTo>
                    <a:close/>
                    <a:moveTo>
                      <a:pt x="5920567" y="20350"/>
                    </a:moveTo>
                    <a:cubicBezTo>
                      <a:pt x="5924941" y="30276"/>
                      <a:pt x="5928743" y="40830"/>
                      <a:pt x="5931970" y="52012"/>
                    </a:cubicBezTo>
                    <a:cubicBezTo>
                      <a:pt x="5935197" y="63194"/>
                      <a:pt x="5937420" y="73102"/>
                      <a:pt x="5938639" y="81738"/>
                    </a:cubicBezTo>
                    <a:lnTo>
                      <a:pt x="5926878" y="84894"/>
                    </a:lnTo>
                    <a:cubicBezTo>
                      <a:pt x="5925785" y="76251"/>
                      <a:pt x="5923669" y="66284"/>
                      <a:pt x="5920531" y="54988"/>
                    </a:cubicBezTo>
                    <a:cubicBezTo>
                      <a:pt x="5917393" y="43693"/>
                      <a:pt x="5913771" y="33007"/>
                      <a:pt x="5909667" y="22931"/>
                    </a:cubicBezTo>
                    <a:close/>
                    <a:moveTo>
                      <a:pt x="6000889" y="19489"/>
                    </a:moveTo>
                    <a:lnTo>
                      <a:pt x="6013797" y="23218"/>
                    </a:lnTo>
                    <a:cubicBezTo>
                      <a:pt x="6010140" y="33915"/>
                      <a:pt x="6006196" y="45079"/>
                      <a:pt x="6001965" y="56709"/>
                    </a:cubicBezTo>
                    <a:cubicBezTo>
                      <a:pt x="5997734" y="68339"/>
                      <a:pt x="5993645" y="78212"/>
                      <a:pt x="5989701" y="86328"/>
                    </a:cubicBezTo>
                    <a:lnTo>
                      <a:pt x="5980234" y="82886"/>
                    </a:lnTo>
                    <a:cubicBezTo>
                      <a:pt x="5983820" y="74256"/>
                      <a:pt x="5987549" y="63977"/>
                      <a:pt x="5991423" y="52048"/>
                    </a:cubicBezTo>
                    <a:cubicBezTo>
                      <a:pt x="5995295" y="40119"/>
                      <a:pt x="5998451" y="29266"/>
                      <a:pt x="6000889" y="19489"/>
                    </a:cubicBezTo>
                    <a:close/>
                    <a:moveTo>
                      <a:pt x="2893292" y="16047"/>
                    </a:moveTo>
                    <a:lnTo>
                      <a:pt x="3022381" y="16047"/>
                    </a:lnTo>
                    <a:lnTo>
                      <a:pt x="3022381" y="28956"/>
                    </a:lnTo>
                    <a:lnTo>
                      <a:pt x="2999432" y="28956"/>
                    </a:lnTo>
                    <a:lnTo>
                      <a:pt x="2999432" y="188165"/>
                    </a:lnTo>
                    <a:lnTo>
                      <a:pt x="3024675" y="183575"/>
                    </a:lnTo>
                    <a:lnTo>
                      <a:pt x="3025537" y="195910"/>
                    </a:lnTo>
                    <a:lnTo>
                      <a:pt x="2999432" y="200787"/>
                    </a:lnTo>
                    <a:lnTo>
                      <a:pt x="2999432" y="261028"/>
                    </a:lnTo>
                    <a:lnTo>
                      <a:pt x="2985949" y="261028"/>
                    </a:lnTo>
                    <a:lnTo>
                      <a:pt x="2985949" y="203368"/>
                    </a:lnTo>
                    <a:cubicBezTo>
                      <a:pt x="2969048" y="206524"/>
                      <a:pt x="2952792" y="209464"/>
                      <a:pt x="2937182" y="212190"/>
                    </a:cubicBezTo>
                    <a:cubicBezTo>
                      <a:pt x="2921572" y="214914"/>
                      <a:pt x="2907325" y="217425"/>
                      <a:pt x="2894439" y="219720"/>
                    </a:cubicBezTo>
                    <a:lnTo>
                      <a:pt x="2891284" y="206237"/>
                    </a:lnTo>
                    <a:lnTo>
                      <a:pt x="2914520" y="202508"/>
                    </a:lnTo>
                    <a:lnTo>
                      <a:pt x="2914520" y="28956"/>
                    </a:lnTo>
                    <a:lnTo>
                      <a:pt x="2893292" y="28956"/>
                    </a:lnTo>
                    <a:close/>
                    <a:moveTo>
                      <a:pt x="4085430" y="14343"/>
                    </a:moveTo>
                    <a:lnTo>
                      <a:pt x="4210212" y="14343"/>
                    </a:lnTo>
                    <a:cubicBezTo>
                      <a:pt x="4210217" y="14486"/>
                      <a:pt x="4210207" y="15345"/>
                      <a:pt x="4210177" y="16917"/>
                    </a:cubicBezTo>
                    <a:cubicBezTo>
                      <a:pt x="4210146" y="18491"/>
                      <a:pt x="4210063" y="19921"/>
                      <a:pt x="4209926" y="21208"/>
                    </a:cubicBezTo>
                    <a:cubicBezTo>
                      <a:pt x="4208557" y="47602"/>
                      <a:pt x="4206991" y="66825"/>
                      <a:pt x="4205227" y="78876"/>
                    </a:cubicBezTo>
                    <a:cubicBezTo>
                      <a:pt x="4203465" y="90928"/>
                      <a:pt x="4201111" y="98384"/>
                      <a:pt x="4198163" y="101245"/>
                    </a:cubicBezTo>
                    <a:cubicBezTo>
                      <a:pt x="4196221" y="103234"/>
                      <a:pt x="4194081" y="104688"/>
                      <a:pt x="4191745" y="105606"/>
                    </a:cubicBezTo>
                    <a:cubicBezTo>
                      <a:pt x="4189407" y="106524"/>
                      <a:pt x="4186478" y="106976"/>
                      <a:pt x="4182957" y="106964"/>
                    </a:cubicBezTo>
                    <a:cubicBezTo>
                      <a:pt x="4179819" y="107246"/>
                      <a:pt x="4175480" y="107329"/>
                      <a:pt x="4169938" y="107216"/>
                    </a:cubicBezTo>
                    <a:cubicBezTo>
                      <a:pt x="4164397" y="107102"/>
                      <a:pt x="4158407" y="106828"/>
                      <a:pt x="4151969" y="106392"/>
                    </a:cubicBezTo>
                    <a:cubicBezTo>
                      <a:pt x="4151814" y="104486"/>
                      <a:pt x="4151408" y="102436"/>
                      <a:pt x="4150750" y="100243"/>
                    </a:cubicBezTo>
                    <a:cubicBezTo>
                      <a:pt x="4150093" y="98050"/>
                      <a:pt x="4149255" y="95999"/>
                      <a:pt x="4148240" y="94090"/>
                    </a:cubicBezTo>
                    <a:cubicBezTo>
                      <a:pt x="4154995" y="94778"/>
                      <a:pt x="4161067" y="95197"/>
                      <a:pt x="4166460" y="95347"/>
                    </a:cubicBezTo>
                    <a:cubicBezTo>
                      <a:pt x="4171851" y="95495"/>
                      <a:pt x="4175628" y="95555"/>
                      <a:pt x="4177793" y="95525"/>
                    </a:cubicBezTo>
                    <a:cubicBezTo>
                      <a:pt x="4180076" y="95561"/>
                      <a:pt x="4181964" y="95418"/>
                      <a:pt x="4183459" y="95095"/>
                    </a:cubicBezTo>
                    <a:cubicBezTo>
                      <a:pt x="4184953" y="94771"/>
                      <a:pt x="4186125" y="94054"/>
                      <a:pt x="4186974" y="92942"/>
                    </a:cubicBezTo>
                    <a:cubicBezTo>
                      <a:pt x="4189107" y="90980"/>
                      <a:pt x="4190937" y="84999"/>
                      <a:pt x="4192462" y="75001"/>
                    </a:cubicBezTo>
                    <a:cubicBezTo>
                      <a:pt x="4193985" y="65002"/>
                      <a:pt x="4195313" y="48978"/>
                      <a:pt x="4196443" y="26929"/>
                    </a:cubicBezTo>
                    <a:lnTo>
                      <a:pt x="4144223" y="26929"/>
                    </a:lnTo>
                    <a:cubicBezTo>
                      <a:pt x="4141945" y="50126"/>
                      <a:pt x="4136100" y="69231"/>
                      <a:pt x="4126688" y="84247"/>
                    </a:cubicBezTo>
                    <a:cubicBezTo>
                      <a:pt x="4117277" y="99262"/>
                      <a:pt x="4104195" y="111337"/>
                      <a:pt x="4087441" y="120473"/>
                    </a:cubicBezTo>
                    <a:cubicBezTo>
                      <a:pt x="4086298" y="119209"/>
                      <a:pt x="4084636" y="117641"/>
                      <a:pt x="4082452" y="115767"/>
                    </a:cubicBezTo>
                    <a:cubicBezTo>
                      <a:pt x="4080270" y="113892"/>
                      <a:pt x="4078392" y="112396"/>
                      <a:pt x="4076820" y="111276"/>
                    </a:cubicBezTo>
                    <a:cubicBezTo>
                      <a:pt x="4093211" y="103525"/>
                      <a:pt x="4105733" y="92807"/>
                      <a:pt x="4114385" y="79122"/>
                    </a:cubicBezTo>
                    <a:cubicBezTo>
                      <a:pt x="4123039" y="65438"/>
                      <a:pt x="4128394" y="48040"/>
                      <a:pt x="4130451" y="26929"/>
                    </a:cubicBezTo>
                    <a:lnTo>
                      <a:pt x="4085430" y="26929"/>
                    </a:lnTo>
                    <a:close/>
                    <a:moveTo>
                      <a:pt x="0" y="14343"/>
                    </a:moveTo>
                    <a:lnTo>
                      <a:pt x="235480" y="14343"/>
                    </a:lnTo>
                    <a:lnTo>
                      <a:pt x="235480" y="261010"/>
                    </a:lnTo>
                    <a:lnTo>
                      <a:pt x="221460" y="261010"/>
                    </a:lnTo>
                    <a:lnTo>
                      <a:pt x="221460" y="245520"/>
                    </a:lnTo>
                    <a:lnTo>
                      <a:pt x="13735" y="245520"/>
                    </a:lnTo>
                    <a:lnTo>
                      <a:pt x="13735" y="261010"/>
                    </a:lnTo>
                    <a:lnTo>
                      <a:pt x="0" y="261010"/>
                    </a:lnTo>
                    <a:close/>
                    <a:moveTo>
                      <a:pt x="5602435" y="13751"/>
                    </a:moveTo>
                    <a:cubicBezTo>
                      <a:pt x="5613425" y="17499"/>
                      <a:pt x="5624577" y="22052"/>
                      <a:pt x="5635890" y="27413"/>
                    </a:cubicBezTo>
                    <a:cubicBezTo>
                      <a:pt x="5647203" y="32774"/>
                      <a:pt x="5656419" y="37974"/>
                      <a:pt x="5663537" y="43012"/>
                    </a:cubicBezTo>
                    <a:lnTo>
                      <a:pt x="5656078" y="54486"/>
                    </a:lnTo>
                    <a:cubicBezTo>
                      <a:pt x="5649104" y="49161"/>
                      <a:pt x="5639959" y="43675"/>
                      <a:pt x="5628647" y="38027"/>
                    </a:cubicBezTo>
                    <a:cubicBezTo>
                      <a:pt x="5617334" y="32380"/>
                      <a:pt x="5606110" y="27539"/>
                      <a:pt x="5594976" y="23504"/>
                    </a:cubicBezTo>
                    <a:close/>
                    <a:moveTo>
                      <a:pt x="5046904" y="8606"/>
                    </a:moveTo>
                    <a:cubicBezTo>
                      <a:pt x="5050801" y="8624"/>
                      <a:pt x="5054699" y="9089"/>
                      <a:pt x="5058594" y="10001"/>
                    </a:cubicBezTo>
                    <a:cubicBezTo>
                      <a:pt x="5062491" y="10913"/>
                      <a:pt x="5066244" y="12164"/>
                      <a:pt x="5069854" y="13756"/>
                    </a:cubicBezTo>
                    <a:lnTo>
                      <a:pt x="5065839" y="26932"/>
                    </a:lnTo>
                    <a:cubicBezTo>
                      <a:pt x="5059527" y="24062"/>
                      <a:pt x="5053503" y="22626"/>
                      <a:pt x="5047765" y="22626"/>
                    </a:cubicBezTo>
                    <a:cubicBezTo>
                      <a:pt x="5039632" y="22680"/>
                      <a:pt x="5033668" y="25586"/>
                      <a:pt x="5029873" y="31344"/>
                    </a:cubicBezTo>
                    <a:cubicBezTo>
                      <a:pt x="5026077" y="37103"/>
                      <a:pt x="5024201" y="45391"/>
                      <a:pt x="5024243" y="56208"/>
                    </a:cubicBezTo>
                    <a:lnTo>
                      <a:pt x="5024243" y="87494"/>
                    </a:lnTo>
                    <a:lnTo>
                      <a:pt x="5058953" y="87494"/>
                    </a:lnTo>
                    <a:lnTo>
                      <a:pt x="5058953" y="101514"/>
                    </a:lnTo>
                    <a:lnTo>
                      <a:pt x="5024243" y="101514"/>
                    </a:lnTo>
                    <a:lnTo>
                      <a:pt x="5024243" y="240356"/>
                    </a:lnTo>
                    <a:lnTo>
                      <a:pt x="5007641" y="240356"/>
                    </a:lnTo>
                    <a:lnTo>
                      <a:pt x="5007641" y="101514"/>
                    </a:lnTo>
                    <a:lnTo>
                      <a:pt x="4986413" y="101514"/>
                    </a:lnTo>
                    <a:lnTo>
                      <a:pt x="4986413" y="88924"/>
                    </a:lnTo>
                    <a:lnTo>
                      <a:pt x="5007641" y="87494"/>
                    </a:lnTo>
                    <a:lnTo>
                      <a:pt x="5007641" y="55347"/>
                    </a:lnTo>
                    <a:cubicBezTo>
                      <a:pt x="5007663" y="40089"/>
                      <a:pt x="5010981" y="28495"/>
                      <a:pt x="5017593" y="20567"/>
                    </a:cubicBezTo>
                    <a:cubicBezTo>
                      <a:pt x="5024207" y="12639"/>
                      <a:pt x="5033977" y="8652"/>
                      <a:pt x="5046904" y="8606"/>
                    </a:cubicBezTo>
                    <a:close/>
                    <a:moveTo>
                      <a:pt x="4921401" y="8606"/>
                    </a:moveTo>
                    <a:cubicBezTo>
                      <a:pt x="4925299" y="8624"/>
                      <a:pt x="4929196" y="9089"/>
                      <a:pt x="4933091" y="10001"/>
                    </a:cubicBezTo>
                    <a:cubicBezTo>
                      <a:pt x="4936989" y="10913"/>
                      <a:pt x="4940741" y="12164"/>
                      <a:pt x="4944351" y="13756"/>
                    </a:cubicBezTo>
                    <a:lnTo>
                      <a:pt x="4940335" y="26932"/>
                    </a:lnTo>
                    <a:cubicBezTo>
                      <a:pt x="4934024" y="24062"/>
                      <a:pt x="4927999" y="22626"/>
                      <a:pt x="4922263" y="22626"/>
                    </a:cubicBezTo>
                    <a:cubicBezTo>
                      <a:pt x="4914129" y="22680"/>
                      <a:pt x="4908165" y="25586"/>
                      <a:pt x="4904370" y="31344"/>
                    </a:cubicBezTo>
                    <a:cubicBezTo>
                      <a:pt x="4900575" y="37103"/>
                      <a:pt x="4898697" y="45391"/>
                      <a:pt x="4898740" y="56208"/>
                    </a:cubicBezTo>
                    <a:lnTo>
                      <a:pt x="4898740" y="87494"/>
                    </a:lnTo>
                    <a:lnTo>
                      <a:pt x="4933450" y="87494"/>
                    </a:lnTo>
                    <a:lnTo>
                      <a:pt x="4933450" y="101514"/>
                    </a:lnTo>
                    <a:lnTo>
                      <a:pt x="4898740" y="101514"/>
                    </a:lnTo>
                    <a:lnTo>
                      <a:pt x="4898740" y="240356"/>
                    </a:lnTo>
                    <a:lnTo>
                      <a:pt x="4882138" y="240356"/>
                    </a:lnTo>
                    <a:lnTo>
                      <a:pt x="4882138" y="101514"/>
                    </a:lnTo>
                    <a:lnTo>
                      <a:pt x="4860909" y="101514"/>
                    </a:lnTo>
                    <a:lnTo>
                      <a:pt x="4860909" y="88924"/>
                    </a:lnTo>
                    <a:lnTo>
                      <a:pt x="4882138" y="87494"/>
                    </a:lnTo>
                    <a:lnTo>
                      <a:pt x="4882138" y="55347"/>
                    </a:lnTo>
                    <a:cubicBezTo>
                      <a:pt x="4882161" y="40089"/>
                      <a:pt x="4885477" y="28495"/>
                      <a:pt x="4892090" y="20567"/>
                    </a:cubicBezTo>
                    <a:cubicBezTo>
                      <a:pt x="4898703" y="12639"/>
                      <a:pt x="4908473" y="8652"/>
                      <a:pt x="4921401" y="8606"/>
                    </a:cubicBezTo>
                    <a:close/>
                    <a:moveTo>
                      <a:pt x="5953843" y="1990"/>
                    </a:moveTo>
                    <a:lnTo>
                      <a:pt x="5967039" y="1990"/>
                    </a:lnTo>
                    <a:lnTo>
                      <a:pt x="5967039" y="97803"/>
                    </a:lnTo>
                    <a:lnTo>
                      <a:pt x="6016666" y="97803"/>
                    </a:lnTo>
                    <a:lnTo>
                      <a:pt x="6016666" y="110998"/>
                    </a:lnTo>
                    <a:lnTo>
                      <a:pt x="5967039" y="110998"/>
                    </a:lnTo>
                    <a:lnTo>
                      <a:pt x="5967039" y="116162"/>
                    </a:lnTo>
                    <a:cubicBezTo>
                      <a:pt x="5969993" y="119898"/>
                      <a:pt x="5974508" y="125972"/>
                      <a:pt x="5980585" y="134383"/>
                    </a:cubicBezTo>
                    <a:cubicBezTo>
                      <a:pt x="5986662" y="142794"/>
                      <a:pt x="5992644" y="151205"/>
                      <a:pt x="5998530" y="159616"/>
                    </a:cubicBezTo>
                    <a:cubicBezTo>
                      <a:pt x="6004416" y="168027"/>
                      <a:pt x="6008549" y="174101"/>
                      <a:pt x="6010929" y="177838"/>
                    </a:cubicBezTo>
                    <a:lnTo>
                      <a:pt x="6000889" y="189025"/>
                    </a:lnTo>
                    <a:cubicBezTo>
                      <a:pt x="5998962" y="185036"/>
                      <a:pt x="5996059" y="179755"/>
                      <a:pt x="5992177" y="173184"/>
                    </a:cubicBezTo>
                    <a:cubicBezTo>
                      <a:pt x="5988295" y="166613"/>
                      <a:pt x="5984095" y="159738"/>
                      <a:pt x="5979575" y="152561"/>
                    </a:cubicBezTo>
                    <a:cubicBezTo>
                      <a:pt x="5975057" y="145385"/>
                      <a:pt x="5970877" y="138893"/>
                      <a:pt x="5967039" y="133087"/>
                    </a:cubicBezTo>
                    <a:lnTo>
                      <a:pt x="5967039" y="261028"/>
                    </a:lnTo>
                    <a:lnTo>
                      <a:pt x="5953843" y="261028"/>
                    </a:lnTo>
                    <a:lnTo>
                      <a:pt x="5953843" y="134521"/>
                    </a:lnTo>
                    <a:cubicBezTo>
                      <a:pt x="5947975" y="151225"/>
                      <a:pt x="5941209" y="167373"/>
                      <a:pt x="5933547" y="182965"/>
                    </a:cubicBezTo>
                    <a:cubicBezTo>
                      <a:pt x="5925886" y="198557"/>
                      <a:pt x="5918116" y="211478"/>
                      <a:pt x="5910241" y="221728"/>
                    </a:cubicBezTo>
                    <a:cubicBezTo>
                      <a:pt x="5909325" y="219761"/>
                      <a:pt x="5908141" y="217598"/>
                      <a:pt x="5906691" y="215237"/>
                    </a:cubicBezTo>
                    <a:cubicBezTo>
                      <a:pt x="5905237" y="212877"/>
                      <a:pt x="5903839" y="210929"/>
                      <a:pt x="5902495" y="209393"/>
                    </a:cubicBezTo>
                    <a:cubicBezTo>
                      <a:pt x="5908407" y="202149"/>
                      <a:pt x="5914399" y="193114"/>
                      <a:pt x="5920471" y="182289"/>
                    </a:cubicBezTo>
                    <a:cubicBezTo>
                      <a:pt x="5926543" y="171464"/>
                      <a:pt x="5932217" y="159859"/>
                      <a:pt x="5937491" y="147472"/>
                    </a:cubicBezTo>
                    <a:cubicBezTo>
                      <a:pt x="5942767" y="135086"/>
                      <a:pt x="5947165" y="122928"/>
                      <a:pt x="5950687" y="110998"/>
                    </a:cubicBezTo>
                    <a:lnTo>
                      <a:pt x="5906223" y="110998"/>
                    </a:lnTo>
                    <a:lnTo>
                      <a:pt x="5906223" y="97803"/>
                    </a:lnTo>
                    <a:lnTo>
                      <a:pt x="5953843" y="97803"/>
                    </a:lnTo>
                    <a:close/>
                    <a:moveTo>
                      <a:pt x="6113626" y="1704"/>
                    </a:moveTo>
                    <a:lnTo>
                      <a:pt x="6126821" y="1704"/>
                    </a:lnTo>
                    <a:lnTo>
                      <a:pt x="6126821" y="165502"/>
                    </a:lnTo>
                    <a:lnTo>
                      <a:pt x="6162967" y="159192"/>
                    </a:lnTo>
                    <a:lnTo>
                      <a:pt x="6165261" y="171526"/>
                    </a:lnTo>
                    <a:lnTo>
                      <a:pt x="6126821" y="178411"/>
                    </a:lnTo>
                    <a:lnTo>
                      <a:pt x="6126821" y="261028"/>
                    </a:lnTo>
                    <a:lnTo>
                      <a:pt x="6113626" y="261028"/>
                    </a:lnTo>
                    <a:lnTo>
                      <a:pt x="6113626" y="180706"/>
                    </a:lnTo>
                    <a:lnTo>
                      <a:pt x="6018675" y="198205"/>
                    </a:lnTo>
                    <a:lnTo>
                      <a:pt x="6016092" y="185582"/>
                    </a:lnTo>
                    <a:lnTo>
                      <a:pt x="6113626" y="168085"/>
                    </a:lnTo>
                    <a:close/>
                    <a:moveTo>
                      <a:pt x="5710583" y="1704"/>
                    </a:moveTo>
                    <a:lnTo>
                      <a:pt x="5723779" y="3711"/>
                    </a:lnTo>
                    <a:cubicBezTo>
                      <a:pt x="5722075" y="7757"/>
                      <a:pt x="5720174" y="11928"/>
                      <a:pt x="5718077" y="16226"/>
                    </a:cubicBezTo>
                    <a:cubicBezTo>
                      <a:pt x="5715979" y="20523"/>
                      <a:pt x="5713577" y="24766"/>
                      <a:pt x="5710870" y="28956"/>
                    </a:cubicBezTo>
                    <a:lnTo>
                      <a:pt x="5818444" y="28956"/>
                    </a:lnTo>
                    <a:lnTo>
                      <a:pt x="5820739" y="28382"/>
                    </a:lnTo>
                    <a:lnTo>
                      <a:pt x="5830205" y="31537"/>
                    </a:lnTo>
                    <a:cubicBezTo>
                      <a:pt x="5826147" y="39151"/>
                      <a:pt x="5821999" y="46657"/>
                      <a:pt x="5817763" y="54056"/>
                    </a:cubicBezTo>
                    <a:cubicBezTo>
                      <a:pt x="5813525" y="61455"/>
                      <a:pt x="5809449" y="67813"/>
                      <a:pt x="5805535" y="73132"/>
                    </a:cubicBezTo>
                    <a:lnTo>
                      <a:pt x="5793773" y="69117"/>
                    </a:lnTo>
                    <a:cubicBezTo>
                      <a:pt x="5796271" y="65315"/>
                      <a:pt x="5799021" y="60941"/>
                      <a:pt x="5802021" y="55992"/>
                    </a:cubicBezTo>
                    <a:cubicBezTo>
                      <a:pt x="5805021" y="51044"/>
                      <a:pt x="5807913" y="45952"/>
                      <a:pt x="5810698" y="40716"/>
                    </a:cubicBezTo>
                    <a:lnTo>
                      <a:pt x="5758201" y="40716"/>
                    </a:lnTo>
                    <a:cubicBezTo>
                      <a:pt x="5757335" y="44004"/>
                      <a:pt x="5756343" y="47183"/>
                      <a:pt x="5755225" y="50255"/>
                    </a:cubicBezTo>
                    <a:cubicBezTo>
                      <a:pt x="5754109" y="53327"/>
                      <a:pt x="5752901" y="56363"/>
                      <a:pt x="5751604" y="59362"/>
                    </a:cubicBezTo>
                    <a:cubicBezTo>
                      <a:pt x="5760359" y="72415"/>
                      <a:pt x="5772396" y="83674"/>
                      <a:pt x="5787713" y="93141"/>
                    </a:cubicBezTo>
                    <a:cubicBezTo>
                      <a:pt x="5803029" y="102608"/>
                      <a:pt x="5819871" y="109421"/>
                      <a:pt x="5838237" y="113580"/>
                    </a:cubicBezTo>
                    <a:cubicBezTo>
                      <a:pt x="5836767" y="114942"/>
                      <a:pt x="5835261" y="116664"/>
                      <a:pt x="5833719" y="118744"/>
                    </a:cubicBezTo>
                    <a:cubicBezTo>
                      <a:pt x="5832177" y="120824"/>
                      <a:pt x="5830815" y="122831"/>
                      <a:pt x="5829631" y="124768"/>
                    </a:cubicBezTo>
                    <a:cubicBezTo>
                      <a:pt x="5812634" y="119945"/>
                      <a:pt x="5796857" y="112881"/>
                      <a:pt x="5782299" y="103576"/>
                    </a:cubicBezTo>
                    <a:cubicBezTo>
                      <a:pt x="5767740" y="94271"/>
                      <a:pt x="5755691" y="83262"/>
                      <a:pt x="5746154" y="70551"/>
                    </a:cubicBezTo>
                    <a:cubicBezTo>
                      <a:pt x="5739400" y="82927"/>
                      <a:pt x="5729743" y="93816"/>
                      <a:pt x="5717181" y="103217"/>
                    </a:cubicBezTo>
                    <a:cubicBezTo>
                      <a:pt x="5704619" y="112618"/>
                      <a:pt x="5688363" y="120280"/>
                      <a:pt x="5668413" y="126202"/>
                    </a:cubicBezTo>
                    <a:cubicBezTo>
                      <a:pt x="5667631" y="124535"/>
                      <a:pt x="5666471" y="122706"/>
                      <a:pt x="5664935" y="120715"/>
                    </a:cubicBezTo>
                    <a:cubicBezTo>
                      <a:pt x="5663400" y="118726"/>
                      <a:pt x="5661881" y="117112"/>
                      <a:pt x="5660381" y="115875"/>
                    </a:cubicBezTo>
                    <a:cubicBezTo>
                      <a:pt x="5686510" y="108763"/>
                      <a:pt x="5705969" y="98603"/>
                      <a:pt x="5718759" y="85396"/>
                    </a:cubicBezTo>
                    <a:cubicBezTo>
                      <a:pt x="5731547" y="72188"/>
                      <a:pt x="5740106" y="57295"/>
                      <a:pt x="5744433" y="40716"/>
                    </a:cubicBezTo>
                    <a:lnTo>
                      <a:pt x="5703411" y="40716"/>
                    </a:lnTo>
                    <a:cubicBezTo>
                      <a:pt x="5699258" y="46478"/>
                      <a:pt x="5694655" y="52096"/>
                      <a:pt x="5689605" y="57570"/>
                    </a:cubicBezTo>
                    <a:cubicBezTo>
                      <a:pt x="5684555" y="63044"/>
                      <a:pt x="5679021" y="68232"/>
                      <a:pt x="5673003" y="73132"/>
                    </a:cubicBezTo>
                    <a:cubicBezTo>
                      <a:pt x="5671778" y="71500"/>
                      <a:pt x="5670212" y="69887"/>
                      <a:pt x="5668306" y="68291"/>
                    </a:cubicBezTo>
                    <a:cubicBezTo>
                      <a:pt x="5666399" y="66696"/>
                      <a:pt x="5664618" y="65440"/>
                      <a:pt x="5662963" y="64527"/>
                    </a:cubicBezTo>
                    <a:cubicBezTo>
                      <a:pt x="5674880" y="55257"/>
                      <a:pt x="5684825" y="45037"/>
                      <a:pt x="5692797" y="33867"/>
                    </a:cubicBezTo>
                    <a:cubicBezTo>
                      <a:pt x="5700769" y="22698"/>
                      <a:pt x="5706698" y="11976"/>
                      <a:pt x="5710583" y="1704"/>
                    </a:cubicBezTo>
                    <a:close/>
                    <a:moveTo>
                      <a:pt x="4414818" y="1704"/>
                    </a:moveTo>
                    <a:lnTo>
                      <a:pt x="4429161" y="1704"/>
                    </a:lnTo>
                    <a:cubicBezTo>
                      <a:pt x="4429113" y="13004"/>
                      <a:pt x="4428779" y="25902"/>
                      <a:pt x="4428157" y="40393"/>
                    </a:cubicBezTo>
                    <a:cubicBezTo>
                      <a:pt x="4427536" y="54886"/>
                      <a:pt x="4426053" y="70293"/>
                      <a:pt x="4423711" y="86614"/>
                    </a:cubicBezTo>
                    <a:lnTo>
                      <a:pt x="4545915" y="86614"/>
                    </a:lnTo>
                    <a:lnTo>
                      <a:pt x="4545915" y="100385"/>
                    </a:lnTo>
                    <a:lnTo>
                      <a:pt x="4433465" y="100385"/>
                    </a:lnTo>
                    <a:cubicBezTo>
                      <a:pt x="4443839" y="134635"/>
                      <a:pt x="4458804" y="164672"/>
                      <a:pt x="4478359" y="190495"/>
                    </a:cubicBezTo>
                    <a:cubicBezTo>
                      <a:pt x="4497913" y="216319"/>
                      <a:pt x="4521771" y="235527"/>
                      <a:pt x="4549931" y="248119"/>
                    </a:cubicBezTo>
                    <a:cubicBezTo>
                      <a:pt x="4548030" y="249786"/>
                      <a:pt x="4546167" y="251830"/>
                      <a:pt x="4544337" y="254251"/>
                    </a:cubicBezTo>
                    <a:cubicBezTo>
                      <a:pt x="4542509" y="256672"/>
                      <a:pt x="4540931" y="258930"/>
                      <a:pt x="4539604" y="261028"/>
                    </a:cubicBezTo>
                    <a:cubicBezTo>
                      <a:pt x="4510787" y="246954"/>
                      <a:pt x="4486451" y="226407"/>
                      <a:pt x="4466597" y="199388"/>
                    </a:cubicBezTo>
                    <a:cubicBezTo>
                      <a:pt x="4446743" y="172369"/>
                      <a:pt x="4431301" y="140706"/>
                      <a:pt x="4420269" y="104400"/>
                    </a:cubicBezTo>
                    <a:cubicBezTo>
                      <a:pt x="4416423" y="124489"/>
                      <a:pt x="4410027" y="144361"/>
                      <a:pt x="4401080" y="164015"/>
                    </a:cubicBezTo>
                    <a:cubicBezTo>
                      <a:pt x="4392135" y="183668"/>
                      <a:pt x="4379619" y="201904"/>
                      <a:pt x="4363533" y="218721"/>
                    </a:cubicBezTo>
                    <a:cubicBezTo>
                      <a:pt x="4347447" y="235538"/>
                      <a:pt x="4326772" y="249736"/>
                      <a:pt x="4301507" y="261315"/>
                    </a:cubicBezTo>
                    <a:cubicBezTo>
                      <a:pt x="4300305" y="259378"/>
                      <a:pt x="4298763" y="257371"/>
                      <a:pt x="4296881" y="255291"/>
                    </a:cubicBezTo>
                    <a:cubicBezTo>
                      <a:pt x="4294999" y="253211"/>
                      <a:pt x="4293097" y="251490"/>
                      <a:pt x="4291179" y="250127"/>
                    </a:cubicBezTo>
                    <a:cubicBezTo>
                      <a:pt x="4315868" y="239311"/>
                      <a:pt x="4336041" y="225882"/>
                      <a:pt x="4351697" y="209839"/>
                    </a:cubicBezTo>
                    <a:cubicBezTo>
                      <a:pt x="4367355" y="193796"/>
                      <a:pt x="4379537" y="176350"/>
                      <a:pt x="4388247" y="157502"/>
                    </a:cubicBezTo>
                    <a:cubicBezTo>
                      <a:pt x="4396954" y="138654"/>
                      <a:pt x="4403229" y="119615"/>
                      <a:pt x="4407073" y="100385"/>
                    </a:cubicBezTo>
                    <a:lnTo>
                      <a:pt x="4296343" y="100385"/>
                    </a:lnTo>
                    <a:lnTo>
                      <a:pt x="4296343" y="86614"/>
                    </a:lnTo>
                    <a:lnTo>
                      <a:pt x="4409368" y="86614"/>
                    </a:lnTo>
                    <a:cubicBezTo>
                      <a:pt x="4411835" y="70132"/>
                      <a:pt x="4413353" y="54617"/>
                      <a:pt x="4413921" y="40072"/>
                    </a:cubicBezTo>
                    <a:cubicBezTo>
                      <a:pt x="4414489" y="25525"/>
                      <a:pt x="4414788" y="12736"/>
                      <a:pt x="4414818" y="1704"/>
                    </a:cubicBezTo>
                    <a:close/>
                    <a:moveTo>
                      <a:pt x="2646589" y="1704"/>
                    </a:moveTo>
                    <a:lnTo>
                      <a:pt x="2660358" y="1704"/>
                    </a:lnTo>
                    <a:lnTo>
                      <a:pt x="2660358" y="26087"/>
                    </a:lnTo>
                    <a:lnTo>
                      <a:pt x="2740393" y="26087"/>
                    </a:lnTo>
                    <a:lnTo>
                      <a:pt x="2740393" y="1704"/>
                    </a:lnTo>
                    <a:lnTo>
                      <a:pt x="2753876" y="1704"/>
                    </a:lnTo>
                    <a:lnTo>
                      <a:pt x="2753876" y="26087"/>
                    </a:lnTo>
                    <a:lnTo>
                      <a:pt x="2825018" y="26087"/>
                    </a:lnTo>
                    <a:lnTo>
                      <a:pt x="2825018" y="38996"/>
                    </a:lnTo>
                    <a:lnTo>
                      <a:pt x="2753876" y="38996"/>
                    </a:lnTo>
                    <a:lnTo>
                      <a:pt x="2753876" y="64239"/>
                    </a:lnTo>
                    <a:lnTo>
                      <a:pt x="2740393" y="64239"/>
                    </a:lnTo>
                    <a:lnTo>
                      <a:pt x="2740393" y="38996"/>
                    </a:lnTo>
                    <a:lnTo>
                      <a:pt x="2660358" y="38996"/>
                    </a:lnTo>
                    <a:lnTo>
                      <a:pt x="2660358" y="65100"/>
                    </a:lnTo>
                    <a:lnTo>
                      <a:pt x="2646589" y="65100"/>
                    </a:lnTo>
                    <a:lnTo>
                      <a:pt x="2646589" y="38996"/>
                    </a:lnTo>
                    <a:lnTo>
                      <a:pt x="2575447" y="38996"/>
                    </a:lnTo>
                    <a:lnTo>
                      <a:pt x="2575447" y="26087"/>
                    </a:lnTo>
                    <a:lnTo>
                      <a:pt x="2646589" y="26087"/>
                    </a:lnTo>
                    <a:close/>
                    <a:moveTo>
                      <a:pt x="4015431" y="1434"/>
                    </a:moveTo>
                    <a:lnTo>
                      <a:pt x="4028627" y="1434"/>
                    </a:lnTo>
                    <a:lnTo>
                      <a:pt x="4028627" y="39300"/>
                    </a:lnTo>
                    <a:lnTo>
                      <a:pt x="4076259" y="39300"/>
                    </a:lnTo>
                    <a:lnTo>
                      <a:pt x="4076259" y="51886"/>
                    </a:lnTo>
                    <a:lnTo>
                      <a:pt x="4028627" y="51886"/>
                    </a:lnTo>
                    <a:lnTo>
                      <a:pt x="4028627" y="92657"/>
                    </a:lnTo>
                    <a:lnTo>
                      <a:pt x="4082557" y="92657"/>
                    </a:lnTo>
                    <a:lnTo>
                      <a:pt x="4082557" y="105530"/>
                    </a:lnTo>
                    <a:lnTo>
                      <a:pt x="4031191" y="105530"/>
                    </a:lnTo>
                    <a:lnTo>
                      <a:pt x="4031191" y="152038"/>
                    </a:lnTo>
                    <a:lnTo>
                      <a:pt x="4080263" y="152038"/>
                    </a:lnTo>
                    <a:lnTo>
                      <a:pt x="4080263" y="164911"/>
                    </a:lnTo>
                    <a:lnTo>
                      <a:pt x="4031191" y="164911"/>
                    </a:lnTo>
                    <a:lnTo>
                      <a:pt x="4031191" y="229189"/>
                    </a:lnTo>
                    <a:cubicBezTo>
                      <a:pt x="4040185" y="233301"/>
                      <a:pt x="4050756" y="236209"/>
                      <a:pt x="4062905" y="237914"/>
                    </a:cubicBezTo>
                    <a:cubicBezTo>
                      <a:pt x="4075051" y="239620"/>
                      <a:pt x="4089059" y="240445"/>
                      <a:pt x="4104927" y="240392"/>
                    </a:cubicBezTo>
                    <a:cubicBezTo>
                      <a:pt x="4107794" y="240392"/>
                      <a:pt x="4114640" y="240391"/>
                      <a:pt x="4125463" y="240387"/>
                    </a:cubicBezTo>
                    <a:cubicBezTo>
                      <a:pt x="4136288" y="240383"/>
                      <a:pt x="4148503" y="240373"/>
                      <a:pt x="4162111" y="240356"/>
                    </a:cubicBezTo>
                    <a:cubicBezTo>
                      <a:pt x="4175719" y="240339"/>
                      <a:pt x="4188133" y="240311"/>
                      <a:pt x="4199353" y="240270"/>
                    </a:cubicBezTo>
                    <a:cubicBezTo>
                      <a:pt x="4210571" y="240231"/>
                      <a:pt x="4218011" y="240175"/>
                      <a:pt x="4221669" y="240104"/>
                    </a:cubicBezTo>
                    <a:cubicBezTo>
                      <a:pt x="4220331" y="241929"/>
                      <a:pt x="4219063" y="244147"/>
                      <a:pt x="4217867" y="246758"/>
                    </a:cubicBezTo>
                    <a:cubicBezTo>
                      <a:pt x="4216672" y="249368"/>
                      <a:pt x="4215837" y="251729"/>
                      <a:pt x="4215359" y="253839"/>
                    </a:cubicBezTo>
                    <a:lnTo>
                      <a:pt x="4105499" y="253839"/>
                    </a:lnTo>
                    <a:cubicBezTo>
                      <a:pt x="4072640" y="254282"/>
                      <a:pt x="4046847" y="250534"/>
                      <a:pt x="4028119" y="242595"/>
                    </a:cubicBezTo>
                    <a:cubicBezTo>
                      <a:pt x="4009392" y="234655"/>
                      <a:pt x="3995217" y="219864"/>
                      <a:pt x="3985593" y="198220"/>
                    </a:cubicBezTo>
                    <a:cubicBezTo>
                      <a:pt x="3984051" y="210726"/>
                      <a:pt x="3981771" y="222339"/>
                      <a:pt x="3978759" y="233059"/>
                    </a:cubicBezTo>
                    <a:cubicBezTo>
                      <a:pt x="3975746" y="243779"/>
                      <a:pt x="3971816" y="253383"/>
                      <a:pt x="3966970" y="261871"/>
                    </a:cubicBezTo>
                    <a:cubicBezTo>
                      <a:pt x="3965691" y="261040"/>
                      <a:pt x="3963946" y="259833"/>
                      <a:pt x="3961734" y="258249"/>
                    </a:cubicBezTo>
                    <a:cubicBezTo>
                      <a:pt x="3959523" y="256665"/>
                      <a:pt x="3957634" y="255386"/>
                      <a:pt x="3956069" y="254412"/>
                    </a:cubicBezTo>
                    <a:cubicBezTo>
                      <a:pt x="3964413" y="239897"/>
                      <a:pt x="3969958" y="221974"/>
                      <a:pt x="3972707" y="200641"/>
                    </a:cubicBezTo>
                    <a:cubicBezTo>
                      <a:pt x="3975456" y="179308"/>
                      <a:pt x="3976987" y="155643"/>
                      <a:pt x="3977297" y="129650"/>
                    </a:cubicBezTo>
                    <a:lnTo>
                      <a:pt x="3990456" y="130508"/>
                    </a:lnTo>
                    <a:cubicBezTo>
                      <a:pt x="3989933" y="144850"/>
                      <a:pt x="3989265" y="158615"/>
                      <a:pt x="3988454" y="171802"/>
                    </a:cubicBezTo>
                    <a:cubicBezTo>
                      <a:pt x="3991849" y="183245"/>
                      <a:pt x="3995964" y="193013"/>
                      <a:pt x="4000797" y="201108"/>
                    </a:cubicBezTo>
                    <a:cubicBezTo>
                      <a:pt x="4005632" y="209202"/>
                      <a:pt x="4011472" y="215881"/>
                      <a:pt x="4018318" y="221147"/>
                    </a:cubicBezTo>
                    <a:lnTo>
                      <a:pt x="4018318" y="105530"/>
                    </a:lnTo>
                    <a:lnTo>
                      <a:pt x="3962093" y="105530"/>
                    </a:lnTo>
                    <a:lnTo>
                      <a:pt x="3962093" y="92657"/>
                    </a:lnTo>
                    <a:lnTo>
                      <a:pt x="4015431" y="92657"/>
                    </a:lnTo>
                    <a:lnTo>
                      <a:pt x="4015431" y="51886"/>
                    </a:lnTo>
                    <a:lnTo>
                      <a:pt x="3967543" y="51886"/>
                    </a:lnTo>
                    <a:lnTo>
                      <a:pt x="3967543" y="39300"/>
                    </a:lnTo>
                    <a:lnTo>
                      <a:pt x="4015431" y="39300"/>
                    </a:lnTo>
                    <a:close/>
                    <a:moveTo>
                      <a:pt x="2338210" y="1434"/>
                    </a:moveTo>
                    <a:lnTo>
                      <a:pt x="2351119" y="1434"/>
                    </a:lnTo>
                    <a:lnTo>
                      <a:pt x="2351119" y="21802"/>
                    </a:lnTo>
                    <a:lnTo>
                      <a:pt x="2405336" y="21802"/>
                    </a:lnTo>
                    <a:lnTo>
                      <a:pt x="2405336" y="1434"/>
                    </a:lnTo>
                    <a:lnTo>
                      <a:pt x="2418532" y="1434"/>
                    </a:lnTo>
                    <a:lnTo>
                      <a:pt x="2418532" y="21802"/>
                    </a:lnTo>
                    <a:lnTo>
                      <a:pt x="2481642" y="21802"/>
                    </a:lnTo>
                    <a:lnTo>
                      <a:pt x="2481642" y="69385"/>
                    </a:lnTo>
                    <a:lnTo>
                      <a:pt x="2418532" y="69385"/>
                    </a:lnTo>
                    <a:lnTo>
                      <a:pt x="2418532" y="96099"/>
                    </a:lnTo>
                    <a:lnTo>
                      <a:pt x="2498280" y="96099"/>
                    </a:lnTo>
                    <a:cubicBezTo>
                      <a:pt x="2498269" y="96212"/>
                      <a:pt x="2498221" y="96915"/>
                      <a:pt x="2498137" y="98208"/>
                    </a:cubicBezTo>
                    <a:cubicBezTo>
                      <a:pt x="2498053" y="99501"/>
                      <a:pt x="2498005" y="100704"/>
                      <a:pt x="2497994" y="101818"/>
                    </a:cubicBezTo>
                    <a:cubicBezTo>
                      <a:pt x="2496756" y="110882"/>
                      <a:pt x="2495502" y="117778"/>
                      <a:pt x="2494228" y="122506"/>
                    </a:cubicBezTo>
                    <a:cubicBezTo>
                      <a:pt x="2492955" y="127235"/>
                      <a:pt x="2491342" y="130475"/>
                      <a:pt x="2489387" y="132227"/>
                    </a:cubicBezTo>
                    <a:cubicBezTo>
                      <a:pt x="2487715" y="133649"/>
                      <a:pt x="2485897" y="134676"/>
                      <a:pt x="2483937" y="135310"/>
                    </a:cubicBezTo>
                    <a:cubicBezTo>
                      <a:pt x="2481977" y="135943"/>
                      <a:pt x="2479587" y="136254"/>
                      <a:pt x="2476765" y="136242"/>
                    </a:cubicBezTo>
                    <a:cubicBezTo>
                      <a:pt x="2474501" y="136517"/>
                      <a:pt x="2471213" y="136612"/>
                      <a:pt x="2466905" y="136530"/>
                    </a:cubicBezTo>
                    <a:cubicBezTo>
                      <a:pt x="2462595" y="136446"/>
                      <a:pt x="2457946" y="136254"/>
                      <a:pt x="2452956" y="135955"/>
                    </a:cubicBezTo>
                    <a:cubicBezTo>
                      <a:pt x="2452801" y="134330"/>
                      <a:pt x="2452466" y="132561"/>
                      <a:pt x="2451952" y="130648"/>
                    </a:cubicBezTo>
                    <a:cubicBezTo>
                      <a:pt x="2451438" y="128736"/>
                      <a:pt x="2450816" y="126966"/>
                      <a:pt x="2450087" y="125340"/>
                    </a:cubicBezTo>
                    <a:cubicBezTo>
                      <a:pt x="2455077" y="125891"/>
                      <a:pt x="2459584" y="126226"/>
                      <a:pt x="2463606" y="126345"/>
                    </a:cubicBezTo>
                    <a:cubicBezTo>
                      <a:pt x="2467628" y="126465"/>
                      <a:pt x="2470484" y="126513"/>
                      <a:pt x="2472176" y="126489"/>
                    </a:cubicBezTo>
                    <a:cubicBezTo>
                      <a:pt x="2473879" y="126507"/>
                      <a:pt x="2475277" y="126399"/>
                      <a:pt x="2476371" y="126166"/>
                    </a:cubicBezTo>
                    <a:cubicBezTo>
                      <a:pt x="2477465" y="125932"/>
                      <a:pt x="2478361" y="125466"/>
                      <a:pt x="2479061" y="124766"/>
                    </a:cubicBezTo>
                    <a:cubicBezTo>
                      <a:pt x="2480046" y="123821"/>
                      <a:pt x="2480943" y="121978"/>
                      <a:pt x="2481750" y="119239"/>
                    </a:cubicBezTo>
                    <a:cubicBezTo>
                      <a:pt x="2482556" y="116499"/>
                      <a:pt x="2483382" y="112503"/>
                      <a:pt x="2484224" y="107251"/>
                    </a:cubicBezTo>
                    <a:lnTo>
                      <a:pt x="2418532" y="107251"/>
                    </a:lnTo>
                    <a:lnTo>
                      <a:pt x="2418532" y="137372"/>
                    </a:lnTo>
                    <a:lnTo>
                      <a:pt x="2405336" y="137372"/>
                    </a:lnTo>
                    <a:lnTo>
                      <a:pt x="2405336" y="107251"/>
                    </a:lnTo>
                    <a:lnTo>
                      <a:pt x="2339931" y="107251"/>
                    </a:lnTo>
                    <a:cubicBezTo>
                      <a:pt x="2334272" y="116861"/>
                      <a:pt x="2325080" y="125682"/>
                      <a:pt x="2312357" y="133715"/>
                    </a:cubicBezTo>
                    <a:cubicBezTo>
                      <a:pt x="2299632" y="141746"/>
                      <a:pt x="2282051" y="148989"/>
                      <a:pt x="2259610" y="155444"/>
                    </a:cubicBezTo>
                    <a:cubicBezTo>
                      <a:pt x="2258856" y="153633"/>
                      <a:pt x="2257853" y="151661"/>
                      <a:pt x="2256597" y="149528"/>
                    </a:cubicBezTo>
                    <a:cubicBezTo>
                      <a:pt x="2255343" y="147394"/>
                      <a:pt x="2254051" y="145637"/>
                      <a:pt x="2252725" y="144256"/>
                    </a:cubicBezTo>
                    <a:cubicBezTo>
                      <a:pt x="2271227" y="139218"/>
                      <a:pt x="2286144" y="133588"/>
                      <a:pt x="2297475" y="127367"/>
                    </a:cubicBezTo>
                    <a:cubicBezTo>
                      <a:pt x="2308807" y="121146"/>
                      <a:pt x="2317413" y="114441"/>
                      <a:pt x="2323293" y="107251"/>
                    </a:cubicBezTo>
                    <a:lnTo>
                      <a:pt x="2270223" y="107251"/>
                    </a:lnTo>
                    <a:cubicBezTo>
                      <a:pt x="2271700" y="100434"/>
                      <a:pt x="2273194" y="92588"/>
                      <a:pt x="2274706" y="83712"/>
                    </a:cubicBezTo>
                    <a:cubicBezTo>
                      <a:pt x="2276217" y="74835"/>
                      <a:pt x="2277496" y="66343"/>
                      <a:pt x="2278543" y="58233"/>
                    </a:cubicBezTo>
                    <a:lnTo>
                      <a:pt x="2338210" y="58233"/>
                    </a:lnTo>
                    <a:lnTo>
                      <a:pt x="2338210" y="56797"/>
                    </a:lnTo>
                    <a:lnTo>
                      <a:pt x="2338210" y="33240"/>
                    </a:lnTo>
                    <a:lnTo>
                      <a:pt x="2264773" y="33240"/>
                    </a:lnTo>
                    <a:lnTo>
                      <a:pt x="2264773" y="21802"/>
                    </a:lnTo>
                    <a:lnTo>
                      <a:pt x="2338210" y="21802"/>
                    </a:lnTo>
                    <a:close/>
                    <a:moveTo>
                      <a:pt x="2010611" y="1434"/>
                    </a:moveTo>
                    <a:lnTo>
                      <a:pt x="2025816" y="4016"/>
                    </a:lnTo>
                    <a:cubicBezTo>
                      <a:pt x="2023820" y="7464"/>
                      <a:pt x="2021716" y="10966"/>
                      <a:pt x="2019504" y="14522"/>
                    </a:cubicBezTo>
                    <a:cubicBezTo>
                      <a:pt x="2017294" y="18079"/>
                      <a:pt x="2014903" y="21652"/>
                      <a:pt x="2012333" y="25244"/>
                    </a:cubicBezTo>
                    <a:lnTo>
                      <a:pt x="2091507" y="25244"/>
                    </a:lnTo>
                    <a:lnTo>
                      <a:pt x="2094089" y="24383"/>
                    </a:lnTo>
                    <a:lnTo>
                      <a:pt x="2102982" y="30679"/>
                    </a:lnTo>
                    <a:cubicBezTo>
                      <a:pt x="2098876" y="37963"/>
                      <a:pt x="2094107" y="45398"/>
                      <a:pt x="2088675" y="52980"/>
                    </a:cubicBezTo>
                    <a:cubicBezTo>
                      <a:pt x="2083242" y="60563"/>
                      <a:pt x="2077684" y="67573"/>
                      <a:pt x="2072000" y="74011"/>
                    </a:cubicBezTo>
                    <a:lnTo>
                      <a:pt x="2160068" y="74011"/>
                    </a:lnTo>
                    <a:lnTo>
                      <a:pt x="2160068" y="157739"/>
                    </a:lnTo>
                    <a:lnTo>
                      <a:pt x="2083475" y="157739"/>
                    </a:lnTo>
                    <a:lnTo>
                      <a:pt x="2083475" y="232929"/>
                    </a:lnTo>
                    <a:cubicBezTo>
                      <a:pt x="2083278" y="236840"/>
                      <a:pt x="2084318" y="239422"/>
                      <a:pt x="2086595" y="240678"/>
                    </a:cubicBezTo>
                    <a:cubicBezTo>
                      <a:pt x="2088872" y="241933"/>
                      <a:pt x="2093570" y="242507"/>
                      <a:pt x="2100686" y="242400"/>
                    </a:cubicBezTo>
                    <a:lnTo>
                      <a:pt x="2152609" y="242400"/>
                    </a:lnTo>
                    <a:cubicBezTo>
                      <a:pt x="2157038" y="242557"/>
                      <a:pt x="2160389" y="241637"/>
                      <a:pt x="2162661" y="239636"/>
                    </a:cubicBezTo>
                    <a:cubicBezTo>
                      <a:pt x="2164933" y="237636"/>
                      <a:pt x="2166518" y="233611"/>
                      <a:pt x="2167420" y="227562"/>
                    </a:cubicBezTo>
                    <a:cubicBezTo>
                      <a:pt x="2168322" y="221512"/>
                      <a:pt x="2168931" y="212491"/>
                      <a:pt x="2169248" y="200500"/>
                    </a:cubicBezTo>
                    <a:cubicBezTo>
                      <a:pt x="2171160" y="201672"/>
                      <a:pt x="2173287" y="202772"/>
                      <a:pt x="2175630" y="203800"/>
                    </a:cubicBezTo>
                    <a:cubicBezTo>
                      <a:pt x="2177973" y="204828"/>
                      <a:pt x="2180244" y="205641"/>
                      <a:pt x="2182444" y="206240"/>
                    </a:cubicBezTo>
                    <a:cubicBezTo>
                      <a:pt x="2181636" y="225604"/>
                      <a:pt x="2179306" y="238726"/>
                      <a:pt x="2175451" y="245604"/>
                    </a:cubicBezTo>
                    <a:cubicBezTo>
                      <a:pt x="2171596" y="252482"/>
                      <a:pt x="2164174" y="255704"/>
                      <a:pt x="2153183" y="255273"/>
                    </a:cubicBezTo>
                    <a:lnTo>
                      <a:pt x="2100113" y="255273"/>
                    </a:lnTo>
                    <a:cubicBezTo>
                      <a:pt x="2088430" y="255470"/>
                      <a:pt x="2080386" y="254003"/>
                      <a:pt x="2075981" y="250870"/>
                    </a:cubicBezTo>
                    <a:cubicBezTo>
                      <a:pt x="2071577" y="247739"/>
                      <a:pt x="2069484" y="241758"/>
                      <a:pt x="2069706" y="232929"/>
                    </a:cubicBezTo>
                    <a:lnTo>
                      <a:pt x="2069706" y="157739"/>
                    </a:lnTo>
                    <a:lnTo>
                      <a:pt x="2051347" y="157739"/>
                    </a:lnTo>
                    <a:cubicBezTo>
                      <a:pt x="2046915" y="173270"/>
                      <a:pt x="2040224" y="187456"/>
                      <a:pt x="2031276" y="200296"/>
                    </a:cubicBezTo>
                    <a:cubicBezTo>
                      <a:pt x="2022329" y="213137"/>
                      <a:pt x="2010178" y="224429"/>
                      <a:pt x="1994824" y="234171"/>
                    </a:cubicBezTo>
                    <a:cubicBezTo>
                      <a:pt x="1979470" y="243913"/>
                      <a:pt x="1959966" y="251904"/>
                      <a:pt x="1936314" y="258142"/>
                    </a:cubicBezTo>
                    <a:cubicBezTo>
                      <a:pt x="1935531" y="256308"/>
                      <a:pt x="1934371" y="254243"/>
                      <a:pt x="1932835" y="251948"/>
                    </a:cubicBezTo>
                    <a:cubicBezTo>
                      <a:pt x="1931300" y="249653"/>
                      <a:pt x="1929782" y="247805"/>
                      <a:pt x="1928282" y="246405"/>
                    </a:cubicBezTo>
                    <a:cubicBezTo>
                      <a:pt x="1950512" y="240924"/>
                      <a:pt x="1968875" y="233881"/>
                      <a:pt x="1983371" y="225273"/>
                    </a:cubicBezTo>
                    <a:cubicBezTo>
                      <a:pt x="1997865" y="216665"/>
                      <a:pt x="2009365" y="206685"/>
                      <a:pt x="2017869" y="195334"/>
                    </a:cubicBezTo>
                    <a:cubicBezTo>
                      <a:pt x="2026372" y="183983"/>
                      <a:pt x="2032750" y="171451"/>
                      <a:pt x="2037003" y="157739"/>
                    </a:cubicBezTo>
                    <a:lnTo>
                      <a:pt x="1957542" y="157739"/>
                    </a:lnTo>
                    <a:lnTo>
                      <a:pt x="1957542" y="85453"/>
                    </a:lnTo>
                    <a:cubicBezTo>
                      <a:pt x="1954111" y="88441"/>
                      <a:pt x="1950645" y="91285"/>
                      <a:pt x="1947143" y="93988"/>
                    </a:cubicBezTo>
                    <a:cubicBezTo>
                      <a:pt x="1943641" y="96690"/>
                      <a:pt x="1940031" y="99393"/>
                      <a:pt x="1936314" y="102096"/>
                    </a:cubicBezTo>
                    <a:cubicBezTo>
                      <a:pt x="1935095" y="100446"/>
                      <a:pt x="1933517" y="98724"/>
                      <a:pt x="1931581" y="96930"/>
                    </a:cubicBezTo>
                    <a:cubicBezTo>
                      <a:pt x="1929645" y="95136"/>
                      <a:pt x="1927779" y="93700"/>
                      <a:pt x="1925987" y="92624"/>
                    </a:cubicBezTo>
                    <a:cubicBezTo>
                      <a:pt x="1945990" y="79064"/>
                      <a:pt x="1963141" y="64117"/>
                      <a:pt x="1977443" y="47786"/>
                    </a:cubicBezTo>
                    <a:cubicBezTo>
                      <a:pt x="1991744" y="31455"/>
                      <a:pt x="2002801" y="16004"/>
                      <a:pt x="2010611" y="1434"/>
                    </a:cubicBezTo>
                    <a:close/>
                    <a:moveTo>
                      <a:pt x="377783" y="1434"/>
                    </a:moveTo>
                    <a:lnTo>
                      <a:pt x="390117" y="5450"/>
                    </a:lnTo>
                    <a:cubicBezTo>
                      <a:pt x="387966" y="9777"/>
                      <a:pt x="385600" y="14104"/>
                      <a:pt x="383017" y="18431"/>
                    </a:cubicBezTo>
                    <a:cubicBezTo>
                      <a:pt x="380436" y="22758"/>
                      <a:pt x="377639" y="26942"/>
                      <a:pt x="374627" y="30981"/>
                    </a:cubicBezTo>
                    <a:lnTo>
                      <a:pt x="552482" y="30981"/>
                    </a:lnTo>
                    <a:lnTo>
                      <a:pt x="552482" y="43280"/>
                    </a:lnTo>
                    <a:lnTo>
                      <a:pt x="365734" y="43280"/>
                    </a:lnTo>
                    <a:cubicBezTo>
                      <a:pt x="358945" y="51779"/>
                      <a:pt x="351797" y="59697"/>
                      <a:pt x="344291" y="67033"/>
                    </a:cubicBezTo>
                    <a:cubicBezTo>
                      <a:pt x="336785" y="74370"/>
                      <a:pt x="329207" y="80992"/>
                      <a:pt x="321557" y="86899"/>
                    </a:cubicBezTo>
                    <a:cubicBezTo>
                      <a:pt x="320733" y="85330"/>
                      <a:pt x="319441" y="83368"/>
                      <a:pt x="317684" y="81010"/>
                    </a:cubicBezTo>
                    <a:cubicBezTo>
                      <a:pt x="315927" y="78652"/>
                      <a:pt x="314350" y="76693"/>
                      <a:pt x="312951" y="75130"/>
                    </a:cubicBezTo>
                    <a:cubicBezTo>
                      <a:pt x="325675" y="66221"/>
                      <a:pt x="337807" y="55375"/>
                      <a:pt x="349347" y="42590"/>
                    </a:cubicBezTo>
                    <a:cubicBezTo>
                      <a:pt x="360887" y="29806"/>
                      <a:pt x="370365" y="16088"/>
                      <a:pt x="377783" y="1434"/>
                    </a:cubicBezTo>
                    <a:close/>
                    <a:moveTo>
                      <a:pt x="6302956" y="0"/>
                    </a:moveTo>
                    <a:lnTo>
                      <a:pt x="6316439" y="4016"/>
                    </a:lnTo>
                    <a:cubicBezTo>
                      <a:pt x="6313583" y="10333"/>
                      <a:pt x="6310547" y="16561"/>
                      <a:pt x="6307331" y="22698"/>
                    </a:cubicBezTo>
                    <a:cubicBezTo>
                      <a:pt x="6304115" y="28836"/>
                      <a:pt x="6300650" y="34848"/>
                      <a:pt x="6296933" y="40734"/>
                    </a:cubicBezTo>
                    <a:lnTo>
                      <a:pt x="6461019" y="40734"/>
                    </a:lnTo>
                    <a:lnTo>
                      <a:pt x="6461019" y="48459"/>
                    </a:lnTo>
                    <a:cubicBezTo>
                      <a:pt x="6459813" y="81093"/>
                      <a:pt x="6458591" y="107217"/>
                      <a:pt x="6457353" y="126832"/>
                    </a:cubicBezTo>
                    <a:cubicBezTo>
                      <a:pt x="6456115" y="146446"/>
                      <a:pt x="6454638" y="161135"/>
                      <a:pt x="6452923" y="170900"/>
                    </a:cubicBezTo>
                    <a:cubicBezTo>
                      <a:pt x="6451207" y="180664"/>
                      <a:pt x="6449029" y="187088"/>
                      <a:pt x="6446388" y="190172"/>
                    </a:cubicBezTo>
                    <a:cubicBezTo>
                      <a:pt x="6444159" y="192707"/>
                      <a:pt x="6441733" y="194523"/>
                      <a:pt x="6439109" y="195623"/>
                    </a:cubicBezTo>
                    <a:cubicBezTo>
                      <a:pt x="6436485" y="196723"/>
                      <a:pt x="6433270" y="197392"/>
                      <a:pt x="6429463" y="197631"/>
                    </a:cubicBezTo>
                    <a:cubicBezTo>
                      <a:pt x="6425907" y="197930"/>
                      <a:pt x="6421185" y="198050"/>
                      <a:pt x="6415299" y="197991"/>
                    </a:cubicBezTo>
                    <a:cubicBezTo>
                      <a:pt x="6409413" y="197930"/>
                      <a:pt x="6403042" y="197620"/>
                      <a:pt x="6396187" y="197057"/>
                    </a:cubicBezTo>
                    <a:cubicBezTo>
                      <a:pt x="6396033" y="194984"/>
                      <a:pt x="6395626" y="192748"/>
                      <a:pt x="6394969" y="190351"/>
                    </a:cubicBezTo>
                    <a:cubicBezTo>
                      <a:pt x="6394310" y="187955"/>
                      <a:pt x="6393475" y="185791"/>
                      <a:pt x="6392458" y="183860"/>
                    </a:cubicBezTo>
                    <a:cubicBezTo>
                      <a:pt x="6399647" y="184548"/>
                      <a:pt x="6406139" y="184967"/>
                      <a:pt x="6411929" y="185117"/>
                    </a:cubicBezTo>
                    <a:cubicBezTo>
                      <a:pt x="6417721" y="185266"/>
                      <a:pt x="6421843" y="185326"/>
                      <a:pt x="6424300" y="185296"/>
                    </a:cubicBezTo>
                    <a:cubicBezTo>
                      <a:pt x="6426565" y="185338"/>
                      <a:pt x="6428489" y="185110"/>
                      <a:pt x="6430073" y="184614"/>
                    </a:cubicBezTo>
                    <a:cubicBezTo>
                      <a:pt x="6431657" y="184117"/>
                      <a:pt x="6433080" y="183100"/>
                      <a:pt x="6434340" y="181563"/>
                    </a:cubicBezTo>
                    <a:cubicBezTo>
                      <a:pt x="6436335" y="179368"/>
                      <a:pt x="6438083" y="173839"/>
                      <a:pt x="6439589" y="164976"/>
                    </a:cubicBezTo>
                    <a:cubicBezTo>
                      <a:pt x="6441094" y="156113"/>
                      <a:pt x="6442440" y="142723"/>
                      <a:pt x="6443627" y="124806"/>
                    </a:cubicBezTo>
                    <a:cubicBezTo>
                      <a:pt x="6444813" y="106889"/>
                      <a:pt x="6445925" y="83252"/>
                      <a:pt x="6446962" y="53894"/>
                    </a:cubicBezTo>
                    <a:lnTo>
                      <a:pt x="6288613" y="53894"/>
                    </a:lnTo>
                    <a:cubicBezTo>
                      <a:pt x="6280845" y="65117"/>
                      <a:pt x="6272644" y="75473"/>
                      <a:pt x="6264015" y="84964"/>
                    </a:cubicBezTo>
                    <a:cubicBezTo>
                      <a:pt x="6255385" y="94453"/>
                      <a:pt x="6246468" y="102937"/>
                      <a:pt x="6237265" y="110413"/>
                    </a:cubicBezTo>
                    <a:cubicBezTo>
                      <a:pt x="6235985" y="109157"/>
                      <a:pt x="6234169" y="107578"/>
                      <a:pt x="6231814" y="105677"/>
                    </a:cubicBezTo>
                    <a:cubicBezTo>
                      <a:pt x="6229459" y="103775"/>
                      <a:pt x="6227357" y="102197"/>
                      <a:pt x="6225503" y="100943"/>
                    </a:cubicBezTo>
                    <a:cubicBezTo>
                      <a:pt x="6241585" y="88821"/>
                      <a:pt x="6256323" y="74008"/>
                      <a:pt x="6269717" y="56503"/>
                    </a:cubicBezTo>
                    <a:cubicBezTo>
                      <a:pt x="6283109" y="38999"/>
                      <a:pt x="6294190" y="20164"/>
                      <a:pt x="630295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5" name="文本框 104">
                <a:extLst>
                  <a:ext uri="{FF2B5EF4-FFF2-40B4-BE49-F238E27FC236}">
                    <a16:creationId xmlns:a16="http://schemas.microsoft.com/office/drawing/2014/main" id="{5C606AAC-10DB-4D90-BC1B-4076C64BE56E}"/>
                  </a:ext>
                </a:extLst>
              </p:cNvPr>
              <p:cNvSpPr txBox="1"/>
              <p:nvPr/>
            </p:nvSpPr>
            <p:spPr>
              <a:xfrm>
                <a:off x="5202273" y="5031776"/>
                <a:ext cx="687759" cy="221986"/>
              </a:xfrm>
              <a:custGeom>
                <a:avLst/>
                <a:gdLst/>
                <a:ahLst/>
                <a:cxnLst/>
                <a:rect l="l" t="t" r="r" b="b"/>
                <a:pathLst>
                  <a:path w="989247" h="319297">
                    <a:moveTo>
                      <a:pt x="380609" y="246698"/>
                    </a:moveTo>
                    <a:lnTo>
                      <a:pt x="380609" y="268900"/>
                    </a:lnTo>
                    <a:lnTo>
                      <a:pt x="416204" y="268900"/>
                    </a:lnTo>
                    <a:lnTo>
                      <a:pt x="416204" y="246698"/>
                    </a:lnTo>
                    <a:close/>
                    <a:moveTo>
                      <a:pt x="308010" y="246698"/>
                    </a:moveTo>
                    <a:lnTo>
                      <a:pt x="308010" y="268900"/>
                    </a:lnTo>
                    <a:lnTo>
                      <a:pt x="344309" y="268900"/>
                    </a:lnTo>
                    <a:lnTo>
                      <a:pt x="344309" y="246698"/>
                    </a:lnTo>
                    <a:close/>
                    <a:moveTo>
                      <a:pt x="380609" y="191719"/>
                    </a:moveTo>
                    <a:lnTo>
                      <a:pt x="380609" y="213570"/>
                    </a:lnTo>
                    <a:lnTo>
                      <a:pt x="416204" y="213570"/>
                    </a:lnTo>
                    <a:lnTo>
                      <a:pt x="416204" y="191719"/>
                    </a:lnTo>
                    <a:close/>
                    <a:moveTo>
                      <a:pt x="308010" y="191719"/>
                    </a:moveTo>
                    <a:lnTo>
                      <a:pt x="308010" y="213570"/>
                    </a:lnTo>
                    <a:lnTo>
                      <a:pt x="344309" y="213570"/>
                    </a:lnTo>
                    <a:lnTo>
                      <a:pt x="344309" y="191719"/>
                    </a:lnTo>
                    <a:close/>
                    <a:moveTo>
                      <a:pt x="938145" y="128988"/>
                    </a:moveTo>
                    <a:lnTo>
                      <a:pt x="989247" y="128988"/>
                    </a:lnTo>
                    <a:lnTo>
                      <a:pt x="989247" y="319297"/>
                    </a:lnTo>
                    <a:lnTo>
                      <a:pt x="905017" y="319297"/>
                    </a:lnTo>
                    <a:lnTo>
                      <a:pt x="905017" y="278063"/>
                    </a:lnTo>
                    <a:lnTo>
                      <a:pt x="938145" y="278063"/>
                    </a:lnTo>
                    <a:close/>
                    <a:moveTo>
                      <a:pt x="322107" y="90221"/>
                    </a:moveTo>
                    <a:lnTo>
                      <a:pt x="322107" y="107842"/>
                    </a:lnTo>
                    <a:lnTo>
                      <a:pt x="402459" y="107842"/>
                    </a:lnTo>
                    <a:lnTo>
                      <a:pt x="402459" y="90221"/>
                    </a:lnTo>
                    <a:close/>
                    <a:moveTo>
                      <a:pt x="281578" y="58503"/>
                    </a:moveTo>
                    <a:lnTo>
                      <a:pt x="442988" y="58503"/>
                    </a:lnTo>
                    <a:lnTo>
                      <a:pt x="442988" y="140618"/>
                    </a:lnTo>
                    <a:lnTo>
                      <a:pt x="281578" y="140618"/>
                    </a:lnTo>
                    <a:close/>
                    <a:moveTo>
                      <a:pt x="689686" y="29956"/>
                    </a:moveTo>
                    <a:lnTo>
                      <a:pt x="732682" y="31718"/>
                    </a:lnTo>
                    <a:lnTo>
                      <a:pt x="732682" y="234010"/>
                    </a:lnTo>
                    <a:lnTo>
                      <a:pt x="689686" y="234010"/>
                    </a:lnTo>
                    <a:close/>
                    <a:moveTo>
                      <a:pt x="267833" y="8811"/>
                    </a:moveTo>
                    <a:lnTo>
                      <a:pt x="461667" y="8811"/>
                    </a:lnTo>
                    <a:lnTo>
                      <a:pt x="461667" y="43348"/>
                    </a:lnTo>
                    <a:lnTo>
                      <a:pt x="267833" y="43348"/>
                    </a:lnTo>
                    <a:close/>
                    <a:moveTo>
                      <a:pt x="0" y="2115"/>
                    </a:moveTo>
                    <a:lnTo>
                      <a:pt x="84229" y="2115"/>
                    </a:lnTo>
                    <a:lnTo>
                      <a:pt x="84229" y="43348"/>
                    </a:lnTo>
                    <a:lnTo>
                      <a:pt x="51101" y="43348"/>
                    </a:lnTo>
                    <a:lnTo>
                      <a:pt x="51101" y="192424"/>
                    </a:lnTo>
                    <a:lnTo>
                      <a:pt x="0" y="192424"/>
                    </a:lnTo>
                    <a:close/>
                    <a:moveTo>
                      <a:pt x="765457" y="1057"/>
                    </a:moveTo>
                    <a:lnTo>
                      <a:pt x="809158" y="2819"/>
                    </a:lnTo>
                    <a:lnTo>
                      <a:pt x="809158" y="261147"/>
                    </a:lnTo>
                    <a:cubicBezTo>
                      <a:pt x="809158" y="269840"/>
                      <a:pt x="808335" y="277182"/>
                      <a:pt x="806691" y="283174"/>
                    </a:cubicBezTo>
                    <a:cubicBezTo>
                      <a:pt x="805046" y="289165"/>
                      <a:pt x="802462" y="294157"/>
                      <a:pt x="798937" y="298152"/>
                    </a:cubicBezTo>
                    <a:cubicBezTo>
                      <a:pt x="795413" y="302146"/>
                      <a:pt x="790832" y="305259"/>
                      <a:pt x="785193" y="307491"/>
                    </a:cubicBezTo>
                    <a:cubicBezTo>
                      <a:pt x="779554" y="309723"/>
                      <a:pt x="772623" y="311309"/>
                      <a:pt x="764400" y="312249"/>
                    </a:cubicBezTo>
                    <a:lnTo>
                      <a:pt x="733386" y="316125"/>
                    </a:lnTo>
                    <a:lnTo>
                      <a:pt x="719289" y="272777"/>
                    </a:lnTo>
                    <a:lnTo>
                      <a:pt x="747483" y="268900"/>
                    </a:lnTo>
                    <a:cubicBezTo>
                      <a:pt x="754767" y="267726"/>
                      <a:pt x="759583" y="265259"/>
                      <a:pt x="761933" y="261499"/>
                    </a:cubicBezTo>
                    <a:cubicBezTo>
                      <a:pt x="764282" y="257740"/>
                      <a:pt x="765457" y="252454"/>
                      <a:pt x="765457" y="245640"/>
                    </a:cubicBezTo>
                    <a:close/>
                    <a:moveTo>
                      <a:pt x="233295" y="353"/>
                    </a:moveTo>
                    <a:lnTo>
                      <a:pt x="242811" y="50749"/>
                    </a:lnTo>
                    <a:lnTo>
                      <a:pt x="265366" y="50749"/>
                    </a:lnTo>
                    <a:lnTo>
                      <a:pt x="265366" y="94098"/>
                    </a:lnTo>
                    <a:cubicBezTo>
                      <a:pt x="257848" y="109604"/>
                      <a:pt x="250094" y="124054"/>
                      <a:pt x="242106" y="137446"/>
                    </a:cubicBezTo>
                    <a:cubicBezTo>
                      <a:pt x="246570" y="140500"/>
                      <a:pt x="251152" y="143672"/>
                      <a:pt x="255851" y="146961"/>
                    </a:cubicBezTo>
                    <a:cubicBezTo>
                      <a:pt x="260550" y="150251"/>
                      <a:pt x="264896" y="153305"/>
                      <a:pt x="268890" y="156124"/>
                    </a:cubicBezTo>
                    <a:lnTo>
                      <a:pt x="457085" y="156124"/>
                    </a:lnTo>
                    <a:lnTo>
                      <a:pt x="457085" y="304848"/>
                    </a:lnTo>
                    <a:lnTo>
                      <a:pt x="268538" y="304848"/>
                    </a:lnTo>
                    <a:lnTo>
                      <a:pt x="268538" y="177622"/>
                    </a:lnTo>
                    <a:lnTo>
                      <a:pt x="257260" y="199120"/>
                    </a:lnTo>
                    <a:cubicBezTo>
                      <a:pt x="251856" y="193481"/>
                      <a:pt x="245748" y="187373"/>
                      <a:pt x="238934" y="180794"/>
                    </a:cubicBezTo>
                    <a:lnTo>
                      <a:pt x="238934" y="308724"/>
                    </a:lnTo>
                    <a:lnTo>
                      <a:pt x="197701" y="308724"/>
                    </a:lnTo>
                    <a:lnTo>
                      <a:pt x="197701" y="197358"/>
                    </a:lnTo>
                    <a:cubicBezTo>
                      <a:pt x="193706" y="202057"/>
                      <a:pt x="189477" y="206756"/>
                      <a:pt x="185013" y="211455"/>
                    </a:cubicBezTo>
                    <a:cubicBezTo>
                      <a:pt x="180549" y="216154"/>
                      <a:pt x="175850" y="220971"/>
                      <a:pt x="170916" y="225905"/>
                    </a:cubicBezTo>
                    <a:lnTo>
                      <a:pt x="147656" y="187490"/>
                    </a:lnTo>
                    <a:cubicBezTo>
                      <a:pt x="155879" y="180207"/>
                      <a:pt x="163809" y="172395"/>
                      <a:pt x="171445" y="164054"/>
                    </a:cubicBezTo>
                    <a:cubicBezTo>
                      <a:pt x="179081" y="155713"/>
                      <a:pt x="186070" y="147314"/>
                      <a:pt x="192414" y="138856"/>
                    </a:cubicBezTo>
                    <a:cubicBezTo>
                      <a:pt x="198758" y="130397"/>
                      <a:pt x="204455" y="122174"/>
                      <a:pt x="209507" y="114186"/>
                    </a:cubicBezTo>
                    <a:cubicBezTo>
                      <a:pt x="214558" y="106197"/>
                      <a:pt x="218729" y="98797"/>
                      <a:pt x="222018" y="91983"/>
                    </a:cubicBezTo>
                    <a:lnTo>
                      <a:pt x="167392" y="91983"/>
                    </a:lnTo>
                    <a:lnTo>
                      <a:pt x="167392" y="50749"/>
                    </a:lnTo>
                    <a:lnTo>
                      <a:pt x="202282" y="50749"/>
                    </a:lnTo>
                    <a:lnTo>
                      <a:pt x="191709" y="2467"/>
                    </a:lnTo>
                    <a:close/>
                    <a:moveTo>
                      <a:pt x="667835" y="0"/>
                    </a:moveTo>
                    <a:lnTo>
                      <a:pt x="675236" y="41234"/>
                    </a:lnTo>
                    <a:cubicBezTo>
                      <a:pt x="667718" y="42878"/>
                      <a:pt x="659377" y="44523"/>
                      <a:pt x="650214" y="46168"/>
                    </a:cubicBezTo>
                    <a:cubicBezTo>
                      <a:pt x="641051" y="47812"/>
                      <a:pt x="631536" y="49457"/>
                      <a:pt x="621668" y="51102"/>
                    </a:cubicBezTo>
                    <a:lnTo>
                      <a:pt x="621668" y="88106"/>
                    </a:lnTo>
                    <a:lnTo>
                      <a:pt x="679113" y="88106"/>
                    </a:lnTo>
                    <a:lnTo>
                      <a:pt x="679113" y="130750"/>
                    </a:lnTo>
                    <a:lnTo>
                      <a:pt x="621668" y="130750"/>
                    </a:lnTo>
                    <a:lnTo>
                      <a:pt x="621668" y="157886"/>
                    </a:lnTo>
                    <a:lnTo>
                      <a:pt x="634355" y="144847"/>
                    </a:lnTo>
                    <a:cubicBezTo>
                      <a:pt x="638114" y="148371"/>
                      <a:pt x="642343" y="152365"/>
                      <a:pt x="647042" y="156829"/>
                    </a:cubicBezTo>
                    <a:cubicBezTo>
                      <a:pt x="651741" y="161293"/>
                      <a:pt x="656499" y="165934"/>
                      <a:pt x="661316" y="170750"/>
                    </a:cubicBezTo>
                    <a:cubicBezTo>
                      <a:pt x="666132" y="175566"/>
                      <a:pt x="670831" y="180383"/>
                      <a:pt x="675413" y="185199"/>
                    </a:cubicBezTo>
                    <a:cubicBezTo>
                      <a:pt x="679994" y="190016"/>
                      <a:pt x="684047" y="194539"/>
                      <a:pt x="687571" y="198768"/>
                    </a:cubicBezTo>
                    <a:lnTo>
                      <a:pt x="658672" y="232601"/>
                    </a:lnTo>
                    <a:cubicBezTo>
                      <a:pt x="653738" y="226492"/>
                      <a:pt x="647982" y="219678"/>
                      <a:pt x="641404" y="212160"/>
                    </a:cubicBezTo>
                    <a:cubicBezTo>
                      <a:pt x="634825" y="204642"/>
                      <a:pt x="628246" y="197476"/>
                      <a:pt x="621668" y="190662"/>
                    </a:cubicBezTo>
                    <a:lnTo>
                      <a:pt x="621668" y="311896"/>
                    </a:lnTo>
                    <a:lnTo>
                      <a:pt x="579377" y="311896"/>
                    </a:lnTo>
                    <a:lnTo>
                      <a:pt x="579377" y="197711"/>
                    </a:lnTo>
                    <a:cubicBezTo>
                      <a:pt x="573033" y="207578"/>
                      <a:pt x="565985" y="217623"/>
                      <a:pt x="558231" y="227843"/>
                    </a:cubicBezTo>
                    <a:cubicBezTo>
                      <a:pt x="550478" y="238063"/>
                      <a:pt x="542020" y="248225"/>
                      <a:pt x="532857" y="258328"/>
                    </a:cubicBezTo>
                    <a:lnTo>
                      <a:pt x="500081" y="225200"/>
                    </a:lnTo>
                    <a:cubicBezTo>
                      <a:pt x="513003" y="212512"/>
                      <a:pt x="525573" y="198239"/>
                      <a:pt x="537791" y="182380"/>
                    </a:cubicBezTo>
                    <a:cubicBezTo>
                      <a:pt x="550008" y="166521"/>
                      <a:pt x="561168" y="149311"/>
                      <a:pt x="571271" y="130750"/>
                    </a:cubicBezTo>
                    <a:lnTo>
                      <a:pt x="519817" y="130750"/>
                    </a:lnTo>
                    <a:lnTo>
                      <a:pt x="519817" y="88106"/>
                    </a:lnTo>
                    <a:lnTo>
                      <a:pt x="579377" y="88106"/>
                    </a:lnTo>
                    <a:lnTo>
                      <a:pt x="579377" y="57798"/>
                    </a:lnTo>
                    <a:cubicBezTo>
                      <a:pt x="569979" y="58973"/>
                      <a:pt x="560933" y="60147"/>
                      <a:pt x="552240" y="61322"/>
                    </a:cubicBezTo>
                    <a:cubicBezTo>
                      <a:pt x="543547" y="62497"/>
                      <a:pt x="535559" y="63554"/>
                      <a:pt x="528275" y="64494"/>
                    </a:cubicBezTo>
                    <a:lnTo>
                      <a:pt x="522989" y="22555"/>
                    </a:lnTo>
                    <a:cubicBezTo>
                      <a:pt x="533796" y="21615"/>
                      <a:pt x="545544" y="20382"/>
                      <a:pt x="558231" y="18855"/>
                    </a:cubicBezTo>
                    <a:cubicBezTo>
                      <a:pt x="570919" y="17328"/>
                      <a:pt x="583665" y="15566"/>
                      <a:pt x="596469" y="13568"/>
                    </a:cubicBezTo>
                    <a:cubicBezTo>
                      <a:pt x="609274" y="11571"/>
                      <a:pt x="621785" y="9457"/>
                      <a:pt x="634003" y="7225"/>
                    </a:cubicBezTo>
                    <a:cubicBezTo>
                      <a:pt x="646220" y="4993"/>
                      <a:pt x="657498" y="2585"/>
                      <a:pt x="66783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774200">
                  <a:defRPr/>
                </a:pPr>
                <a:endParaRPr lang="zh-CN" altLang="en-US" sz="2371" dirty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B" panose="00020600040101010101" pitchFamily="18" charset="-122"/>
                </a:endParaRPr>
              </a:p>
            </p:txBody>
          </p:sp>
        </p:grpSp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id="{39F3FAA3-E07E-4896-8A6D-8423C2B812ED}"/>
                </a:ext>
              </a:extLst>
            </p:cNvPr>
            <p:cNvGrpSpPr/>
            <p:nvPr/>
          </p:nvGrpSpPr>
          <p:grpSpPr>
            <a:xfrm>
              <a:off x="4592998" y="4518814"/>
              <a:ext cx="4758517" cy="211444"/>
              <a:chOff x="4592998" y="4580673"/>
              <a:chExt cx="4758517" cy="211444"/>
            </a:xfrm>
          </p:grpSpPr>
          <p:sp>
            <p:nvSpPr>
              <p:cNvPr id="102" name="任意多边形: 形状 88">
                <a:extLst>
                  <a:ext uri="{FF2B5EF4-FFF2-40B4-BE49-F238E27FC236}">
                    <a16:creationId xmlns:a16="http://schemas.microsoft.com/office/drawing/2014/main" id="{EBCCAB0B-45BD-4042-8661-7CF91650FE28}"/>
                  </a:ext>
                </a:extLst>
              </p:cNvPr>
              <p:cNvSpPr/>
              <p:nvPr/>
            </p:nvSpPr>
            <p:spPr>
              <a:xfrm>
                <a:off x="4592998" y="4586371"/>
                <a:ext cx="4758517" cy="200050"/>
              </a:xfrm>
              <a:custGeom>
                <a:avLst/>
                <a:gdLst>
                  <a:gd name="connsiteX0" fmla="*/ 1826200 w 4758517"/>
                  <a:gd name="connsiteY0" fmla="*/ 159716 h 200050"/>
                  <a:gd name="connsiteX1" fmla="*/ 1856042 w 4758517"/>
                  <a:gd name="connsiteY1" fmla="*/ 168968 h 200050"/>
                  <a:gd name="connsiteX2" fmla="*/ 1885835 w 4758517"/>
                  <a:gd name="connsiteY2" fmla="*/ 179681 h 200050"/>
                  <a:gd name="connsiteX3" fmla="*/ 1910126 w 4758517"/>
                  <a:gd name="connsiteY3" fmla="*/ 189956 h 200050"/>
                  <a:gd name="connsiteX4" fmla="*/ 1903990 w 4758517"/>
                  <a:gd name="connsiteY4" fmla="*/ 198939 h 200050"/>
                  <a:gd name="connsiteX5" fmla="*/ 1880398 w 4758517"/>
                  <a:gd name="connsiteY5" fmla="*/ 188325 h 200050"/>
                  <a:gd name="connsiteX6" fmla="*/ 1850669 w 4758517"/>
                  <a:gd name="connsiteY6" fmla="*/ 177125 h 200050"/>
                  <a:gd name="connsiteX7" fmla="*/ 1820503 w 4758517"/>
                  <a:gd name="connsiteY7" fmla="*/ 167385 h 200050"/>
                  <a:gd name="connsiteX8" fmla="*/ 3174933 w 4758517"/>
                  <a:gd name="connsiteY8" fmla="*/ 149650 h 200050"/>
                  <a:gd name="connsiteX9" fmla="*/ 3201780 w 4758517"/>
                  <a:gd name="connsiteY9" fmla="*/ 162732 h 200050"/>
                  <a:gd name="connsiteX10" fmla="*/ 3228140 w 4758517"/>
                  <a:gd name="connsiteY10" fmla="*/ 177471 h 200050"/>
                  <a:gd name="connsiteX11" fmla="*/ 3248998 w 4758517"/>
                  <a:gd name="connsiteY11" fmla="*/ 191284 h 200050"/>
                  <a:gd name="connsiteX12" fmla="*/ 3242424 w 4758517"/>
                  <a:gd name="connsiteY12" fmla="*/ 199611 h 200050"/>
                  <a:gd name="connsiteX13" fmla="*/ 3221778 w 4758517"/>
                  <a:gd name="connsiteY13" fmla="*/ 185749 h 200050"/>
                  <a:gd name="connsiteX14" fmla="*/ 3195580 w 4758517"/>
                  <a:gd name="connsiteY14" fmla="*/ 170524 h 200050"/>
                  <a:gd name="connsiteX15" fmla="*/ 3168798 w 4758517"/>
                  <a:gd name="connsiteY15" fmla="*/ 156662 h 200050"/>
                  <a:gd name="connsiteX16" fmla="*/ 4076481 w 4758517"/>
                  <a:gd name="connsiteY16" fmla="*/ 149215 h 200050"/>
                  <a:gd name="connsiteX17" fmla="*/ 4085464 w 4758517"/>
                  <a:gd name="connsiteY17" fmla="*/ 153161 h 200050"/>
                  <a:gd name="connsiteX18" fmla="*/ 4074892 w 4758517"/>
                  <a:gd name="connsiteY18" fmla="*/ 173077 h 200050"/>
                  <a:gd name="connsiteX19" fmla="*/ 4062676 w 4758517"/>
                  <a:gd name="connsiteY19" fmla="*/ 192163 h 200050"/>
                  <a:gd name="connsiteX20" fmla="*/ 4053034 w 4758517"/>
                  <a:gd name="connsiteY20" fmla="*/ 188010 h 200050"/>
                  <a:gd name="connsiteX21" fmla="*/ 4066236 w 4758517"/>
                  <a:gd name="connsiteY21" fmla="*/ 169024 h 200050"/>
                  <a:gd name="connsiteX22" fmla="*/ 4076481 w 4758517"/>
                  <a:gd name="connsiteY22" fmla="*/ 149215 h 200050"/>
                  <a:gd name="connsiteX23" fmla="*/ 4218914 w 4758517"/>
                  <a:gd name="connsiteY23" fmla="*/ 144404 h 200050"/>
                  <a:gd name="connsiteX24" fmla="*/ 4233348 w 4758517"/>
                  <a:gd name="connsiteY24" fmla="*/ 164947 h 200050"/>
                  <a:gd name="connsiteX25" fmla="*/ 4243676 w 4758517"/>
                  <a:gd name="connsiteY25" fmla="*/ 184505 h 200050"/>
                  <a:gd name="connsiteX26" fmla="*/ 4234033 w 4758517"/>
                  <a:gd name="connsiteY26" fmla="*/ 188449 h 200050"/>
                  <a:gd name="connsiteX27" fmla="*/ 4223844 w 4758517"/>
                  <a:gd name="connsiteY27" fmla="*/ 168755 h 200050"/>
                  <a:gd name="connsiteX28" fmla="*/ 4209710 w 4758517"/>
                  <a:gd name="connsiteY28" fmla="*/ 147910 h 200050"/>
                  <a:gd name="connsiteX29" fmla="*/ 4099928 w 4758517"/>
                  <a:gd name="connsiteY29" fmla="*/ 142213 h 200050"/>
                  <a:gd name="connsiteX30" fmla="*/ 4110446 w 4758517"/>
                  <a:gd name="connsiteY30" fmla="*/ 142213 h 200050"/>
                  <a:gd name="connsiteX31" fmla="*/ 4110446 w 4758517"/>
                  <a:gd name="connsiteY31" fmla="*/ 181437 h 200050"/>
                  <a:gd name="connsiteX32" fmla="*/ 4113595 w 4758517"/>
                  <a:gd name="connsiteY32" fmla="*/ 186998 h 200050"/>
                  <a:gd name="connsiteX33" fmla="*/ 4127757 w 4758517"/>
                  <a:gd name="connsiteY33" fmla="*/ 188449 h 200050"/>
                  <a:gd name="connsiteX34" fmla="*/ 4182758 w 4758517"/>
                  <a:gd name="connsiteY34" fmla="*/ 188449 h 200050"/>
                  <a:gd name="connsiteX35" fmla="*/ 4194782 w 4758517"/>
                  <a:gd name="connsiteY35" fmla="*/ 183793 h 200050"/>
                  <a:gd name="connsiteX36" fmla="*/ 4198097 w 4758517"/>
                  <a:gd name="connsiteY36" fmla="*/ 161716 h 200050"/>
                  <a:gd name="connsiteX37" fmla="*/ 4203054 w 4758517"/>
                  <a:gd name="connsiteY37" fmla="*/ 164071 h 200050"/>
                  <a:gd name="connsiteX38" fmla="*/ 4208176 w 4758517"/>
                  <a:gd name="connsiteY38" fmla="*/ 165441 h 200050"/>
                  <a:gd name="connsiteX39" fmla="*/ 4202452 w 4758517"/>
                  <a:gd name="connsiteY39" fmla="*/ 191280 h 200050"/>
                  <a:gd name="connsiteX40" fmla="*/ 4183415 w 4758517"/>
                  <a:gd name="connsiteY40" fmla="*/ 197406 h 200050"/>
                  <a:gd name="connsiteX41" fmla="*/ 4127976 w 4758517"/>
                  <a:gd name="connsiteY41" fmla="*/ 197406 h 200050"/>
                  <a:gd name="connsiteX42" fmla="*/ 4105652 w 4758517"/>
                  <a:gd name="connsiteY42" fmla="*/ 194345 h 200050"/>
                  <a:gd name="connsiteX43" fmla="*/ 4099928 w 4758517"/>
                  <a:gd name="connsiteY43" fmla="*/ 181437 h 200050"/>
                  <a:gd name="connsiteX44" fmla="*/ 292085 w 4758517"/>
                  <a:gd name="connsiteY44" fmla="*/ 137365 h 200050"/>
                  <a:gd name="connsiteX45" fmla="*/ 312107 w 4758517"/>
                  <a:gd name="connsiteY45" fmla="*/ 153832 h 200050"/>
                  <a:gd name="connsiteX46" fmla="*/ 337882 w 4758517"/>
                  <a:gd name="connsiteY46" fmla="*/ 167175 h 200050"/>
                  <a:gd name="connsiteX47" fmla="*/ 364342 w 4758517"/>
                  <a:gd name="connsiteY47" fmla="*/ 153832 h 200050"/>
                  <a:gd name="connsiteX48" fmla="*/ 385214 w 4758517"/>
                  <a:gd name="connsiteY48" fmla="*/ 137365 h 200050"/>
                  <a:gd name="connsiteX49" fmla="*/ 4140685 w 4758517"/>
                  <a:gd name="connsiteY49" fmla="*/ 133654 h 200050"/>
                  <a:gd name="connsiteX50" fmla="*/ 4157531 w 4758517"/>
                  <a:gd name="connsiteY50" fmla="*/ 150804 h 200050"/>
                  <a:gd name="connsiteX51" fmla="*/ 4170924 w 4758517"/>
                  <a:gd name="connsiteY51" fmla="*/ 167627 h 200050"/>
                  <a:gd name="connsiteX52" fmla="*/ 4161721 w 4758517"/>
                  <a:gd name="connsiteY52" fmla="*/ 172668 h 200050"/>
                  <a:gd name="connsiteX53" fmla="*/ 4149012 w 4758517"/>
                  <a:gd name="connsiteY53" fmla="*/ 155736 h 200050"/>
                  <a:gd name="connsiteX54" fmla="*/ 4132358 w 4758517"/>
                  <a:gd name="connsiteY54" fmla="*/ 137818 h 200050"/>
                  <a:gd name="connsiteX55" fmla="*/ 1811956 w 4758517"/>
                  <a:gd name="connsiteY55" fmla="*/ 129696 h 200050"/>
                  <a:gd name="connsiteX56" fmla="*/ 1822694 w 4758517"/>
                  <a:gd name="connsiteY56" fmla="*/ 129696 h 200050"/>
                  <a:gd name="connsiteX57" fmla="*/ 1808841 w 4758517"/>
                  <a:gd name="connsiteY57" fmla="*/ 164999 h 200050"/>
                  <a:gd name="connsiteX58" fmla="*/ 1777749 w 4758517"/>
                  <a:gd name="connsiteY58" fmla="*/ 187156 h 200050"/>
                  <a:gd name="connsiteX59" fmla="*/ 1722114 w 4758517"/>
                  <a:gd name="connsiteY59" fmla="*/ 199378 h 200050"/>
                  <a:gd name="connsiteX60" fmla="*/ 1720225 w 4758517"/>
                  <a:gd name="connsiteY60" fmla="*/ 194722 h 200050"/>
                  <a:gd name="connsiteX61" fmla="*/ 1717512 w 4758517"/>
                  <a:gd name="connsiteY61" fmla="*/ 190394 h 200050"/>
                  <a:gd name="connsiteX62" fmla="*/ 1770776 w 4758517"/>
                  <a:gd name="connsiteY62" fmla="*/ 179868 h 200050"/>
                  <a:gd name="connsiteX63" fmla="*/ 1799742 w 4758517"/>
                  <a:gd name="connsiteY63" fmla="*/ 160528 h 200050"/>
                  <a:gd name="connsiteX64" fmla="*/ 1811956 w 4758517"/>
                  <a:gd name="connsiteY64" fmla="*/ 129696 h 200050"/>
                  <a:gd name="connsiteX65" fmla="*/ 4349568 w 4758517"/>
                  <a:gd name="connsiteY65" fmla="*/ 122697 h 200050"/>
                  <a:gd name="connsiteX66" fmla="*/ 4349568 w 4758517"/>
                  <a:gd name="connsiteY66" fmla="*/ 174631 h 200050"/>
                  <a:gd name="connsiteX67" fmla="*/ 4460448 w 4758517"/>
                  <a:gd name="connsiteY67" fmla="*/ 174631 h 200050"/>
                  <a:gd name="connsiteX68" fmla="*/ 4460448 w 4758517"/>
                  <a:gd name="connsiteY68" fmla="*/ 122697 h 200050"/>
                  <a:gd name="connsiteX69" fmla="*/ 4651802 w 4758517"/>
                  <a:gd name="connsiteY69" fmla="*/ 117428 h 200050"/>
                  <a:gd name="connsiteX70" fmla="*/ 4662100 w 4758517"/>
                  <a:gd name="connsiteY70" fmla="*/ 117428 h 200050"/>
                  <a:gd name="connsiteX71" fmla="*/ 4662100 w 4758517"/>
                  <a:gd name="connsiteY71" fmla="*/ 134106 h 200050"/>
                  <a:gd name="connsiteX72" fmla="*/ 4754353 w 4758517"/>
                  <a:gd name="connsiteY72" fmla="*/ 134106 h 200050"/>
                  <a:gd name="connsiteX73" fmla="*/ 4754353 w 4758517"/>
                  <a:gd name="connsiteY73" fmla="*/ 143501 h 200050"/>
                  <a:gd name="connsiteX74" fmla="*/ 4673714 w 4758517"/>
                  <a:gd name="connsiteY74" fmla="*/ 143501 h 200050"/>
                  <a:gd name="connsiteX75" fmla="*/ 4698622 w 4758517"/>
                  <a:gd name="connsiteY75" fmla="*/ 160569 h 200050"/>
                  <a:gd name="connsiteX76" fmla="*/ 4728204 w 4758517"/>
                  <a:gd name="connsiteY76" fmla="*/ 174860 h 200050"/>
                  <a:gd name="connsiteX77" fmla="*/ 4758517 w 4758517"/>
                  <a:gd name="connsiteY77" fmla="*/ 184916 h 200050"/>
                  <a:gd name="connsiteX78" fmla="*/ 4754792 w 4758517"/>
                  <a:gd name="connsiteY78" fmla="*/ 189325 h 200050"/>
                  <a:gd name="connsiteX79" fmla="*/ 4751724 w 4758517"/>
                  <a:gd name="connsiteY79" fmla="*/ 193900 h 200050"/>
                  <a:gd name="connsiteX80" fmla="*/ 4719722 w 4758517"/>
                  <a:gd name="connsiteY80" fmla="*/ 181929 h 200050"/>
                  <a:gd name="connsiteX81" fmla="*/ 4688258 w 4758517"/>
                  <a:gd name="connsiteY81" fmla="*/ 165186 h 200050"/>
                  <a:gd name="connsiteX82" fmla="*/ 4662100 w 4758517"/>
                  <a:gd name="connsiteY82" fmla="*/ 145473 h 200050"/>
                  <a:gd name="connsiteX83" fmla="*/ 4662100 w 4758517"/>
                  <a:gd name="connsiteY83" fmla="*/ 198939 h 200050"/>
                  <a:gd name="connsiteX84" fmla="*/ 4651802 w 4758517"/>
                  <a:gd name="connsiteY84" fmla="*/ 198939 h 200050"/>
                  <a:gd name="connsiteX85" fmla="*/ 4651802 w 4758517"/>
                  <a:gd name="connsiteY85" fmla="*/ 145253 h 200050"/>
                  <a:gd name="connsiteX86" fmla="*/ 4625749 w 4758517"/>
                  <a:gd name="connsiteY86" fmla="*/ 165779 h 200050"/>
                  <a:gd name="connsiteX87" fmla="*/ 4594730 w 4758517"/>
                  <a:gd name="connsiteY87" fmla="*/ 183236 h 200050"/>
                  <a:gd name="connsiteX88" fmla="*/ 4563712 w 4758517"/>
                  <a:gd name="connsiteY88" fmla="*/ 195872 h 200050"/>
                  <a:gd name="connsiteX89" fmla="*/ 4560260 w 4758517"/>
                  <a:gd name="connsiteY89" fmla="*/ 191161 h 200050"/>
                  <a:gd name="connsiteX90" fmla="*/ 4556480 w 4758517"/>
                  <a:gd name="connsiteY90" fmla="*/ 187107 h 200050"/>
                  <a:gd name="connsiteX91" fmla="*/ 4586112 w 4758517"/>
                  <a:gd name="connsiteY91" fmla="*/ 176288 h 200050"/>
                  <a:gd name="connsiteX92" fmla="*/ 4615304 w 4758517"/>
                  <a:gd name="connsiteY92" fmla="*/ 161185 h 200050"/>
                  <a:gd name="connsiteX93" fmla="*/ 4639968 w 4758517"/>
                  <a:gd name="connsiteY93" fmla="*/ 143501 h 200050"/>
                  <a:gd name="connsiteX94" fmla="*/ 4560644 w 4758517"/>
                  <a:gd name="connsiteY94" fmla="*/ 143501 h 200050"/>
                  <a:gd name="connsiteX95" fmla="*/ 4560644 w 4758517"/>
                  <a:gd name="connsiteY95" fmla="*/ 134106 h 200050"/>
                  <a:gd name="connsiteX96" fmla="*/ 4651802 w 4758517"/>
                  <a:gd name="connsiteY96" fmla="*/ 134106 h 200050"/>
                  <a:gd name="connsiteX97" fmla="*/ 4338832 w 4758517"/>
                  <a:gd name="connsiteY97" fmla="*/ 113056 h 200050"/>
                  <a:gd name="connsiteX98" fmla="*/ 4471184 w 4758517"/>
                  <a:gd name="connsiteY98" fmla="*/ 113056 h 200050"/>
                  <a:gd name="connsiteX99" fmla="*/ 4471184 w 4758517"/>
                  <a:gd name="connsiteY99" fmla="*/ 197639 h 200050"/>
                  <a:gd name="connsiteX100" fmla="*/ 4460448 w 4758517"/>
                  <a:gd name="connsiteY100" fmla="*/ 197639 h 200050"/>
                  <a:gd name="connsiteX101" fmla="*/ 4460448 w 4758517"/>
                  <a:gd name="connsiteY101" fmla="*/ 184711 h 200050"/>
                  <a:gd name="connsiteX102" fmla="*/ 4349568 w 4758517"/>
                  <a:gd name="connsiteY102" fmla="*/ 184711 h 200050"/>
                  <a:gd name="connsiteX103" fmla="*/ 4349568 w 4758517"/>
                  <a:gd name="connsiteY103" fmla="*/ 198515 h 200050"/>
                  <a:gd name="connsiteX104" fmla="*/ 4338832 w 4758517"/>
                  <a:gd name="connsiteY104" fmla="*/ 198515 h 200050"/>
                  <a:gd name="connsiteX105" fmla="*/ 2236627 w 4758517"/>
                  <a:gd name="connsiteY105" fmla="*/ 112399 h 200050"/>
                  <a:gd name="connsiteX106" fmla="*/ 2236627 w 4758517"/>
                  <a:gd name="connsiteY106" fmla="*/ 152279 h 200050"/>
                  <a:gd name="connsiteX107" fmla="*/ 2258019 w 4758517"/>
                  <a:gd name="connsiteY107" fmla="*/ 148801 h 200050"/>
                  <a:gd name="connsiteX108" fmla="*/ 2280890 w 4758517"/>
                  <a:gd name="connsiteY108" fmla="*/ 144829 h 200050"/>
                  <a:gd name="connsiteX109" fmla="*/ 2280890 w 4758517"/>
                  <a:gd name="connsiteY109" fmla="*/ 112399 h 200050"/>
                  <a:gd name="connsiteX110" fmla="*/ 1748848 w 4758517"/>
                  <a:gd name="connsiteY110" fmla="*/ 110221 h 200050"/>
                  <a:gd name="connsiteX111" fmla="*/ 1884049 w 4758517"/>
                  <a:gd name="connsiteY111" fmla="*/ 110221 h 200050"/>
                  <a:gd name="connsiteX112" fmla="*/ 1884049 w 4758517"/>
                  <a:gd name="connsiteY112" fmla="*/ 170234 h 200050"/>
                  <a:gd name="connsiteX113" fmla="*/ 1873532 w 4758517"/>
                  <a:gd name="connsiteY113" fmla="*/ 170234 h 200050"/>
                  <a:gd name="connsiteX114" fmla="*/ 1873532 w 4758517"/>
                  <a:gd name="connsiteY114" fmla="*/ 119616 h 200050"/>
                  <a:gd name="connsiteX115" fmla="*/ 1758927 w 4758517"/>
                  <a:gd name="connsiteY115" fmla="*/ 119616 h 200050"/>
                  <a:gd name="connsiteX116" fmla="*/ 1758927 w 4758517"/>
                  <a:gd name="connsiteY116" fmla="*/ 171330 h 200050"/>
                  <a:gd name="connsiteX117" fmla="*/ 1748848 w 4758517"/>
                  <a:gd name="connsiteY117" fmla="*/ 171330 h 200050"/>
                  <a:gd name="connsiteX118" fmla="*/ 3962698 w 4758517"/>
                  <a:gd name="connsiteY118" fmla="*/ 106482 h 200050"/>
                  <a:gd name="connsiteX119" fmla="*/ 3971682 w 4758517"/>
                  <a:gd name="connsiteY119" fmla="*/ 111960 h 200050"/>
                  <a:gd name="connsiteX120" fmla="*/ 3960616 w 4758517"/>
                  <a:gd name="connsiteY120" fmla="*/ 132339 h 200050"/>
                  <a:gd name="connsiteX121" fmla="*/ 3949550 w 4758517"/>
                  <a:gd name="connsiteY121" fmla="*/ 150746 h 200050"/>
                  <a:gd name="connsiteX122" fmla="*/ 3941662 w 4758517"/>
                  <a:gd name="connsiteY122" fmla="*/ 145925 h 200050"/>
                  <a:gd name="connsiteX123" fmla="*/ 3952838 w 4758517"/>
                  <a:gd name="connsiteY123" fmla="*/ 126779 h 200050"/>
                  <a:gd name="connsiteX124" fmla="*/ 3962698 w 4758517"/>
                  <a:gd name="connsiteY124" fmla="*/ 106482 h 200050"/>
                  <a:gd name="connsiteX125" fmla="*/ 3835166 w 4758517"/>
                  <a:gd name="connsiteY125" fmla="*/ 106482 h 200050"/>
                  <a:gd name="connsiteX126" fmla="*/ 3844369 w 4758517"/>
                  <a:gd name="connsiteY126" fmla="*/ 110426 h 200050"/>
                  <a:gd name="connsiteX127" fmla="*/ 3835138 w 4758517"/>
                  <a:gd name="connsiteY127" fmla="*/ 130887 h 200050"/>
                  <a:gd name="connsiteX128" fmla="*/ 3822456 w 4758517"/>
                  <a:gd name="connsiteY128" fmla="*/ 149212 h 200050"/>
                  <a:gd name="connsiteX129" fmla="*/ 3813252 w 4758517"/>
                  <a:gd name="connsiteY129" fmla="*/ 143953 h 200050"/>
                  <a:gd name="connsiteX130" fmla="*/ 3826182 w 4758517"/>
                  <a:gd name="connsiteY130" fmla="*/ 126368 h 200050"/>
                  <a:gd name="connsiteX131" fmla="*/ 3835166 w 4758517"/>
                  <a:gd name="connsiteY131" fmla="*/ 106482 h 200050"/>
                  <a:gd name="connsiteX132" fmla="*/ 3893234 w 4758517"/>
                  <a:gd name="connsiteY132" fmla="*/ 92458 h 200050"/>
                  <a:gd name="connsiteX133" fmla="*/ 3904411 w 4758517"/>
                  <a:gd name="connsiteY133" fmla="*/ 92458 h 200050"/>
                  <a:gd name="connsiteX134" fmla="*/ 3898494 w 4758517"/>
                  <a:gd name="connsiteY134" fmla="*/ 127080 h 200050"/>
                  <a:gd name="connsiteX135" fmla="*/ 3935170 w 4758517"/>
                  <a:gd name="connsiteY135" fmla="*/ 168467 h 200050"/>
                  <a:gd name="connsiteX136" fmla="*/ 3997320 w 4758517"/>
                  <a:gd name="connsiteY136" fmla="*/ 188655 h 200050"/>
                  <a:gd name="connsiteX137" fmla="*/ 3993815 w 4758517"/>
                  <a:gd name="connsiteY137" fmla="*/ 193064 h 200050"/>
                  <a:gd name="connsiteX138" fmla="*/ 3990966 w 4758517"/>
                  <a:gd name="connsiteY138" fmla="*/ 198296 h 200050"/>
                  <a:gd name="connsiteX139" fmla="*/ 3932212 w 4758517"/>
                  <a:gd name="connsiteY139" fmla="*/ 178219 h 200050"/>
                  <a:gd name="connsiteX140" fmla="*/ 3894331 w 4758517"/>
                  <a:gd name="connsiteY140" fmla="*/ 139570 h 200050"/>
                  <a:gd name="connsiteX141" fmla="*/ 3865022 w 4758517"/>
                  <a:gd name="connsiteY141" fmla="*/ 177287 h 200050"/>
                  <a:gd name="connsiteX142" fmla="*/ 3803830 w 4758517"/>
                  <a:gd name="connsiteY142" fmla="*/ 200050 h 200050"/>
                  <a:gd name="connsiteX143" fmla="*/ 3801694 w 4758517"/>
                  <a:gd name="connsiteY143" fmla="*/ 195475 h 200050"/>
                  <a:gd name="connsiteX144" fmla="*/ 3798572 w 4758517"/>
                  <a:gd name="connsiteY144" fmla="*/ 191065 h 200050"/>
                  <a:gd name="connsiteX145" fmla="*/ 3855886 w 4758517"/>
                  <a:gd name="connsiteY145" fmla="*/ 171246 h 200050"/>
                  <a:gd name="connsiteX146" fmla="*/ 3883399 w 4758517"/>
                  <a:gd name="connsiteY146" fmla="*/ 138426 h 200050"/>
                  <a:gd name="connsiteX147" fmla="*/ 3893234 w 4758517"/>
                  <a:gd name="connsiteY147" fmla="*/ 92458 h 200050"/>
                  <a:gd name="connsiteX148" fmla="*/ 4597896 w 4758517"/>
                  <a:gd name="connsiteY148" fmla="*/ 87185 h 200050"/>
                  <a:gd name="connsiteX149" fmla="*/ 4597896 w 4758517"/>
                  <a:gd name="connsiteY149" fmla="*/ 105839 h 200050"/>
                  <a:gd name="connsiteX150" fmla="*/ 4656184 w 4758517"/>
                  <a:gd name="connsiteY150" fmla="*/ 105839 h 200050"/>
                  <a:gd name="connsiteX151" fmla="*/ 4656184 w 4758517"/>
                  <a:gd name="connsiteY151" fmla="*/ 87185 h 200050"/>
                  <a:gd name="connsiteX152" fmla="*/ 286168 w 4758517"/>
                  <a:gd name="connsiteY152" fmla="*/ 84556 h 200050"/>
                  <a:gd name="connsiteX153" fmla="*/ 286168 w 4758517"/>
                  <a:gd name="connsiteY153" fmla="*/ 102989 h 200050"/>
                  <a:gd name="connsiteX154" fmla="*/ 395075 w 4758517"/>
                  <a:gd name="connsiteY154" fmla="*/ 102989 h 200050"/>
                  <a:gd name="connsiteX155" fmla="*/ 395075 w 4758517"/>
                  <a:gd name="connsiteY155" fmla="*/ 84556 h 200050"/>
                  <a:gd name="connsiteX156" fmla="*/ 4104968 w 4758517"/>
                  <a:gd name="connsiteY156" fmla="*/ 82802 h 200050"/>
                  <a:gd name="connsiteX157" fmla="*/ 4104968 w 4758517"/>
                  <a:gd name="connsiteY157" fmla="*/ 110002 h 200050"/>
                  <a:gd name="connsiteX158" fmla="*/ 4146820 w 4758517"/>
                  <a:gd name="connsiteY158" fmla="*/ 110002 h 200050"/>
                  <a:gd name="connsiteX159" fmla="*/ 4146820 w 4758517"/>
                  <a:gd name="connsiteY159" fmla="*/ 82802 h 200050"/>
                  <a:gd name="connsiteX160" fmla="*/ 3152802 w 4758517"/>
                  <a:gd name="connsiteY160" fmla="*/ 79967 h 200050"/>
                  <a:gd name="connsiteX161" fmla="*/ 3163319 w 4758517"/>
                  <a:gd name="connsiteY161" fmla="*/ 79967 h 200050"/>
                  <a:gd name="connsiteX162" fmla="*/ 3163319 w 4758517"/>
                  <a:gd name="connsiteY162" fmla="*/ 120068 h 200050"/>
                  <a:gd name="connsiteX163" fmla="*/ 3160515 w 4758517"/>
                  <a:gd name="connsiteY163" fmla="*/ 141884 h 200050"/>
                  <a:gd name="connsiteX164" fmla="*/ 3147789 w 4758517"/>
                  <a:gd name="connsiteY164" fmla="*/ 163126 h 200050"/>
                  <a:gd name="connsiteX165" fmla="*/ 3118668 w 4758517"/>
                  <a:gd name="connsiteY165" fmla="*/ 182560 h 200050"/>
                  <a:gd name="connsiteX166" fmla="*/ 3066684 w 4758517"/>
                  <a:gd name="connsiteY166" fmla="*/ 198954 h 200050"/>
                  <a:gd name="connsiteX167" fmla="*/ 3064055 w 4758517"/>
                  <a:gd name="connsiteY167" fmla="*/ 194461 h 200050"/>
                  <a:gd name="connsiteX168" fmla="*/ 3060768 w 4758517"/>
                  <a:gd name="connsiteY168" fmla="*/ 189970 h 200050"/>
                  <a:gd name="connsiteX169" fmla="*/ 3110739 w 4758517"/>
                  <a:gd name="connsiteY169" fmla="*/ 175161 h 200050"/>
                  <a:gd name="connsiteX170" fmla="*/ 3138421 w 4758517"/>
                  <a:gd name="connsiteY170" fmla="*/ 157621 h 200050"/>
                  <a:gd name="connsiteX171" fmla="*/ 3150285 w 4758517"/>
                  <a:gd name="connsiteY171" fmla="*/ 138724 h 200050"/>
                  <a:gd name="connsiteX172" fmla="*/ 3152802 w 4758517"/>
                  <a:gd name="connsiteY172" fmla="*/ 119849 h 200050"/>
                  <a:gd name="connsiteX173" fmla="*/ 4095764 w 4758517"/>
                  <a:gd name="connsiteY173" fmla="*/ 74284 h 200050"/>
                  <a:gd name="connsiteX174" fmla="*/ 4156024 w 4758517"/>
                  <a:gd name="connsiteY174" fmla="*/ 74284 h 200050"/>
                  <a:gd name="connsiteX175" fmla="*/ 4156024 w 4758517"/>
                  <a:gd name="connsiteY175" fmla="*/ 118520 h 200050"/>
                  <a:gd name="connsiteX176" fmla="*/ 4095764 w 4758517"/>
                  <a:gd name="connsiteY176" fmla="*/ 118520 h 200050"/>
                  <a:gd name="connsiteX177" fmla="*/ 4348693 w 4758517"/>
                  <a:gd name="connsiteY177" fmla="*/ 72517 h 200050"/>
                  <a:gd name="connsiteX178" fmla="*/ 4459352 w 4758517"/>
                  <a:gd name="connsiteY178" fmla="*/ 72517 h 200050"/>
                  <a:gd name="connsiteX179" fmla="*/ 4459352 w 4758517"/>
                  <a:gd name="connsiteY179" fmla="*/ 82378 h 200050"/>
                  <a:gd name="connsiteX180" fmla="*/ 4348693 w 4758517"/>
                  <a:gd name="connsiteY180" fmla="*/ 82378 h 200050"/>
                  <a:gd name="connsiteX181" fmla="*/ 58480 w 4758517"/>
                  <a:gd name="connsiteY181" fmla="*/ 69655 h 200050"/>
                  <a:gd name="connsiteX182" fmla="*/ 58480 w 4758517"/>
                  <a:gd name="connsiteY182" fmla="*/ 127093 h 200050"/>
                  <a:gd name="connsiteX183" fmla="*/ 120301 w 4758517"/>
                  <a:gd name="connsiteY183" fmla="*/ 127093 h 200050"/>
                  <a:gd name="connsiteX184" fmla="*/ 120301 w 4758517"/>
                  <a:gd name="connsiteY184" fmla="*/ 69655 h 200050"/>
                  <a:gd name="connsiteX185" fmla="*/ 2236627 w 4758517"/>
                  <a:gd name="connsiteY185" fmla="*/ 66382 h 200050"/>
                  <a:gd name="connsiteX186" fmla="*/ 2236627 w 4758517"/>
                  <a:gd name="connsiteY186" fmla="*/ 102757 h 200050"/>
                  <a:gd name="connsiteX187" fmla="*/ 2280890 w 4758517"/>
                  <a:gd name="connsiteY187" fmla="*/ 102757 h 200050"/>
                  <a:gd name="connsiteX188" fmla="*/ 2280890 w 4758517"/>
                  <a:gd name="connsiteY188" fmla="*/ 66382 h 200050"/>
                  <a:gd name="connsiteX189" fmla="*/ 1575737 w 4758517"/>
                  <a:gd name="connsiteY189" fmla="*/ 65711 h 200050"/>
                  <a:gd name="connsiteX190" fmla="*/ 1573326 w 4758517"/>
                  <a:gd name="connsiteY190" fmla="*/ 88596 h 200050"/>
                  <a:gd name="connsiteX191" fmla="*/ 1569601 w 4758517"/>
                  <a:gd name="connsiteY191" fmla="*/ 110002 h 200050"/>
                  <a:gd name="connsiteX192" fmla="*/ 1639284 w 4758517"/>
                  <a:gd name="connsiteY192" fmla="*/ 110002 h 200050"/>
                  <a:gd name="connsiteX193" fmla="*/ 1639284 w 4758517"/>
                  <a:gd name="connsiteY193" fmla="*/ 65711 h 200050"/>
                  <a:gd name="connsiteX194" fmla="*/ 1505835 w 4758517"/>
                  <a:gd name="connsiteY194" fmla="*/ 65711 h 200050"/>
                  <a:gd name="connsiteX195" fmla="*/ 1505835 w 4758517"/>
                  <a:gd name="connsiteY195" fmla="*/ 110002 h 200050"/>
                  <a:gd name="connsiteX196" fmla="*/ 1558863 w 4758517"/>
                  <a:gd name="connsiteY196" fmla="*/ 110002 h 200050"/>
                  <a:gd name="connsiteX197" fmla="*/ 1562480 w 4758517"/>
                  <a:gd name="connsiteY197" fmla="*/ 88678 h 200050"/>
                  <a:gd name="connsiteX198" fmla="*/ 1564780 w 4758517"/>
                  <a:gd name="connsiteY198" fmla="*/ 65711 h 200050"/>
                  <a:gd name="connsiteX199" fmla="*/ 4597896 w 4758517"/>
                  <a:gd name="connsiteY199" fmla="*/ 60889 h 200050"/>
                  <a:gd name="connsiteX200" fmla="*/ 4597896 w 4758517"/>
                  <a:gd name="connsiteY200" fmla="*/ 78666 h 200050"/>
                  <a:gd name="connsiteX201" fmla="*/ 4656184 w 4758517"/>
                  <a:gd name="connsiteY201" fmla="*/ 78666 h 200050"/>
                  <a:gd name="connsiteX202" fmla="*/ 4656184 w 4758517"/>
                  <a:gd name="connsiteY202" fmla="*/ 60889 h 200050"/>
                  <a:gd name="connsiteX203" fmla="*/ 48428 w 4758517"/>
                  <a:gd name="connsiteY203" fmla="*/ 59822 h 200050"/>
                  <a:gd name="connsiteX204" fmla="*/ 130573 w 4758517"/>
                  <a:gd name="connsiteY204" fmla="*/ 59822 h 200050"/>
                  <a:gd name="connsiteX205" fmla="*/ 130573 w 4758517"/>
                  <a:gd name="connsiteY205" fmla="*/ 136708 h 200050"/>
                  <a:gd name="connsiteX206" fmla="*/ 48428 w 4758517"/>
                  <a:gd name="connsiteY206" fmla="*/ 136708 h 200050"/>
                  <a:gd name="connsiteX207" fmla="*/ 286168 w 4758517"/>
                  <a:gd name="connsiteY207" fmla="*/ 58480 h 200050"/>
                  <a:gd name="connsiteX208" fmla="*/ 286168 w 4758517"/>
                  <a:gd name="connsiteY208" fmla="*/ 76256 h 200050"/>
                  <a:gd name="connsiteX209" fmla="*/ 395075 w 4758517"/>
                  <a:gd name="connsiteY209" fmla="*/ 76256 h 200050"/>
                  <a:gd name="connsiteX210" fmla="*/ 395075 w 4758517"/>
                  <a:gd name="connsiteY210" fmla="*/ 58480 h 200050"/>
                  <a:gd name="connsiteX211" fmla="*/ 2113477 w 4758517"/>
                  <a:gd name="connsiteY211" fmla="*/ 55863 h 200050"/>
                  <a:gd name="connsiteX212" fmla="*/ 2132650 w 4758517"/>
                  <a:gd name="connsiteY212" fmla="*/ 69066 h 200050"/>
                  <a:gd name="connsiteX213" fmla="*/ 2147222 w 4758517"/>
                  <a:gd name="connsiteY213" fmla="*/ 83254 h 200050"/>
                  <a:gd name="connsiteX214" fmla="*/ 2139991 w 4758517"/>
                  <a:gd name="connsiteY214" fmla="*/ 89828 h 200050"/>
                  <a:gd name="connsiteX215" fmla="*/ 2125282 w 4758517"/>
                  <a:gd name="connsiteY215" fmla="*/ 75448 h 200050"/>
                  <a:gd name="connsiteX216" fmla="*/ 2106465 w 4758517"/>
                  <a:gd name="connsiteY216" fmla="*/ 61561 h 200050"/>
                  <a:gd name="connsiteX217" fmla="*/ 2086962 w 4758517"/>
                  <a:gd name="connsiteY217" fmla="*/ 52796 h 200050"/>
                  <a:gd name="connsiteX218" fmla="*/ 2097042 w 4758517"/>
                  <a:gd name="connsiteY218" fmla="*/ 52796 h 200050"/>
                  <a:gd name="connsiteX219" fmla="*/ 2097042 w 4758517"/>
                  <a:gd name="connsiteY219" fmla="*/ 84131 h 200050"/>
                  <a:gd name="connsiteX220" fmla="*/ 2097015 w 4758517"/>
                  <a:gd name="connsiteY220" fmla="*/ 89938 h 200050"/>
                  <a:gd name="connsiteX221" fmla="*/ 2096823 w 4758517"/>
                  <a:gd name="connsiteY221" fmla="*/ 95745 h 200050"/>
                  <a:gd name="connsiteX222" fmla="*/ 2158179 w 4758517"/>
                  <a:gd name="connsiteY222" fmla="*/ 95745 h 200050"/>
                  <a:gd name="connsiteX223" fmla="*/ 2158179 w 4758517"/>
                  <a:gd name="connsiteY223" fmla="*/ 105606 h 200050"/>
                  <a:gd name="connsiteX224" fmla="*/ 2098357 w 4758517"/>
                  <a:gd name="connsiteY224" fmla="*/ 105606 h 200050"/>
                  <a:gd name="connsiteX225" fmla="*/ 2121064 w 4758517"/>
                  <a:gd name="connsiteY225" fmla="*/ 157730 h 200050"/>
                  <a:gd name="connsiteX226" fmla="*/ 2159713 w 4758517"/>
                  <a:gd name="connsiteY226" fmla="*/ 190627 h 200050"/>
                  <a:gd name="connsiteX227" fmla="*/ 2155686 w 4758517"/>
                  <a:gd name="connsiteY227" fmla="*/ 194461 h 200050"/>
                  <a:gd name="connsiteX228" fmla="*/ 2152482 w 4758517"/>
                  <a:gd name="connsiteY228" fmla="*/ 198954 h 200050"/>
                  <a:gd name="connsiteX229" fmla="*/ 2116517 w 4758517"/>
                  <a:gd name="connsiteY229" fmla="*/ 168440 h 200050"/>
                  <a:gd name="connsiteX230" fmla="*/ 2093536 w 4758517"/>
                  <a:gd name="connsiteY230" fmla="*/ 121821 h 200050"/>
                  <a:gd name="connsiteX231" fmla="*/ 2076088 w 4758517"/>
                  <a:gd name="connsiteY231" fmla="*/ 162195 h 200050"/>
                  <a:gd name="connsiteX232" fmla="*/ 2034810 w 4758517"/>
                  <a:gd name="connsiteY232" fmla="*/ 199611 h 200050"/>
                  <a:gd name="connsiteX233" fmla="*/ 2031276 w 4758517"/>
                  <a:gd name="connsiteY233" fmla="*/ 195968 h 200050"/>
                  <a:gd name="connsiteX234" fmla="*/ 2026921 w 4758517"/>
                  <a:gd name="connsiteY234" fmla="*/ 192818 h 200050"/>
                  <a:gd name="connsiteX235" fmla="*/ 2060513 w 4758517"/>
                  <a:gd name="connsiteY235" fmla="*/ 165192 h 200050"/>
                  <a:gd name="connsiteX236" fmla="*/ 2078571 w 4758517"/>
                  <a:gd name="connsiteY236" fmla="*/ 135277 h 200050"/>
                  <a:gd name="connsiteX237" fmla="*/ 2085866 w 4758517"/>
                  <a:gd name="connsiteY237" fmla="*/ 105606 h 200050"/>
                  <a:gd name="connsiteX238" fmla="*/ 2031962 w 4758517"/>
                  <a:gd name="connsiteY238" fmla="*/ 105606 h 200050"/>
                  <a:gd name="connsiteX239" fmla="*/ 2031962 w 4758517"/>
                  <a:gd name="connsiteY239" fmla="*/ 95745 h 200050"/>
                  <a:gd name="connsiteX240" fmla="*/ 2086744 w 4758517"/>
                  <a:gd name="connsiteY240" fmla="*/ 95745 h 200050"/>
                  <a:gd name="connsiteX241" fmla="*/ 2086935 w 4758517"/>
                  <a:gd name="connsiteY241" fmla="*/ 89774 h 200050"/>
                  <a:gd name="connsiteX242" fmla="*/ 2086962 w 4758517"/>
                  <a:gd name="connsiteY242" fmla="*/ 84131 h 200050"/>
                  <a:gd name="connsiteX243" fmla="*/ 1795741 w 4758517"/>
                  <a:gd name="connsiteY243" fmla="*/ 52344 h 200050"/>
                  <a:gd name="connsiteX244" fmla="*/ 1794290 w 4758517"/>
                  <a:gd name="connsiteY244" fmla="*/ 62794 h 200050"/>
                  <a:gd name="connsiteX245" fmla="*/ 1791358 w 4758517"/>
                  <a:gd name="connsiteY245" fmla="*/ 72750 h 200050"/>
                  <a:gd name="connsiteX246" fmla="*/ 1837375 w 4758517"/>
                  <a:gd name="connsiteY246" fmla="*/ 72750 h 200050"/>
                  <a:gd name="connsiteX247" fmla="*/ 1837375 w 4758517"/>
                  <a:gd name="connsiteY247" fmla="*/ 52344 h 200050"/>
                  <a:gd name="connsiteX248" fmla="*/ 1749066 w 4758517"/>
                  <a:gd name="connsiteY248" fmla="*/ 52344 h 200050"/>
                  <a:gd name="connsiteX249" fmla="*/ 1747423 w 4758517"/>
                  <a:gd name="connsiteY249" fmla="*/ 62794 h 200050"/>
                  <a:gd name="connsiteX250" fmla="*/ 1745780 w 4758517"/>
                  <a:gd name="connsiteY250" fmla="*/ 72750 h 200050"/>
                  <a:gd name="connsiteX251" fmla="*/ 1780183 w 4758517"/>
                  <a:gd name="connsiteY251" fmla="*/ 72750 h 200050"/>
                  <a:gd name="connsiteX252" fmla="*/ 1783908 w 4758517"/>
                  <a:gd name="connsiteY252" fmla="*/ 62794 h 200050"/>
                  <a:gd name="connsiteX253" fmla="*/ 1785661 w 4758517"/>
                  <a:gd name="connsiteY253" fmla="*/ 52344 h 200050"/>
                  <a:gd name="connsiteX254" fmla="*/ 1982438 w 4758517"/>
                  <a:gd name="connsiteY254" fmla="*/ 51919 h 200050"/>
                  <a:gd name="connsiteX255" fmla="*/ 1996106 w 4758517"/>
                  <a:gd name="connsiteY255" fmla="*/ 62711 h 200050"/>
                  <a:gd name="connsiteX256" fmla="*/ 2006323 w 4758517"/>
                  <a:gd name="connsiteY256" fmla="*/ 73832 h 200050"/>
                  <a:gd name="connsiteX257" fmla="*/ 2017773 w 4758517"/>
                  <a:gd name="connsiteY257" fmla="*/ 64793 h 200050"/>
                  <a:gd name="connsiteX258" fmla="*/ 2026921 w 4758517"/>
                  <a:gd name="connsiteY258" fmla="*/ 55426 h 200050"/>
                  <a:gd name="connsiteX259" fmla="*/ 2035467 w 4758517"/>
                  <a:gd name="connsiteY259" fmla="*/ 60465 h 200050"/>
                  <a:gd name="connsiteX260" fmla="*/ 2024593 w 4758517"/>
                  <a:gd name="connsiteY260" fmla="*/ 71148 h 200050"/>
                  <a:gd name="connsiteX261" fmla="*/ 2011582 w 4758517"/>
                  <a:gd name="connsiteY261" fmla="*/ 81502 h 200050"/>
                  <a:gd name="connsiteX262" fmla="*/ 2022045 w 4758517"/>
                  <a:gd name="connsiteY262" fmla="*/ 109084 h 200050"/>
                  <a:gd name="connsiteX263" fmla="*/ 2024292 w 4758517"/>
                  <a:gd name="connsiteY263" fmla="*/ 137817 h 200050"/>
                  <a:gd name="connsiteX264" fmla="*/ 2022183 w 4758517"/>
                  <a:gd name="connsiteY264" fmla="*/ 170604 h 200050"/>
                  <a:gd name="connsiteX265" fmla="*/ 2013993 w 4758517"/>
                  <a:gd name="connsiteY265" fmla="*/ 191722 h 200050"/>
                  <a:gd name="connsiteX266" fmla="*/ 2009556 w 4758517"/>
                  <a:gd name="connsiteY266" fmla="*/ 195283 h 200050"/>
                  <a:gd name="connsiteX267" fmla="*/ 2003475 w 4758517"/>
                  <a:gd name="connsiteY267" fmla="*/ 197200 h 200050"/>
                  <a:gd name="connsiteX268" fmla="*/ 1992764 w 4758517"/>
                  <a:gd name="connsiteY268" fmla="*/ 198104 h 200050"/>
                  <a:gd name="connsiteX269" fmla="*/ 1980904 w 4758517"/>
                  <a:gd name="connsiteY269" fmla="*/ 197858 h 200050"/>
                  <a:gd name="connsiteX270" fmla="*/ 1979672 w 4758517"/>
                  <a:gd name="connsiteY270" fmla="*/ 192845 h 200050"/>
                  <a:gd name="connsiteX271" fmla="*/ 1976960 w 4758517"/>
                  <a:gd name="connsiteY271" fmla="*/ 187998 h 200050"/>
                  <a:gd name="connsiteX272" fmla="*/ 1990327 w 4758517"/>
                  <a:gd name="connsiteY272" fmla="*/ 188490 h 200050"/>
                  <a:gd name="connsiteX273" fmla="*/ 1999749 w 4758517"/>
                  <a:gd name="connsiteY273" fmla="*/ 187998 h 200050"/>
                  <a:gd name="connsiteX274" fmla="*/ 2003831 w 4758517"/>
                  <a:gd name="connsiteY274" fmla="*/ 186984 h 200050"/>
                  <a:gd name="connsiteX275" fmla="*/ 2006762 w 4758517"/>
                  <a:gd name="connsiteY275" fmla="*/ 184491 h 200050"/>
                  <a:gd name="connsiteX276" fmla="*/ 2012732 w 4758517"/>
                  <a:gd name="connsiteY276" fmla="*/ 167098 h 200050"/>
                  <a:gd name="connsiteX277" fmla="*/ 2014431 w 4758517"/>
                  <a:gd name="connsiteY277" fmla="*/ 137379 h 200050"/>
                  <a:gd name="connsiteX278" fmla="*/ 2013993 w 4758517"/>
                  <a:gd name="connsiteY278" fmla="*/ 124012 h 200050"/>
                  <a:gd name="connsiteX279" fmla="*/ 1992792 w 4758517"/>
                  <a:gd name="connsiteY279" fmla="*/ 144391 h 200050"/>
                  <a:gd name="connsiteX280" fmla="*/ 1969290 w 4758517"/>
                  <a:gd name="connsiteY280" fmla="*/ 160168 h 200050"/>
                  <a:gd name="connsiteX281" fmla="*/ 1966414 w 4758517"/>
                  <a:gd name="connsiteY281" fmla="*/ 155922 h 200050"/>
                  <a:gd name="connsiteX282" fmla="*/ 1962717 w 4758517"/>
                  <a:gd name="connsiteY282" fmla="*/ 151842 h 200050"/>
                  <a:gd name="connsiteX283" fmla="*/ 1990135 w 4758517"/>
                  <a:gd name="connsiteY283" fmla="*/ 135023 h 200050"/>
                  <a:gd name="connsiteX284" fmla="*/ 2012459 w 4758517"/>
                  <a:gd name="connsiteY284" fmla="*/ 111960 h 200050"/>
                  <a:gd name="connsiteX285" fmla="*/ 2009117 w 4758517"/>
                  <a:gd name="connsiteY285" fmla="*/ 99415 h 200050"/>
                  <a:gd name="connsiteX286" fmla="*/ 2003475 w 4758517"/>
                  <a:gd name="connsiteY286" fmla="*/ 87199 h 200050"/>
                  <a:gd name="connsiteX287" fmla="*/ 1986930 w 4758517"/>
                  <a:gd name="connsiteY287" fmla="*/ 96977 h 200050"/>
                  <a:gd name="connsiteX288" fmla="*/ 1969729 w 4758517"/>
                  <a:gd name="connsiteY288" fmla="*/ 105606 h 200050"/>
                  <a:gd name="connsiteX289" fmla="*/ 1966688 w 4758517"/>
                  <a:gd name="connsiteY289" fmla="*/ 102236 h 200050"/>
                  <a:gd name="connsiteX290" fmla="*/ 1963155 w 4758517"/>
                  <a:gd name="connsiteY290" fmla="*/ 99032 h 200050"/>
                  <a:gd name="connsiteX291" fmla="*/ 1981206 w 4758517"/>
                  <a:gd name="connsiteY291" fmla="*/ 90047 h 200050"/>
                  <a:gd name="connsiteX292" fmla="*/ 1998435 w 4758517"/>
                  <a:gd name="connsiteY292" fmla="*/ 79748 h 200050"/>
                  <a:gd name="connsiteX293" fmla="*/ 1988464 w 4758517"/>
                  <a:gd name="connsiteY293" fmla="*/ 68436 h 200050"/>
                  <a:gd name="connsiteX294" fmla="*/ 1975207 w 4758517"/>
                  <a:gd name="connsiteY294" fmla="*/ 57617 h 200050"/>
                  <a:gd name="connsiteX295" fmla="*/ 4091820 w 4758517"/>
                  <a:gd name="connsiteY295" fmla="*/ 50180 h 200050"/>
                  <a:gd name="connsiteX296" fmla="*/ 4161064 w 4758517"/>
                  <a:gd name="connsiteY296" fmla="*/ 50180 h 200050"/>
                  <a:gd name="connsiteX297" fmla="*/ 4161064 w 4758517"/>
                  <a:gd name="connsiteY297" fmla="*/ 58917 h 200050"/>
                  <a:gd name="connsiteX298" fmla="*/ 4091820 w 4758517"/>
                  <a:gd name="connsiteY298" fmla="*/ 58917 h 200050"/>
                  <a:gd name="connsiteX299" fmla="*/ 275869 w 4758517"/>
                  <a:gd name="connsiteY299" fmla="*/ 49961 h 200050"/>
                  <a:gd name="connsiteX300" fmla="*/ 405812 w 4758517"/>
                  <a:gd name="connsiteY300" fmla="*/ 49961 h 200050"/>
                  <a:gd name="connsiteX301" fmla="*/ 405812 w 4758517"/>
                  <a:gd name="connsiteY301" fmla="*/ 111508 h 200050"/>
                  <a:gd name="connsiteX302" fmla="*/ 312244 w 4758517"/>
                  <a:gd name="connsiteY302" fmla="*/ 111508 h 200050"/>
                  <a:gd name="connsiteX303" fmla="*/ 306410 w 4758517"/>
                  <a:gd name="connsiteY303" fmla="*/ 120123 h 200050"/>
                  <a:gd name="connsiteX304" fmla="*/ 299754 w 4758517"/>
                  <a:gd name="connsiteY304" fmla="*/ 128408 h 200050"/>
                  <a:gd name="connsiteX305" fmla="*/ 393541 w 4758517"/>
                  <a:gd name="connsiteY305" fmla="*/ 128408 h 200050"/>
                  <a:gd name="connsiteX306" fmla="*/ 395732 w 4758517"/>
                  <a:gd name="connsiteY306" fmla="*/ 127750 h 200050"/>
                  <a:gd name="connsiteX307" fmla="*/ 402306 w 4758517"/>
                  <a:gd name="connsiteY307" fmla="*/ 132559 h 200050"/>
                  <a:gd name="connsiteX308" fmla="*/ 379955 w 4758517"/>
                  <a:gd name="connsiteY308" fmla="*/ 154545 h 200050"/>
                  <a:gd name="connsiteX309" fmla="*/ 350372 w 4758517"/>
                  <a:gd name="connsiteY309" fmla="*/ 171777 h 200050"/>
                  <a:gd name="connsiteX310" fmla="*/ 391048 w 4758517"/>
                  <a:gd name="connsiteY310" fmla="*/ 182189 h 200050"/>
                  <a:gd name="connsiteX311" fmla="*/ 435832 w 4758517"/>
                  <a:gd name="connsiteY311" fmla="*/ 187998 h 200050"/>
                  <a:gd name="connsiteX312" fmla="*/ 432436 w 4758517"/>
                  <a:gd name="connsiteY312" fmla="*/ 192736 h 200050"/>
                  <a:gd name="connsiteX313" fmla="*/ 429697 w 4758517"/>
                  <a:gd name="connsiteY313" fmla="*/ 197639 h 200050"/>
                  <a:gd name="connsiteX314" fmla="*/ 381407 w 4758517"/>
                  <a:gd name="connsiteY314" fmla="*/ 190297 h 200050"/>
                  <a:gd name="connsiteX315" fmla="*/ 337882 w 4758517"/>
                  <a:gd name="connsiteY315" fmla="*/ 177038 h 200050"/>
                  <a:gd name="connsiteX316" fmla="*/ 289838 w 4758517"/>
                  <a:gd name="connsiteY316" fmla="*/ 191229 h 200050"/>
                  <a:gd name="connsiteX317" fmla="*/ 240151 w 4758517"/>
                  <a:gd name="connsiteY317" fmla="*/ 199172 h 200050"/>
                  <a:gd name="connsiteX318" fmla="*/ 238371 w 4758517"/>
                  <a:gd name="connsiteY318" fmla="*/ 194078 h 200050"/>
                  <a:gd name="connsiteX319" fmla="*/ 235769 w 4758517"/>
                  <a:gd name="connsiteY319" fmla="*/ 189312 h 200050"/>
                  <a:gd name="connsiteX320" fmla="*/ 281320 w 4758517"/>
                  <a:gd name="connsiteY320" fmla="*/ 183066 h 200050"/>
                  <a:gd name="connsiteX321" fmla="*/ 325392 w 4758517"/>
                  <a:gd name="connsiteY321" fmla="*/ 171558 h 200050"/>
                  <a:gd name="connsiteX322" fmla="*/ 303397 w 4758517"/>
                  <a:gd name="connsiteY322" fmla="*/ 158736 h 200050"/>
                  <a:gd name="connsiteX323" fmla="*/ 285511 w 4758517"/>
                  <a:gd name="connsiteY323" fmla="*/ 143283 h 200050"/>
                  <a:gd name="connsiteX324" fmla="*/ 271322 w 4758517"/>
                  <a:gd name="connsiteY324" fmla="*/ 155064 h 200050"/>
                  <a:gd name="connsiteX325" fmla="*/ 256805 w 4758517"/>
                  <a:gd name="connsiteY325" fmla="*/ 165202 h 200050"/>
                  <a:gd name="connsiteX326" fmla="*/ 253271 w 4758517"/>
                  <a:gd name="connsiteY326" fmla="*/ 161585 h 200050"/>
                  <a:gd name="connsiteX327" fmla="*/ 248916 w 4758517"/>
                  <a:gd name="connsiteY327" fmla="*/ 157968 h 200050"/>
                  <a:gd name="connsiteX328" fmla="*/ 277567 w 4758517"/>
                  <a:gd name="connsiteY328" fmla="*/ 137539 h 200050"/>
                  <a:gd name="connsiteX329" fmla="*/ 300631 w 4758517"/>
                  <a:gd name="connsiteY329" fmla="*/ 111508 h 200050"/>
                  <a:gd name="connsiteX330" fmla="*/ 275869 w 4758517"/>
                  <a:gd name="connsiteY330" fmla="*/ 111508 h 200050"/>
                  <a:gd name="connsiteX331" fmla="*/ 2331728 w 4758517"/>
                  <a:gd name="connsiteY331" fmla="*/ 36361 h 200050"/>
                  <a:gd name="connsiteX332" fmla="*/ 2342137 w 4758517"/>
                  <a:gd name="connsiteY332" fmla="*/ 86596 h 200050"/>
                  <a:gd name="connsiteX333" fmla="*/ 2357804 w 4758517"/>
                  <a:gd name="connsiteY333" fmla="*/ 129929 h 200050"/>
                  <a:gd name="connsiteX334" fmla="*/ 2376320 w 4758517"/>
                  <a:gd name="connsiteY334" fmla="*/ 87254 h 200050"/>
                  <a:gd name="connsiteX335" fmla="*/ 2388920 w 4758517"/>
                  <a:gd name="connsiteY335" fmla="*/ 36361 h 200050"/>
                  <a:gd name="connsiteX336" fmla="*/ 4597896 w 4758517"/>
                  <a:gd name="connsiteY336" fmla="*/ 34376 h 200050"/>
                  <a:gd name="connsiteX337" fmla="*/ 4597896 w 4758517"/>
                  <a:gd name="connsiteY337" fmla="*/ 52371 h 200050"/>
                  <a:gd name="connsiteX338" fmla="*/ 4656184 w 4758517"/>
                  <a:gd name="connsiteY338" fmla="*/ 52371 h 200050"/>
                  <a:gd name="connsiteX339" fmla="*/ 4656184 w 4758517"/>
                  <a:gd name="connsiteY339" fmla="*/ 34376 h 200050"/>
                  <a:gd name="connsiteX340" fmla="*/ 3502133 w 4758517"/>
                  <a:gd name="connsiteY340" fmla="*/ 34156 h 200050"/>
                  <a:gd name="connsiteX341" fmla="*/ 3502133 w 4758517"/>
                  <a:gd name="connsiteY341" fmla="*/ 104524 h 200050"/>
                  <a:gd name="connsiteX342" fmla="*/ 3528657 w 4758517"/>
                  <a:gd name="connsiteY342" fmla="*/ 104524 h 200050"/>
                  <a:gd name="connsiteX343" fmla="*/ 3563840 w 4758517"/>
                  <a:gd name="connsiteY343" fmla="*/ 95947 h 200050"/>
                  <a:gd name="connsiteX344" fmla="*/ 3575348 w 4758517"/>
                  <a:gd name="connsiteY344" fmla="*/ 68134 h 200050"/>
                  <a:gd name="connsiteX345" fmla="*/ 3563484 w 4758517"/>
                  <a:gd name="connsiteY345" fmla="*/ 41445 h 200050"/>
                  <a:gd name="connsiteX346" fmla="*/ 3527780 w 4758517"/>
                  <a:gd name="connsiteY346" fmla="*/ 34156 h 200050"/>
                  <a:gd name="connsiteX347" fmla="*/ 3337786 w 4758517"/>
                  <a:gd name="connsiteY347" fmla="*/ 34156 h 200050"/>
                  <a:gd name="connsiteX348" fmla="*/ 3337786 w 4758517"/>
                  <a:gd name="connsiteY348" fmla="*/ 104524 h 200050"/>
                  <a:gd name="connsiteX349" fmla="*/ 3364310 w 4758517"/>
                  <a:gd name="connsiteY349" fmla="*/ 104524 h 200050"/>
                  <a:gd name="connsiteX350" fmla="*/ 3399494 w 4758517"/>
                  <a:gd name="connsiteY350" fmla="*/ 95947 h 200050"/>
                  <a:gd name="connsiteX351" fmla="*/ 3411002 w 4758517"/>
                  <a:gd name="connsiteY351" fmla="*/ 68134 h 200050"/>
                  <a:gd name="connsiteX352" fmla="*/ 3399138 w 4758517"/>
                  <a:gd name="connsiteY352" fmla="*/ 41445 h 200050"/>
                  <a:gd name="connsiteX353" fmla="*/ 3363434 w 4758517"/>
                  <a:gd name="connsiteY353" fmla="*/ 34156 h 200050"/>
                  <a:gd name="connsiteX354" fmla="*/ 2956134 w 4758517"/>
                  <a:gd name="connsiteY354" fmla="*/ 31089 h 200050"/>
                  <a:gd name="connsiteX355" fmla="*/ 2931116 w 4758517"/>
                  <a:gd name="connsiteY355" fmla="*/ 48978 h 200050"/>
                  <a:gd name="connsiteX356" fmla="*/ 2921717 w 4758517"/>
                  <a:gd name="connsiteY356" fmla="*/ 102538 h 200050"/>
                  <a:gd name="connsiteX357" fmla="*/ 2931116 w 4758517"/>
                  <a:gd name="connsiteY357" fmla="*/ 156974 h 200050"/>
                  <a:gd name="connsiteX358" fmla="*/ 2956134 w 4758517"/>
                  <a:gd name="connsiteY358" fmla="*/ 175082 h 200050"/>
                  <a:gd name="connsiteX359" fmla="*/ 2980960 w 4758517"/>
                  <a:gd name="connsiteY359" fmla="*/ 156974 h 200050"/>
                  <a:gd name="connsiteX360" fmla="*/ 2990332 w 4758517"/>
                  <a:gd name="connsiteY360" fmla="*/ 102538 h 200050"/>
                  <a:gd name="connsiteX361" fmla="*/ 2980960 w 4758517"/>
                  <a:gd name="connsiteY361" fmla="*/ 48978 h 200050"/>
                  <a:gd name="connsiteX362" fmla="*/ 2956134 w 4758517"/>
                  <a:gd name="connsiteY362" fmla="*/ 31089 h 200050"/>
                  <a:gd name="connsiteX363" fmla="*/ 2805483 w 4758517"/>
                  <a:gd name="connsiteY363" fmla="*/ 31089 h 200050"/>
                  <a:gd name="connsiteX364" fmla="*/ 2780465 w 4758517"/>
                  <a:gd name="connsiteY364" fmla="*/ 48978 h 200050"/>
                  <a:gd name="connsiteX365" fmla="*/ 2771067 w 4758517"/>
                  <a:gd name="connsiteY365" fmla="*/ 102538 h 200050"/>
                  <a:gd name="connsiteX366" fmla="*/ 2780465 w 4758517"/>
                  <a:gd name="connsiteY366" fmla="*/ 156974 h 200050"/>
                  <a:gd name="connsiteX367" fmla="*/ 2805483 w 4758517"/>
                  <a:gd name="connsiteY367" fmla="*/ 175082 h 200050"/>
                  <a:gd name="connsiteX368" fmla="*/ 2830309 w 4758517"/>
                  <a:gd name="connsiteY368" fmla="*/ 156974 h 200050"/>
                  <a:gd name="connsiteX369" fmla="*/ 2839681 w 4758517"/>
                  <a:gd name="connsiteY369" fmla="*/ 102538 h 200050"/>
                  <a:gd name="connsiteX370" fmla="*/ 2830309 w 4758517"/>
                  <a:gd name="connsiteY370" fmla="*/ 48978 h 200050"/>
                  <a:gd name="connsiteX371" fmla="*/ 2805483 w 4758517"/>
                  <a:gd name="connsiteY371" fmla="*/ 31089 h 200050"/>
                  <a:gd name="connsiteX372" fmla="*/ 2654832 w 4758517"/>
                  <a:gd name="connsiteY372" fmla="*/ 31089 h 200050"/>
                  <a:gd name="connsiteX373" fmla="*/ 2629814 w 4758517"/>
                  <a:gd name="connsiteY373" fmla="*/ 48978 h 200050"/>
                  <a:gd name="connsiteX374" fmla="*/ 2620416 w 4758517"/>
                  <a:gd name="connsiteY374" fmla="*/ 102538 h 200050"/>
                  <a:gd name="connsiteX375" fmla="*/ 2629814 w 4758517"/>
                  <a:gd name="connsiteY375" fmla="*/ 156974 h 200050"/>
                  <a:gd name="connsiteX376" fmla="*/ 2654832 w 4758517"/>
                  <a:gd name="connsiteY376" fmla="*/ 175082 h 200050"/>
                  <a:gd name="connsiteX377" fmla="*/ 2679659 w 4758517"/>
                  <a:gd name="connsiteY377" fmla="*/ 156974 h 200050"/>
                  <a:gd name="connsiteX378" fmla="*/ 2689031 w 4758517"/>
                  <a:gd name="connsiteY378" fmla="*/ 102538 h 200050"/>
                  <a:gd name="connsiteX379" fmla="*/ 2679659 w 4758517"/>
                  <a:gd name="connsiteY379" fmla="*/ 48978 h 200050"/>
                  <a:gd name="connsiteX380" fmla="*/ 2654832 w 4758517"/>
                  <a:gd name="connsiteY380" fmla="*/ 31089 h 200050"/>
                  <a:gd name="connsiteX381" fmla="*/ 1530377 w 4758517"/>
                  <a:gd name="connsiteY381" fmla="*/ 28020 h 200050"/>
                  <a:gd name="connsiteX382" fmla="*/ 1518517 w 4758517"/>
                  <a:gd name="connsiteY382" fmla="*/ 42113 h 200050"/>
                  <a:gd name="connsiteX383" fmla="*/ 1505177 w 4758517"/>
                  <a:gd name="connsiteY383" fmla="*/ 55877 h 200050"/>
                  <a:gd name="connsiteX384" fmla="*/ 1570697 w 4758517"/>
                  <a:gd name="connsiteY384" fmla="*/ 55877 h 200050"/>
                  <a:gd name="connsiteX385" fmla="*/ 1581872 w 4758517"/>
                  <a:gd name="connsiteY385" fmla="*/ 42607 h 200050"/>
                  <a:gd name="connsiteX386" fmla="*/ 1591733 w 4758517"/>
                  <a:gd name="connsiteY386" fmla="*/ 28020 h 200050"/>
                  <a:gd name="connsiteX387" fmla="*/ 2393522 w 4758517"/>
                  <a:gd name="connsiteY387" fmla="*/ 25624 h 200050"/>
                  <a:gd name="connsiteX388" fmla="*/ 2400097 w 4758517"/>
                  <a:gd name="connsiteY388" fmla="*/ 27596 h 200050"/>
                  <a:gd name="connsiteX389" fmla="*/ 2385825 w 4758517"/>
                  <a:gd name="connsiteY389" fmla="*/ 90568 h 200050"/>
                  <a:gd name="connsiteX390" fmla="*/ 2363502 w 4758517"/>
                  <a:gd name="connsiteY390" fmla="*/ 140885 h 200050"/>
                  <a:gd name="connsiteX391" fmla="*/ 2383497 w 4758517"/>
                  <a:gd name="connsiteY391" fmla="*/ 168605 h 200050"/>
                  <a:gd name="connsiteX392" fmla="*/ 2409080 w 4758517"/>
                  <a:gd name="connsiteY392" fmla="*/ 189093 h 200050"/>
                  <a:gd name="connsiteX393" fmla="*/ 2404917 w 4758517"/>
                  <a:gd name="connsiteY393" fmla="*/ 192818 h 200050"/>
                  <a:gd name="connsiteX394" fmla="*/ 2401411 w 4758517"/>
                  <a:gd name="connsiteY394" fmla="*/ 197200 h 200050"/>
                  <a:gd name="connsiteX395" fmla="*/ 2376924 w 4758517"/>
                  <a:gd name="connsiteY395" fmla="*/ 177150 h 200050"/>
                  <a:gd name="connsiteX396" fmla="*/ 2357366 w 4758517"/>
                  <a:gd name="connsiteY396" fmla="*/ 150527 h 200050"/>
                  <a:gd name="connsiteX397" fmla="*/ 2335618 w 4758517"/>
                  <a:gd name="connsiteY397" fmla="*/ 178109 h 200050"/>
                  <a:gd name="connsiteX398" fmla="*/ 2311568 w 4758517"/>
                  <a:gd name="connsiteY398" fmla="*/ 198954 h 200050"/>
                  <a:gd name="connsiteX399" fmla="*/ 2308309 w 4758517"/>
                  <a:gd name="connsiteY399" fmla="*/ 194571 h 200050"/>
                  <a:gd name="connsiteX400" fmla="*/ 2304557 w 4758517"/>
                  <a:gd name="connsiteY400" fmla="*/ 190846 h 200050"/>
                  <a:gd name="connsiteX401" fmla="*/ 2329345 w 4758517"/>
                  <a:gd name="connsiteY401" fmla="*/ 169646 h 200050"/>
                  <a:gd name="connsiteX402" fmla="*/ 2351668 w 4758517"/>
                  <a:gd name="connsiteY402" fmla="*/ 140227 h 200050"/>
                  <a:gd name="connsiteX403" fmla="*/ 2333838 w 4758517"/>
                  <a:gd name="connsiteY403" fmla="*/ 92649 h 200050"/>
                  <a:gd name="connsiteX404" fmla="*/ 2322087 w 4758517"/>
                  <a:gd name="connsiteY404" fmla="*/ 36361 h 200050"/>
                  <a:gd name="connsiteX405" fmla="*/ 2309158 w 4758517"/>
                  <a:gd name="connsiteY405" fmla="*/ 36361 h 200050"/>
                  <a:gd name="connsiteX406" fmla="*/ 2309158 w 4758517"/>
                  <a:gd name="connsiteY406" fmla="*/ 26281 h 200050"/>
                  <a:gd name="connsiteX407" fmla="*/ 2391769 w 4758517"/>
                  <a:gd name="connsiteY407" fmla="*/ 26281 h 200050"/>
                  <a:gd name="connsiteX408" fmla="*/ 1847455 w 4758517"/>
                  <a:gd name="connsiteY408" fmla="*/ 24733 h 200050"/>
                  <a:gd name="connsiteX409" fmla="*/ 1847455 w 4758517"/>
                  <a:gd name="connsiteY409" fmla="*/ 43825 h 200050"/>
                  <a:gd name="connsiteX410" fmla="*/ 1885803 w 4758517"/>
                  <a:gd name="connsiteY410" fmla="*/ 43825 h 200050"/>
                  <a:gd name="connsiteX411" fmla="*/ 1885803 w 4758517"/>
                  <a:gd name="connsiteY411" fmla="*/ 24733 h 200050"/>
                  <a:gd name="connsiteX412" fmla="*/ 1795960 w 4758517"/>
                  <a:gd name="connsiteY412" fmla="*/ 24733 h 200050"/>
                  <a:gd name="connsiteX413" fmla="*/ 1795960 w 4758517"/>
                  <a:gd name="connsiteY413" fmla="*/ 42728 h 200050"/>
                  <a:gd name="connsiteX414" fmla="*/ 1795960 w 4758517"/>
                  <a:gd name="connsiteY414" fmla="*/ 43825 h 200050"/>
                  <a:gd name="connsiteX415" fmla="*/ 1837375 w 4758517"/>
                  <a:gd name="connsiteY415" fmla="*/ 43825 h 200050"/>
                  <a:gd name="connsiteX416" fmla="*/ 1837375 w 4758517"/>
                  <a:gd name="connsiteY416" fmla="*/ 24733 h 200050"/>
                  <a:gd name="connsiteX417" fmla="*/ 3630295 w 4758517"/>
                  <a:gd name="connsiteY417" fmla="*/ 23227 h 200050"/>
                  <a:gd name="connsiteX418" fmla="*/ 3744214 w 4758517"/>
                  <a:gd name="connsiteY418" fmla="*/ 23227 h 200050"/>
                  <a:gd name="connsiteX419" fmla="*/ 3744214 w 4758517"/>
                  <a:gd name="connsiteY419" fmla="*/ 34376 h 200050"/>
                  <a:gd name="connsiteX420" fmla="*/ 3693815 w 4758517"/>
                  <a:gd name="connsiteY420" fmla="*/ 34376 h 200050"/>
                  <a:gd name="connsiteX421" fmla="*/ 3693815 w 4758517"/>
                  <a:gd name="connsiteY421" fmla="*/ 182944 h 200050"/>
                  <a:gd name="connsiteX422" fmla="*/ 3680475 w 4758517"/>
                  <a:gd name="connsiteY422" fmla="*/ 182944 h 200050"/>
                  <a:gd name="connsiteX423" fmla="*/ 3680475 w 4758517"/>
                  <a:gd name="connsiteY423" fmla="*/ 34376 h 200050"/>
                  <a:gd name="connsiteX424" fmla="*/ 3630295 w 4758517"/>
                  <a:gd name="connsiteY424" fmla="*/ 34376 h 200050"/>
                  <a:gd name="connsiteX425" fmla="*/ 3489012 w 4758517"/>
                  <a:gd name="connsiteY425" fmla="*/ 23227 h 200050"/>
                  <a:gd name="connsiteX426" fmla="*/ 3530411 w 4758517"/>
                  <a:gd name="connsiteY426" fmla="*/ 23227 h 200050"/>
                  <a:gd name="connsiteX427" fmla="*/ 3573113 w 4758517"/>
                  <a:gd name="connsiteY427" fmla="*/ 33268 h 200050"/>
                  <a:gd name="connsiteX428" fmla="*/ 3588688 w 4758517"/>
                  <a:gd name="connsiteY428" fmla="*/ 68134 h 200050"/>
                  <a:gd name="connsiteX429" fmla="*/ 3573305 w 4758517"/>
                  <a:gd name="connsiteY429" fmla="*/ 103795 h 200050"/>
                  <a:gd name="connsiteX430" fmla="*/ 3531288 w 4758517"/>
                  <a:gd name="connsiteY430" fmla="*/ 115453 h 200050"/>
                  <a:gd name="connsiteX431" fmla="*/ 3502133 w 4758517"/>
                  <a:gd name="connsiteY431" fmla="*/ 115453 h 200050"/>
                  <a:gd name="connsiteX432" fmla="*/ 3502133 w 4758517"/>
                  <a:gd name="connsiteY432" fmla="*/ 182944 h 200050"/>
                  <a:gd name="connsiteX433" fmla="*/ 3489012 w 4758517"/>
                  <a:gd name="connsiteY433" fmla="*/ 182944 h 200050"/>
                  <a:gd name="connsiteX434" fmla="*/ 3324666 w 4758517"/>
                  <a:gd name="connsiteY434" fmla="*/ 23227 h 200050"/>
                  <a:gd name="connsiteX435" fmla="*/ 3366065 w 4758517"/>
                  <a:gd name="connsiteY435" fmla="*/ 23227 h 200050"/>
                  <a:gd name="connsiteX436" fmla="*/ 3408767 w 4758517"/>
                  <a:gd name="connsiteY436" fmla="*/ 33268 h 200050"/>
                  <a:gd name="connsiteX437" fmla="*/ 3424342 w 4758517"/>
                  <a:gd name="connsiteY437" fmla="*/ 68134 h 200050"/>
                  <a:gd name="connsiteX438" fmla="*/ 3408959 w 4758517"/>
                  <a:gd name="connsiteY438" fmla="*/ 103795 h 200050"/>
                  <a:gd name="connsiteX439" fmla="*/ 3366942 w 4758517"/>
                  <a:gd name="connsiteY439" fmla="*/ 115453 h 200050"/>
                  <a:gd name="connsiteX440" fmla="*/ 3337786 w 4758517"/>
                  <a:gd name="connsiteY440" fmla="*/ 115453 h 200050"/>
                  <a:gd name="connsiteX441" fmla="*/ 3337786 w 4758517"/>
                  <a:gd name="connsiteY441" fmla="*/ 182944 h 200050"/>
                  <a:gd name="connsiteX442" fmla="*/ 3324666 w 4758517"/>
                  <a:gd name="connsiteY442" fmla="*/ 182944 h 200050"/>
                  <a:gd name="connsiteX443" fmla="*/ 2470012 w 4758517"/>
                  <a:gd name="connsiteY443" fmla="*/ 23227 h 200050"/>
                  <a:gd name="connsiteX444" fmla="*/ 2542971 w 4758517"/>
                  <a:gd name="connsiteY444" fmla="*/ 23227 h 200050"/>
                  <a:gd name="connsiteX445" fmla="*/ 2542971 w 4758517"/>
                  <a:gd name="connsiteY445" fmla="*/ 34376 h 200050"/>
                  <a:gd name="connsiteX446" fmla="*/ 2481406 w 4758517"/>
                  <a:gd name="connsiteY446" fmla="*/ 34376 h 200050"/>
                  <a:gd name="connsiteX447" fmla="*/ 2476804 w 4758517"/>
                  <a:gd name="connsiteY447" fmla="*/ 88070 h 200050"/>
                  <a:gd name="connsiteX448" fmla="*/ 2488939 w 4758517"/>
                  <a:gd name="connsiteY448" fmla="*/ 82523 h 200050"/>
                  <a:gd name="connsiteX449" fmla="*/ 2503538 w 4758517"/>
                  <a:gd name="connsiteY449" fmla="*/ 80420 h 200050"/>
                  <a:gd name="connsiteX450" fmla="*/ 2537052 w 4758517"/>
                  <a:gd name="connsiteY450" fmla="*/ 92734 h 200050"/>
                  <a:gd name="connsiteX451" fmla="*/ 2550843 w 4758517"/>
                  <a:gd name="connsiteY451" fmla="*/ 131682 h 200050"/>
                  <a:gd name="connsiteX452" fmla="*/ 2543546 w 4758517"/>
                  <a:gd name="connsiteY452" fmla="*/ 161103 h 200050"/>
                  <a:gd name="connsiteX453" fmla="*/ 2525152 w 4758517"/>
                  <a:gd name="connsiteY453" fmla="*/ 179460 h 200050"/>
                  <a:gd name="connsiteX454" fmla="*/ 2500908 w 4758517"/>
                  <a:gd name="connsiteY454" fmla="*/ 185792 h 200050"/>
                  <a:gd name="connsiteX455" fmla="*/ 2470834 w 4758517"/>
                  <a:gd name="connsiteY455" fmla="*/ 179177 h 200050"/>
                  <a:gd name="connsiteX456" fmla="*/ 2451605 w 4758517"/>
                  <a:gd name="connsiteY456" fmla="*/ 164999 h 200050"/>
                  <a:gd name="connsiteX457" fmla="*/ 2458617 w 4758517"/>
                  <a:gd name="connsiteY457" fmla="*/ 156012 h 200050"/>
                  <a:gd name="connsiteX458" fmla="*/ 2475189 w 4758517"/>
                  <a:gd name="connsiteY458" fmla="*/ 169055 h 200050"/>
                  <a:gd name="connsiteX459" fmla="*/ 2500471 w 4758517"/>
                  <a:gd name="connsiteY459" fmla="*/ 174864 h 200050"/>
                  <a:gd name="connsiteX460" fmla="*/ 2526656 w 4758517"/>
                  <a:gd name="connsiteY460" fmla="*/ 163191 h 200050"/>
                  <a:gd name="connsiteX461" fmla="*/ 2537722 w 4758517"/>
                  <a:gd name="connsiteY461" fmla="*/ 132120 h 200050"/>
                  <a:gd name="connsiteX462" fmla="*/ 2527807 w 4758517"/>
                  <a:gd name="connsiteY462" fmla="*/ 102089 h 200050"/>
                  <a:gd name="connsiteX463" fmla="*/ 2501128 w 4758517"/>
                  <a:gd name="connsiteY463" fmla="*/ 91129 h 200050"/>
                  <a:gd name="connsiteX464" fmla="*/ 2486008 w 4758517"/>
                  <a:gd name="connsiteY464" fmla="*/ 93869 h 200050"/>
                  <a:gd name="connsiteX465" fmla="*/ 2472860 w 4758517"/>
                  <a:gd name="connsiteY465" fmla="*/ 101213 h 200050"/>
                  <a:gd name="connsiteX466" fmla="*/ 2464534 w 4758517"/>
                  <a:gd name="connsiteY466" fmla="*/ 96171 h 200050"/>
                  <a:gd name="connsiteX467" fmla="*/ 2236627 w 4758517"/>
                  <a:gd name="connsiteY467" fmla="*/ 21461 h 200050"/>
                  <a:gd name="connsiteX468" fmla="*/ 2236627 w 4758517"/>
                  <a:gd name="connsiteY468" fmla="*/ 56959 h 200050"/>
                  <a:gd name="connsiteX469" fmla="*/ 2280890 w 4758517"/>
                  <a:gd name="connsiteY469" fmla="*/ 56959 h 200050"/>
                  <a:gd name="connsiteX470" fmla="*/ 2280890 w 4758517"/>
                  <a:gd name="connsiteY470" fmla="*/ 21461 h 200050"/>
                  <a:gd name="connsiteX471" fmla="*/ 10492 w 4758517"/>
                  <a:gd name="connsiteY471" fmla="*/ 20789 h 200050"/>
                  <a:gd name="connsiteX472" fmla="*/ 10492 w 4758517"/>
                  <a:gd name="connsiteY472" fmla="*/ 176836 h 200050"/>
                  <a:gd name="connsiteX473" fmla="*/ 169167 w 4758517"/>
                  <a:gd name="connsiteY473" fmla="*/ 176836 h 200050"/>
                  <a:gd name="connsiteX474" fmla="*/ 169167 w 4758517"/>
                  <a:gd name="connsiteY474" fmla="*/ 20789 h 200050"/>
                  <a:gd name="connsiteX475" fmla="*/ 2956134 w 4758517"/>
                  <a:gd name="connsiteY475" fmla="*/ 20379 h 200050"/>
                  <a:gd name="connsiteX476" fmla="*/ 2990425 w 4758517"/>
                  <a:gd name="connsiteY476" fmla="*/ 40665 h 200050"/>
                  <a:gd name="connsiteX477" fmla="*/ 3003014 w 4758517"/>
                  <a:gd name="connsiteY477" fmla="*/ 102538 h 200050"/>
                  <a:gd name="connsiteX478" fmla="*/ 2990425 w 4758517"/>
                  <a:gd name="connsiteY478" fmla="*/ 165205 h 200050"/>
                  <a:gd name="connsiteX479" fmla="*/ 2956134 w 4758517"/>
                  <a:gd name="connsiteY479" fmla="*/ 185792 h 200050"/>
                  <a:gd name="connsiteX480" fmla="*/ 2921651 w 4758517"/>
                  <a:gd name="connsiteY480" fmla="*/ 165205 h 200050"/>
                  <a:gd name="connsiteX481" fmla="*/ 2909035 w 4758517"/>
                  <a:gd name="connsiteY481" fmla="*/ 102538 h 200050"/>
                  <a:gd name="connsiteX482" fmla="*/ 2921651 w 4758517"/>
                  <a:gd name="connsiteY482" fmla="*/ 40665 h 200050"/>
                  <a:gd name="connsiteX483" fmla="*/ 2956134 w 4758517"/>
                  <a:gd name="connsiteY483" fmla="*/ 20379 h 200050"/>
                  <a:gd name="connsiteX484" fmla="*/ 2805483 w 4758517"/>
                  <a:gd name="connsiteY484" fmla="*/ 20379 h 200050"/>
                  <a:gd name="connsiteX485" fmla="*/ 2839774 w 4758517"/>
                  <a:gd name="connsiteY485" fmla="*/ 40665 h 200050"/>
                  <a:gd name="connsiteX486" fmla="*/ 2852363 w 4758517"/>
                  <a:gd name="connsiteY486" fmla="*/ 102538 h 200050"/>
                  <a:gd name="connsiteX487" fmla="*/ 2839774 w 4758517"/>
                  <a:gd name="connsiteY487" fmla="*/ 165205 h 200050"/>
                  <a:gd name="connsiteX488" fmla="*/ 2805483 w 4758517"/>
                  <a:gd name="connsiteY488" fmla="*/ 185792 h 200050"/>
                  <a:gd name="connsiteX489" fmla="*/ 2771000 w 4758517"/>
                  <a:gd name="connsiteY489" fmla="*/ 165205 h 200050"/>
                  <a:gd name="connsiteX490" fmla="*/ 2758384 w 4758517"/>
                  <a:gd name="connsiteY490" fmla="*/ 102538 h 200050"/>
                  <a:gd name="connsiteX491" fmla="*/ 2771000 w 4758517"/>
                  <a:gd name="connsiteY491" fmla="*/ 40665 h 200050"/>
                  <a:gd name="connsiteX492" fmla="*/ 2805483 w 4758517"/>
                  <a:gd name="connsiteY492" fmla="*/ 20379 h 200050"/>
                  <a:gd name="connsiteX493" fmla="*/ 2654832 w 4758517"/>
                  <a:gd name="connsiteY493" fmla="*/ 20379 h 200050"/>
                  <a:gd name="connsiteX494" fmla="*/ 2689124 w 4758517"/>
                  <a:gd name="connsiteY494" fmla="*/ 40665 h 200050"/>
                  <a:gd name="connsiteX495" fmla="*/ 2701713 w 4758517"/>
                  <a:gd name="connsiteY495" fmla="*/ 102538 h 200050"/>
                  <a:gd name="connsiteX496" fmla="*/ 2689124 w 4758517"/>
                  <a:gd name="connsiteY496" fmla="*/ 165205 h 200050"/>
                  <a:gd name="connsiteX497" fmla="*/ 2654832 w 4758517"/>
                  <a:gd name="connsiteY497" fmla="*/ 185792 h 200050"/>
                  <a:gd name="connsiteX498" fmla="*/ 2620350 w 4758517"/>
                  <a:gd name="connsiteY498" fmla="*/ 165205 h 200050"/>
                  <a:gd name="connsiteX499" fmla="*/ 2607733 w 4758517"/>
                  <a:gd name="connsiteY499" fmla="*/ 102538 h 200050"/>
                  <a:gd name="connsiteX500" fmla="*/ 2620350 w 4758517"/>
                  <a:gd name="connsiteY500" fmla="*/ 40665 h 200050"/>
                  <a:gd name="connsiteX501" fmla="*/ 2654832 w 4758517"/>
                  <a:gd name="connsiteY501" fmla="*/ 20379 h 200050"/>
                  <a:gd name="connsiteX502" fmla="*/ 3065369 w 4758517"/>
                  <a:gd name="connsiteY502" fmla="*/ 13353 h 200050"/>
                  <a:gd name="connsiteX503" fmla="*/ 3251628 w 4758517"/>
                  <a:gd name="connsiteY503" fmla="*/ 13353 h 200050"/>
                  <a:gd name="connsiteX504" fmla="*/ 3251628 w 4758517"/>
                  <a:gd name="connsiteY504" fmla="*/ 23433 h 200050"/>
                  <a:gd name="connsiteX505" fmla="*/ 3163758 w 4758517"/>
                  <a:gd name="connsiteY505" fmla="*/ 23433 h 200050"/>
                  <a:gd name="connsiteX506" fmla="*/ 3156828 w 4758517"/>
                  <a:gd name="connsiteY506" fmla="*/ 38936 h 200050"/>
                  <a:gd name="connsiteX507" fmla="*/ 3149733 w 4758517"/>
                  <a:gd name="connsiteY507" fmla="*/ 53453 h 200050"/>
                  <a:gd name="connsiteX508" fmla="*/ 3227962 w 4758517"/>
                  <a:gd name="connsiteY508" fmla="*/ 53453 h 200050"/>
                  <a:gd name="connsiteX509" fmla="*/ 3227962 w 4758517"/>
                  <a:gd name="connsiteY509" fmla="*/ 155566 h 200050"/>
                  <a:gd name="connsiteX510" fmla="*/ 3217006 w 4758517"/>
                  <a:gd name="connsiteY510" fmla="*/ 155566 h 200050"/>
                  <a:gd name="connsiteX511" fmla="*/ 3217006 w 4758517"/>
                  <a:gd name="connsiteY511" fmla="*/ 63533 h 200050"/>
                  <a:gd name="connsiteX512" fmla="*/ 3099334 w 4758517"/>
                  <a:gd name="connsiteY512" fmla="*/ 63533 h 200050"/>
                  <a:gd name="connsiteX513" fmla="*/ 3099334 w 4758517"/>
                  <a:gd name="connsiteY513" fmla="*/ 155566 h 200050"/>
                  <a:gd name="connsiteX514" fmla="*/ 3088816 w 4758517"/>
                  <a:gd name="connsiteY514" fmla="*/ 155566 h 200050"/>
                  <a:gd name="connsiteX515" fmla="*/ 3088816 w 4758517"/>
                  <a:gd name="connsiteY515" fmla="*/ 53453 h 200050"/>
                  <a:gd name="connsiteX516" fmla="*/ 3138558 w 4758517"/>
                  <a:gd name="connsiteY516" fmla="*/ 53453 h 200050"/>
                  <a:gd name="connsiteX517" fmla="*/ 3145515 w 4758517"/>
                  <a:gd name="connsiteY517" fmla="*/ 38772 h 200050"/>
                  <a:gd name="connsiteX518" fmla="*/ 3151486 w 4758517"/>
                  <a:gd name="connsiteY518" fmla="*/ 23433 h 200050"/>
                  <a:gd name="connsiteX519" fmla="*/ 3065369 w 4758517"/>
                  <a:gd name="connsiteY519" fmla="*/ 23433 h 200050"/>
                  <a:gd name="connsiteX520" fmla="*/ 2210112 w 4758517"/>
                  <a:gd name="connsiteY520" fmla="*/ 11600 h 200050"/>
                  <a:gd name="connsiteX521" fmla="*/ 2308720 w 4758517"/>
                  <a:gd name="connsiteY521" fmla="*/ 11600 h 200050"/>
                  <a:gd name="connsiteX522" fmla="*/ 2308720 w 4758517"/>
                  <a:gd name="connsiteY522" fmla="*/ 21461 h 200050"/>
                  <a:gd name="connsiteX523" fmla="*/ 2291190 w 4758517"/>
                  <a:gd name="connsiteY523" fmla="*/ 21461 h 200050"/>
                  <a:gd name="connsiteX524" fmla="*/ 2291190 w 4758517"/>
                  <a:gd name="connsiteY524" fmla="*/ 143076 h 200050"/>
                  <a:gd name="connsiteX525" fmla="*/ 2310473 w 4758517"/>
                  <a:gd name="connsiteY525" fmla="*/ 139570 h 200050"/>
                  <a:gd name="connsiteX526" fmla="*/ 2311131 w 4758517"/>
                  <a:gd name="connsiteY526" fmla="*/ 148992 h 200050"/>
                  <a:gd name="connsiteX527" fmla="*/ 2291190 w 4758517"/>
                  <a:gd name="connsiteY527" fmla="*/ 152718 h 200050"/>
                  <a:gd name="connsiteX528" fmla="*/ 2291190 w 4758517"/>
                  <a:gd name="connsiteY528" fmla="*/ 198735 h 200050"/>
                  <a:gd name="connsiteX529" fmla="*/ 2280890 w 4758517"/>
                  <a:gd name="connsiteY529" fmla="*/ 198735 h 200050"/>
                  <a:gd name="connsiteX530" fmla="*/ 2280890 w 4758517"/>
                  <a:gd name="connsiteY530" fmla="*/ 154690 h 200050"/>
                  <a:gd name="connsiteX531" fmla="*/ 2243639 w 4758517"/>
                  <a:gd name="connsiteY531" fmla="*/ 161428 h 200050"/>
                  <a:gd name="connsiteX532" fmla="*/ 2210989 w 4758517"/>
                  <a:gd name="connsiteY532" fmla="*/ 167180 h 200050"/>
                  <a:gd name="connsiteX533" fmla="*/ 2208578 w 4758517"/>
                  <a:gd name="connsiteY533" fmla="*/ 156881 h 200050"/>
                  <a:gd name="connsiteX534" fmla="*/ 2226328 w 4758517"/>
                  <a:gd name="connsiteY534" fmla="*/ 154033 h 200050"/>
                  <a:gd name="connsiteX535" fmla="*/ 2226328 w 4758517"/>
                  <a:gd name="connsiteY535" fmla="*/ 21461 h 200050"/>
                  <a:gd name="connsiteX536" fmla="*/ 2210112 w 4758517"/>
                  <a:gd name="connsiteY536" fmla="*/ 21461 h 200050"/>
                  <a:gd name="connsiteX537" fmla="*/ 3820484 w 4758517"/>
                  <a:gd name="connsiteY537" fmla="*/ 10723 h 200050"/>
                  <a:gd name="connsiteX538" fmla="*/ 3968176 w 4758517"/>
                  <a:gd name="connsiteY538" fmla="*/ 10723 h 200050"/>
                  <a:gd name="connsiteX539" fmla="*/ 3968176 w 4758517"/>
                  <a:gd name="connsiteY539" fmla="*/ 87199 h 200050"/>
                  <a:gd name="connsiteX540" fmla="*/ 3820484 w 4758517"/>
                  <a:gd name="connsiteY540" fmla="*/ 87199 h 200050"/>
                  <a:gd name="connsiteX541" fmla="*/ 3820484 w 4758517"/>
                  <a:gd name="connsiteY541" fmla="*/ 77338 h 200050"/>
                  <a:gd name="connsiteX542" fmla="*/ 3958096 w 4758517"/>
                  <a:gd name="connsiteY542" fmla="*/ 77338 h 200050"/>
                  <a:gd name="connsiteX543" fmla="*/ 3958096 w 4758517"/>
                  <a:gd name="connsiteY543" fmla="*/ 53234 h 200050"/>
                  <a:gd name="connsiteX544" fmla="*/ 3830126 w 4758517"/>
                  <a:gd name="connsiteY544" fmla="*/ 53234 h 200050"/>
                  <a:gd name="connsiteX545" fmla="*/ 3830126 w 4758517"/>
                  <a:gd name="connsiteY545" fmla="*/ 44469 h 200050"/>
                  <a:gd name="connsiteX546" fmla="*/ 3958096 w 4758517"/>
                  <a:gd name="connsiteY546" fmla="*/ 44469 h 200050"/>
                  <a:gd name="connsiteX547" fmla="*/ 3958096 w 4758517"/>
                  <a:gd name="connsiteY547" fmla="*/ 20584 h 200050"/>
                  <a:gd name="connsiteX548" fmla="*/ 3820484 w 4758517"/>
                  <a:gd name="connsiteY548" fmla="*/ 20584 h 200050"/>
                  <a:gd name="connsiteX549" fmla="*/ 0 w 4758517"/>
                  <a:gd name="connsiteY549" fmla="*/ 10299 h 200050"/>
                  <a:gd name="connsiteX550" fmla="*/ 179877 w 4758517"/>
                  <a:gd name="connsiteY550" fmla="*/ 10299 h 200050"/>
                  <a:gd name="connsiteX551" fmla="*/ 179877 w 4758517"/>
                  <a:gd name="connsiteY551" fmla="*/ 198721 h 200050"/>
                  <a:gd name="connsiteX552" fmla="*/ 169167 w 4758517"/>
                  <a:gd name="connsiteY552" fmla="*/ 198721 h 200050"/>
                  <a:gd name="connsiteX553" fmla="*/ 169167 w 4758517"/>
                  <a:gd name="connsiteY553" fmla="*/ 186888 h 200050"/>
                  <a:gd name="connsiteX554" fmla="*/ 10492 w 4758517"/>
                  <a:gd name="connsiteY554" fmla="*/ 186888 h 200050"/>
                  <a:gd name="connsiteX555" fmla="*/ 10492 w 4758517"/>
                  <a:gd name="connsiteY555" fmla="*/ 198721 h 200050"/>
                  <a:gd name="connsiteX556" fmla="*/ 0 w 4758517"/>
                  <a:gd name="connsiteY556" fmla="*/ 198721 h 200050"/>
                  <a:gd name="connsiteX557" fmla="*/ 2021662 w 4758517"/>
                  <a:gd name="connsiteY557" fmla="*/ 644 h 200050"/>
                  <a:gd name="connsiteX558" fmla="*/ 2032180 w 4758517"/>
                  <a:gd name="connsiteY558" fmla="*/ 644 h 200050"/>
                  <a:gd name="connsiteX559" fmla="*/ 2032180 w 4758517"/>
                  <a:gd name="connsiteY559" fmla="*/ 19270 h 200050"/>
                  <a:gd name="connsiteX560" fmla="*/ 2093317 w 4758517"/>
                  <a:gd name="connsiteY560" fmla="*/ 19270 h 200050"/>
                  <a:gd name="connsiteX561" fmla="*/ 2093317 w 4758517"/>
                  <a:gd name="connsiteY561" fmla="*/ 644 h 200050"/>
                  <a:gd name="connsiteX562" fmla="*/ 2103616 w 4758517"/>
                  <a:gd name="connsiteY562" fmla="*/ 644 h 200050"/>
                  <a:gd name="connsiteX563" fmla="*/ 2103616 w 4758517"/>
                  <a:gd name="connsiteY563" fmla="*/ 19270 h 200050"/>
                  <a:gd name="connsiteX564" fmla="*/ 2157959 w 4758517"/>
                  <a:gd name="connsiteY564" fmla="*/ 19270 h 200050"/>
                  <a:gd name="connsiteX565" fmla="*/ 2157959 w 4758517"/>
                  <a:gd name="connsiteY565" fmla="*/ 29130 h 200050"/>
                  <a:gd name="connsiteX566" fmla="*/ 2103616 w 4758517"/>
                  <a:gd name="connsiteY566" fmla="*/ 29130 h 200050"/>
                  <a:gd name="connsiteX567" fmla="*/ 2103616 w 4758517"/>
                  <a:gd name="connsiteY567" fmla="*/ 48413 h 200050"/>
                  <a:gd name="connsiteX568" fmla="*/ 2093317 w 4758517"/>
                  <a:gd name="connsiteY568" fmla="*/ 48413 h 200050"/>
                  <a:gd name="connsiteX569" fmla="*/ 2093317 w 4758517"/>
                  <a:gd name="connsiteY569" fmla="*/ 29130 h 200050"/>
                  <a:gd name="connsiteX570" fmla="*/ 2032180 w 4758517"/>
                  <a:gd name="connsiteY570" fmla="*/ 29130 h 200050"/>
                  <a:gd name="connsiteX571" fmla="*/ 2032180 w 4758517"/>
                  <a:gd name="connsiteY571" fmla="*/ 49070 h 200050"/>
                  <a:gd name="connsiteX572" fmla="*/ 2021662 w 4758517"/>
                  <a:gd name="connsiteY572" fmla="*/ 49070 h 200050"/>
                  <a:gd name="connsiteX573" fmla="*/ 2021662 w 4758517"/>
                  <a:gd name="connsiteY573" fmla="*/ 29130 h 200050"/>
                  <a:gd name="connsiteX574" fmla="*/ 1967319 w 4758517"/>
                  <a:gd name="connsiteY574" fmla="*/ 29130 h 200050"/>
                  <a:gd name="connsiteX575" fmla="*/ 1967319 w 4758517"/>
                  <a:gd name="connsiteY575" fmla="*/ 19270 h 200050"/>
                  <a:gd name="connsiteX576" fmla="*/ 2021662 w 4758517"/>
                  <a:gd name="connsiteY576" fmla="*/ 19270 h 200050"/>
                  <a:gd name="connsiteX577" fmla="*/ 4166762 w 4758517"/>
                  <a:gd name="connsiteY577" fmla="*/ 438 h 200050"/>
                  <a:gd name="connsiteX578" fmla="*/ 4177060 w 4758517"/>
                  <a:gd name="connsiteY578" fmla="*/ 438 h 200050"/>
                  <a:gd name="connsiteX579" fmla="*/ 4178814 w 4758517"/>
                  <a:gd name="connsiteY579" fmla="*/ 23884 h 200050"/>
                  <a:gd name="connsiteX580" fmla="*/ 4247838 w 4758517"/>
                  <a:gd name="connsiteY580" fmla="*/ 23884 h 200050"/>
                  <a:gd name="connsiteX581" fmla="*/ 4247838 w 4758517"/>
                  <a:gd name="connsiteY581" fmla="*/ 33061 h 200050"/>
                  <a:gd name="connsiteX582" fmla="*/ 4179909 w 4758517"/>
                  <a:gd name="connsiteY582" fmla="*/ 33061 h 200050"/>
                  <a:gd name="connsiteX583" fmla="*/ 4186838 w 4758517"/>
                  <a:gd name="connsiteY583" fmla="*/ 65393 h 200050"/>
                  <a:gd name="connsiteX584" fmla="*/ 4196563 w 4758517"/>
                  <a:gd name="connsiteY584" fmla="*/ 91796 h 200050"/>
                  <a:gd name="connsiteX585" fmla="*/ 4211134 w 4758517"/>
                  <a:gd name="connsiteY585" fmla="*/ 70461 h 200050"/>
                  <a:gd name="connsiteX586" fmla="*/ 4222420 w 4758517"/>
                  <a:gd name="connsiteY586" fmla="*/ 46668 h 200050"/>
                  <a:gd name="connsiteX587" fmla="*/ 4232062 w 4758517"/>
                  <a:gd name="connsiteY587" fmla="*/ 49083 h 200050"/>
                  <a:gd name="connsiteX588" fmla="*/ 4218640 w 4758517"/>
                  <a:gd name="connsiteY588" fmla="*/ 77146 h 200050"/>
                  <a:gd name="connsiteX589" fmla="*/ 4201602 w 4758517"/>
                  <a:gd name="connsiteY589" fmla="*/ 101447 h 200050"/>
                  <a:gd name="connsiteX590" fmla="*/ 4216120 w 4758517"/>
                  <a:gd name="connsiteY590" fmla="*/ 120228 h 200050"/>
                  <a:gd name="connsiteX591" fmla="*/ 4230966 w 4758517"/>
                  <a:gd name="connsiteY591" fmla="*/ 126860 h 200050"/>
                  <a:gd name="connsiteX592" fmla="*/ 4236883 w 4758517"/>
                  <a:gd name="connsiteY592" fmla="*/ 120172 h 200050"/>
                  <a:gd name="connsiteX593" fmla="*/ 4239512 w 4758517"/>
                  <a:gd name="connsiteY593" fmla="*/ 98376 h 200050"/>
                  <a:gd name="connsiteX594" fmla="*/ 4243812 w 4758517"/>
                  <a:gd name="connsiteY594" fmla="*/ 101255 h 200050"/>
                  <a:gd name="connsiteX595" fmla="*/ 4248277 w 4758517"/>
                  <a:gd name="connsiteY595" fmla="*/ 102982 h 200050"/>
                  <a:gd name="connsiteX596" fmla="*/ 4243182 w 4758517"/>
                  <a:gd name="connsiteY596" fmla="*/ 129464 h 200050"/>
                  <a:gd name="connsiteX597" fmla="*/ 4230528 w 4758517"/>
                  <a:gd name="connsiteY597" fmla="*/ 136721 h 200050"/>
                  <a:gd name="connsiteX598" fmla="*/ 4211573 w 4758517"/>
                  <a:gd name="connsiteY598" fmla="*/ 129437 h 200050"/>
                  <a:gd name="connsiteX599" fmla="*/ 4194590 w 4758517"/>
                  <a:gd name="connsiteY599" fmla="*/ 109343 h 200050"/>
                  <a:gd name="connsiteX600" fmla="*/ 4179717 w 4758517"/>
                  <a:gd name="connsiteY600" fmla="*/ 123023 h 200050"/>
                  <a:gd name="connsiteX601" fmla="*/ 4163694 w 4758517"/>
                  <a:gd name="connsiteY601" fmla="*/ 134749 h 200050"/>
                  <a:gd name="connsiteX602" fmla="*/ 4160078 w 4758517"/>
                  <a:gd name="connsiteY602" fmla="*/ 131052 h 200050"/>
                  <a:gd name="connsiteX603" fmla="*/ 4155805 w 4758517"/>
                  <a:gd name="connsiteY603" fmla="*/ 127518 h 200050"/>
                  <a:gd name="connsiteX604" fmla="*/ 4173472 w 4758517"/>
                  <a:gd name="connsiteY604" fmla="*/ 115138 h 200050"/>
                  <a:gd name="connsiteX605" fmla="*/ 4189332 w 4758517"/>
                  <a:gd name="connsiteY605" fmla="*/ 100131 h 200050"/>
                  <a:gd name="connsiteX606" fmla="*/ 4177691 w 4758517"/>
                  <a:gd name="connsiteY606" fmla="*/ 69795 h 200050"/>
                  <a:gd name="connsiteX607" fmla="*/ 4169829 w 4758517"/>
                  <a:gd name="connsiteY607" fmla="*/ 33061 h 200050"/>
                  <a:gd name="connsiteX608" fmla="*/ 4081082 w 4758517"/>
                  <a:gd name="connsiteY608" fmla="*/ 33061 h 200050"/>
                  <a:gd name="connsiteX609" fmla="*/ 4081082 w 4758517"/>
                  <a:gd name="connsiteY609" fmla="*/ 56296 h 200050"/>
                  <a:gd name="connsiteX610" fmla="*/ 4079541 w 4758517"/>
                  <a:gd name="connsiteY610" fmla="*/ 83095 h 200050"/>
                  <a:gd name="connsiteX611" fmla="*/ 4073421 w 4758517"/>
                  <a:gd name="connsiteY611" fmla="*/ 112331 h 200050"/>
                  <a:gd name="connsiteX612" fmla="*/ 4060484 w 4758517"/>
                  <a:gd name="connsiteY612" fmla="*/ 139571 h 200050"/>
                  <a:gd name="connsiteX613" fmla="*/ 4056732 w 4758517"/>
                  <a:gd name="connsiteY613" fmla="*/ 135763 h 200050"/>
                  <a:gd name="connsiteX614" fmla="*/ 4052814 w 4758517"/>
                  <a:gd name="connsiteY614" fmla="*/ 132777 h 200050"/>
                  <a:gd name="connsiteX615" fmla="*/ 4064542 w 4758517"/>
                  <a:gd name="connsiteY615" fmla="*/ 107648 h 200050"/>
                  <a:gd name="connsiteX616" fmla="*/ 4069794 w 4758517"/>
                  <a:gd name="connsiteY616" fmla="*/ 80854 h 200050"/>
                  <a:gd name="connsiteX617" fmla="*/ 4071003 w 4758517"/>
                  <a:gd name="connsiteY617" fmla="*/ 56296 h 200050"/>
                  <a:gd name="connsiteX618" fmla="*/ 4071003 w 4758517"/>
                  <a:gd name="connsiteY618" fmla="*/ 23884 h 200050"/>
                  <a:gd name="connsiteX619" fmla="*/ 4168515 w 4758517"/>
                  <a:gd name="connsiteY619" fmla="*/ 23884 h 200050"/>
                  <a:gd name="connsiteX620" fmla="*/ 4167392 w 4758517"/>
                  <a:gd name="connsiteY620" fmla="*/ 12326 h 200050"/>
                  <a:gd name="connsiteX621" fmla="*/ 4166762 w 4758517"/>
                  <a:gd name="connsiteY621" fmla="*/ 438 h 200050"/>
                  <a:gd name="connsiteX622" fmla="*/ 1786100 w 4758517"/>
                  <a:gd name="connsiteY622" fmla="*/ 438 h 200050"/>
                  <a:gd name="connsiteX623" fmla="*/ 1795960 w 4758517"/>
                  <a:gd name="connsiteY623" fmla="*/ 438 h 200050"/>
                  <a:gd name="connsiteX624" fmla="*/ 1795960 w 4758517"/>
                  <a:gd name="connsiteY624" fmla="*/ 15996 h 200050"/>
                  <a:gd name="connsiteX625" fmla="*/ 1837375 w 4758517"/>
                  <a:gd name="connsiteY625" fmla="*/ 15996 h 200050"/>
                  <a:gd name="connsiteX626" fmla="*/ 1837375 w 4758517"/>
                  <a:gd name="connsiteY626" fmla="*/ 438 h 200050"/>
                  <a:gd name="connsiteX627" fmla="*/ 1847455 w 4758517"/>
                  <a:gd name="connsiteY627" fmla="*/ 438 h 200050"/>
                  <a:gd name="connsiteX628" fmla="*/ 1847455 w 4758517"/>
                  <a:gd name="connsiteY628" fmla="*/ 15996 h 200050"/>
                  <a:gd name="connsiteX629" fmla="*/ 1895664 w 4758517"/>
                  <a:gd name="connsiteY629" fmla="*/ 15996 h 200050"/>
                  <a:gd name="connsiteX630" fmla="*/ 1895664 w 4758517"/>
                  <a:gd name="connsiteY630" fmla="*/ 52344 h 200050"/>
                  <a:gd name="connsiteX631" fmla="*/ 1847455 w 4758517"/>
                  <a:gd name="connsiteY631" fmla="*/ 52344 h 200050"/>
                  <a:gd name="connsiteX632" fmla="*/ 1847455 w 4758517"/>
                  <a:gd name="connsiteY632" fmla="*/ 72750 h 200050"/>
                  <a:gd name="connsiteX633" fmla="*/ 1908373 w 4758517"/>
                  <a:gd name="connsiteY633" fmla="*/ 72750 h 200050"/>
                  <a:gd name="connsiteX634" fmla="*/ 1908263 w 4758517"/>
                  <a:gd name="connsiteY634" fmla="*/ 74361 h 200050"/>
                  <a:gd name="connsiteX635" fmla="*/ 1908154 w 4758517"/>
                  <a:gd name="connsiteY635" fmla="*/ 77118 h 200050"/>
                  <a:gd name="connsiteX636" fmla="*/ 1905278 w 4758517"/>
                  <a:gd name="connsiteY636" fmla="*/ 92922 h 200050"/>
                  <a:gd name="connsiteX637" fmla="*/ 1901580 w 4758517"/>
                  <a:gd name="connsiteY637" fmla="*/ 100347 h 200050"/>
                  <a:gd name="connsiteX638" fmla="*/ 1897416 w 4758517"/>
                  <a:gd name="connsiteY638" fmla="*/ 102702 h 200050"/>
                  <a:gd name="connsiteX639" fmla="*/ 1891938 w 4758517"/>
                  <a:gd name="connsiteY639" fmla="*/ 103414 h 200050"/>
                  <a:gd name="connsiteX640" fmla="*/ 1884406 w 4758517"/>
                  <a:gd name="connsiteY640" fmla="*/ 103634 h 200050"/>
                  <a:gd name="connsiteX641" fmla="*/ 1873751 w 4758517"/>
                  <a:gd name="connsiteY641" fmla="*/ 103195 h 200050"/>
                  <a:gd name="connsiteX642" fmla="*/ 1872984 w 4758517"/>
                  <a:gd name="connsiteY642" fmla="*/ 99141 h 200050"/>
                  <a:gd name="connsiteX643" fmla="*/ 1871560 w 4758517"/>
                  <a:gd name="connsiteY643" fmla="*/ 95086 h 200050"/>
                  <a:gd name="connsiteX644" fmla="*/ 1881886 w 4758517"/>
                  <a:gd name="connsiteY644" fmla="*/ 95854 h 200050"/>
                  <a:gd name="connsiteX645" fmla="*/ 1888433 w 4758517"/>
                  <a:gd name="connsiteY645" fmla="*/ 95964 h 200050"/>
                  <a:gd name="connsiteX646" fmla="*/ 1891637 w 4758517"/>
                  <a:gd name="connsiteY646" fmla="*/ 95717 h 200050"/>
                  <a:gd name="connsiteX647" fmla="*/ 1893692 w 4758517"/>
                  <a:gd name="connsiteY647" fmla="*/ 94648 h 200050"/>
                  <a:gd name="connsiteX648" fmla="*/ 1895746 w 4758517"/>
                  <a:gd name="connsiteY648" fmla="*/ 90426 h 200050"/>
                  <a:gd name="connsiteX649" fmla="*/ 1897636 w 4758517"/>
                  <a:gd name="connsiteY649" fmla="*/ 81269 h 200050"/>
                  <a:gd name="connsiteX650" fmla="*/ 1847455 w 4758517"/>
                  <a:gd name="connsiteY650" fmla="*/ 81269 h 200050"/>
                  <a:gd name="connsiteX651" fmla="*/ 1847455 w 4758517"/>
                  <a:gd name="connsiteY651" fmla="*/ 104277 h 200050"/>
                  <a:gd name="connsiteX652" fmla="*/ 1837375 w 4758517"/>
                  <a:gd name="connsiteY652" fmla="*/ 104277 h 200050"/>
                  <a:gd name="connsiteX653" fmla="*/ 1837375 w 4758517"/>
                  <a:gd name="connsiteY653" fmla="*/ 81269 h 200050"/>
                  <a:gd name="connsiteX654" fmla="*/ 1787414 w 4758517"/>
                  <a:gd name="connsiteY654" fmla="*/ 81269 h 200050"/>
                  <a:gd name="connsiteX655" fmla="*/ 1766351 w 4758517"/>
                  <a:gd name="connsiteY655" fmla="*/ 101483 h 200050"/>
                  <a:gd name="connsiteX656" fmla="*/ 1726059 w 4758517"/>
                  <a:gd name="connsiteY656" fmla="*/ 118082 h 200050"/>
                  <a:gd name="connsiteX657" fmla="*/ 1723757 w 4758517"/>
                  <a:gd name="connsiteY657" fmla="*/ 113563 h 200050"/>
                  <a:gd name="connsiteX658" fmla="*/ 1720800 w 4758517"/>
                  <a:gd name="connsiteY658" fmla="*/ 109536 h 200050"/>
                  <a:gd name="connsiteX659" fmla="*/ 1754983 w 4758517"/>
                  <a:gd name="connsiteY659" fmla="*/ 96635 h 200050"/>
                  <a:gd name="connsiteX660" fmla="*/ 1774705 w 4758517"/>
                  <a:gd name="connsiteY660" fmla="*/ 81269 h 200050"/>
                  <a:gd name="connsiteX661" fmla="*/ 1734166 w 4758517"/>
                  <a:gd name="connsiteY661" fmla="*/ 81269 h 200050"/>
                  <a:gd name="connsiteX662" fmla="*/ 1737590 w 4758517"/>
                  <a:gd name="connsiteY662" fmla="*/ 63288 h 200050"/>
                  <a:gd name="connsiteX663" fmla="*/ 1740521 w 4758517"/>
                  <a:gd name="connsiteY663" fmla="*/ 43825 h 200050"/>
                  <a:gd name="connsiteX664" fmla="*/ 1786100 w 4758517"/>
                  <a:gd name="connsiteY664" fmla="*/ 43825 h 200050"/>
                  <a:gd name="connsiteX665" fmla="*/ 1786100 w 4758517"/>
                  <a:gd name="connsiteY665" fmla="*/ 42728 h 200050"/>
                  <a:gd name="connsiteX666" fmla="*/ 1786100 w 4758517"/>
                  <a:gd name="connsiteY666" fmla="*/ 24733 h 200050"/>
                  <a:gd name="connsiteX667" fmla="*/ 1730003 w 4758517"/>
                  <a:gd name="connsiteY667" fmla="*/ 24733 h 200050"/>
                  <a:gd name="connsiteX668" fmla="*/ 1730003 w 4758517"/>
                  <a:gd name="connsiteY668" fmla="*/ 15996 h 200050"/>
                  <a:gd name="connsiteX669" fmla="*/ 1786100 w 4758517"/>
                  <a:gd name="connsiteY669" fmla="*/ 15996 h 200050"/>
                  <a:gd name="connsiteX670" fmla="*/ 1535855 w 4758517"/>
                  <a:gd name="connsiteY670" fmla="*/ 438 h 200050"/>
                  <a:gd name="connsiteX671" fmla="*/ 1547469 w 4758517"/>
                  <a:gd name="connsiteY671" fmla="*/ 2410 h 200050"/>
                  <a:gd name="connsiteX672" fmla="*/ 1542648 w 4758517"/>
                  <a:gd name="connsiteY672" fmla="*/ 10436 h 200050"/>
                  <a:gd name="connsiteX673" fmla="*/ 1537170 w 4758517"/>
                  <a:gd name="connsiteY673" fmla="*/ 18626 h 200050"/>
                  <a:gd name="connsiteX674" fmla="*/ 1597649 w 4758517"/>
                  <a:gd name="connsiteY674" fmla="*/ 18626 h 200050"/>
                  <a:gd name="connsiteX675" fmla="*/ 1599621 w 4758517"/>
                  <a:gd name="connsiteY675" fmla="*/ 17968 h 200050"/>
                  <a:gd name="connsiteX676" fmla="*/ 1606415 w 4758517"/>
                  <a:gd name="connsiteY676" fmla="*/ 22777 h 200050"/>
                  <a:gd name="connsiteX677" fmla="*/ 1595485 w 4758517"/>
                  <a:gd name="connsiteY677" fmla="*/ 39813 h 200050"/>
                  <a:gd name="connsiteX678" fmla="*/ 1582748 w 4758517"/>
                  <a:gd name="connsiteY678" fmla="*/ 55877 h 200050"/>
                  <a:gd name="connsiteX679" fmla="*/ 1650021 w 4758517"/>
                  <a:gd name="connsiteY679" fmla="*/ 55877 h 200050"/>
                  <a:gd name="connsiteX680" fmla="*/ 1650021 w 4758517"/>
                  <a:gd name="connsiteY680" fmla="*/ 119835 h 200050"/>
                  <a:gd name="connsiteX681" fmla="*/ 1591513 w 4758517"/>
                  <a:gd name="connsiteY681" fmla="*/ 119835 h 200050"/>
                  <a:gd name="connsiteX682" fmla="*/ 1591513 w 4758517"/>
                  <a:gd name="connsiteY682" fmla="*/ 177271 h 200050"/>
                  <a:gd name="connsiteX683" fmla="*/ 1593897 w 4758517"/>
                  <a:gd name="connsiteY683" fmla="*/ 183189 h 200050"/>
                  <a:gd name="connsiteX684" fmla="*/ 1604661 w 4758517"/>
                  <a:gd name="connsiteY684" fmla="*/ 184505 h 200050"/>
                  <a:gd name="connsiteX685" fmla="*/ 1644323 w 4758517"/>
                  <a:gd name="connsiteY685" fmla="*/ 184505 h 200050"/>
                  <a:gd name="connsiteX686" fmla="*/ 1652002 w 4758517"/>
                  <a:gd name="connsiteY686" fmla="*/ 182394 h 200050"/>
                  <a:gd name="connsiteX687" fmla="*/ 1655637 w 4758517"/>
                  <a:gd name="connsiteY687" fmla="*/ 173170 h 200050"/>
                  <a:gd name="connsiteX688" fmla="*/ 1657033 w 4758517"/>
                  <a:gd name="connsiteY688" fmla="*/ 152499 h 200050"/>
                  <a:gd name="connsiteX689" fmla="*/ 1661908 w 4758517"/>
                  <a:gd name="connsiteY689" fmla="*/ 155020 h 200050"/>
                  <a:gd name="connsiteX690" fmla="*/ 1667113 w 4758517"/>
                  <a:gd name="connsiteY690" fmla="*/ 156883 h 200050"/>
                  <a:gd name="connsiteX691" fmla="*/ 1661772 w 4758517"/>
                  <a:gd name="connsiteY691" fmla="*/ 186952 h 200050"/>
                  <a:gd name="connsiteX692" fmla="*/ 1644762 w 4758517"/>
                  <a:gd name="connsiteY692" fmla="*/ 194338 h 200050"/>
                  <a:gd name="connsiteX693" fmla="*/ 1604223 w 4758517"/>
                  <a:gd name="connsiteY693" fmla="*/ 194338 h 200050"/>
                  <a:gd name="connsiteX694" fmla="*/ 1585789 w 4758517"/>
                  <a:gd name="connsiteY694" fmla="*/ 190975 h 200050"/>
                  <a:gd name="connsiteX695" fmla="*/ 1580996 w 4758517"/>
                  <a:gd name="connsiteY695" fmla="*/ 177271 h 200050"/>
                  <a:gd name="connsiteX696" fmla="*/ 1580996 w 4758517"/>
                  <a:gd name="connsiteY696" fmla="*/ 119835 h 200050"/>
                  <a:gd name="connsiteX697" fmla="*/ 1566971 w 4758517"/>
                  <a:gd name="connsiteY697" fmla="*/ 119835 h 200050"/>
                  <a:gd name="connsiteX698" fmla="*/ 1551640 w 4758517"/>
                  <a:gd name="connsiteY698" fmla="*/ 152343 h 200050"/>
                  <a:gd name="connsiteX699" fmla="*/ 1523795 w 4758517"/>
                  <a:gd name="connsiteY699" fmla="*/ 178219 h 200050"/>
                  <a:gd name="connsiteX700" fmla="*/ 1479101 w 4758517"/>
                  <a:gd name="connsiteY700" fmla="*/ 196530 h 200050"/>
                  <a:gd name="connsiteX701" fmla="*/ 1476444 w 4758517"/>
                  <a:gd name="connsiteY701" fmla="*/ 191798 h 200050"/>
                  <a:gd name="connsiteX702" fmla="*/ 1472966 w 4758517"/>
                  <a:gd name="connsiteY702" fmla="*/ 187564 h 200050"/>
                  <a:gd name="connsiteX703" fmla="*/ 1515046 w 4758517"/>
                  <a:gd name="connsiteY703" fmla="*/ 171422 h 200050"/>
                  <a:gd name="connsiteX704" fmla="*/ 1541399 w 4758517"/>
                  <a:gd name="connsiteY704" fmla="*/ 148552 h 200050"/>
                  <a:gd name="connsiteX705" fmla="*/ 1556015 w 4758517"/>
                  <a:gd name="connsiteY705" fmla="*/ 119835 h 200050"/>
                  <a:gd name="connsiteX706" fmla="*/ 1495316 w 4758517"/>
                  <a:gd name="connsiteY706" fmla="*/ 119835 h 200050"/>
                  <a:gd name="connsiteX707" fmla="*/ 1495316 w 4758517"/>
                  <a:gd name="connsiteY707" fmla="*/ 64618 h 200050"/>
                  <a:gd name="connsiteX708" fmla="*/ 1487373 w 4758517"/>
                  <a:gd name="connsiteY708" fmla="*/ 71138 h 200050"/>
                  <a:gd name="connsiteX709" fmla="*/ 1479101 w 4758517"/>
                  <a:gd name="connsiteY709" fmla="*/ 77331 h 200050"/>
                  <a:gd name="connsiteX710" fmla="*/ 1475486 w 4758517"/>
                  <a:gd name="connsiteY710" fmla="*/ 73384 h 200050"/>
                  <a:gd name="connsiteX711" fmla="*/ 1471212 w 4758517"/>
                  <a:gd name="connsiteY711" fmla="*/ 70095 h 200050"/>
                  <a:gd name="connsiteX712" fmla="*/ 1510519 w 4758517"/>
                  <a:gd name="connsiteY712" fmla="*/ 35845 h 200050"/>
                  <a:gd name="connsiteX713" fmla="*/ 1535855 w 4758517"/>
                  <a:gd name="connsiteY713" fmla="*/ 438 h 200050"/>
                  <a:gd name="connsiteX714" fmla="*/ 288579 w 4758517"/>
                  <a:gd name="connsiteY714" fmla="*/ 438 h 200050"/>
                  <a:gd name="connsiteX715" fmla="*/ 298001 w 4758517"/>
                  <a:gd name="connsiteY715" fmla="*/ 3506 h 200050"/>
                  <a:gd name="connsiteX716" fmla="*/ 292577 w 4758517"/>
                  <a:gd name="connsiteY716" fmla="*/ 13421 h 200050"/>
                  <a:gd name="connsiteX717" fmla="*/ 286168 w 4758517"/>
                  <a:gd name="connsiteY717" fmla="*/ 23008 h 200050"/>
                  <a:gd name="connsiteX718" fmla="*/ 422027 w 4758517"/>
                  <a:gd name="connsiteY718" fmla="*/ 23008 h 200050"/>
                  <a:gd name="connsiteX719" fmla="*/ 422027 w 4758517"/>
                  <a:gd name="connsiteY719" fmla="*/ 32403 h 200050"/>
                  <a:gd name="connsiteX720" fmla="*/ 279375 w 4758517"/>
                  <a:gd name="connsiteY720" fmla="*/ 32403 h 200050"/>
                  <a:gd name="connsiteX721" fmla="*/ 262995 w 4758517"/>
                  <a:gd name="connsiteY721" fmla="*/ 50547 h 200050"/>
                  <a:gd name="connsiteX722" fmla="*/ 245629 w 4758517"/>
                  <a:gd name="connsiteY722" fmla="*/ 65722 h 200050"/>
                  <a:gd name="connsiteX723" fmla="*/ 242671 w 4758517"/>
                  <a:gd name="connsiteY723" fmla="*/ 61224 h 200050"/>
                  <a:gd name="connsiteX724" fmla="*/ 239055 w 4758517"/>
                  <a:gd name="connsiteY724" fmla="*/ 56732 h 200050"/>
                  <a:gd name="connsiteX725" fmla="*/ 266858 w 4758517"/>
                  <a:gd name="connsiteY725" fmla="*/ 31876 h 200050"/>
                  <a:gd name="connsiteX726" fmla="*/ 288579 w 4758517"/>
                  <a:gd name="connsiteY726" fmla="*/ 438 h 200050"/>
                  <a:gd name="connsiteX727" fmla="*/ 4408734 w 4758517"/>
                  <a:gd name="connsiteY727" fmla="*/ 425 h 200050"/>
                  <a:gd name="connsiteX728" fmla="*/ 4417718 w 4758517"/>
                  <a:gd name="connsiteY728" fmla="*/ 4588 h 200050"/>
                  <a:gd name="connsiteX729" fmla="*/ 4414294 w 4758517"/>
                  <a:gd name="connsiteY729" fmla="*/ 9600 h 200050"/>
                  <a:gd name="connsiteX730" fmla="*/ 4410706 w 4758517"/>
                  <a:gd name="connsiteY730" fmla="*/ 14449 h 200050"/>
                  <a:gd name="connsiteX731" fmla="*/ 4452477 w 4758517"/>
                  <a:gd name="connsiteY731" fmla="*/ 50824 h 200050"/>
                  <a:gd name="connsiteX732" fmla="*/ 4504931 w 4758517"/>
                  <a:gd name="connsiteY732" fmla="*/ 79310 h 200050"/>
                  <a:gd name="connsiteX733" fmla="*/ 4500630 w 4758517"/>
                  <a:gd name="connsiteY733" fmla="*/ 83583 h 200050"/>
                  <a:gd name="connsiteX734" fmla="*/ 4497480 w 4758517"/>
                  <a:gd name="connsiteY734" fmla="*/ 88513 h 200050"/>
                  <a:gd name="connsiteX735" fmla="*/ 4446532 w 4758517"/>
                  <a:gd name="connsiteY735" fmla="*/ 59096 h 200050"/>
                  <a:gd name="connsiteX736" fmla="*/ 4404789 w 4758517"/>
                  <a:gd name="connsiteY736" fmla="*/ 22118 h 200050"/>
                  <a:gd name="connsiteX737" fmla="*/ 4363073 w 4758517"/>
                  <a:gd name="connsiteY737" fmla="*/ 61068 h 200050"/>
                  <a:gd name="connsiteX738" fmla="*/ 4312316 w 4758517"/>
                  <a:gd name="connsiteY738" fmla="*/ 89828 h 200050"/>
                  <a:gd name="connsiteX739" fmla="*/ 4309085 w 4758517"/>
                  <a:gd name="connsiteY739" fmla="*/ 85473 h 200050"/>
                  <a:gd name="connsiteX740" fmla="*/ 4304868 w 4758517"/>
                  <a:gd name="connsiteY740" fmla="*/ 81282 h 200050"/>
                  <a:gd name="connsiteX741" fmla="*/ 4364525 w 4758517"/>
                  <a:gd name="connsiteY741" fmla="*/ 47263 h 200050"/>
                  <a:gd name="connsiteX742" fmla="*/ 4408734 w 4758517"/>
                  <a:gd name="connsiteY742" fmla="*/ 425 h 200050"/>
                  <a:gd name="connsiteX743" fmla="*/ 4197878 w 4758517"/>
                  <a:gd name="connsiteY743" fmla="*/ 219 h 200050"/>
                  <a:gd name="connsiteX744" fmla="*/ 4214559 w 4758517"/>
                  <a:gd name="connsiteY744" fmla="*/ 7560 h 200050"/>
                  <a:gd name="connsiteX745" fmla="*/ 4228117 w 4758517"/>
                  <a:gd name="connsiteY745" fmla="*/ 16215 h 200050"/>
                  <a:gd name="connsiteX746" fmla="*/ 4221981 w 4758517"/>
                  <a:gd name="connsiteY746" fmla="*/ 23008 h 200050"/>
                  <a:gd name="connsiteX747" fmla="*/ 4208314 w 4758517"/>
                  <a:gd name="connsiteY747" fmla="*/ 14024 h 200050"/>
                  <a:gd name="connsiteX748" fmla="*/ 4191523 w 4758517"/>
                  <a:gd name="connsiteY748" fmla="*/ 6354 h 200050"/>
                  <a:gd name="connsiteX749" fmla="*/ 4606662 w 4758517"/>
                  <a:gd name="connsiteY749" fmla="*/ 0 h 200050"/>
                  <a:gd name="connsiteX750" fmla="*/ 4617836 w 4758517"/>
                  <a:gd name="connsiteY750" fmla="*/ 1972 h 200050"/>
                  <a:gd name="connsiteX751" fmla="*/ 4611509 w 4758517"/>
                  <a:gd name="connsiteY751" fmla="*/ 13339 h 200050"/>
                  <a:gd name="connsiteX752" fmla="*/ 4604032 w 4758517"/>
                  <a:gd name="connsiteY752" fmla="*/ 25199 h 200050"/>
                  <a:gd name="connsiteX753" fmla="*/ 4662319 w 4758517"/>
                  <a:gd name="connsiteY753" fmla="*/ 25199 h 200050"/>
                  <a:gd name="connsiteX754" fmla="*/ 4656978 w 4758517"/>
                  <a:gd name="connsiteY754" fmla="*/ 14024 h 200050"/>
                  <a:gd name="connsiteX755" fmla="*/ 4650487 w 4758517"/>
                  <a:gd name="connsiteY755" fmla="*/ 2849 h 200050"/>
                  <a:gd name="connsiteX756" fmla="*/ 4659910 w 4758517"/>
                  <a:gd name="connsiteY756" fmla="*/ 0 h 200050"/>
                  <a:gd name="connsiteX757" fmla="*/ 4667634 w 4758517"/>
                  <a:gd name="connsiteY757" fmla="*/ 12928 h 200050"/>
                  <a:gd name="connsiteX758" fmla="*/ 4673714 w 4758517"/>
                  <a:gd name="connsiteY758" fmla="*/ 25199 h 200050"/>
                  <a:gd name="connsiteX759" fmla="*/ 4739672 w 4758517"/>
                  <a:gd name="connsiteY759" fmla="*/ 25199 h 200050"/>
                  <a:gd name="connsiteX760" fmla="*/ 4739672 w 4758517"/>
                  <a:gd name="connsiteY760" fmla="*/ 34376 h 200050"/>
                  <a:gd name="connsiteX761" fmla="*/ 4666483 w 4758517"/>
                  <a:gd name="connsiteY761" fmla="*/ 34376 h 200050"/>
                  <a:gd name="connsiteX762" fmla="*/ 4666483 w 4758517"/>
                  <a:gd name="connsiteY762" fmla="*/ 52371 h 200050"/>
                  <a:gd name="connsiteX763" fmla="*/ 4731344 w 4758517"/>
                  <a:gd name="connsiteY763" fmla="*/ 52371 h 200050"/>
                  <a:gd name="connsiteX764" fmla="*/ 4731344 w 4758517"/>
                  <a:gd name="connsiteY764" fmla="*/ 60889 h 200050"/>
                  <a:gd name="connsiteX765" fmla="*/ 4666483 w 4758517"/>
                  <a:gd name="connsiteY765" fmla="*/ 60889 h 200050"/>
                  <a:gd name="connsiteX766" fmla="*/ 4666483 w 4758517"/>
                  <a:gd name="connsiteY766" fmla="*/ 78666 h 200050"/>
                  <a:gd name="connsiteX767" fmla="*/ 4732222 w 4758517"/>
                  <a:gd name="connsiteY767" fmla="*/ 78666 h 200050"/>
                  <a:gd name="connsiteX768" fmla="*/ 4732222 w 4758517"/>
                  <a:gd name="connsiteY768" fmla="*/ 87185 h 200050"/>
                  <a:gd name="connsiteX769" fmla="*/ 4666483 w 4758517"/>
                  <a:gd name="connsiteY769" fmla="*/ 87185 h 200050"/>
                  <a:gd name="connsiteX770" fmla="*/ 4666483 w 4758517"/>
                  <a:gd name="connsiteY770" fmla="*/ 105839 h 200050"/>
                  <a:gd name="connsiteX771" fmla="*/ 4747779 w 4758517"/>
                  <a:gd name="connsiteY771" fmla="*/ 105839 h 200050"/>
                  <a:gd name="connsiteX772" fmla="*/ 4747779 w 4758517"/>
                  <a:gd name="connsiteY772" fmla="*/ 115014 h 200050"/>
                  <a:gd name="connsiteX773" fmla="*/ 4597896 w 4758517"/>
                  <a:gd name="connsiteY773" fmla="*/ 115014 h 200050"/>
                  <a:gd name="connsiteX774" fmla="*/ 4597896 w 4758517"/>
                  <a:gd name="connsiteY774" fmla="*/ 122256 h 200050"/>
                  <a:gd name="connsiteX775" fmla="*/ 4587597 w 4758517"/>
                  <a:gd name="connsiteY775" fmla="*/ 122256 h 200050"/>
                  <a:gd name="connsiteX776" fmla="*/ 4587597 w 4758517"/>
                  <a:gd name="connsiteY776" fmla="*/ 47104 h 200050"/>
                  <a:gd name="connsiteX777" fmla="*/ 4563932 w 4758517"/>
                  <a:gd name="connsiteY777" fmla="*/ 70546 h 200050"/>
                  <a:gd name="connsiteX778" fmla="*/ 4560234 w 4758517"/>
                  <a:gd name="connsiteY778" fmla="*/ 66953 h 200050"/>
                  <a:gd name="connsiteX779" fmla="*/ 4556042 w 4758517"/>
                  <a:gd name="connsiteY779" fmla="*/ 64182 h 200050"/>
                  <a:gd name="connsiteX780" fmla="*/ 4586856 w 4758517"/>
                  <a:gd name="connsiteY780" fmla="*/ 32259 h 200050"/>
                  <a:gd name="connsiteX781" fmla="*/ 4606662 w 4758517"/>
                  <a:gd name="connsiteY781" fmla="*/ 0 h 2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</a:cxnLst>
                <a:rect l="l" t="t" r="r" b="b"/>
                <a:pathLst>
                  <a:path w="4758517" h="200050">
                    <a:moveTo>
                      <a:pt x="1826200" y="159716"/>
                    </a:moveTo>
                    <a:cubicBezTo>
                      <a:pt x="1835701" y="162398"/>
                      <a:pt x="1845648" y="165482"/>
                      <a:pt x="1856042" y="168968"/>
                    </a:cubicBezTo>
                    <a:cubicBezTo>
                      <a:pt x="1866436" y="172454"/>
                      <a:pt x="1876366" y="176025"/>
                      <a:pt x="1885835" y="179681"/>
                    </a:cubicBezTo>
                    <a:cubicBezTo>
                      <a:pt x="1895303" y="183337"/>
                      <a:pt x="1903401" y="186762"/>
                      <a:pt x="1910126" y="189956"/>
                    </a:cubicBezTo>
                    <a:lnTo>
                      <a:pt x="1903990" y="198939"/>
                    </a:lnTo>
                    <a:cubicBezTo>
                      <a:pt x="1897623" y="195669"/>
                      <a:pt x="1889759" y="192131"/>
                      <a:pt x="1880398" y="188325"/>
                    </a:cubicBezTo>
                    <a:cubicBezTo>
                      <a:pt x="1871036" y="184518"/>
                      <a:pt x="1861126" y="180785"/>
                      <a:pt x="1850669" y="177125"/>
                    </a:cubicBezTo>
                    <a:cubicBezTo>
                      <a:pt x="1840212" y="173465"/>
                      <a:pt x="1830157" y="170218"/>
                      <a:pt x="1820503" y="167385"/>
                    </a:cubicBezTo>
                    <a:close/>
                    <a:moveTo>
                      <a:pt x="3174933" y="149650"/>
                    </a:moveTo>
                    <a:cubicBezTo>
                      <a:pt x="3183546" y="153520"/>
                      <a:pt x="3192495" y="157880"/>
                      <a:pt x="3201780" y="162732"/>
                    </a:cubicBezTo>
                    <a:cubicBezTo>
                      <a:pt x="3211066" y="167584"/>
                      <a:pt x="3219853" y="172498"/>
                      <a:pt x="3228140" y="177471"/>
                    </a:cubicBezTo>
                    <a:cubicBezTo>
                      <a:pt x="3236428" y="182445"/>
                      <a:pt x="3243381" y="187049"/>
                      <a:pt x="3248998" y="191284"/>
                    </a:cubicBezTo>
                    <a:lnTo>
                      <a:pt x="3242424" y="199611"/>
                    </a:lnTo>
                    <a:cubicBezTo>
                      <a:pt x="3236881" y="195445"/>
                      <a:pt x="3230000" y="190824"/>
                      <a:pt x="3221778" y="185749"/>
                    </a:cubicBezTo>
                    <a:cubicBezTo>
                      <a:pt x="3213556" y="180674"/>
                      <a:pt x="3204824" y="175599"/>
                      <a:pt x="3195580" y="170524"/>
                    </a:cubicBezTo>
                    <a:cubicBezTo>
                      <a:pt x="3186336" y="165449"/>
                      <a:pt x="3177408" y="160828"/>
                      <a:pt x="3168798" y="156662"/>
                    </a:cubicBezTo>
                    <a:close/>
                    <a:moveTo>
                      <a:pt x="4076481" y="149215"/>
                    </a:moveTo>
                    <a:lnTo>
                      <a:pt x="4085464" y="153161"/>
                    </a:lnTo>
                    <a:cubicBezTo>
                      <a:pt x="4082352" y="159211"/>
                      <a:pt x="4078828" y="165850"/>
                      <a:pt x="4074892" y="173077"/>
                    </a:cubicBezTo>
                    <a:cubicBezTo>
                      <a:pt x="4070957" y="180304"/>
                      <a:pt x="4066885" y="186666"/>
                      <a:pt x="4062676" y="192163"/>
                    </a:cubicBezTo>
                    <a:lnTo>
                      <a:pt x="4053034" y="188010"/>
                    </a:lnTo>
                    <a:cubicBezTo>
                      <a:pt x="4057708" y="182600"/>
                      <a:pt x="4062110" y="176270"/>
                      <a:pt x="4066236" y="169024"/>
                    </a:cubicBezTo>
                    <a:cubicBezTo>
                      <a:pt x="4070364" y="161777"/>
                      <a:pt x="4073778" y="155174"/>
                      <a:pt x="4076481" y="149215"/>
                    </a:cubicBezTo>
                    <a:close/>
                    <a:moveTo>
                      <a:pt x="4218914" y="144404"/>
                    </a:moveTo>
                    <a:cubicBezTo>
                      <a:pt x="4223986" y="150760"/>
                      <a:pt x="4228798" y="157607"/>
                      <a:pt x="4233348" y="164947"/>
                    </a:cubicBezTo>
                    <a:cubicBezTo>
                      <a:pt x="4237901" y="172288"/>
                      <a:pt x="4241342" y="178808"/>
                      <a:pt x="4243676" y="184505"/>
                    </a:cubicBezTo>
                    <a:lnTo>
                      <a:pt x="4234033" y="188449"/>
                    </a:lnTo>
                    <a:cubicBezTo>
                      <a:pt x="4231705" y="182747"/>
                      <a:pt x="4228309" y="176183"/>
                      <a:pt x="4223844" y="168755"/>
                    </a:cubicBezTo>
                    <a:cubicBezTo>
                      <a:pt x="4219380" y="161328"/>
                      <a:pt x="4214668" y="154379"/>
                      <a:pt x="4209710" y="147910"/>
                    </a:cubicBezTo>
                    <a:close/>
                    <a:moveTo>
                      <a:pt x="4099928" y="142213"/>
                    </a:moveTo>
                    <a:lnTo>
                      <a:pt x="4110446" y="142213"/>
                    </a:lnTo>
                    <a:lnTo>
                      <a:pt x="4110446" y="181437"/>
                    </a:lnTo>
                    <a:cubicBezTo>
                      <a:pt x="4110249" y="184126"/>
                      <a:pt x="4111299" y="185980"/>
                      <a:pt x="4113595" y="186998"/>
                    </a:cubicBezTo>
                    <a:cubicBezTo>
                      <a:pt x="4115892" y="188015"/>
                      <a:pt x="4120613" y="188499"/>
                      <a:pt x="4127757" y="188449"/>
                    </a:cubicBezTo>
                    <a:lnTo>
                      <a:pt x="4182758" y="188449"/>
                    </a:lnTo>
                    <a:cubicBezTo>
                      <a:pt x="4188806" y="188787"/>
                      <a:pt x="4192814" y="187235"/>
                      <a:pt x="4194782" y="183793"/>
                    </a:cubicBezTo>
                    <a:cubicBezTo>
                      <a:pt x="4196750" y="180350"/>
                      <a:pt x="4197854" y="172991"/>
                      <a:pt x="4198097" y="161716"/>
                    </a:cubicBezTo>
                    <a:cubicBezTo>
                      <a:pt x="4199571" y="162610"/>
                      <a:pt x="4201224" y="163395"/>
                      <a:pt x="4203054" y="164071"/>
                    </a:cubicBezTo>
                    <a:cubicBezTo>
                      <a:pt x="4204885" y="164747"/>
                      <a:pt x="4206592" y="165203"/>
                      <a:pt x="4208176" y="165441"/>
                    </a:cubicBezTo>
                    <a:cubicBezTo>
                      <a:pt x="4207679" y="178273"/>
                      <a:pt x="4205771" y="186885"/>
                      <a:pt x="4202452" y="191280"/>
                    </a:cubicBezTo>
                    <a:cubicBezTo>
                      <a:pt x="4199133" y="195675"/>
                      <a:pt x="4192787" y="197717"/>
                      <a:pt x="4183415" y="197406"/>
                    </a:cubicBezTo>
                    <a:lnTo>
                      <a:pt x="4127976" y="197406"/>
                    </a:lnTo>
                    <a:cubicBezTo>
                      <a:pt x="4117124" y="197561"/>
                      <a:pt x="4109684" y="196540"/>
                      <a:pt x="4105652" y="194345"/>
                    </a:cubicBezTo>
                    <a:cubicBezTo>
                      <a:pt x="4101621" y="192149"/>
                      <a:pt x="4099713" y="187847"/>
                      <a:pt x="4099928" y="181437"/>
                    </a:cubicBezTo>
                    <a:close/>
                    <a:moveTo>
                      <a:pt x="292085" y="137365"/>
                    </a:moveTo>
                    <a:cubicBezTo>
                      <a:pt x="297704" y="143388"/>
                      <a:pt x="304378" y="148877"/>
                      <a:pt x="312107" y="153832"/>
                    </a:cubicBezTo>
                    <a:cubicBezTo>
                      <a:pt x="319836" y="158786"/>
                      <a:pt x="328428" y="163234"/>
                      <a:pt x="337882" y="167175"/>
                    </a:cubicBezTo>
                    <a:cubicBezTo>
                      <a:pt x="347469" y="163234"/>
                      <a:pt x="356289" y="158786"/>
                      <a:pt x="364342" y="153832"/>
                    </a:cubicBezTo>
                    <a:cubicBezTo>
                      <a:pt x="372395" y="148877"/>
                      <a:pt x="379352" y="143388"/>
                      <a:pt x="385214" y="137365"/>
                    </a:cubicBezTo>
                    <a:close/>
                    <a:moveTo>
                      <a:pt x="4140685" y="133654"/>
                    </a:moveTo>
                    <a:cubicBezTo>
                      <a:pt x="4146260" y="138795"/>
                      <a:pt x="4151874" y="144512"/>
                      <a:pt x="4157531" y="150804"/>
                    </a:cubicBezTo>
                    <a:cubicBezTo>
                      <a:pt x="4163187" y="157097"/>
                      <a:pt x="4167652" y="162704"/>
                      <a:pt x="4170924" y="167627"/>
                    </a:cubicBezTo>
                    <a:lnTo>
                      <a:pt x="4161721" y="172668"/>
                    </a:lnTo>
                    <a:cubicBezTo>
                      <a:pt x="4158690" y="167763"/>
                      <a:pt x="4154454" y="162120"/>
                      <a:pt x="4149012" y="155736"/>
                    </a:cubicBezTo>
                    <a:cubicBezTo>
                      <a:pt x="4143571" y="149352"/>
                      <a:pt x="4138019" y="143379"/>
                      <a:pt x="4132358" y="137818"/>
                    </a:cubicBezTo>
                    <a:close/>
                    <a:moveTo>
                      <a:pt x="1811956" y="129696"/>
                    </a:moveTo>
                    <a:lnTo>
                      <a:pt x="1822694" y="129696"/>
                    </a:lnTo>
                    <a:cubicBezTo>
                      <a:pt x="1820340" y="143923"/>
                      <a:pt x="1815722" y="155691"/>
                      <a:pt x="1808841" y="164999"/>
                    </a:cubicBezTo>
                    <a:cubicBezTo>
                      <a:pt x="1801958" y="174309"/>
                      <a:pt x="1791594" y="181694"/>
                      <a:pt x="1777749" y="187156"/>
                    </a:cubicBezTo>
                    <a:cubicBezTo>
                      <a:pt x="1763903" y="192617"/>
                      <a:pt x="1745358" y="196691"/>
                      <a:pt x="1722114" y="199378"/>
                    </a:cubicBezTo>
                    <a:cubicBezTo>
                      <a:pt x="1721744" y="197991"/>
                      <a:pt x="1721115" y="196438"/>
                      <a:pt x="1720225" y="194722"/>
                    </a:cubicBezTo>
                    <a:cubicBezTo>
                      <a:pt x="1719334" y="193005"/>
                      <a:pt x="1718430" y="191563"/>
                      <a:pt x="1717512" y="190394"/>
                    </a:cubicBezTo>
                    <a:cubicBezTo>
                      <a:pt x="1739946" y="188131"/>
                      <a:pt x="1757701" y="184622"/>
                      <a:pt x="1770776" y="179868"/>
                    </a:cubicBezTo>
                    <a:cubicBezTo>
                      <a:pt x="1783853" y="175113"/>
                      <a:pt x="1793508" y="168666"/>
                      <a:pt x="1799742" y="160528"/>
                    </a:cubicBezTo>
                    <a:cubicBezTo>
                      <a:pt x="1805976" y="152389"/>
                      <a:pt x="1810048" y="142112"/>
                      <a:pt x="1811956" y="129696"/>
                    </a:cubicBezTo>
                    <a:close/>
                    <a:moveTo>
                      <a:pt x="4349568" y="122697"/>
                    </a:moveTo>
                    <a:lnTo>
                      <a:pt x="4349568" y="174631"/>
                    </a:lnTo>
                    <a:lnTo>
                      <a:pt x="4460448" y="174631"/>
                    </a:lnTo>
                    <a:lnTo>
                      <a:pt x="4460448" y="122697"/>
                    </a:lnTo>
                    <a:close/>
                    <a:moveTo>
                      <a:pt x="4651802" y="117428"/>
                    </a:moveTo>
                    <a:lnTo>
                      <a:pt x="4662100" y="117428"/>
                    </a:lnTo>
                    <a:lnTo>
                      <a:pt x="4662100" y="134106"/>
                    </a:lnTo>
                    <a:lnTo>
                      <a:pt x="4754353" y="134106"/>
                    </a:lnTo>
                    <a:lnTo>
                      <a:pt x="4754353" y="143501"/>
                    </a:lnTo>
                    <a:lnTo>
                      <a:pt x="4673714" y="143501"/>
                    </a:lnTo>
                    <a:cubicBezTo>
                      <a:pt x="4680909" y="149531"/>
                      <a:pt x="4689212" y="155220"/>
                      <a:pt x="4698622" y="160569"/>
                    </a:cubicBezTo>
                    <a:cubicBezTo>
                      <a:pt x="4708032" y="165917"/>
                      <a:pt x="4717893" y="170681"/>
                      <a:pt x="4728204" y="174860"/>
                    </a:cubicBezTo>
                    <a:cubicBezTo>
                      <a:pt x="4738515" y="179040"/>
                      <a:pt x="4748619" y="182391"/>
                      <a:pt x="4758517" y="184916"/>
                    </a:cubicBezTo>
                    <a:cubicBezTo>
                      <a:pt x="4757274" y="186180"/>
                      <a:pt x="4756033" y="187650"/>
                      <a:pt x="4754792" y="189325"/>
                    </a:cubicBezTo>
                    <a:cubicBezTo>
                      <a:pt x="4753550" y="191001"/>
                      <a:pt x="4752527" y="192526"/>
                      <a:pt x="4751724" y="193900"/>
                    </a:cubicBezTo>
                    <a:cubicBezTo>
                      <a:pt x="4741365" y="190855"/>
                      <a:pt x="4730698" y="186865"/>
                      <a:pt x="4719722" y="181929"/>
                    </a:cubicBezTo>
                    <a:cubicBezTo>
                      <a:pt x="4708748" y="176993"/>
                      <a:pt x="4698260" y="171412"/>
                      <a:pt x="4688258" y="165186"/>
                    </a:cubicBezTo>
                    <a:cubicBezTo>
                      <a:pt x="4678256" y="158960"/>
                      <a:pt x="4669537" y="152389"/>
                      <a:pt x="4662100" y="145473"/>
                    </a:cubicBezTo>
                    <a:lnTo>
                      <a:pt x="4662100" y="198939"/>
                    </a:lnTo>
                    <a:lnTo>
                      <a:pt x="4651802" y="198939"/>
                    </a:lnTo>
                    <a:lnTo>
                      <a:pt x="4651802" y="145253"/>
                    </a:lnTo>
                    <a:cubicBezTo>
                      <a:pt x="4644359" y="152461"/>
                      <a:pt x="4635676" y="159303"/>
                      <a:pt x="4625749" y="165779"/>
                    </a:cubicBezTo>
                    <a:cubicBezTo>
                      <a:pt x="4615824" y="172255"/>
                      <a:pt x="4605484" y="178074"/>
                      <a:pt x="4594730" y="183236"/>
                    </a:cubicBezTo>
                    <a:cubicBezTo>
                      <a:pt x="4583976" y="188397"/>
                      <a:pt x="4573638" y="192609"/>
                      <a:pt x="4563712" y="195872"/>
                    </a:cubicBezTo>
                    <a:cubicBezTo>
                      <a:pt x="4562698" y="194384"/>
                      <a:pt x="4561548" y="192814"/>
                      <a:pt x="4560260" y="191161"/>
                    </a:cubicBezTo>
                    <a:cubicBezTo>
                      <a:pt x="4558974" y="189508"/>
                      <a:pt x="4557713" y="188157"/>
                      <a:pt x="4556480" y="187107"/>
                    </a:cubicBezTo>
                    <a:cubicBezTo>
                      <a:pt x="4566090" y="184357"/>
                      <a:pt x="4575967" y="180751"/>
                      <a:pt x="4586112" y="176288"/>
                    </a:cubicBezTo>
                    <a:cubicBezTo>
                      <a:pt x="4596256" y="171826"/>
                      <a:pt x="4605987" y="166792"/>
                      <a:pt x="4615304" y="161185"/>
                    </a:cubicBezTo>
                    <a:cubicBezTo>
                      <a:pt x="4624622" y="155578"/>
                      <a:pt x="4632844" y="149683"/>
                      <a:pt x="4639968" y="143501"/>
                    </a:cubicBezTo>
                    <a:lnTo>
                      <a:pt x="4560644" y="143501"/>
                    </a:lnTo>
                    <a:lnTo>
                      <a:pt x="4560644" y="134106"/>
                    </a:lnTo>
                    <a:lnTo>
                      <a:pt x="4651802" y="134106"/>
                    </a:lnTo>
                    <a:close/>
                    <a:moveTo>
                      <a:pt x="4338832" y="113056"/>
                    </a:moveTo>
                    <a:lnTo>
                      <a:pt x="4471184" y="113056"/>
                    </a:lnTo>
                    <a:lnTo>
                      <a:pt x="4471184" y="197639"/>
                    </a:lnTo>
                    <a:lnTo>
                      <a:pt x="4460448" y="197639"/>
                    </a:lnTo>
                    <a:lnTo>
                      <a:pt x="4460448" y="184711"/>
                    </a:lnTo>
                    <a:lnTo>
                      <a:pt x="4349568" y="184711"/>
                    </a:lnTo>
                    <a:lnTo>
                      <a:pt x="4349568" y="198515"/>
                    </a:lnTo>
                    <a:lnTo>
                      <a:pt x="4338832" y="198515"/>
                    </a:lnTo>
                    <a:close/>
                    <a:moveTo>
                      <a:pt x="2236627" y="112399"/>
                    </a:moveTo>
                    <a:lnTo>
                      <a:pt x="2236627" y="152279"/>
                    </a:lnTo>
                    <a:cubicBezTo>
                      <a:pt x="2243442" y="151188"/>
                      <a:pt x="2250573" y="150029"/>
                      <a:pt x="2258019" y="148801"/>
                    </a:cubicBezTo>
                    <a:cubicBezTo>
                      <a:pt x="2265465" y="147573"/>
                      <a:pt x="2273089" y="146249"/>
                      <a:pt x="2280890" y="144829"/>
                    </a:cubicBezTo>
                    <a:lnTo>
                      <a:pt x="2280890" y="112399"/>
                    </a:lnTo>
                    <a:close/>
                    <a:moveTo>
                      <a:pt x="1748848" y="110221"/>
                    </a:moveTo>
                    <a:lnTo>
                      <a:pt x="1884049" y="110221"/>
                    </a:lnTo>
                    <a:lnTo>
                      <a:pt x="1884049" y="170234"/>
                    </a:lnTo>
                    <a:lnTo>
                      <a:pt x="1873532" y="170234"/>
                    </a:lnTo>
                    <a:lnTo>
                      <a:pt x="1873532" y="119616"/>
                    </a:lnTo>
                    <a:lnTo>
                      <a:pt x="1758927" y="119616"/>
                    </a:lnTo>
                    <a:lnTo>
                      <a:pt x="1758927" y="171330"/>
                    </a:lnTo>
                    <a:lnTo>
                      <a:pt x="1748848" y="171330"/>
                    </a:lnTo>
                    <a:close/>
                    <a:moveTo>
                      <a:pt x="3962698" y="106482"/>
                    </a:moveTo>
                    <a:lnTo>
                      <a:pt x="3971682" y="111960"/>
                    </a:lnTo>
                    <a:cubicBezTo>
                      <a:pt x="3968213" y="118589"/>
                      <a:pt x="3964524" y="125382"/>
                      <a:pt x="3960616" y="132339"/>
                    </a:cubicBezTo>
                    <a:cubicBezTo>
                      <a:pt x="3956709" y="139296"/>
                      <a:pt x="3953020" y="145432"/>
                      <a:pt x="3949550" y="150746"/>
                    </a:cubicBezTo>
                    <a:lnTo>
                      <a:pt x="3941662" y="145925"/>
                    </a:lnTo>
                    <a:cubicBezTo>
                      <a:pt x="3945195" y="140433"/>
                      <a:pt x="3948921" y="134051"/>
                      <a:pt x="3952838" y="126779"/>
                    </a:cubicBezTo>
                    <a:cubicBezTo>
                      <a:pt x="3956754" y="119506"/>
                      <a:pt x="3960042" y="112741"/>
                      <a:pt x="3962698" y="106482"/>
                    </a:cubicBezTo>
                    <a:close/>
                    <a:moveTo>
                      <a:pt x="3835166" y="106482"/>
                    </a:moveTo>
                    <a:lnTo>
                      <a:pt x="3844369" y="110426"/>
                    </a:lnTo>
                    <a:cubicBezTo>
                      <a:pt x="3841854" y="116986"/>
                      <a:pt x="3838777" y="123807"/>
                      <a:pt x="3835138" y="130887"/>
                    </a:cubicBezTo>
                    <a:cubicBezTo>
                      <a:pt x="3831500" y="137968"/>
                      <a:pt x="3827273" y="144076"/>
                      <a:pt x="3822456" y="149212"/>
                    </a:cubicBezTo>
                    <a:lnTo>
                      <a:pt x="3813252" y="143953"/>
                    </a:lnTo>
                    <a:cubicBezTo>
                      <a:pt x="3818110" y="139132"/>
                      <a:pt x="3822420" y="133270"/>
                      <a:pt x="3826182" y="126368"/>
                    </a:cubicBezTo>
                    <a:cubicBezTo>
                      <a:pt x="3829943" y="119465"/>
                      <a:pt x="3832938" y="112836"/>
                      <a:pt x="3835166" y="106482"/>
                    </a:cubicBezTo>
                    <a:close/>
                    <a:moveTo>
                      <a:pt x="3893234" y="92458"/>
                    </a:moveTo>
                    <a:lnTo>
                      <a:pt x="3904411" y="92458"/>
                    </a:lnTo>
                    <a:cubicBezTo>
                      <a:pt x="3903095" y="104984"/>
                      <a:pt x="3901124" y="116525"/>
                      <a:pt x="3898494" y="127080"/>
                    </a:cubicBezTo>
                    <a:cubicBezTo>
                      <a:pt x="3906159" y="144396"/>
                      <a:pt x="3918384" y="158191"/>
                      <a:pt x="3935170" y="168467"/>
                    </a:cubicBezTo>
                    <a:cubicBezTo>
                      <a:pt x="3951957" y="178744"/>
                      <a:pt x="3972673" y="185473"/>
                      <a:pt x="3997320" y="188655"/>
                    </a:cubicBezTo>
                    <a:cubicBezTo>
                      <a:pt x="3996179" y="189809"/>
                      <a:pt x="3995011" y="191279"/>
                      <a:pt x="3993815" y="193064"/>
                    </a:cubicBezTo>
                    <a:cubicBezTo>
                      <a:pt x="3992618" y="194850"/>
                      <a:pt x="3991670" y="196594"/>
                      <a:pt x="3990966" y="198296"/>
                    </a:cubicBezTo>
                    <a:cubicBezTo>
                      <a:pt x="3968026" y="194521"/>
                      <a:pt x="3948441" y="187829"/>
                      <a:pt x="3932212" y="178219"/>
                    </a:cubicBezTo>
                    <a:cubicBezTo>
                      <a:pt x="3915982" y="168609"/>
                      <a:pt x="3903355" y="155726"/>
                      <a:pt x="3894331" y="139570"/>
                    </a:cubicBezTo>
                    <a:cubicBezTo>
                      <a:pt x="3888779" y="154676"/>
                      <a:pt x="3879010" y="167249"/>
                      <a:pt x="3865022" y="177287"/>
                    </a:cubicBezTo>
                    <a:cubicBezTo>
                      <a:pt x="3851034" y="187326"/>
                      <a:pt x="3830638" y="194914"/>
                      <a:pt x="3803830" y="200050"/>
                    </a:cubicBezTo>
                    <a:cubicBezTo>
                      <a:pt x="3803364" y="198757"/>
                      <a:pt x="3802653" y="197233"/>
                      <a:pt x="3801694" y="195475"/>
                    </a:cubicBezTo>
                    <a:cubicBezTo>
                      <a:pt x="3800736" y="193717"/>
                      <a:pt x="3799694" y="192247"/>
                      <a:pt x="3798572" y="191065"/>
                    </a:cubicBezTo>
                    <a:cubicBezTo>
                      <a:pt x="3823653" y="186614"/>
                      <a:pt x="3842759" y="180007"/>
                      <a:pt x="3855886" y="171246"/>
                    </a:cubicBezTo>
                    <a:cubicBezTo>
                      <a:pt x="3869013" y="162485"/>
                      <a:pt x="3878184" y="151545"/>
                      <a:pt x="3883399" y="138426"/>
                    </a:cubicBezTo>
                    <a:cubicBezTo>
                      <a:pt x="3888613" y="125307"/>
                      <a:pt x="3891891" y="109984"/>
                      <a:pt x="3893234" y="92458"/>
                    </a:cubicBezTo>
                    <a:close/>
                    <a:moveTo>
                      <a:pt x="4597896" y="87185"/>
                    </a:moveTo>
                    <a:lnTo>
                      <a:pt x="4597896" y="105839"/>
                    </a:lnTo>
                    <a:lnTo>
                      <a:pt x="4656184" y="105839"/>
                    </a:lnTo>
                    <a:lnTo>
                      <a:pt x="4656184" y="87185"/>
                    </a:lnTo>
                    <a:close/>
                    <a:moveTo>
                      <a:pt x="286168" y="84556"/>
                    </a:moveTo>
                    <a:lnTo>
                      <a:pt x="286168" y="102989"/>
                    </a:lnTo>
                    <a:lnTo>
                      <a:pt x="395075" y="102989"/>
                    </a:lnTo>
                    <a:lnTo>
                      <a:pt x="395075" y="84556"/>
                    </a:lnTo>
                    <a:close/>
                    <a:moveTo>
                      <a:pt x="4104968" y="82802"/>
                    </a:moveTo>
                    <a:lnTo>
                      <a:pt x="4104968" y="110002"/>
                    </a:lnTo>
                    <a:lnTo>
                      <a:pt x="4146820" y="110002"/>
                    </a:lnTo>
                    <a:lnTo>
                      <a:pt x="4146820" y="82802"/>
                    </a:lnTo>
                    <a:close/>
                    <a:moveTo>
                      <a:pt x="3152802" y="79967"/>
                    </a:moveTo>
                    <a:lnTo>
                      <a:pt x="3163319" y="79967"/>
                    </a:lnTo>
                    <a:lnTo>
                      <a:pt x="3163319" y="120068"/>
                    </a:lnTo>
                    <a:cubicBezTo>
                      <a:pt x="3163499" y="127334"/>
                      <a:pt x="3162565" y="134605"/>
                      <a:pt x="3160515" y="141884"/>
                    </a:cubicBezTo>
                    <a:cubicBezTo>
                      <a:pt x="3158466" y="149164"/>
                      <a:pt x="3154224" y="156244"/>
                      <a:pt x="3147789" y="163126"/>
                    </a:cubicBezTo>
                    <a:cubicBezTo>
                      <a:pt x="3141353" y="170008"/>
                      <a:pt x="3131646" y="176486"/>
                      <a:pt x="3118668" y="182560"/>
                    </a:cubicBezTo>
                    <a:cubicBezTo>
                      <a:pt x="3105690" y="188634"/>
                      <a:pt x="3088362" y="194098"/>
                      <a:pt x="3066684" y="198954"/>
                    </a:cubicBezTo>
                    <a:cubicBezTo>
                      <a:pt x="3066081" y="197676"/>
                      <a:pt x="3065205" y="196178"/>
                      <a:pt x="3064055" y="194461"/>
                    </a:cubicBezTo>
                    <a:cubicBezTo>
                      <a:pt x="3062904" y="192745"/>
                      <a:pt x="3061808" y="191248"/>
                      <a:pt x="3060768" y="189970"/>
                    </a:cubicBezTo>
                    <a:cubicBezTo>
                      <a:pt x="3081678" y="185604"/>
                      <a:pt x="3098336" y="180667"/>
                      <a:pt x="3110739" y="175161"/>
                    </a:cubicBezTo>
                    <a:cubicBezTo>
                      <a:pt x="3123142" y="169655"/>
                      <a:pt x="3132370" y="163808"/>
                      <a:pt x="3138421" y="157621"/>
                    </a:cubicBezTo>
                    <a:cubicBezTo>
                      <a:pt x="3144472" y="151433"/>
                      <a:pt x="3148428" y="145135"/>
                      <a:pt x="3150285" y="138724"/>
                    </a:cubicBezTo>
                    <a:cubicBezTo>
                      <a:pt x="3152142" y="132314"/>
                      <a:pt x="3152981" y="126022"/>
                      <a:pt x="3152802" y="119849"/>
                    </a:cubicBezTo>
                    <a:close/>
                    <a:moveTo>
                      <a:pt x="4095764" y="74284"/>
                    </a:moveTo>
                    <a:lnTo>
                      <a:pt x="4156024" y="74284"/>
                    </a:lnTo>
                    <a:lnTo>
                      <a:pt x="4156024" y="118520"/>
                    </a:lnTo>
                    <a:lnTo>
                      <a:pt x="4095764" y="118520"/>
                    </a:lnTo>
                    <a:close/>
                    <a:moveTo>
                      <a:pt x="4348693" y="72517"/>
                    </a:moveTo>
                    <a:lnTo>
                      <a:pt x="4459352" y="72517"/>
                    </a:lnTo>
                    <a:lnTo>
                      <a:pt x="4459352" y="82378"/>
                    </a:lnTo>
                    <a:lnTo>
                      <a:pt x="4348693" y="82378"/>
                    </a:lnTo>
                    <a:close/>
                    <a:moveTo>
                      <a:pt x="58480" y="69655"/>
                    </a:moveTo>
                    <a:lnTo>
                      <a:pt x="58480" y="127093"/>
                    </a:lnTo>
                    <a:lnTo>
                      <a:pt x="120301" y="127093"/>
                    </a:lnTo>
                    <a:lnTo>
                      <a:pt x="120301" y="69655"/>
                    </a:lnTo>
                    <a:close/>
                    <a:moveTo>
                      <a:pt x="2236627" y="66382"/>
                    </a:moveTo>
                    <a:lnTo>
                      <a:pt x="2236627" y="102757"/>
                    </a:lnTo>
                    <a:lnTo>
                      <a:pt x="2280890" y="102757"/>
                    </a:lnTo>
                    <a:lnTo>
                      <a:pt x="2280890" y="66382"/>
                    </a:lnTo>
                    <a:close/>
                    <a:moveTo>
                      <a:pt x="1575737" y="65711"/>
                    </a:moveTo>
                    <a:cubicBezTo>
                      <a:pt x="1575097" y="73599"/>
                      <a:pt x="1574294" y="81228"/>
                      <a:pt x="1573326" y="88596"/>
                    </a:cubicBezTo>
                    <a:cubicBezTo>
                      <a:pt x="1572358" y="95964"/>
                      <a:pt x="1571117" y="103099"/>
                      <a:pt x="1569601" y="110002"/>
                    </a:cubicBezTo>
                    <a:lnTo>
                      <a:pt x="1639284" y="110002"/>
                    </a:lnTo>
                    <a:lnTo>
                      <a:pt x="1639284" y="65711"/>
                    </a:lnTo>
                    <a:close/>
                    <a:moveTo>
                      <a:pt x="1505835" y="65711"/>
                    </a:moveTo>
                    <a:lnTo>
                      <a:pt x="1505835" y="110002"/>
                    </a:lnTo>
                    <a:lnTo>
                      <a:pt x="1558863" y="110002"/>
                    </a:lnTo>
                    <a:cubicBezTo>
                      <a:pt x="1560370" y="103195"/>
                      <a:pt x="1561575" y="96088"/>
                      <a:pt x="1562480" y="88678"/>
                    </a:cubicBezTo>
                    <a:cubicBezTo>
                      <a:pt x="1563383" y="81269"/>
                      <a:pt x="1564150" y="73613"/>
                      <a:pt x="1564780" y="65711"/>
                    </a:cubicBezTo>
                    <a:close/>
                    <a:moveTo>
                      <a:pt x="4597896" y="60889"/>
                    </a:moveTo>
                    <a:lnTo>
                      <a:pt x="4597896" y="78666"/>
                    </a:lnTo>
                    <a:lnTo>
                      <a:pt x="4656184" y="78666"/>
                    </a:lnTo>
                    <a:lnTo>
                      <a:pt x="4656184" y="60889"/>
                    </a:lnTo>
                    <a:close/>
                    <a:moveTo>
                      <a:pt x="48428" y="59822"/>
                    </a:moveTo>
                    <a:lnTo>
                      <a:pt x="130573" y="59822"/>
                    </a:lnTo>
                    <a:lnTo>
                      <a:pt x="130573" y="136708"/>
                    </a:lnTo>
                    <a:lnTo>
                      <a:pt x="48428" y="136708"/>
                    </a:lnTo>
                    <a:close/>
                    <a:moveTo>
                      <a:pt x="286168" y="58480"/>
                    </a:moveTo>
                    <a:lnTo>
                      <a:pt x="286168" y="76256"/>
                    </a:lnTo>
                    <a:lnTo>
                      <a:pt x="395075" y="76256"/>
                    </a:lnTo>
                    <a:lnTo>
                      <a:pt x="395075" y="58480"/>
                    </a:lnTo>
                    <a:close/>
                    <a:moveTo>
                      <a:pt x="2113477" y="55863"/>
                    </a:moveTo>
                    <a:cubicBezTo>
                      <a:pt x="2120033" y="59634"/>
                      <a:pt x="2126424" y="64035"/>
                      <a:pt x="2132650" y="69066"/>
                    </a:cubicBezTo>
                    <a:cubicBezTo>
                      <a:pt x="2138877" y="74097"/>
                      <a:pt x="2143735" y="78827"/>
                      <a:pt x="2147222" y="83254"/>
                    </a:cubicBezTo>
                    <a:lnTo>
                      <a:pt x="2139991" y="89828"/>
                    </a:lnTo>
                    <a:cubicBezTo>
                      <a:pt x="2136308" y="85405"/>
                      <a:pt x="2131405" y="80611"/>
                      <a:pt x="2125282" y="75448"/>
                    </a:cubicBezTo>
                    <a:cubicBezTo>
                      <a:pt x="2119161" y="70285"/>
                      <a:pt x="2112888" y="65656"/>
                      <a:pt x="2106465" y="61561"/>
                    </a:cubicBezTo>
                    <a:close/>
                    <a:moveTo>
                      <a:pt x="2086962" y="52796"/>
                    </a:moveTo>
                    <a:lnTo>
                      <a:pt x="2097042" y="52796"/>
                    </a:lnTo>
                    <a:lnTo>
                      <a:pt x="2097042" y="84131"/>
                    </a:lnTo>
                    <a:cubicBezTo>
                      <a:pt x="2097047" y="86094"/>
                      <a:pt x="2097037" y="88029"/>
                      <a:pt x="2097015" y="89938"/>
                    </a:cubicBezTo>
                    <a:cubicBezTo>
                      <a:pt x="2096992" y="91846"/>
                      <a:pt x="2096928" y="93781"/>
                      <a:pt x="2096823" y="95745"/>
                    </a:cubicBezTo>
                    <a:lnTo>
                      <a:pt x="2158179" y="95745"/>
                    </a:lnTo>
                    <a:lnTo>
                      <a:pt x="2158179" y="105606"/>
                    </a:lnTo>
                    <a:lnTo>
                      <a:pt x="2098357" y="105606"/>
                    </a:lnTo>
                    <a:cubicBezTo>
                      <a:pt x="2103365" y="125706"/>
                      <a:pt x="2110934" y="143081"/>
                      <a:pt x="2121064" y="157730"/>
                    </a:cubicBezTo>
                    <a:cubicBezTo>
                      <a:pt x="2131195" y="172380"/>
                      <a:pt x="2144077" y="183345"/>
                      <a:pt x="2159713" y="190627"/>
                    </a:cubicBezTo>
                    <a:cubicBezTo>
                      <a:pt x="2158357" y="191658"/>
                      <a:pt x="2157015" y="192937"/>
                      <a:pt x="2155686" y="194461"/>
                    </a:cubicBezTo>
                    <a:cubicBezTo>
                      <a:pt x="2154358" y="195986"/>
                      <a:pt x="2153289" y="197484"/>
                      <a:pt x="2152482" y="198954"/>
                    </a:cubicBezTo>
                    <a:cubicBezTo>
                      <a:pt x="2138261" y="191741"/>
                      <a:pt x="2126273" y="181570"/>
                      <a:pt x="2116517" y="168440"/>
                    </a:cubicBezTo>
                    <a:cubicBezTo>
                      <a:pt x="2106761" y="155311"/>
                      <a:pt x="2099101" y="139771"/>
                      <a:pt x="2093536" y="121821"/>
                    </a:cubicBezTo>
                    <a:cubicBezTo>
                      <a:pt x="2090857" y="135334"/>
                      <a:pt x="2085040" y="148792"/>
                      <a:pt x="2076088" y="162195"/>
                    </a:cubicBezTo>
                    <a:cubicBezTo>
                      <a:pt x="2067136" y="175598"/>
                      <a:pt x="2053377" y="188070"/>
                      <a:pt x="2034810" y="199611"/>
                    </a:cubicBezTo>
                    <a:cubicBezTo>
                      <a:pt x="2033893" y="198465"/>
                      <a:pt x="2032714" y="197251"/>
                      <a:pt x="2031276" y="195968"/>
                    </a:cubicBezTo>
                    <a:cubicBezTo>
                      <a:pt x="2029839" y="194685"/>
                      <a:pt x="2028386" y="193635"/>
                      <a:pt x="2026921" y="192818"/>
                    </a:cubicBezTo>
                    <a:cubicBezTo>
                      <a:pt x="2041105" y="184202"/>
                      <a:pt x="2052302" y="174993"/>
                      <a:pt x="2060513" y="165192"/>
                    </a:cubicBezTo>
                    <a:cubicBezTo>
                      <a:pt x="2068723" y="155391"/>
                      <a:pt x="2074743" y="145419"/>
                      <a:pt x="2078571" y="135277"/>
                    </a:cubicBezTo>
                    <a:cubicBezTo>
                      <a:pt x="2082398" y="125135"/>
                      <a:pt x="2084831" y="115244"/>
                      <a:pt x="2085866" y="105606"/>
                    </a:cubicBezTo>
                    <a:lnTo>
                      <a:pt x="2031962" y="105606"/>
                    </a:lnTo>
                    <a:lnTo>
                      <a:pt x="2031962" y="95745"/>
                    </a:lnTo>
                    <a:lnTo>
                      <a:pt x="2086744" y="95745"/>
                    </a:lnTo>
                    <a:cubicBezTo>
                      <a:pt x="2086848" y="93672"/>
                      <a:pt x="2086912" y="91682"/>
                      <a:pt x="2086935" y="89774"/>
                    </a:cubicBezTo>
                    <a:cubicBezTo>
                      <a:pt x="2086958" y="87865"/>
                      <a:pt x="2086966" y="85984"/>
                      <a:pt x="2086962" y="84131"/>
                    </a:cubicBezTo>
                    <a:close/>
                    <a:moveTo>
                      <a:pt x="1795741" y="52344"/>
                    </a:moveTo>
                    <a:cubicBezTo>
                      <a:pt x="1795436" y="55950"/>
                      <a:pt x="1794951" y="59434"/>
                      <a:pt x="1794290" y="62794"/>
                    </a:cubicBezTo>
                    <a:cubicBezTo>
                      <a:pt x="1793627" y="66153"/>
                      <a:pt x="1792650" y="69473"/>
                      <a:pt x="1791358" y="72750"/>
                    </a:cubicBezTo>
                    <a:lnTo>
                      <a:pt x="1837375" y="72750"/>
                    </a:lnTo>
                    <a:lnTo>
                      <a:pt x="1837375" y="52344"/>
                    </a:lnTo>
                    <a:close/>
                    <a:moveTo>
                      <a:pt x="1749066" y="52344"/>
                    </a:moveTo>
                    <a:cubicBezTo>
                      <a:pt x="1748519" y="55868"/>
                      <a:pt x="1747971" y="59352"/>
                      <a:pt x="1747423" y="62794"/>
                    </a:cubicBezTo>
                    <a:cubicBezTo>
                      <a:pt x="1746876" y="66236"/>
                      <a:pt x="1746327" y="69555"/>
                      <a:pt x="1745780" y="72750"/>
                    </a:cubicBezTo>
                    <a:lnTo>
                      <a:pt x="1780183" y="72750"/>
                    </a:lnTo>
                    <a:cubicBezTo>
                      <a:pt x="1781808" y="69473"/>
                      <a:pt x="1783050" y="66153"/>
                      <a:pt x="1783908" y="62794"/>
                    </a:cubicBezTo>
                    <a:cubicBezTo>
                      <a:pt x="1784767" y="59434"/>
                      <a:pt x="1785350" y="55950"/>
                      <a:pt x="1785661" y="52344"/>
                    </a:cubicBezTo>
                    <a:close/>
                    <a:moveTo>
                      <a:pt x="1982438" y="51919"/>
                    </a:moveTo>
                    <a:cubicBezTo>
                      <a:pt x="1987583" y="55434"/>
                      <a:pt x="1992139" y="59032"/>
                      <a:pt x="1996106" y="62711"/>
                    </a:cubicBezTo>
                    <a:cubicBezTo>
                      <a:pt x="2000073" y="66391"/>
                      <a:pt x="2003479" y="70097"/>
                      <a:pt x="2006323" y="73832"/>
                    </a:cubicBezTo>
                    <a:cubicBezTo>
                      <a:pt x="2010496" y="70874"/>
                      <a:pt x="2014312" y="67861"/>
                      <a:pt x="2017773" y="64793"/>
                    </a:cubicBezTo>
                    <a:cubicBezTo>
                      <a:pt x="2021233" y="61726"/>
                      <a:pt x="2024283" y="58603"/>
                      <a:pt x="2026921" y="55426"/>
                    </a:cubicBezTo>
                    <a:lnTo>
                      <a:pt x="2035467" y="60465"/>
                    </a:lnTo>
                    <a:cubicBezTo>
                      <a:pt x="2032267" y="64081"/>
                      <a:pt x="2028642" y="67642"/>
                      <a:pt x="2024593" y="71148"/>
                    </a:cubicBezTo>
                    <a:cubicBezTo>
                      <a:pt x="2020544" y="74654"/>
                      <a:pt x="2016207" y="78105"/>
                      <a:pt x="2011582" y="81502"/>
                    </a:cubicBezTo>
                    <a:cubicBezTo>
                      <a:pt x="2016905" y="90490"/>
                      <a:pt x="2020393" y="99685"/>
                      <a:pt x="2022045" y="109084"/>
                    </a:cubicBezTo>
                    <a:cubicBezTo>
                      <a:pt x="2023698" y="118484"/>
                      <a:pt x="2024447" y="128061"/>
                      <a:pt x="2024292" y="137817"/>
                    </a:cubicBezTo>
                    <a:cubicBezTo>
                      <a:pt x="2024369" y="150568"/>
                      <a:pt x="2023667" y="161497"/>
                      <a:pt x="2022183" y="170604"/>
                    </a:cubicBezTo>
                    <a:cubicBezTo>
                      <a:pt x="2020699" y="179711"/>
                      <a:pt x="2017969" y="186751"/>
                      <a:pt x="2013993" y="191722"/>
                    </a:cubicBezTo>
                    <a:cubicBezTo>
                      <a:pt x="2012788" y="193156"/>
                      <a:pt x="2011308" y="194343"/>
                      <a:pt x="2009556" y="195283"/>
                    </a:cubicBezTo>
                    <a:cubicBezTo>
                      <a:pt x="2007802" y="196223"/>
                      <a:pt x="2005775" y="196863"/>
                      <a:pt x="2003475" y="197200"/>
                    </a:cubicBezTo>
                    <a:cubicBezTo>
                      <a:pt x="2000165" y="197735"/>
                      <a:pt x="1996595" y="198036"/>
                      <a:pt x="1992764" y="198104"/>
                    </a:cubicBezTo>
                    <a:cubicBezTo>
                      <a:pt x="1988935" y="198173"/>
                      <a:pt x="1984981" y="198090"/>
                      <a:pt x="1980904" y="197858"/>
                    </a:cubicBezTo>
                    <a:cubicBezTo>
                      <a:pt x="1980781" y="196283"/>
                      <a:pt x="1980370" y="194612"/>
                      <a:pt x="1979672" y="192845"/>
                    </a:cubicBezTo>
                    <a:cubicBezTo>
                      <a:pt x="1978973" y="191079"/>
                      <a:pt x="1978070" y="189463"/>
                      <a:pt x="1976960" y="187998"/>
                    </a:cubicBezTo>
                    <a:cubicBezTo>
                      <a:pt x="1981936" y="188326"/>
                      <a:pt x="1986392" y="188490"/>
                      <a:pt x="1990327" y="188490"/>
                    </a:cubicBezTo>
                    <a:cubicBezTo>
                      <a:pt x="1994262" y="188490"/>
                      <a:pt x="1997403" y="188326"/>
                      <a:pt x="1999749" y="187998"/>
                    </a:cubicBezTo>
                    <a:cubicBezTo>
                      <a:pt x="2001370" y="187893"/>
                      <a:pt x="2002730" y="187555"/>
                      <a:pt x="2003831" y="186984"/>
                    </a:cubicBezTo>
                    <a:cubicBezTo>
                      <a:pt x="2004931" y="186413"/>
                      <a:pt x="2005908" y="185582"/>
                      <a:pt x="2006762" y="184491"/>
                    </a:cubicBezTo>
                    <a:cubicBezTo>
                      <a:pt x="2009574" y="181008"/>
                      <a:pt x="2011564" y="175210"/>
                      <a:pt x="2012732" y="167098"/>
                    </a:cubicBezTo>
                    <a:cubicBezTo>
                      <a:pt x="2013901" y="158985"/>
                      <a:pt x="2014467" y="149079"/>
                      <a:pt x="2014431" y="137379"/>
                    </a:cubicBezTo>
                    <a:cubicBezTo>
                      <a:pt x="2014394" y="133033"/>
                      <a:pt x="2014249" y="128577"/>
                      <a:pt x="2013993" y="124012"/>
                    </a:cubicBezTo>
                    <a:cubicBezTo>
                      <a:pt x="2007802" y="131161"/>
                      <a:pt x="2000736" y="137954"/>
                      <a:pt x="1992792" y="144391"/>
                    </a:cubicBezTo>
                    <a:cubicBezTo>
                      <a:pt x="1984849" y="150828"/>
                      <a:pt x="1977015" y="156087"/>
                      <a:pt x="1969290" y="160168"/>
                    </a:cubicBezTo>
                    <a:cubicBezTo>
                      <a:pt x="1968592" y="158904"/>
                      <a:pt x="1967634" y="157488"/>
                      <a:pt x="1966414" y="155922"/>
                    </a:cubicBezTo>
                    <a:cubicBezTo>
                      <a:pt x="1965196" y="154356"/>
                      <a:pt x="1963963" y="152996"/>
                      <a:pt x="1962717" y="151842"/>
                    </a:cubicBezTo>
                    <a:cubicBezTo>
                      <a:pt x="1971870" y="147906"/>
                      <a:pt x="1981009" y="142300"/>
                      <a:pt x="1990135" y="135023"/>
                    </a:cubicBezTo>
                    <a:cubicBezTo>
                      <a:pt x="1999261" y="127746"/>
                      <a:pt x="2006702" y="120059"/>
                      <a:pt x="2012459" y="111960"/>
                    </a:cubicBezTo>
                    <a:cubicBezTo>
                      <a:pt x="2011701" y="107696"/>
                      <a:pt x="2010587" y="103514"/>
                      <a:pt x="2009117" y="99415"/>
                    </a:cubicBezTo>
                    <a:cubicBezTo>
                      <a:pt x="2007648" y="95316"/>
                      <a:pt x="2005766" y="91244"/>
                      <a:pt x="2003475" y="87199"/>
                    </a:cubicBezTo>
                    <a:cubicBezTo>
                      <a:pt x="1998097" y="90609"/>
                      <a:pt x="1992582" y="93868"/>
                      <a:pt x="1986930" y="96977"/>
                    </a:cubicBezTo>
                    <a:cubicBezTo>
                      <a:pt x="1981279" y="100086"/>
                      <a:pt x="1975545" y="102962"/>
                      <a:pt x="1969729" y="105606"/>
                    </a:cubicBezTo>
                    <a:cubicBezTo>
                      <a:pt x="1968921" y="104578"/>
                      <a:pt x="1967907" y="103455"/>
                      <a:pt x="1966688" y="102236"/>
                    </a:cubicBezTo>
                    <a:cubicBezTo>
                      <a:pt x="1965470" y="101017"/>
                      <a:pt x="1964292" y="99949"/>
                      <a:pt x="1963155" y="99032"/>
                    </a:cubicBezTo>
                    <a:cubicBezTo>
                      <a:pt x="1969213" y="96283"/>
                      <a:pt x="1975230" y="93288"/>
                      <a:pt x="1981206" y="90047"/>
                    </a:cubicBezTo>
                    <a:cubicBezTo>
                      <a:pt x="1987181" y="86806"/>
                      <a:pt x="1992925" y="83373"/>
                      <a:pt x="1998435" y="79748"/>
                    </a:cubicBezTo>
                    <a:cubicBezTo>
                      <a:pt x="1995604" y="75909"/>
                      <a:pt x="1992281" y="72138"/>
                      <a:pt x="1988464" y="68436"/>
                    </a:cubicBezTo>
                    <a:cubicBezTo>
                      <a:pt x="1984648" y="64733"/>
                      <a:pt x="1980228" y="61127"/>
                      <a:pt x="1975207" y="57617"/>
                    </a:cubicBezTo>
                    <a:close/>
                    <a:moveTo>
                      <a:pt x="4091820" y="50180"/>
                    </a:moveTo>
                    <a:lnTo>
                      <a:pt x="4161064" y="50180"/>
                    </a:lnTo>
                    <a:lnTo>
                      <a:pt x="4161064" y="58917"/>
                    </a:lnTo>
                    <a:lnTo>
                      <a:pt x="4091820" y="58917"/>
                    </a:lnTo>
                    <a:close/>
                    <a:moveTo>
                      <a:pt x="275869" y="49961"/>
                    </a:moveTo>
                    <a:lnTo>
                      <a:pt x="405812" y="49961"/>
                    </a:lnTo>
                    <a:lnTo>
                      <a:pt x="405812" y="111508"/>
                    </a:lnTo>
                    <a:lnTo>
                      <a:pt x="312244" y="111508"/>
                    </a:lnTo>
                    <a:cubicBezTo>
                      <a:pt x="310478" y="114380"/>
                      <a:pt x="308533" y="117251"/>
                      <a:pt x="306410" y="120123"/>
                    </a:cubicBezTo>
                    <a:cubicBezTo>
                      <a:pt x="304287" y="122994"/>
                      <a:pt x="302068" y="125756"/>
                      <a:pt x="299754" y="128408"/>
                    </a:cubicBezTo>
                    <a:lnTo>
                      <a:pt x="393541" y="128408"/>
                    </a:lnTo>
                    <a:lnTo>
                      <a:pt x="395732" y="127750"/>
                    </a:lnTo>
                    <a:lnTo>
                      <a:pt x="402306" y="132559"/>
                    </a:lnTo>
                    <a:cubicBezTo>
                      <a:pt x="396225" y="140748"/>
                      <a:pt x="388775" y="148077"/>
                      <a:pt x="379955" y="154545"/>
                    </a:cubicBezTo>
                    <a:cubicBezTo>
                      <a:pt x="371135" y="161015"/>
                      <a:pt x="361274" y="166758"/>
                      <a:pt x="350372" y="171777"/>
                    </a:cubicBezTo>
                    <a:cubicBezTo>
                      <a:pt x="363041" y="176043"/>
                      <a:pt x="376599" y="179513"/>
                      <a:pt x="391048" y="182189"/>
                    </a:cubicBezTo>
                    <a:cubicBezTo>
                      <a:pt x="405497" y="184864"/>
                      <a:pt x="420425" y="186801"/>
                      <a:pt x="435832" y="187998"/>
                    </a:cubicBezTo>
                    <a:cubicBezTo>
                      <a:pt x="434618" y="189371"/>
                      <a:pt x="433486" y="190951"/>
                      <a:pt x="432436" y="192736"/>
                    </a:cubicBezTo>
                    <a:cubicBezTo>
                      <a:pt x="431386" y="194521"/>
                      <a:pt x="430473" y="196155"/>
                      <a:pt x="429697" y="197639"/>
                    </a:cubicBezTo>
                    <a:cubicBezTo>
                      <a:pt x="413066" y="196123"/>
                      <a:pt x="396969" y="193676"/>
                      <a:pt x="381407" y="190297"/>
                    </a:cubicBezTo>
                    <a:cubicBezTo>
                      <a:pt x="365844" y="186919"/>
                      <a:pt x="351336" y="182499"/>
                      <a:pt x="337882" y="177038"/>
                    </a:cubicBezTo>
                    <a:cubicBezTo>
                      <a:pt x="322607" y="182919"/>
                      <a:pt x="306593" y="187650"/>
                      <a:pt x="289838" y="191229"/>
                    </a:cubicBezTo>
                    <a:cubicBezTo>
                      <a:pt x="273084" y="194809"/>
                      <a:pt x="256522" y="197456"/>
                      <a:pt x="240151" y="199172"/>
                    </a:cubicBezTo>
                    <a:cubicBezTo>
                      <a:pt x="239790" y="197584"/>
                      <a:pt x="239197" y="195886"/>
                      <a:pt x="238371" y="194078"/>
                    </a:cubicBezTo>
                    <a:cubicBezTo>
                      <a:pt x="237544" y="192270"/>
                      <a:pt x="236677" y="190681"/>
                      <a:pt x="235769" y="189312"/>
                    </a:cubicBezTo>
                    <a:cubicBezTo>
                      <a:pt x="250802" y="188024"/>
                      <a:pt x="265986" y="185942"/>
                      <a:pt x="281320" y="183066"/>
                    </a:cubicBezTo>
                    <a:cubicBezTo>
                      <a:pt x="296654" y="180189"/>
                      <a:pt x="311345" y="176353"/>
                      <a:pt x="325392" y="171558"/>
                    </a:cubicBezTo>
                    <a:cubicBezTo>
                      <a:pt x="317471" y="167723"/>
                      <a:pt x="310140" y="163449"/>
                      <a:pt x="303397" y="158736"/>
                    </a:cubicBezTo>
                    <a:cubicBezTo>
                      <a:pt x="296654" y="154023"/>
                      <a:pt x="290692" y="148872"/>
                      <a:pt x="285511" y="143283"/>
                    </a:cubicBezTo>
                    <a:cubicBezTo>
                      <a:pt x="280890" y="147457"/>
                      <a:pt x="276161" y="151384"/>
                      <a:pt x="271322" y="155064"/>
                    </a:cubicBezTo>
                    <a:cubicBezTo>
                      <a:pt x="266483" y="158745"/>
                      <a:pt x="261644" y="162124"/>
                      <a:pt x="256805" y="165202"/>
                    </a:cubicBezTo>
                    <a:cubicBezTo>
                      <a:pt x="255970" y="164243"/>
                      <a:pt x="254791" y="163037"/>
                      <a:pt x="253271" y="161585"/>
                    </a:cubicBezTo>
                    <a:cubicBezTo>
                      <a:pt x="251751" y="160133"/>
                      <a:pt x="250299" y="158927"/>
                      <a:pt x="248916" y="157968"/>
                    </a:cubicBezTo>
                    <a:cubicBezTo>
                      <a:pt x="258932" y="152307"/>
                      <a:pt x="268482" y="145498"/>
                      <a:pt x="277567" y="137539"/>
                    </a:cubicBezTo>
                    <a:cubicBezTo>
                      <a:pt x="286652" y="129581"/>
                      <a:pt x="294340" y="120904"/>
                      <a:pt x="300631" y="111508"/>
                    </a:cubicBezTo>
                    <a:lnTo>
                      <a:pt x="275869" y="111508"/>
                    </a:lnTo>
                    <a:close/>
                    <a:moveTo>
                      <a:pt x="2331728" y="36361"/>
                    </a:moveTo>
                    <a:cubicBezTo>
                      <a:pt x="2334431" y="54147"/>
                      <a:pt x="2337900" y="70892"/>
                      <a:pt x="2342137" y="86596"/>
                    </a:cubicBezTo>
                    <a:cubicBezTo>
                      <a:pt x="2346374" y="102300"/>
                      <a:pt x="2351596" y="116745"/>
                      <a:pt x="2357804" y="129929"/>
                    </a:cubicBezTo>
                    <a:cubicBezTo>
                      <a:pt x="2364853" y="117100"/>
                      <a:pt x="2371026" y="102875"/>
                      <a:pt x="2376320" y="87254"/>
                    </a:cubicBezTo>
                    <a:cubicBezTo>
                      <a:pt x="2381616" y="71632"/>
                      <a:pt x="2385816" y="54667"/>
                      <a:pt x="2388920" y="36361"/>
                    </a:cubicBezTo>
                    <a:close/>
                    <a:moveTo>
                      <a:pt x="4597896" y="34376"/>
                    </a:moveTo>
                    <a:lnTo>
                      <a:pt x="4597896" y="52371"/>
                    </a:lnTo>
                    <a:lnTo>
                      <a:pt x="4656184" y="52371"/>
                    </a:lnTo>
                    <a:lnTo>
                      <a:pt x="4656184" y="34376"/>
                    </a:lnTo>
                    <a:close/>
                    <a:moveTo>
                      <a:pt x="3502133" y="34156"/>
                    </a:moveTo>
                    <a:lnTo>
                      <a:pt x="3502133" y="104524"/>
                    </a:lnTo>
                    <a:lnTo>
                      <a:pt x="3528657" y="104524"/>
                    </a:lnTo>
                    <a:cubicBezTo>
                      <a:pt x="3544412" y="104610"/>
                      <a:pt x="3556141" y="101751"/>
                      <a:pt x="3563840" y="95947"/>
                    </a:cubicBezTo>
                    <a:cubicBezTo>
                      <a:pt x="3571540" y="90142"/>
                      <a:pt x="3575377" y="80871"/>
                      <a:pt x="3575348" y="68134"/>
                    </a:cubicBezTo>
                    <a:cubicBezTo>
                      <a:pt x="3575354" y="55401"/>
                      <a:pt x="3571398" y="46505"/>
                      <a:pt x="3563484" y="41445"/>
                    </a:cubicBezTo>
                    <a:cubicBezTo>
                      <a:pt x="3555570" y="36385"/>
                      <a:pt x="3543668" y="33955"/>
                      <a:pt x="3527780" y="34156"/>
                    </a:cubicBezTo>
                    <a:close/>
                    <a:moveTo>
                      <a:pt x="3337786" y="34156"/>
                    </a:moveTo>
                    <a:lnTo>
                      <a:pt x="3337786" y="104524"/>
                    </a:lnTo>
                    <a:lnTo>
                      <a:pt x="3364310" y="104524"/>
                    </a:lnTo>
                    <a:cubicBezTo>
                      <a:pt x="3380066" y="104610"/>
                      <a:pt x="3391795" y="101751"/>
                      <a:pt x="3399494" y="95947"/>
                    </a:cubicBezTo>
                    <a:cubicBezTo>
                      <a:pt x="3407194" y="90142"/>
                      <a:pt x="3411030" y="80871"/>
                      <a:pt x="3411002" y="68134"/>
                    </a:cubicBezTo>
                    <a:cubicBezTo>
                      <a:pt x="3411007" y="55401"/>
                      <a:pt x="3407052" y="46505"/>
                      <a:pt x="3399138" y="41445"/>
                    </a:cubicBezTo>
                    <a:cubicBezTo>
                      <a:pt x="3391224" y="36385"/>
                      <a:pt x="3379322" y="33955"/>
                      <a:pt x="3363434" y="34156"/>
                    </a:cubicBezTo>
                    <a:close/>
                    <a:moveTo>
                      <a:pt x="2956134" y="31089"/>
                    </a:moveTo>
                    <a:cubicBezTo>
                      <a:pt x="2945589" y="31093"/>
                      <a:pt x="2937249" y="37056"/>
                      <a:pt x="2931116" y="48978"/>
                    </a:cubicBezTo>
                    <a:cubicBezTo>
                      <a:pt x="2924982" y="60901"/>
                      <a:pt x="2921849" y="78754"/>
                      <a:pt x="2921717" y="102538"/>
                    </a:cubicBezTo>
                    <a:cubicBezTo>
                      <a:pt x="2921849" y="126751"/>
                      <a:pt x="2924982" y="144897"/>
                      <a:pt x="2931116" y="156974"/>
                    </a:cubicBezTo>
                    <a:cubicBezTo>
                      <a:pt x="2937249" y="169051"/>
                      <a:pt x="2945589" y="175087"/>
                      <a:pt x="2956134" y="175082"/>
                    </a:cubicBezTo>
                    <a:cubicBezTo>
                      <a:pt x="2966574" y="175087"/>
                      <a:pt x="2974849" y="169051"/>
                      <a:pt x="2980960" y="156974"/>
                    </a:cubicBezTo>
                    <a:cubicBezTo>
                      <a:pt x="2987071" y="144897"/>
                      <a:pt x="2990194" y="126751"/>
                      <a:pt x="2990332" y="102538"/>
                    </a:cubicBezTo>
                    <a:cubicBezTo>
                      <a:pt x="2990194" y="78754"/>
                      <a:pt x="2987071" y="60901"/>
                      <a:pt x="2980960" y="48978"/>
                    </a:cubicBezTo>
                    <a:cubicBezTo>
                      <a:pt x="2974849" y="37056"/>
                      <a:pt x="2966574" y="31093"/>
                      <a:pt x="2956134" y="31089"/>
                    </a:cubicBezTo>
                    <a:close/>
                    <a:moveTo>
                      <a:pt x="2805483" y="31089"/>
                    </a:moveTo>
                    <a:cubicBezTo>
                      <a:pt x="2794938" y="31093"/>
                      <a:pt x="2786599" y="37056"/>
                      <a:pt x="2780465" y="48978"/>
                    </a:cubicBezTo>
                    <a:cubicBezTo>
                      <a:pt x="2774332" y="60901"/>
                      <a:pt x="2771199" y="78754"/>
                      <a:pt x="2771067" y="102538"/>
                    </a:cubicBezTo>
                    <a:cubicBezTo>
                      <a:pt x="2771199" y="126751"/>
                      <a:pt x="2774332" y="144897"/>
                      <a:pt x="2780465" y="156974"/>
                    </a:cubicBezTo>
                    <a:cubicBezTo>
                      <a:pt x="2786599" y="169051"/>
                      <a:pt x="2794938" y="175087"/>
                      <a:pt x="2805483" y="175082"/>
                    </a:cubicBezTo>
                    <a:cubicBezTo>
                      <a:pt x="2815923" y="175087"/>
                      <a:pt x="2824199" y="169051"/>
                      <a:pt x="2830309" y="156974"/>
                    </a:cubicBezTo>
                    <a:cubicBezTo>
                      <a:pt x="2836420" y="144897"/>
                      <a:pt x="2839544" y="126751"/>
                      <a:pt x="2839681" y="102538"/>
                    </a:cubicBezTo>
                    <a:cubicBezTo>
                      <a:pt x="2839544" y="78754"/>
                      <a:pt x="2836420" y="60901"/>
                      <a:pt x="2830309" y="48978"/>
                    </a:cubicBezTo>
                    <a:cubicBezTo>
                      <a:pt x="2824199" y="37056"/>
                      <a:pt x="2815923" y="31093"/>
                      <a:pt x="2805483" y="31089"/>
                    </a:cubicBezTo>
                    <a:close/>
                    <a:moveTo>
                      <a:pt x="2654832" y="31089"/>
                    </a:moveTo>
                    <a:cubicBezTo>
                      <a:pt x="2644287" y="31093"/>
                      <a:pt x="2635948" y="37056"/>
                      <a:pt x="2629814" y="48978"/>
                    </a:cubicBezTo>
                    <a:cubicBezTo>
                      <a:pt x="2623681" y="60901"/>
                      <a:pt x="2620548" y="78754"/>
                      <a:pt x="2620416" y="102538"/>
                    </a:cubicBezTo>
                    <a:cubicBezTo>
                      <a:pt x="2620548" y="126751"/>
                      <a:pt x="2623681" y="144897"/>
                      <a:pt x="2629814" y="156974"/>
                    </a:cubicBezTo>
                    <a:cubicBezTo>
                      <a:pt x="2635948" y="169051"/>
                      <a:pt x="2644287" y="175087"/>
                      <a:pt x="2654832" y="175082"/>
                    </a:cubicBezTo>
                    <a:cubicBezTo>
                      <a:pt x="2665273" y="175087"/>
                      <a:pt x="2673548" y="169051"/>
                      <a:pt x="2679659" y="156974"/>
                    </a:cubicBezTo>
                    <a:cubicBezTo>
                      <a:pt x="2685770" y="144897"/>
                      <a:pt x="2688893" y="126751"/>
                      <a:pt x="2689031" y="102538"/>
                    </a:cubicBezTo>
                    <a:cubicBezTo>
                      <a:pt x="2688893" y="78754"/>
                      <a:pt x="2685770" y="60901"/>
                      <a:pt x="2679659" y="48978"/>
                    </a:cubicBezTo>
                    <a:cubicBezTo>
                      <a:pt x="2673548" y="37056"/>
                      <a:pt x="2665273" y="31093"/>
                      <a:pt x="2654832" y="31089"/>
                    </a:cubicBezTo>
                    <a:close/>
                    <a:moveTo>
                      <a:pt x="1530377" y="28020"/>
                    </a:moveTo>
                    <a:cubicBezTo>
                      <a:pt x="1526656" y="32746"/>
                      <a:pt x="1522703" y="37443"/>
                      <a:pt x="1518517" y="42113"/>
                    </a:cubicBezTo>
                    <a:cubicBezTo>
                      <a:pt x="1514330" y="46783"/>
                      <a:pt x="1509884" y="51372"/>
                      <a:pt x="1505177" y="55877"/>
                    </a:cubicBezTo>
                    <a:lnTo>
                      <a:pt x="1570697" y="55877"/>
                    </a:lnTo>
                    <a:cubicBezTo>
                      <a:pt x="1574476" y="51947"/>
                      <a:pt x="1578202" y="47524"/>
                      <a:pt x="1581872" y="42607"/>
                    </a:cubicBezTo>
                    <a:cubicBezTo>
                      <a:pt x="1585543" y="37690"/>
                      <a:pt x="1588830" y="32828"/>
                      <a:pt x="1591733" y="28020"/>
                    </a:cubicBezTo>
                    <a:close/>
                    <a:moveTo>
                      <a:pt x="2393522" y="25624"/>
                    </a:moveTo>
                    <a:lnTo>
                      <a:pt x="2400097" y="27596"/>
                    </a:lnTo>
                    <a:cubicBezTo>
                      <a:pt x="2396777" y="50710"/>
                      <a:pt x="2392020" y="71700"/>
                      <a:pt x="2385825" y="90568"/>
                    </a:cubicBezTo>
                    <a:cubicBezTo>
                      <a:pt x="2379630" y="109435"/>
                      <a:pt x="2372189" y="126208"/>
                      <a:pt x="2363502" y="140885"/>
                    </a:cubicBezTo>
                    <a:cubicBezTo>
                      <a:pt x="2369291" y="151220"/>
                      <a:pt x="2375956" y="160460"/>
                      <a:pt x="2383497" y="168605"/>
                    </a:cubicBezTo>
                    <a:cubicBezTo>
                      <a:pt x="2391039" y="176749"/>
                      <a:pt x="2399567" y="183578"/>
                      <a:pt x="2409080" y="189093"/>
                    </a:cubicBezTo>
                    <a:cubicBezTo>
                      <a:pt x="2407720" y="190115"/>
                      <a:pt x="2406333" y="191357"/>
                      <a:pt x="2404917" y="192818"/>
                    </a:cubicBezTo>
                    <a:cubicBezTo>
                      <a:pt x="2403501" y="194279"/>
                      <a:pt x="2402333" y="195740"/>
                      <a:pt x="2401411" y="197200"/>
                    </a:cubicBezTo>
                    <a:cubicBezTo>
                      <a:pt x="2392344" y="191613"/>
                      <a:pt x="2384183" y="184929"/>
                      <a:pt x="2376924" y="177150"/>
                    </a:cubicBezTo>
                    <a:cubicBezTo>
                      <a:pt x="2369665" y="169372"/>
                      <a:pt x="2363145" y="160497"/>
                      <a:pt x="2357366" y="150527"/>
                    </a:cubicBezTo>
                    <a:cubicBezTo>
                      <a:pt x="2350555" y="160830"/>
                      <a:pt x="2343305" y="170024"/>
                      <a:pt x="2335618" y="178109"/>
                    </a:cubicBezTo>
                    <a:cubicBezTo>
                      <a:pt x="2327930" y="186194"/>
                      <a:pt x="2319914" y="193142"/>
                      <a:pt x="2311568" y="198954"/>
                    </a:cubicBezTo>
                    <a:cubicBezTo>
                      <a:pt x="2310660" y="197575"/>
                      <a:pt x="2309573" y="196114"/>
                      <a:pt x="2308309" y="194571"/>
                    </a:cubicBezTo>
                    <a:cubicBezTo>
                      <a:pt x="2307044" y="193028"/>
                      <a:pt x="2305794" y="191786"/>
                      <a:pt x="2304557" y="190846"/>
                    </a:cubicBezTo>
                    <a:cubicBezTo>
                      <a:pt x="2313134" y="185230"/>
                      <a:pt x="2321397" y="178164"/>
                      <a:pt x="2329345" y="169646"/>
                    </a:cubicBezTo>
                    <a:cubicBezTo>
                      <a:pt x="2337293" y="161126"/>
                      <a:pt x="2344734" y="151321"/>
                      <a:pt x="2351668" y="140227"/>
                    </a:cubicBezTo>
                    <a:cubicBezTo>
                      <a:pt x="2344589" y="125943"/>
                      <a:pt x="2338644" y="110084"/>
                      <a:pt x="2333838" y="92649"/>
                    </a:cubicBezTo>
                    <a:cubicBezTo>
                      <a:pt x="2329030" y="75215"/>
                      <a:pt x="2325114" y="56452"/>
                      <a:pt x="2322087" y="36361"/>
                    </a:cubicBezTo>
                    <a:lnTo>
                      <a:pt x="2309158" y="36361"/>
                    </a:lnTo>
                    <a:lnTo>
                      <a:pt x="2309158" y="26281"/>
                    </a:lnTo>
                    <a:lnTo>
                      <a:pt x="2391769" y="26281"/>
                    </a:lnTo>
                    <a:close/>
                    <a:moveTo>
                      <a:pt x="1847455" y="24733"/>
                    </a:moveTo>
                    <a:lnTo>
                      <a:pt x="1847455" y="43825"/>
                    </a:lnTo>
                    <a:lnTo>
                      <a:pt x="1885803" y="43825"/>
                    </a:lnTo>
                    <a:lnTo>
                      <a:pt x="1885803" y="24733"/>
                    </a:lnTo>
                    <a:close/>
                    <a:moveTo>
                      <a:pt x="1795960" y="24733"/>
                    </a:moveTo>
                    <a:lnTo>
                      <a:pt x="1795960" y="42728"/>
                    </a:lnTo>
                    <a:lnTo>
                      <a:pt x="1795960" y="43825"/>
                    </a:lnTo>
                    <a:lnTo>
                      <a:pt x="1837375" y="43825"/>
                    </a:lnTo>
                    <a:lnTo>
                      <a:pt x="1837375" y="24733"/>
                    </a:lnTo>
                    <a:close/>
                    <a:moveTo>
                      <a:pt x="3630295" y="23227"/>
                    </a:moveTo>
                    <a:lnTo>
                      <a:pt x="3744214" y="23227"/>
                    </a:lnTo>
                    <a:lnTo>
                      <a:pt x="3744214" y="34376"/>
                    </a:lnTo>
                    <a:lnTo>
                      <a:pt x="3693815" y="34376"/>
                    </a:lnTo>
                    <a:lnTo>
                      <a:pt x="3693815" y="182944"/>
                    </a:lnTo>
                    <a:lnTo>
                      <a:pt x="3680475" y="182944"/>
                    </a:lnTo>
                    <a:lnTo>
                      <a:pt x="3680475" y="34376"/>
                    </a:lnTo>
                    <a:lnTo>
                      <a:pt x="3630295" y="34376"/>
                    </a:lnTo>
                    <a:close/>
                    <a:moveTo>
                      <a:pt x="3489012" y="23227"/>
                    </a:moveTo>
                    <a:lnTo>
                      <a:pt x="3530411" y="23227"/>
                    </a:lnTo>
                    <a:cubicBezTo>
                      <a:pt x="3548663" y="23030"/>
                      <a:pt x="3562897" y="26376"/>
                      <a:pt x="3573113" y="33268"/>
                    </a:cubicBezTo>
                    <a:cubicBezTo>
                      <a:pt x="3583329" y="40159"/>
                      <a:pt x="3588520" y="51781"/>
                      <a:pt x="3588688" y="68134"/>
                    </a:cubicBezTo>
                    <a:cubicBezTo>
                      <a:pt x="3588516" y="84108"/>
                      <a:pt x="3583388" y="95995"/>
                      <a:pt x="3573305" y="103795"/>
                    </a:cubicBezTo>
                    <a:cubicBezTo>
                      <a:pt x="3563222" y="111596"/>
                      <a:pt x="3549216" y="115481"/>
                      <a:pt x="3531288" y="115453"/>
                    </a:cubicBezTo>
                    <a:lnTo>
                      <a:pt x="3502133" y="115453"/>
                    </a:lnTo>
                    <a:lnTo>
                      <a:pt x="3502133" y="182944"/>
                    </a:lnTo>
                    <a:lnTo>
                      <a:pt x="3489012" y="182944"/>
                    </a:lnTo>
                    <a:close/>
                    <a:moveTo>
                      <a:pt x="3324666" y="23227"/>
                    </a:moveTo>
                    <a:lnTo>
                      <a:pt x="3366065" y="23227"/>
                    </a:lnTo>
                    <a:cubicBezTo>
                      <a:pt x="3384317" y="23030"/>
                      <a:pt x="3398551" y="26376"/>
                      <a:pt x="3408767" y="33268"/>
                    </a:cubicBezTo>
                    <a:cubicBezTo>
                      <a:pt x="3418982" y="40159"/>
                      <a:pt x="3424174" y="51781"/>
                      <a:pt x="3424342" y="68134"/>
                    </a:cubicBezTo>
                    <a:cubicBezTo>
                      <a:pt x="3424170" y="84108"/>
                      <a:pt x="3419042" y="95995"/>
                      <a:pt x="3408959" y="103795"/>
                    </a:cubicBezTo>
                    <a:cubicBezTo>
                      <a:pt x="3398876" y="111596"/>
                      <a:pt x="3384870" y="115481"/>
                      <a:pt x="3366942" y="115453"/>
                    </a:cubicBezTo>
                    <a:lnTo>
                      <a:pt x="3337786" y="115453"/>
                    </a:lnTo>
                    <a:lnTo>
                      <a:pt x="3337786" y="182944"/>
                    </a:lnTo>
                    <a:lnTo>
                      <a:pt x="3324666" y="182944"/>
                    </a:lnTo>
                    <a:close/>
                    <a:moveTo>
                      <a:pt x="2470012" y="23227"/>
                    </a:moveTo>
                    <a:lnTo>
                      <a:pt x="2542971" y="23227"/>
                    </a:lnTo>
                    <a:lnTo>
                      <a:pt x="2542971" y="34376"/>
                    </a:lnTo>
                    <a:lnTo>
                      <a:pt x="2481406" y="34376"/>
                    </a:lnTo>
                    <a:lnTo>
                      <a:pt x="2476804" y="88070"/>
                    </a:lnTo>
                    <a:cubicBezTo>
                      <a:pt x="2480590" y="85743"/>
                      <a:pt x="2484633" y="83893"/>
                      <a:pt x="2488939" y="82523"/>
                    </a:cubicBezTo>
                    <a:cubicBezTo>
                      <a:pt x="2493244" y="81153"/>
                      <a:pt x="2498110" y="80451"/>
                      <a:pt x="2503538" y="80420"/>
                    </a:cubicBezTo>
                    <a:cubicBezTo>
                      <a:pt x="2517014" y="80336"/>
                      <a:pt x="2528184" y="84441"/>
                      <a:pt x="2537052" y="92734"/>
                    </a:cubicBezTo>
                    <a:cubicBezTo>
                      <a:pt x="2545918" y="101028"/>
                      <a:pt x="2550515" y="114010"/>
                      <a:pt x="2550843" y="131682"/>
                    </a:cubicBezTo>
                    <a:cubicBezTo>
                      <a:pt x="2550697" y="143253"/>
                      <a:pt x="2548264" y="153059"/>
                      <a:pt x="2543546" y="161103"/>
                    </a:cubicBezTo>
                    <a:cubicBezTo>
                      <a:pt x="2538826" y="169146"/>
                      <a:pt x="2532695" y="175265"/>
                      <a:pt x="2525152" y="179460"/>
                    </a:cubicBezTo>
                    <a:cubicBezTo>
                      <a:pt x="2517608" y="183655"/>
                      <a:pt x="2509528" y="185765"/>
                      <a:pt x="2500908" y="185792"/>
                    </a:cubicBezTo>
                    <a:cubicBezTo>
                      <a:pt x="2488665" y="185556"/>
                      <a:pt x="2478640" y="183351"/>
                      <a:pt x="2470834" y="179177"/>
                    </a:cubicBezTo>
                    <a:cubicBezTo>
                      <a:pt x="2463027" y="175002"/>
                      <a:pt x="2456618" y="170277"/>
                      <a:pt x="2451605" y="164999"/>
                    </a:cubicBezTo>
                    <a:lnTo>
                      <a:pt x="2458617" y="156012"/>
                    </a:lnTo>
                    <a:cubicBezTo>
                      <a:pt x="2463087" y="161017"/>
                      <a:pt x="2468610" y="165364"/>
                      <a:pt x="2475189" y="169055"/>
                    </a:cubicBezTo>
                    <a:cubicBezTo>
                      <a:pt x="2481767" y="172744"/>
                      <a:pt x="2490194" y="174681"/>
                      <a:pt x="2500471" y="174864"/>
                    </a:cubicBezTo>
                    <a:cubicBezTo>
                      <a:pt x="2510843" y="174699"/>
                      <a:pt x="2519571" y="170808"/>
                      <a:pt x="2526656" y="163191"/>
                    </a:cubicBezTo>
                    <a:cubicBezTo>
                      <a:pt x="2533742" y="155574"/>
                      <a:pt x="2537430" y="145217"/>
                      <a:pt x="2537722" y="132120"/>
                    </a:cubicBezTo>
                    <a:cubicBezTo>
                      <a:pt x="2537594" y="119287"/>
                      <a:pt x="2534290" y="109277"/>
                      <a:pt x="2527807" y="102089"/>
                    </a:cubicBezTo>
                    <a:cubicBezTo>
                      <a:pt x="2521324" y="94902"/>
                      <a:pt x="2512431" y="91248"/>
                      <a:pt x="2501128" y="91129"/>
                    </a:cubicBezTo>
                    <a:cubicBezTo>
                      <a:pt x="2495430" y="91166"/>
                      <a:pt x="2490391" y="92079"/>
                      <a:pt x="2486008" y="93869"/>
                    </a:cubicBezTo>
                    <a:cubicBezTo>
                      <a:pt x="2481626" y="95660"/>
                      <a:pt x="2477243" y="98108"/>
                      <a:pt x="2472860" y="101213"/>
                    </a:cubicBezTo>
                    <a:lnTo>
                      <a:pt x="2464534" y="96171"/>
                    </a:lnTo>
                    <a:close/>
                    <a:moveTo>
                      <a:pt x="2236627" y="21461"/>
                    </a:moveTo>
                    <a:lnTo>
                      <a:pt x="2236627" y="56959"/>
                    </a:lnTo>
                    <a:lnTo>
                      <a:pt x="2280890" y="56959"/>
                    </a:lnTo>
                    <a:lnTo>
                      <a:pt x="2280890" y="21461"/>
                    </a:lnTo>
                    <a:close/>
                    <a:moveTo>
                      <a:pt x="10492" y="20789"/>
                    </a:moveTo>
                    <a:lnTo>
                      <a:pt x="10492" y="176836"/>
                    </a:lnTo>
                    <a:lnTo>
                      <a:pt x="169167" y="176836"/>
                    </a:lnTo>
                    <a:lnTo>
                      <a:pt x="169167" y="20789"/>
                    </a:lnTo>
                    <a:close/>
                    <a:moveTo>
                      <a:pt x="2956134" y="20379"/>
                    </a:moveTo>
                    <a:cubicBezTo>
                      <a:pt x="2970747" y="20337"/>
                      <a:pt x="2982177" y="27099"/>
                      <a:pt x="2990425" y="40665"/>
                    </a:cubicBezTo>
                    <a:cubicBezTo>
                      <a:pt x="2998673" y="54231"/>
                      <a:pt x="3002868" y="74856"/>
                      <a:pt x="3003014" y="102538"/>
                    </a:cubicBezTo>
                    <a:cubicBezTo>
                      <a:pt x="3002868" y="130554"/>
                      <a:pt x="2998673" y="151443"/>
                      <a:pt x="2990425" y="165205"/>
                    </a:cubicBezTo>
                    <a:cubicBezTo>
                      <a:pt x="2982177" y="178968"/>
                      <a:pt x="2970747" y="185830"/>
                      <a:pt x="2956134" y="185792"/>
                    </a:cubicBezTo>
                    <a:cubicBezTo>
                      <a:pt x="2941416" y="185830"/>
                      <a:pt x="2929921" y="178968"/>
                      <a:pt x="2921651" y="165205"/>
                    </a:cubicBezTo>
                    <a:cubicBezTo>
                      <a:pt x="2913380" y="151443"/>
                      <a:pt x="2909175" y="130554"/>
                      <a:pt x="2909035" y="102538"/>
                    </a:cubicBezTo>
                    <a:cubicBezTo>
                      <a:pt x="2909175" y="74856"/>
                      <a:pt x="2913380" y="54231"/>
                      <a:pt x="2921651" y="40665"/>
                    </a:cubicBezTo>
                    <a:cubicBezTo>
                      <a:pt x="2929921" y="27099"/>
                      <a:pt x="2941416" y="20337"/>
                      <a:pt x="2956134" y="20379"/>
                    </a:cubicBezTo>
                    <a:close/>
                    <a:moveTo>
                      <a:pt x="2805483" y="20379"/>
                    </a:moveTo>
                    <a:cubicBezTo>
                      <a:pt x="2820096" y="20337"/>
                      <a:pt x="2831527" y="27099"/>
                      <a:pt x="2839774" y="40665"/>
                    </a:cubicBezTo>
                    <a:cubicBezTo>
                      <a:pt x="2848022" y="54231"/>
                      <a:pt x="2852218" y="74856"/>
                      <a:pt x="2852363" y="102538"/>
                    </a:cubicBezTo>
                    <a:cubicBezTo>
                      <a:pt x="2852218" y="130554"/>
                      <a:pt x="2848022" y="151443"/>
                      <a:pt x="2839774" y="165205"/>
                    </a:cubicBezTo>
                    <a:cubicBezTo>
                      <a:pt x="2831527" y="178968"/>
                      <a:pt x="2820096" y="185830"/>
                      <a:pt x="2805483" y="185792"/>
                    </a:cubicBezTo>
                    <a:cubicBezTo>
                      <a:pt x="2790765" y="185830"/>
                      <a:pt x="2779271" y="178968"/>
                      <a:pt x="2771000" y="165205"/>
                    </a:cubicBezTo>
                    <a:cubicBezTo>
                      <a:pt x="2762730" y="151443"/>
                      <a:pt x="2758525" y="130554"/>
                      <a:pt x="2758384" y="102538"/>
                    </a:cubicBezTo>
                    <a:cubicBezTo>
                      <a:pt x="2758525" y="74856"/>
                      <a:pt x="2762730" y="54231"/>
                      <a:pt x="2771000" y="40665"/>
                    </a:cubicBezTo>
                    <a:cubicBezTo>
                      <a:pt x="2779271" y="27099"/>
                      <a:pt x="2790765" y="20337"/>
                      <a:pt x="2805483" y="20379"/>
                    </a:cubicBezTo>
                    <a:close/>
                    <a:moveTo>
                      <a:pt x="2654832" y="20379"/>
                    </a:moveTo>
                    <a:cubicBezTo>
                      <a:pt x="2669446" y="20337"/>
                      <a:pt x="2680876" y="27099"/>
                      <a:pt x="2689124" y="40665"/>
                    </a:cubicBezTo>
                    <a:cubicBezTo>
                      <a:pt x="2697371" y="54231"/>
                      <a:pt x="2701567" y="74856"/>
                      <a:pt x="2701713" y="102538"/>
                    </a:cubicBezTo>
                    <a:cubicBezTo>
                      <a:pt x="2701567" y="130554"/>
                      <a:pt x="2697371" y="151443"/>
                      <a:pt x="2689124" y="165205"/>
                    </a:cubicBezTo>
                    <a:cubicBezTo>
                      <a:pt x="2680876" y="178968"/>
                      <a:pt x="2669446" y="185830"/>
                      <a:pt x="2654832" y="185792"/>
                    </a:cubicBezTo>
                    <a:cubicBezTo>
                      <a:pt x="2640114" y="185830"/>
                      <a:pt x="2628620" y="178968"/>
                      <a:pt x="2620350" y="165205"/>
                    </a:cubicBezTo>
                    <a:cubicBezTo>
                      <a:pt x="2612079" y="151443"/>
                      <a:pt x="2607874" y="130554"/>
                      <a:pt x="2607733" y="102538"/>
                    </a:cubicBezTo>
                    <a:cubicBezTo>
                      <a:pt x="2607874" y="74856"/>
                      <a:pt x="2612079" y="54231"/>
                      <a:pt x="2620350" y="40665"/>
                    </a:cubicBezTo>
                    <a:cubicBezTo>
                      <a:pt x="2628620" y="27099"/>
                      <a:pt x="2640114" y="20337"/>
                      <a:pt x="2654832" y="20379"/>
                    </a:cubicBezTo>
                    <a:close/>
                    <a:moveTo>
                      <a:pt x="3065369" y="13353"/>
                    </a:moveTo>
                    <a:lnTo>
                      <a:pt x="3251628" y="13353"/>
                    </a:lnTo>
                    <a:lnTo>
                      <a:pt x="3251628" y="23433"/>
                    </a:lnTo>
                    <a:lnTo>
                      <a:pt x="3163758" y="23433"/>
                    </a:lnTo>
                    <a:cubicBezTo>
                      <a:pt x="3161544" y="28546"/>
                      <a:pt x="3159233" y="33713"/>
                      <a:pt x="3156828" y="38936"/>
                    </a:cubicBezTo>
                    <a:cubicBezTo>
                      <a:pt x="3154422" y="44159"/>
                      <a:pt x="3152057" y="48998"/>
                      <a:pt x="3149733" y="53453"/>
                    </a:cubicBezTo>
                    <a:lnTo>
                      <a:pt x="3227962" y="53453"/>
                    </a:lnTo>
                    <a:lnTo>
                      <a:pt x="3227962" y="155566"/>
                    </a:lnTo>
                    <a:lnTo>
                      <a:pt x="3217006" y="155566"/>
                    </a:lnTo>
                    <a:lnTo>
                      <a:pt x="3217006" y="63533"/>
                    </a:lnTo>
                    <a:lnTo>
                      <a:pt x="3099334" y="63533"/>
                    </a:lnTo>
                    <a:lnTo>
                      <a:pt x="3099334" y="155566"/>
                    </a:lnTo>
                    <a:lnTo>
                      <a:pt x="3088816" y="155566"/>
                    </a:lnTo>
                    <a:lnTo>
                      <a:pt x="3088816" y="53453"/>
                    </a:lnTo>
                    <a:lnTo>
                      <a:pt x="3138558" y="53453"/>
                    </a:lnTo>
                    <a:cubicBezTo>
                      <a:pt x="3140904" y="49052"/>
                      <a:pt x="3143223" y="44159"/>
                      <a:pt x="3145515" y="38772"/>
                    </a:cubicBezTo>
                    <a:cubicBezTo>
                      <a:pt x="3147806" y="33385"/>
                      <a:pt x="3149797" y="28272"/>
                      <a:pt x="3151486" y="23433"/>
                    </a:cubicBezTo>
                    <a:lnTo>
                      <a:pt x="3065369" y="23433"/>
                    </a:lnTo>
                    <a:close/>
                    <a:moveTo>
                      <a:pt x="2210112" y="11600"/>
                    </a:moveTo>
                    <a:lnTo>
                      <a:pt x="2308720" y="11600"/>
                    </a:lnTo>
                    <a:lnTo>
                      <a:pt x="2308720" y="21461"/>
                    </a:lnTo>
                    <a:lnTo>
                      <a:pt x="2291190" y="21461"/>
                    </a:lnTo>
                    <a:lnTo>
                      <a:pt x="2291190" y="143076"/>
                    </a:lnTo>
                    <a:lnTo>
                      <a:pt x="2310473" y="139570"/>
                    </a:lnTo>
                    <a:lnTo>
                      <a:pt x="2311131" y="148992"/>
                    </a:lnTo>
                    <a:lnTo>
                      <a:pt x="2291190" y="152718"/>
                    </a:lnTo>
                    <a:lnTo>
                      <a:pt x="2291190" y="198735"/>
                    </a:lnTo>
                    <a:lnTo>
                      <a:pt x="2280890" y="198735"/>
                    </a:lnTo>
                    <a:lnTo>
                      <a:pt x="2280890" y="154690"/>
                    </a:lnTo>
                    <a:cubicBezTo>
                      <a:pt x="2267980" y="157100"/>
                      <a:pt x="2255563" y="159346"/>
                      <a:pt x="2243639" y="161428"/>
                    </a:cubicBezTo>
                    <a:cubicBezTo>
                      <a:pt x="2231715" y="163510"/>
                      <a:pt x="2220831" y="165427"/>
                      <a:pt x="2210989" y="167180"/>
                    </a:cubicBezTo>
                    <a:lnTo>
                      <a:pt x="2208578" y="156881"/>
                    </a:lnTo>
                    <a:lnTo>
                      <a:pt x="2226328" y="154033"/>
                    </a:lnTo>
                    <a:lnTo>
                      <a:pt x="2226328" y="21461"/>
                    </a:lnTo>
                    <a:lnTo>
                      <a:pt x="2210112" y="21461"/>
                    </a:lnTo>
                    <a:close/>
                    <a:moveTo>
                      <a:pt x="3820484" y="10723"/>
                    </a:moveTo>
                    <a:lnTo>
                      <a:pt x="3968176" y="10723"/>
                    </a:lnTo>
                    <a:lnTo>
                      <a:pt x="3968176" y="87199"/>
                    </a:lnTo>
                    <a:lnTo>
                      <a:pt x="3820484" y="87199"/>
                    </a:lnTo>
                    <a:lnTo>
                      <a:pt x="3820484" y="77338"/>
                    </a:lnTo>
                    <a:lnTo>
                      <a:pt x="3958096" y="77338"/>
                    </a:lnTo>
                    <a:lnTo>
                      <a:pt x="3958096" y="53234"/>
                    </a:lnTo>
                    <a:lnTo>
                      <a:pt x="3830126" y="53234"/>
                    </a:lnTo>
                    <a:lnTo>
                      <a:pt x="3830126" y="44469"/>
                    </a:lnTo>
                    <a:lnTo>
                      <a:pt x="3958096" y="44469"/>
                    </a:lnTo>
                    <a:lnTo>
                      <a:pt x="3958096" y="20584"/>
                    </a:lnTo>
                    <a:lnTo>
                      <a:pt x="3820484" y="20584"/>
                    </a:lnTo>
                    <a:close/>
                    <a:moveTo>
                      <a:pt x="0" y="10299"/>
                    </a:moveTo>
                    <a:lnTo>
                      <a:pt x="179877" y="10299"/>
                    </a:lnTo>
                    <a:lnTo>
                      <a:pt x="179877" y="198721"/>
                    </a:lnTo>
                    <a:lnTo>
                      <a:pt x="169167" y="198721"/>
                    </a:lnTo>
                    <a:lnTo>
                      <a:pt x="169167" y="186888"/>
                    </a:lnTo>
                    <a:lnTo>
                      <a:pt x="10492" y="186888"/>
                    </a:lnTo>
                    <a:lnTo>
                      <a:pt x="10492" y="198721"/>
                    </a:lnTo>
                    <a:lnTo>
                      <a:pt x="0" y="198721"/>
                    </a:lnTo>
                    <a:close/>
                    <a:moveTo>
                      <a:pt x="2021662" y="644"/>
                    </a:moveTo>
                    <a:lnTo>
                      <a:pt x="2032180" y="644"/>
                    </a:lnTo>
                    <a:lnTo>
                      <a:pt x="2032180" y="19270"/>
                    </a:lnTo>
                    <a:lnTo>
                      <a:pt x="2093317" y="19270"/>
                    </a:lnTo>
                    <a:lnTo>
                      <a:pt x="2093317" y="644"/>
                    </a:lnTo>
                    <a:lnTo>
                      <a:pt x="2103616" y="644"/>
                    </a:lnTo>
                    <a:lnTo>
                      <a:pt x="2103616" y="19270"/>
                    </a:lnTo>
                    <a:lnTo>
                      <a:pt x="2157959" y="19270"/>
                    </a:lnTo>
                    <a:lnTo>
                      <a:pt x="2157959" y="29130"/>
                    </a:lnTo>
                    <a:lnTo>
                      <a:pt x="2103616" y="29130"/>
                    </a:lnTo>
                    <a:lnTo>
                      <a:pt x="2103616" y="48413"/>
                    </a:lnTo>
                    <a:lnTo>
                      <a:pt x="2093317" y="48413"/>
                    </a:lnTo>
                    <a:lnTo>
                      <a:pt x="2093317" y="29130"/>
                    </a:lnTo>
                    <a:lnTo>
                      <a:pt x="2032180" y="29130"/>
                    </a:lnTo>
                    <a:lnTo>
                      <a:pt x="2032180" y="49070"/>
                    </a:lnTo>
                    <a:lnTo>
                      <a:pt x="2021662" y="49070"/>
                    </a:lnTo>
                    <a:lnTo>
                      <a:pt x="2021662" y="29130"/>
                    </a:lnTo>
                    <a:lnTo>
                      <a:pt x="1967319" y="29130"/>
                    </a:lnTo>
                    <a:lnTo>
                      <a:pt x="1967319" y="19270"/>
                    </a:lnTo>
                    <a:lnTo>
                      <a:pt x="2021662" y="19270"/>
                    </a:lnTo>
                    <a:close/>
                    <a:moveTo>
                      <a:pt x="4166762" y="438"/>
                    </a:moveTo>
                    <a:lnTo>
                      <a:pt x="4177060" y="438"/>
                    </a:lnTo>
                    <a:cubicBezTo>
                      <a:pt x="4177316" y="8582"/>
                      <a:pt x="4177900" y="16398"/>
                      <a:pt x="4178814" y="23884"/>
                    </a:cubicBezTo>
                    <a:lnTo>
                      <a:pt x="4247838" y="23884"/>
                    </a:lnTo>
                    <a:lnTo>
                      <a:pt x="4247838" y="33061"/>
                    </a:lnTo>
                    <a:lnTo>
                      <a:pt x="4179909" y="33061"/>
                    </a:lnTo>
                    <a:cubicBezTo>
                      <a:pt x="4181685" y="44716"/>
                      <a:pt x="4183994" y="55493"/>
                      <a:pt x="4186838" y="65393"/>
                    </a:cubicBezTo>
                    <a:cubicBezTo>
                      <a:pt x="4189684" y="75294"/>
                      <a:pt x="4192925" y="84095"/>
                      <a:pt x="4196563" y="91796"/>
                    </a:cubicBezTo>
                    <a:cubicBezTo>
                      <a:pt x="4201940" y="85110"/>
                      <a:pt x="4206798" y="77998"/>
                      <a:pt x="4211134" y="70461"/>
                    </a:cubicBezTo>
                    <a:cubicBezTo>
                      <a:pt x="4215472" y="62925"/>
                      <a:pt x="4219234" y="54994"/>
                      <a:pt x="4222420" y="46668"/>
                    </a:cubicBezTo>
                    <a:lnTo>
                      <a:pt x="4232062" y="49083"/>
                    </a:lnTo>
                    <a:cubicBezTo>
                      <a:pt x="4228218" y="59053"/>
                      <a:pt x="4223744" y="68407"/>
                      <a:pt x="4218640" y="77146"/>
                    </a:cubicBezTo>
                    <a:cubicBezTo>
                      <a:pt x="4213536" y="85885"/>
                      <a:pt x="4207857" y="93986"/>
                      <a:pt x="4201602" y="101447"/>
                    </a:cubicBezTo>
                    <a:cubicBezTo>
                      <a:pt x="4206250" y="109593"/>
                      <a:pt x="4211090" y="115854"/>
                      <a:pt x="4216120" y="120228"/>
                    </a:cubicBezTo>
                    <a:cubicBezTo>
                      <a:pt x="4221150" y="124604"/>
                      <a:pt x="4226100" y="126814"/>
                      <a:pt x="4230966" y="126860"/>
                    </a:cubicBezTo>
                    <a:cubicBezTo>
                      <a:pt x="4233568" y="126850"/>
                      <a:pt x="4235540" y="124621"/>
                      <a:pt x="4236883" y="120172"/>
                    </a:cubicBezTo>
                    <a:cubicBezTo>
                      <a:pt x="4238224" y="115724"/>
                      <a:pt x="4239101" y="108458"/>
                      <a:pt x="4239512" y="98376"/>
                    </a:cubicBezTo>
                    <a:cubicBezTo>
                      <a:pt x="4240768" y="99487"/>
                      <a:pt x="4242201" y="100447"/>
                      <a:pt x="4243812" y="101255"/>
                    </a:cubicBezTo>
                    <a:cubicBezTo>
                      <a:pt x="4245424" y="102064"/>
                      <a:pt x="4246912" y="102640"/>
                      <a:pt x="4248277" y="102982"/>
                    </a:cubicBezTo>
                    <a:cubicBezTo>
                      <a:pt x="4247510" y="115602"/>
                      <a:pt x="4245812" y="124429"/>
                      <a:pt x="4243182" y="129464"/>
                    </a:cubicBezTo>
                    <a:cubicBezTo>
                      <a:pt x="4240553" y="134498"/>
                      <a:pt x="4236334" y="136917"/>
                      <a:pt x="4230528" y="136721"/>
                    </a:cubicBezTo>
                    <a:cubicBezTo>
                      <a:pt x="4224018" y="136648"/>
                      <a:pt x="4217699" y="134220"/>
                      <a:pt x="4211573" y="129437"/>
                    </a:cubicBezTo>
                    <a:cubicBezTo>
                      <a:pt x="4205447" y="124654"/>
                      <a:pt x="4199786" y="117956"/>
                      <a:pt x="4194590" y="109343"/>
                    </a:cubicBezTo>
                    <a:cubicBezTo>
                      <a:pt x="4189865" y="114253"/>
                      <a:pt x="4184908" y="118813"/>
                      <a:pt x="4179717" y="123023"/>
                    </a:cubicBezTo>
                    <a:cubicBezTo>
                      <a:pt x="4174526" y="127233"/>
                      <a:pt x="4169186" y="131142"/>
                      <a:pt x="4163694" y="134749"/>
                    </a:cubicBezTo>
                    <a:cubicBezTo>
                      <a:pt x="4162844" y="133695"/>
                      <a:pt x="4161640" y="132462"/>
                      <a:pt x="4160078" y="131052"/>
                    </a:cubicBezTo>
                    <a:cubicBezTo>
                      <a:pt x="4158516" y="129641"/>
                      <a:pt x="4157092" y="128463"/>
                      <a:pt x="4155805" y="127518"/>
                    </a:cubicBezTo>
                    <a:cubicBezTo>
                      <a:pt x="4161954" y="123798"/>
                      <a:pt x="4167843" y="119671"/>
                      <a:pt x="4173472" y="115138"/>
                    </a:cubicBezTo>
                    <a:cubicBezTo>
                      <a:pt x="4179102" y="110604"/>
                      <a:pt x="4184387" y="105602"/>
                      <a:pt x="4189332" y="100131"/>
                    </a:cubicBezTo>
                    <a:cubicBezTo>
                      <a:pt x="4184917" y="91208"/>
                      <a:pt x="4181037" y="81095"/>
                      <a:pt x="4177691" y="69795"/>
                    </a:cubicBezTo>
                    <a:cubicBezTo>
                      <a:pt x="4174344" y="58494"/>
                      <a:pt x="4171724" y="46249"/>
                      <a:pt x="4169829" y="33061"/>
                    </a:cubicBezTo>
                    <a:lnTo>
                      <a:pt x="4081082" y="33061"/>
                    </a:lnTo>
                    <a:lnTo>
                      <a:pt x="4081082" y="56296"/>
                    </a:lnTo>
                    <a:cubicBezTo>
                      <a:pt x="4081144" y="64454"/>
                      <a:pt x="4080630" y="73387"/>
                      <a:pt x="4079541" y="83095"/>
                    </a:cubicBezTo>
                    <a:cubicBezTo>
                      <a:pt x="4078450" y="92804"/>
                      <a:pt x="4076410" y="102549"/>
                      <a:pt x="4073421" y="112331"/>
                    </a:cubicBezTo>
                    <a:cubicBezTo>
                      <a:pt x="4070432" y="122113"/>
                      <a:pt x="4066120" y="131193"/>
                      <a:pt x="4060484" y="139571"/>
                    </a:cubicBezTo>
                    <a:cubicBezTo>
                      <a:pt x="4059521" y="138398"/>
                      <a:pt x="4058270" y="137128"/>
                      <a:pt x="4056732" y="135763"/>
                    </a:cubicBezTo>
                    <a:cubicBezTo>
                      <a:pt x="4055194" y="134398"/>
                      <a:pt x="4053888" y="133403"/>
                      <a:pt x="4052814" y="132777"/>
                    </a:cubicBezTo>
                    <a:cubicBezTo>
                      <a:pt x="4058006" y="125004"/>
                      <a:pt x="4061916" y="116627"/>
                      <a:pt x="4064542" y="107648"/>
                    </a:cubicBezTo>
                    <a:cubicBezTo>
                      <a:pt x="4067170" y="98669"/>
                      <a:pt x="4068919" y="89738"/>
                      <a:pt x="4069794" y="80854"/>
                    </a:cubicBezTo>
                    <a:cubicBezTo>
                      <a:pt x="4070667" y="71969"/>
                      <a:pt x="4071070" y="63784"/>
                      <a:pt x="4071003" y="56296"/>
                    </a:cubicBezTo>
                    <a:lnTo>
                      <a:pt x="4071003" y="23884"/>
                    </a:lnTo>
                    <a:lnTo>
                      <a:pt x="4168515" y="23884"/>
                    </a:lnTo>
                    <a:cubicBezTo>
                      <a:pt x="4168072" y="20141"/>
                      <a:pt x="4167697" y="16288"/>
                      <a:pt x="4167392" y="12326"/>
                    </a:cubicBezTo>
                    <a:cubicBezTo>
                      <a:pt x="4167086" y="8363"/>
                      <a:pt x="4166876" y="4401"/>
                      <a:pt x="4166762" y="438"/>
                    </a:cubicBezTo>
                    <a:close/>
                    <a:moveTo>
                      <a:pt x="1786100" y="438"/>
                    </a:moveTo>
                    <a:lnTo>
                      <a:pt x="1795960" y="438"/>
                    </a:lnTo>
                    <a:lnTo>
                      <a:pt x="1795960" y="15996"/>
                    </a:lnTo>
                    <a:lnTo>
                      <a:pt x="1837375" y="15996"/>
                    </a:lnTo>
                    <a:lnTo>
                      <a:pt x="1837375" y="438"/>
                    </a:lnTo>
                    <a:lnTo>
                      <a:pt x="1847455" y="438"/>
                    </a:lnTo>
                    <a:lnTo>
                      <a:pt x="1847455" y="15996"/>
                    </a:lnTo>
                    <a:lnTo>
                      <a:pt x="1895664" y="15996"/>
                    </a:lnTo>
                    <a:lnTo>
                      <a:pt x="1895664" y="52344"/>
                    </a:lnTo>
                    <a:lnTo>
                      <a:pt x="1847455" y="52344"/>
                    </a:lnTo>
                    <a:lnTo>
                      <a:pt x="1847455" y="72750"/>
                    </a:lnTo>
                    <a:lnTo>
                      <a:pt x="1908373" y="72750"/>
                    </a:lnTo>
                    <a:cubicBezTo>
                      <a:pt x="1908364" y="72836"/>
                      <a:pt x="1908327" y="73373"/>
                      <a:pt x="1908263" y="74361"/>
                    </a:cubicBezTo>
                    <a:cubicBezTo>
                      <a:pt x="1908199" y="75348"/>
                      <a:pt x="1908163" y="76268"/>
                      <a:pt x="1908154" y="77118"/>
                    </a:cubicBezTo>
                    <a:cubicBezTo>
                      <a:pt x="1907209" y="84042"/>
                      <a:pt x="1906250" y="89310"/>
                      <a:pt x="1905278" y="92922"/>
                    </a:cubicBezTo>
                    <a:cubicBezTo>
                      <a:pt x="1904305" y="96534"/>
                      <a:pt x="1903073" y="99009"/>
                      <a:pt x="1901580" y="100347"/>
                    </a:cubicBezTo>
                    <a:cubicBezTo>
                      <a:pt x="1900302" y="101433"/>
                      <a:pt x="1898914" y="102218"/>
                      <a:pt x="1897416" y="102702"/>
                    </a:cubicBezTo>
                    <a:cubicBezTo>
                      <a:pt x="1895920" y="103186"/>
                      <a:pt x="1894093" y="103423"/>
                      <a:pt x="1891938" y="103414"/>
                    </a:cubicBezTo>
                    <a:cubicBezTo>
                      <a:pt x="1890208" y="103624"/>
                      <a:pt x="1887697" y="103697"/>
                      <a:pt x="1884406" y="103634"/>
                    </a:cubicBezTo>
                    <a:cubicBezTo>
                      <a:pt x="1881114" y="103570"/>
                      <a:pt x="1877563" y="103423"/>
                      <a:pt x="1873751" y="103195"/>
                    </a:cubicBezTo>
                    <a:cubicBezTo>
                      <a:pt x="1873632" y="101953"/>
                      <a:pt x="1873376" y="100602"/>
                      <a:pt x="1872984" y="99141"/>
                    </a:cubicBezTo>
                    <a:cubicBezTo>
                      <a:pt x="1872591" y="97680"/>
                      <a:pt x="1872116" y="96329"/>
                      <a:pt x="1871560" y="95086"/>
                    </a:cubicBezTo>
                    <a:cubicBezTo>
                      <a:pt x="1875371" y="95507"/>
                      <a:pt x="1878813" y="95763"/>
                      <a:pt x="1881886" y="95854"/>
                    </a:cubicBezTo>
                    <a:cubicBezTo>
                      <a:pt x="1884958" y="95945"/>
                      <a:pt x="1887140" y="95982"/>
                      <a:pt x="1888433" y="95964"/>
                    </a:cubicBezTo>
                    <a:cubicBezTo>
                      <a:pt x="1889733" y="95978"/>
                      <a:pt x="1890802" y="95895"/>
                      <a:pt x="1891637" y="95717"/>
                    </a:cubicBezTo>
                    <a:cubicBezTo>
                      <a:pt x="1892472" y="95539"/>
                      <a:pt x="1893157" y="95183"/>
                      <a:pt x="1893692" y="94648"/>
                    </a:cubicBezTo>
                    <a:cubicBezTo>
                      <a:pt x="1894444" y="93926"/>
                      <a:pt x="1895129" y="92518"/>
                      <a:pt x="1895746" y="90426"/>
                    </a:cubicBezTo>
                    <a:cubicBezTo>
                      <a:pt x="1896362" y="88333"/>
                      <a:pt x="1896992" y="85280"/>
                      <a:pt x="1897636" y="81269"/>
                    </a:cubicBezTo>
                    <a:lnTo>
                      <a:pt x="1847455" y="81269"/>
                    </a:lnTo>
                    <a:lnTo>
                      <a:pt x="1847455" y="104277"/>
                    </a:lnTo>
                    <a:lnTo>
                      <a:pt x="1837375" y="104277"/>
                    </a:lnTo>
                    <a:lnTo>
                      <a:pt x="1837375" y="81269"/>
                    </a:lnTo>
                    <a:lnTo>
                      <a:pt x="1787414" y="81269"/>
                    </a:lnTo>
                    <a:cubicBezTo>
                      <a:pt x="1783091" y="88610"/>
                      <a:pt x="1776070" y="95347"/>
                      <a:pt x="1766351" y="101483"/>
                    </a:cubicBezTo>
                    <a:cubicBezTo>
                      <a:pt x="1756631" y="107619"/>
                      <a:pt x="1743201" y="113151"/>
                      <a:pt x="1726059" y="118082"/>
                    </a:cubicBezTo>
                    <a:cubicBezTo>
                      <a:pt x="1725483" y="116699"/>
                      <a:pt x="1724716" y="115192"/>
                      <a:pt x="1723757" y="113563"/>
                    </a:cubicBezTo>
                    <a:cubicBezTo>
                      <a:pt x="1722799" y="111933"/>
                      <a:pt x="1721813" y="110591"/>
                      <a:pt x="1720800" y="109536"/>
                    </a:cubicBezTo>
                    <a:cubicBezTo>
                      <a:pt x="1734933" y="105688"/>
                      <a:pt x="1746327" y="101387"/>
                      <a:pt x="1754983" y="96635"/>
                    </a:cubicBezTo>
                    <a:cubicBezTo>
                      <a:pt x="1763639" y="91883"/>
                      <a:pt x="1770213" y="86761"/>
                      <a:pt x="1774705" y="81269"/>
                    </a:cubicBezTo>
                    <a:lnTo>
                      <a:pt x="1734166" y="81269"/>
                    </a:lnTo>
                    <a:cubicBezTo>
                      <a:pt x="1735294" y="76062"/>
                      <a:pt x="1736435" y="70068"/>
                      <a:pt x="1737590" y="63288"/>
                    </a:cubicBezTo>
                    <a:cubicBezTo>
                      <a:pt x="1738745" y="56507"/>
                      <a:pt x="1739722" y="50020"/>
                      <a:pt x="1740521" y="43825"/>
                    </a:cubicBezTo>
                    <a:lnTo>
                      <a:pt x="1786100" y="43825"/>
                    </a:lnTo>
                    <a:lnTo>
                      <a:pt x="1786100" y="42728"/>
                    </a:lnTo>
                    <a:lnTo>
                      <a:pt x="1786100" y="24733"/>
                    </a:lnTo>
                    <a:lnTo>
                      <a:pt x="1730003" y="24733"/>
                    </a:lnTo>
                    <a:lnTo>
                      <a:pt x="1730003" y="15996"/>
                    </a:lnTo>
                    <a:lnTo>
                      <a:pt x="1786100" y="15996"/>
                    </a:lnTo>
                    <a:close/>
                    <a:moveTo>
                      <a:pt x="1535855" y="438"/>
                    </a:moveTo>
                    <a:lnTo>
                      <a:pt x="1547469" y="2410"/>
                    </a:lnTo>
                    <a:cubicBezTo>
                      <a:pt x="1545944" y="5044"/>
                      <a:pt x="1544338" y="7719"/>
                      <a:pt x="1542648" y="10436"/>
                    </a:cubicBezTo>
                    <a:cubicBezTo>
                      <a:pt x="1540959" y="13152"/>
                      <a:pt x="1539133" y="15882"/>
                      <a:pt x="1537170" y="18626"/>
                    </a:cubicBezTo>
                    <a:lnTo>
                      <a:pt x="1597649" y="18626"/>
                    </a:lnTo>
                    <a:lnTo>
                      <a:pt x="1599621" y="17968"/>
                    </a:lnTo>
                    <a:lnTo>
                      <a:pt x="1606415" y="22777"/>
                    </a:lnTo>
                    <a:cubicBezTo>
                      <a:pt x="1603278" y="28342"/>
                      <a:pt x="1599635" y="34020"/>
                      <a:pt x="1595485" y="39813"/>
                    </a:cubicBezTo>
                    <a:cubicBezTo>
                      <a:pt x="1591336" y="45605"/>
                      <a:pt x="1587090" y="50960"/>
                      <a:pt x="1582748" y="55877"/>
                    </a:cubicBezTo>
                    <a:lnTo>
                      <a:pt x="1650021" y="55877"/>
                    </a:lnTo>
                    <a:lnTo>
                      <a:pt x="1650021" y="119835"/>
                    </a:lnTo>
                    <a:lnTo>
                      <a:pt x="1591513" y="119835"/>
                    </a:lnTo>
                    <a:lnTo>
                      <a:pt x="1591513" y="177271"/>
                    </a:lnTo>
                    <a:cubicBezTo>
                      <a:pt x="1591363" y="180258"/>
                      <a:pt x="1592158" y="182230"/>
                      <a:pt x="1593897" y="183189"/>
                    </a:cubicBezTo>
                    <a:cubicBezTo>
                      <a:pt x="1595636" y="184148"/>
                      <a:pt x="1599225" y="184587"/>
                      <a:pt x="1604661" y="184505"/>
                    </a:cubicBezTo>
                    <a:lnTo>
                      <a:pt x="1644323" y="184505"/>
                    </a:lnTo>
                    <a:cubicBezTo>
                      <a:pt x="1647707" y="184625"/>
                      <a:pt x="1650266" y="183922"/>
                      <a:pt x="1652002" y="182394"/>
                    </a:cubicBezTo>
                    <a:cubicBezTo>
                      <a:pt x="1653737" y="180866"/>
                      <a:pt x="1654948" y="177792"/>
                      <a:pt x="1655637" y="173170"/>
                    </a:cubicBezTo>
                    <a:cubicBezTo>
                      <a:pt x="1656326" y="168549"/>
                      <a:pt x="1656791" y="161658"/>
                      <a:pt x="1657033" y="152499"/>
                    </a:cubicBezTo>
                    <a:cubicBezTo>
                      <a:pt x="1658494" y="153394"/>
                      <a:pt x="1660119" y="154234"/>
                      <a:pt x="1661908" y="155020"/>
                    </a:cubicBezTo>
                    <a:cubicBezTo>
                      <a:pt x="1663698" y="155805"/>
                      <a:pt x="1665433" y="156426"/>
                      <a:pt x="1667113" y="156883"/>
                    </a:cubicBezTo>
                    <a:cubicBezTo>
                      <a:pt x="1666496" y="171675"/>
                      <a:pt x="1664716" y="181698"/>
                      <a:pt x="1661772" y="186952"/>
                    </a:cubicBezTo>
                    <a:cubicBezTo>
                      <a:pt x="1658827" y="192206"/>
                      <a:pt x="1653158" y="194668"/>
                      <a:pt x="1644762" y="194338"/>
                    </a:cubicBezTo>
                    <a:lnTo>
                      <a:pt x="1604223" y="194338"/>
                    </a:lnTo>
                    <a:cubicBezTo>
                      <a:pt x="1595299" y="194489"/>
                      <a:pt x="1589154" y="193368"/>
                      <a:pt x="1585789" y="190975"/>
                    </a:cubicBezTo>
                    <a:cubicBezTo>
                      <a:pt x="1582425" y="188583"/>
                      <a:pt x="1580827" y="184015"/>
                      <a:pt x="1580996" y="177271"/>
                    </a:cubicBezTo>
                    <a:lnTo>
                      <a:pt x="1580996" y="119835"/>
                    </a:lnTo>
                    <a:lnTo>
                      <a:pt x="1566971" y="119835"/>
                    </a:lnTo>
                    <a:cubicBezTo>
                      <a:pt x="1563586" y="131699"/>
                      <a:pt x="1558475" y="142535"/>
                      <a:pt x="1551640" y="152343"/>
                    </a:cubicBezTo>
                    <a:cubicBezTo>
                      <a:pt x="1544806" y="162152"/>
                      <a:pt x="1535524" y="170777"/>
                      <a:pt x="1523795" y="178219"/>
                    </a:cubicBezTo>
                    <a:cubicBezTo>
                      <a:pt x="1512067" y="185661"/>
                      <a:pt x="1497168" y="191765"/>
                      <a:pt x="1479101" y="196530"/>
                    </a:cubicBezTo>
                    <a:cubicBezTo>
                      <a:pt x="1478503" y="195129"/>
                      <a:pt x="1477617" y="193552"/>
                      <a:pt x="1476444" y="191798"/>
                    </a:cubicBezTo>
                    <a:cubicBezTo>
                      <a:pt x="1475271" y="190045"/>
                      <a:pt x="1474112" y="188634"/>
                      <a:pt x="1472966" y="187564"/>
                    </a:cubicBezTo>
                    <a:cubicBezTo>
                      <a:pt x="1489947" y="183378"/>
                      <a:pt x="1503974" y="177997"/>
                      <a:pt x="1515046" y="171422"/>
                    </a:cubicBezTo>
                    <a:cubicBezTo>
                      <a:pt x="1526119" y="164847"/>
                      <a:pt x="1534903" y="157223"/>
                      <a:pt x="1541399" y="148552"/>
                    </a:cubicBezTo>
                    <a:cubicBezTo>
                      <a:pt x="1547894" y="139882"/>
                      <a:pt x="1552766" y="130309"/>
                      <a:pt x="1556015" y="119835"/>
                    </a:cubicBezTo>
                    <a:lnTo>
                      <a:pt x="1495316" y="119835"/>
                    </a:lnTo>
                    <a:lnTo>
                      <a:pt x="1495316" y="64618"/>
                    </a:lnTo>
                    <a:cubicBezTo>
                      <a:pt x="1492696" y="66900"/>
                      <a:pt x="1490048" y="69073"/>
                      <a:pt x="1487373" y="71138"/>
                    </a:cubicBezTo>
                    <a:cubicBezTo>
                      <a:pt x="1484698" y="73202"/>
                      <a:pt x="1481941" y="75266"/>
                      <a:pt x="1479101" y="77331"/>
                    </a:cubicBezTo>
                    <a:cubicBezTo>
                      <a:pt x="1478170" y="76070"/>
                      <a:pt x="1476964" y="74755"/>
                      <a:pt x="1475486" y="73384"/>
                    </a:cubicBezTo>
                    <a:cubicBezTo>
                      <a:pt x="1474007" y="72014"/>
                      <a:pt x="1472582" y="70918"/>
                      <a:pt x="1471212" y="70095"/>
                    </a:cubicBezTo>
                    <a:cubicBezTo>
                      <a:pt x="1486492" y="59737"/>
                      <a:pt x="1499594" y="48320"/>
                      <a:pt x="1510519" y="35845"/>
                    </a:cubicBezTo>
                    <a:cubicBezTo>
                      <a:pt x="1521443" y="23370"/>
                      <a:pt x="1529889" y="11568"/>
                      <a:pt x="1535855" y="438"/>
                    </a:cubicBezTo>
                    <a:close/>
                    <a:moveTo>
                      <a:pt x="288579" y="438"/>
                    </a:moveTo>
                    <a:lnTo>
                      <a:pt x="298001" y="3506"/>
                    </a:lnTo>
                    <a:cubicBezTo>
                      <a:pt x="296357" y="6811"/>
                      <a:pt x="294550" y="10116"/>
                      <a:pt x="292577" y="13421"/>
                    </a:cubicBezTo>
                    <a:cubicBezTo>
                      <a:pt x="290605" y="16727"/>
                      <a:pt x="288469" y="19922"/>
                      <a:pt x="286168" y="23008"/>
                    </a:cubicBezTo>
                    <a:lnTo>
                      <a:pt x="422027" y="23008"/>
                    </a:lnTo>
                    <a:lnTo>
                      <a:pt x="422027" y="32403"/>
                    </a:lnTo>
                    <a:lnTo>
                      <a:pt x="279375" y="32403"/>
                    </a:lnTo>
                    <a:cubicBezTo>
                      <a:pt x="274189" y="38895"/>
                      <a:pt x="268729" y="44943"/>
                      <a:pt x="262995" y="50547"/>
                    </a:cubicBezTo>
                    <a:cubicBezTo>
                      <a:pt x="257261" y="56152"/>
                      <a:pt x="251473" y="61210"/>
                      <a:pt x="245629" y="65722"/>
                    </a:cubicBezTo>
                    <a:cubicBezTo>
                      <a:pt x="245000" y="64524"/>
                      <a:pt x="244013" y="63025"/>
                      <a:pt x="242671" y="61224"/>
                    </a:cubicBezTo>
                    <a:cubicBezTo>
                      <a:pt x="241329" y="59423"/>
                      <a:pt x="240124" y="57926"/>
                      <a:pt x="239055" y="56732"/>
                    </a:cubicBezTo>
                    <a:cubicBezTo>
                      <a:pt x="248775" y="49927"/>
                      <a:pt x="258042" y="41642"/>
                      <a:pt x="266858" y="31876"/>
                    </a:cubicBezTo>
                    <a:cubicBezTo>
                      <a:pt x="275672" y="22111"/>
                      <a:pt x="282913" y="11632"/>
                      <a:pt x="288579" y="438"/>
                    </a:cubicBezTo>
                    <a:close/>
                    <a:moveTo>
                      <a:pt x="4408734" y="425"/>
                    </a:moveTo>
                    <a:lnTo>
                      <a:pt x="4417718" y="4588"/>
                    </a:lnTo>
                    <a:cubicBezTo>
                      <a:pt x="4416618" y="6245"/>
                      <a:pt x="4415476" y="7916"/>
                      <a:pt x="4414294" y="9600"/>
                    </a:cubicBezTo>
                    <a:cubicBezTo>
                      <a:pt x="4413112" y="11285"/>
                      <a:pt x="4411915" y="12901"/>
                      <a:pt x="4410706" y="14449"/>
                    </a:cubicBezTo>
                    <a:cubicBezTo>
                      <a:pt x="4422781" y="28162"/>
                      <a:pt x="4436704" y="40287"/>
                      <a:pt x="4452477" y="50824"/>
                    </a:cubicBezTo>
                    <a:cubicBezTo>
                      <a:pt x="4468250" y="61360"/>
                      <a:pt x="4485734" y="70856"/>
                      <a:pt x="4504931" y="79310"/>
                    </a:cubicBezTo>
                    <a:cubicBezTo>
                      <a:pt x="4503456" y="80461"/>
                      <a:pt x="4502023" y="81885"/>
                      <a:pt x="4500630" y="83583"/>
                    </a:cubicBezTo>
                    <a:cubicBezTo>
                      <a:pt x="4499238" y="85282"/>
                      <a:pt x="4498188" y="86925"/>
                      <a:pt x="4497480" y="88513"/>
                    </a:cubicBezTo>
                    <a:cubicBezTo>
                      <a:pt x="4478882" y="79639"/>
                      <a:pt x="4461899" y="69833"/>
                      <a:pt x="4446532" y="59096"/>
                    </a:cubicBezTo>
                    <a:cubicBezTo>
                      <a:pt x="4431166" y="48359"/>
                      <a:pt x="4417252" y="36033"/>
                      <a:pt x="4404789" y="22118"/>
                    </a:cubicBezTo>
                    <a:cubicBezTo>
                      <a:pt x="4392896" y="36389"/>
                      <a:pt x="4378991" y="49372"/>
                      <a:pt x="4363073" y="61068"/>
                    </a:cubicBezTo>
                    <a:cubicBezTo>
                      <a:pt x="4347154" y="72764"/>
                      <a:pt x="4330235" y="82351"/>
                      <a:pt x="4312316" y="89828"/>
                    </a:cubicBezTo>
                    <a:cubicBezTo>
                      <a:pt x="4311514" y="88554"/>
                      <a:pt x="4310436" y="87103"/>
                      <a:pt x="4309085" y="85473"/>
                    </a:cubicBezTo>
                    <a:cubicBezTo>
                      <a:pt x="4307734" y="83843"/>
                      <a:pt x="4306328" y="82446"/>
                      <a:pt x="4304868" y="81282"/>
                    </a:cubicBezTo>
                    <a:cubicBezTo>
                      <a:pt x="4326342" y="72737"/>
                      <a:pt x="4346227" y="61396"/>
                      <a:pt x="4364525" y="47263"/>
                    </a:cubicBezTo>
                    <a:cubicBezTo>
                      <a:pt x="4382822" y="33129"/>
                      <a:pt x="4397558" y="17516"/>
                      <a:pt x="4408734" y="425"/>
                    </a:cubicBezTo>
                    <a:close/>
                    <a:moveTo>
                      <a:pt x="4197878" y="219"/>
                    </a:moveTo>
                    <a:cubicBezTo>
                      <a:pt x="4203424" y="2255"/>
                      <a:pt x="4208984" y="4702"/>
                      <a:pt x="4214559" y="7560"/>
                    </a:cubicBezTo>
                    <a:cubicBezTo>
                      <a:pt x="4220134" y="10418"/>
                      <a:pt x="4224652" y="13303"/>
                      <a:pt x="4228117" y="16215"/>
                    </a:cubicBezTo>
                    <a:lnTo>
                      <a:pt x="4221981" y="23008"/>
                    </a:lnTo>
                    <a:cubicBezTo>
                      <a:pt x="4218426" y="20068"/>
                      <a:pt x="4213870" y="17073"/>
                      <a:pt x="4208314" y="14024"/>
                    </a:cubicBezTo>
                    <a:cubicBezTo>
                      <a:pt x="4202758" y="10975"/>
                      <a:pt x="4197161" y="8418"/>
                      <a:pt x="4191523" y="6354"/>
                    </a:cubicBezTo>
                    <a:close/>
                    <a:moveTo>
                      <a:pt x="4606662" y="0"/>
                    </a:moveTo>
                    <a:lnTo>
                      <a:pt x="4617836" y="1972"/>
                    </a:lnTo>
                    <a:cubicBezTo>
                      <a:pt x="4615878" y="5610"/>
                      <a:pt x="4613769" y="9400"/>
                      <a:pt x="4611509" y="13339"/>
                    </a:cubicBezTo>
                    <a:cubicBezTo>
                      <a:pt x="4609250" y="17279"/>
                      <a:pt x="4606756" y="21232"/>
                      <a:pt x="4604032" y="25199"/>
                    </a:cubicBezTo>
                    <a:lnTo>
                      <a:pt x="4662319" y="25199"/>
                    </a:lnTo>
                    <a:cubicBezTo>
                      <a:pt x="4660854" y="21720"/>
                      <a:pt x="4659074" y="17996"/>
                      <a:pt x="4656978" y="14024"/>
                    </a:cubicBezTo>
                    <a:cubicBezTo>
                      <a:pt x="4654882" y="10052"/>
                      <a:pt x="4652718" y="6327"/>
                      <a:pt x="4650487" y="2849"/>
                    </a:cubicBezTo>
                    <a:lnTo>
                      <a:pt x="4659910" y="0"/>
                    </a:lnTo>
                    <a:cubicBezTo>
                      <a:pt x="4662511" y="4063"/>
                      <a:pt x="4665086" y="8372"/>
                      <a:pt x="4667634" y="12928"/>
                    </a:cubicBezTo>
                    <a:cubicBezTo>
                      <a:pt x="4670180" y="17485"/>
                      <a:pt x="4672208" y="21575"/>
                      <a:pt x="4673714" y="25199"/>
                    </a:cubicBezTo>
                    <a:lnTo>
                      <a:pt x="4739672" y="25199"/>
                    </a:lnTo>
                    <a:lnTo>
                      <a:pt x="4739672" y="34376"/>
                    </a:lnTo>
                    <a:lnTo>
                      <a:pt x="4666483" y="34376"/>
                    </a:lnTo>
                    <a:lnTo>
                      <a:pt x="4666483" y="52371"/>
                    </a:lnTo>
                    <a:lnTo>
                      <a:pt x="4731344" y="52371"/>
                    </a:lnTo>
                    <a:lnTo>
                      <a:pt x="4731344" y="60889"/>
                    </a:lnTo>
                    <a:lnTo>
                      <a:pt x="4666483" y="60889"/>
                    </a:lnTo>
                    <a:lnTo>
                      <a:pt x="4666483" y="78666"/>
                    </a:lnTo>
                    <a:lnTo>
                      <a:pt x="4732222" y="78666"/>
                    </a:lnTo>
                    <a:lnTo>
                      <a:pt x="4732222" y="87185"/>
                    </a:lnTo>
                    <a:lnTo>
                      <a:pt x="4666483" y="87185"/>
                    </a:lnTo>
                    <a:lnTo>
                      <a:pt x="4666483" y="105839"/>
                    </a:lnTo>
                    <a:lnTo>
                      <a:pt x="4747779" y="105839"/>
                    </a:lnTo>
                    <a:lnTo>
                      <a:pt x="4747779" y="115014"/>
                    </a:lnTo>
                    <a:lnTo>
                      <a:pt x="4597896" y="115014"/>
                    </a:lnTo>
                    <a:lnTo>
                      <a:pt x="4597896" y="122256"/>
                    </a:lnTo>
                    <a:lnTo>
                      <a:pt x="4587597" y="122256"/>
                    </a:lnTo>
                    <a:lnTo>
                      <a:pt x="4587597" y="47104"/>
                    </a:lnTo>
                    <a:cubicBezTo>
                      <a:pt x="4580584" y="55459"/>
                      <a:pt x="4572696" y="63273"/>
                      <a:pt x="4563932" y="70546"/>
                    </a:cubicBezTo>
                    <a:cubicBezTo>
                      <a:pt x="4562904" y="69389"/>
                      <a:pt x="4561672" y="68192"/>
                      <a:pt x="4560234" y="66953"/>
                    </a:cubicBezTo>
                    <a:cubicBezTo>
                      <a:pt x="4558796" y="65713"/>
                      <a:pt x="4557398" y="64790"/>
                      <a:pt x="4556042" y="64182"/>
                    </a:cubicBezTo>
                    <a:cubicBezTo>
                      <a:pt x="4568026" y="54308"/>
                      <a:pt x="4578297" y="43668"/>
                      <a:pt x="4586856" y="32259"/>
                    </a:cubicBezTo>
                    <a:cubicBezTo>
                      <a:pt x="4595417" y="20851"/>
                      <a:pt x="4602018" y="10098"/>
                      <a:pt x="46066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  <a:defRPr/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3" name="任意多边形: 形状 89">
                <a:extLst>
                  <a:ext uri="{FF2B5EF4-FFF2-40B4-BE49-F238E27FC236}">
                    <a16:creationId xmlns:a16="http://schemas.microsoft.com/office/drawing/2014/main" id="{10B66514-ED38-4A02-A36C-2DFEC9206F46}"/>
                  </a:ext>
                </a:extLst>
              </p:cNvPr>
              <p:cNvSpPr/>
              <p:nvPr/>
            </p:nvSpPr>
            <p:spPr>
              <a:xfrm>
                <a:off x="5205448" y="4580673"/>
                <a:ext cx="680392" cy="211444"/>
              </a:xfrm>
              <a:custGeom>
                <a:avLst/>
                <a:gdLst>
                  <a:gd name="connsiteX0" fmla="*/ 544752 w 680392"/>
                  <a:gd name="connsiteY0" fmla="*/ 143963 h 211444"/>
                  <a:gd name="connsiteX1" fmla="*/ 557352 w 680392"/>
                  <a:gd name="connsiteY1" fmla="*/ 166167 h 211444"/>
                  <a:gd name="connsiteX2" fmla="*/ 567980 w 680392"/>
                  <a:gd name="connsiteY2" fmla="*/ 186910 h 211444"/>
                  <a:gd name="connsiteX3" fmla="*/ 537521 w 680392"/>
                  <a:gd name="connsiteY3" fmla="*/ 197416 h 211444"/>
                  <a:gd name="connsiteX4" fmla="*/ 532974 w 680392"/>
                  <a:gd name="connsiteY4" fmla="*/ 186032 h 211444"/>
                  <a:gd name="connsiteX5" fmla="*/ 526783 w 680392"/>
                  <a:gd name="connsiteY5" fmla="*/ 172662 h 211444"/>
                  <a:gd name="connsiteX6" fmla="*/ 515252 w 680392"/>
                  <a:gd name="connsiteY6" fmla="*/ 199055 h 211444"/>
                  <a:gd name="connsiteX7" fmla="*/ 487122 w 680392"/>
                  <a:gd name="connsiteY7" fmla="*/ 205733 h 211444"/>
                  <a:gd name="connsiteX8" fmla="*/ 450527 w 680392"/>
                  <a:gd name="connsiteY8" fmla="*/ 205733 h 211444"/>
                  <a:gd name="connsiteX9" fmla="*/ 416617 w 680392"/>
                  <a:gd name="connsiteY9" fmla="*/ 199110 h 211444"/>
                  <a:gd name="connsiteX10" fmla="*/ 408016 w 680392"/>
                  <a:gd name="connsiteY10" fmla="*/ 175075 h 211444"/>
                  <a:gd name="connsiteX11" fmla="*/ 408016 w 680392"/>
                  <a:gd name="connsiteY11" fmla="*/ 157964 h 211444"/>
                  <a:gd name="connsiteX12" fmla="*/ 399224 w 680392"/>
                  <a:gd name="connsiteY12" fmla="*/ 179863 h 211444"/>
                  <a:gd name="connsiteX13" fmla="*/ 389610 w 680392"/>
                  <a:gd name="connsiteY13" fmla="*/ 200261 h 211444"/>
                  <a:gd name="connsiteX14" fmla="*/ 359589 w 680392"/>
                  <a:gd name="connsiteY14" fmla="*/ 188442 h 211444"/>
                  <a:gd name="connsiteX15" fmla="*/ 370737 w 680392"/>
                  <a:gd name="connsiteY15" fmla="*/ 168935 h 211444"/>
                  <a:gd name="connsiteX16" fmla="*/ 379749 w 680392"/>
                  <a:gd name="connsiteY16" fmla="*/ 147469 h 211444"/>
                  <a:gd name="connsiteX17" fmla="*/ 408016 w 680392"/>
                  <a:gd name="connsiteY17" fmla="*/ 157308 h 211444"/>
                  <a:gd name="connsiteX18" fmla="*/ 408016 w 680392"/>
                  <a:gd name="connsiteY18" fmla="*/ 145720 h 211444"/>
                  <a:gd name="connsiteX19" fmla="*/ 440228 w 680392"/>
                  <a:gd name="connsiteY19" fmla="*/ 145720 h 211444"/>
                  <a:gd name="connsiteX20" fmla="*/ 440228 w 680392"/>
                  <a:gd name="connsiteY20" fmla="*/ 174637 h 211444"/>
                  <a:gd name="connsiteX21" fmla="*/ 442693 w 680392"/>
                  <a:gd name="connsiteY21" fmla="*/ 180533 h 211444"/>
                  <a:gd name="connsiteX22" fmla="*/ 454033 w 680392"/>
                  <a:gd name="connsiteY22" fmla="*/ 181657 h 211444"/>
                  <a:gd name="connsiteX23" fmla="*/ 484930 w 680392"/>
                  <a:gd name="connsiteY23" fmla="*/ 181657 h 211444"/>
                  <a:gd name="connsiteX24" fmla="*/ 495092 w 680392"/>
                  <a:gd name="connsiteY24" fmla="*/ 177464 h 211444"/>
                  <a:gd name="connsiteX25" fmla="*/ 498516 w 680392"/>
                  <a:gd name="connsiteY25" fmla="*/ 157320 h 211444"/>
                  <a:gd name="connsiteX26" fmla="*/ 510020 w 680392"/>
                  <a:gd name="connsiteY26" fmla="*/ 162472 h 211444"/>
                  <a:gd name="connsiteX27" fmla="*/ 523496 w 680392"/>
                  <a:gd name="connsiteY27" fmla="*/ 166309 h 211444"/>
                  <a:gd name="connsiteX28" fmla="*/ 519908 w 680392"/>
                  <a:gd name="connsiteY28" fmla="*/ 159348 h 211444"/>
                  <a:gd name="connsiteX29" fmla="*/ 516485 w 680392"/>
                  <a:gd name="connsiteY29" fmla="*/ 152716 h 211444"/>
                  <a:gd name="connsiteX30" fmla="*/ 148569 w 680392"/>
                  <a:gd name="connsiteY30" fmla="*/ 105606 h 211444"/>
                  <a:gd name="connsiteX31" fmla="*/ 175960 w 680392"/>
                  <a:gd name="connsiteY31" fmla="*/ 115686 h 211444"/>
                  <a:gd name="connsiteX32" fmla="*/ 166016 w 680392"/>
                  <a:gd name="connsiteY32" fmla="*/ 141543 h 211444"/>
                  <a:gd name="connsiteX33" fmla="*/ 150979 w 680392"/>
                  <a:gd name="connsiteY33" fmla="*/ 163456 h 211444"/>
                  <a:gd name="connsiteX34" fmla="*/ 124465 w 680392"/>
                  <a:gd name="connsiteY34" fmla="*/ 147460 h 211444"/>
                  <a:gd name="connsiteX35" fmla="*/ 138899 w 680392"/>
                  <a:gd name="connsiteY35" fmla="*/ 128587 h 211444"/>
                  <a:gd name="connsiteX36" fmla="*/ 148569 w 680392"/>
                  <a:gd name="connsiteY36" fmla="*/ 105606 h 211444"/>
                  <a:gd name="connsiteX37" fmla="*/ 278511 w 680392"/>
                  <a:gd name="connsiteY37" fmla="*/ 104291 h 211444"/>
                  <a:gd name="connsiteX38" fmla="*/ 306122 w 680392"/>
                  <a:gd name="connsiteY38" fmla="*/ 120069 h 211444"/>
                  <a:gd name="connsiteX39" fmla="*/ 292207 w 680392"/>
                  <a:gd name="connsiteY39" fmla="*/ 142447 h 211444"/>
                  <a:gd name="connsiteX40" fmla="*/ 278950 w 680392"/>
                  <a:gd name="connsiteY40" fmla="*/ 161703 h 211444"/>
                  <a:gd name="connsiteX41" fmla="*/ 255284 w 680392"/>
                  <a:gd name="connsiteY41" fmla="*/ 147240 h 211444"/>
                  <a:gd name="connsiteX42" fmla="*/ 267720 w 680392"/>
                  <a:gd name="connsiteY42" fmla="*/ 126916 h 211444"/>
                  <a:gd name="connsiteX43" fmla="*/ 278511 w 680392"/>
                  <a:gd name="connsiteY43" fmla="*/ 104291 h 211444"/>
                  <a:gd name="connsiteX44" fmla="*/ 433216 w 680392"/>
                  <a:gd name="connsiteY44" fmla="*/ 101210 h 211444"/>
                  <a:gd name="connsiteX45" fmla="*/ 433216 w 680392"/>
                  <a:gd name="connsiteY45" fmla="*/ 113509 h 211444"/>
                  <a:gd name="connsiteX46" fmla="*/ 450965 w 680392"/>
                  <a:gd name="connsiteY46" fmla="*/ 113509 h 211444"/>
                  <a:gd name="connsiteX47" fmla="*/ 450965 w 680392"/>
                  <a:gd name="connsiteY47" fmla="*/ 101210 h 211444"/>
                  <a:gd name="connsiteX48" fmla="*/ 200502 w 680392"/>
                  <a:gd name="connsiteY48" fmla="*/ 99032 h 211444"/>
                  <a:gd name="connsiteX49" fmla="*/ 234247 w 680392"/>
                  <a:gd name="connsiteY49" fmla="*/ 99032 h 211444"/>
                  <a:gd name="connsiteX50" fmla="*/ 232056 w 680392"/>
                  <a:gd name="connsiteY50" fmla="*/ 118315 h 211444"/>
                  <a:gd name="connsiteX51" fmla="*/ 261310 w 680392"/>
                  <a:gd name="connsiteY51" fmla="*/ 161072 h 211444"/>
                  <a:gd name="connsiteX52" fmla="*/ 322118 w 680392"/>
                  <a:gd name="connsiteY52" fmla="*/ 179671 h 211444"/>
                  <a:gd name="connsiteX53" fmla="*/ 312038 w 680392"/>
                  <a:gd name="connsiteY53" fmla="*/ 193422 h 211444"/>
                  <a:gd name="connsiteX54" fmla="*/ 303930 w 680392"/>
                  <a:gd name="connsiteY54" fmla="*/ 208815 h 211444"/>
                  <a:gd name="connsiteX55" fmla="*/ 251723 w 680392"/>
                  <a:gd name="connsiteY55" fmla="*/ 191285 h 211444"/>
                  <a:gd name="connsiteX56" fmla="*/ 220223 w 680392"/>
                  <a:gd name="connsiteY56" fmla="*/ 157977 h 211444"/>
                  <a:gd name="connsiteX57" fmla="*/ 189491 w 680392"/>
                  <a:gd name="connsiteY57" fmla="*/ 189805 h 211444"/>
                  <a:gd name="connsiteX58" fmla="*/ 128189 w 680392"/>
                  <a:gd name="connsiteY58" fmla="*/ 211444 h 211444"/>
                  <a:gd name="connsiteX59" fmla="*/ 121369 w 680392"/>
                  <a:gd name="connsiteY59" fmla="*/ 197064 h 211444"/>
                  <a:gd name="connsiteX60" fmla="*/ 111755 w 680392"/>
                  <a:gd name="connsiteY60" fmla="*/ 183835 h 211444"/>
                  <a:gd name="connsiteX61" fmla="*/ 159118 w 680392"/>
                  <a:gd name="connsiteY61" fmla="*/ 170800 h 211444"/>
                  <a:gd name="connsiteX62" fmla="*/ 184971 w 680392"/>
                  <a:gd name="connsiteY62" fmla="*/ 152363 h 211444"/>
                  <a:gd name="connsiteX63" fmla="*/ 196403 w 680392"/>
                  <a:gd name="connsiteY63" fmla="*/ 128461 h 211444"/>
                  <a:gd name="connsiteX64" fmla="*/ 200502 w 680392"/>
                  <a:gd name="connsiteY64" fmla="*/ 99032 h 211444"/>
                  <a:gd name="connsiteX65" fmla="*/ 649057 w 680392"/>
                  <a:gd name="connsiteY65" fmla="*/ 70327 h 211444"/>
                  <a:gd name="connsiteX66" fmla="*/ 680392 w 680392"/>
                  <a:gd name="connsiteY66" fmla="*/ 70327 h 211444"/>
                  <a:gd name="connsiteX67" fmla="*/ 680392 w 680392"/>
                  <a:gd name="connsiteY67" fmla="*/ 209472 h 211444"/>
                  <a:gd name="connsiteX68" fmla="*/ 605889 w 680392"/>
                  <a:gd name="connsiteY68" fmla="*/ 209472 h 211444"/>
                  <a:gd name="connsiteX69" fmla="*/ 605889 w 680392"/>
                  <a:gd name="connsiteY69" fmla="*/ 180986 h 211444"/>
                  <a:gd name="connsiteX70" fmla="*/ 649057 w 680392"/>
                  <a:gd name="connsiteY70" fmla="*/ 180986 h 211444"/>
                  <a:gd name="connsiteX71" fmla="*/ 409112 w 680392"/>
                  <a:gd name="connsiteY71" fmla="*/ 53029 h 211444"/>
                  <a:gd name="connsiteX72" fmla="*/ 476384 w 680392"/>
                  <a:gd name="connsiteY72" fmla="*/ 53029 h 211444"/>
                  <a:gd name="connsiteX73" fmla="*/ 476384 w 680392"/>
                  <a:gd name="connsiteY73" fmla="*/ 73600 h 211444"/>
                  <a:gd name="connsiteX74" fmla="*/ 409112 w 680392"/>
                  <a:gd name="connsiteY74" fmla="*/ 73600 h 211444"/>
                  <a:gd name="connsiteX75" fmla="*/ 130161 w 680392"/>
                  <a:gd name="connsiteY75" fmla="*/ 6780 h 211444"/>
                  <a:gd name="connsiteX76" fmla="*/ 298890 w 680392"/>
                  <a:gd name="connsiteY76" fmla="*/ 6780 h 211444"/>
                  <a:gd name="connsiteX77" fmla="*/ 298890 w 680392"/>
                  <a:gd name="connsiteY77" fmla="*/ 95088 h 211444"/>
                  <a:gd name="connsiteX78" fmla="*/ 130161 w 680392"/>
                  <a:gd name="connsiteY78" fmla="*/ 95088 h 211444"/>
                  <a:gd name="connsiteX79" fmla="*/ 130161 w 680392"/>
                  <a:gd name="connsiteY79" fmla="*/ 67040 h 211444"/>
                  <a:gd name="connsiteX80" fmla="*/ 268431 w 680392"/>
                  <a:gd name="connsiteY80" fmla="*/ 67040 h 211444"/>
                  <a:gd name="connsiteX81" fmla="*/ 268431 w 680392"/>
                  <a:gd name="connsiteY81" fmla="*/ 62000 h 211444"/>
                  <a:gd name="connsiteX82" fmla="*/ 139804 w 680392"/>
                  <a:gd name="connsiteY82" fmla="*/ 62000 h 211444"/>
                  <a:gd name="connsiteX83" fmla="*/ 139804 w 680392"/>
                  <a:gd name="connsiteY83" fmla="*/ 40525 h 211444"/>
                  <a:gd name="connsiteX84" fmla="*/ 268431 w 680392"/>
                  <a:gd name="connsiteY84" fmla="*/ 40525 h 211444"/>
                  <a:gd name="connsiteX85" fmla="*/ 268431 w 680392"/>
                  <a:gd name="connsiteY85" fmla="*/ 34828 h 211444"/>
                  <a:gd name="connsiteX86" fmla="*/ 130161 w 680392"/>
                  <a:gd name="connsiteY86" fmla="*/ 34828 h 211444"/>
                  <a:gd name="connsiteX87" fmla="*/ 0 w 680392"/>
                  <a:gd name="connsiteY87" fmla="*/ 1301 h 211444"/>
                  <a:gd name="connsiteX88" fmla="*/ 74503 w 680392"/>
                  <a:gd name="connsiteY88" fmla="*/ 1301 h 211444"/>
                  <a:gd name="connsiteX89" fmla="*/ 74503 w 680392"/>
                  <a:gd name="connsiteY89" fmla="*/ 29788 h 211444"/>
                  <a:gd name="connsiteX90" fmla="*/ 31335 w 680392"/>
                  <a:gd name="connsiteY90" fmla="*/ 29788 h 211444"/>
                  <a:gd name="connsiteX91" fmla="*/ 31335 w 680392"/>
                  <a:gd name="connsiteY91" fmla="*/ 140447 h 211444"/>
                  <a:gd name="connsiteX92" fmla="*/ 0 w 680392"/>
                  <a:gd name="connsiteY92" fmla="*/ 140447 h 211444"/>
                  <a:gd name="connsiteX93" fmla="*/ 531166 w 680392"/>
                  <a:gd name="connsiteY93" fmla="*/ 0 h 211444"/>
                  <a:gd name="connsiteX94" fmla="*/ 541684 w 680392"/>
                  <a:gd name="connsiteY94" fmla="*/ 8915 h 211444"/>
                  <a:gd name="connsiteX95" fmla="*/ 550887 w 680392"/>
                  <a:gd name="connsiteY95" fmla="*/ 17520 h 211444"/>
                  <a:gd name="connsiteX96" fmla="*/ 546724 w 680392"/>
                  <a:gd name="connsiteY96" fmla="*/ 20599 h 211444"/>
                  <a:gd name="connsiteX97" fmla="*/ 563378 w 680392"/>
                  <a:gd name="connsiteY97" fmla="*/ 20599 h 211444"/>
                  <a:gd name="connsiteX98" fmla="*/ 563378 w 680392"/>
                  <a:gd name="connsiteY98" fmla="*/ 45552 h 211444"/>
                  <a:gd name="connsiteX99" fmla="*/ 509472 w 680392"/>
                  <a:gd name="connsiteY99" fmla="*/ 45552 h 211444"/>
                  <a:gd name="connsiteX100" fmla="*/ 511088 w 680392"/>
                  <a:gd name="connsiteY100" fmla="*/ 64846 h 211444"/>
                  <a:gd name="connsiteX101" fmla="*/ 513855 w 680392"/>
                  <a:gd name="connsiteY101" fmla="*/ 81514 h 211444"/>
                  <a:gd name="connsiteX102" fmla="*/ 523552 w 680392"/>
                  <a:gd name="connsiteY102" fmla="*/ 65806 h 211444"/>
                  <a:gd name="connsiteX103" fmla="*/ 530947 w 680392"/>
                  <a:gd name="connsiteY103" fmla="*/ 48631 h 211444"/>
                  <a:gd name="connsiteX104" fmla="*/ 559434 w 680392"/>
                  <a:gd name="connsiteY104" fmla="*/ 55436 h 211444"/>
                  <a:gd name="connsiteX105" fmla="*/ 545464 w 680392"/>
                  <a:gd name="connsiteY105" fmla="*/ 84869 h 211444"/>
                  <a:gd name="connsiteX106" fmla="*/ 527222 w 680392"/>
                  <a:gd name="connsiteY106" fmla="*/ 110204 h 211444"/>
                  <a:gd name="connsiteX107" fmla="*/ 531824 w 680392"/>
                  <a:gd name="connsiteY107" fmla="*/ 112973 h 211444"/>
                  <a:gd name="connsiteX108" fmla="*/ 537083 w 680392"/>
                  <a:gd name="connsiteY108" fmla="*/ 113933 h 211444"/>
                  <a:gd name="connsiteX109" fmla="*/ 542506 w 680392"/>
                  <a:gd name="connsiteY109" fmla="*/ 107905 h 211444"/>
                  <a:gd name="connsiteX110" fmla="*/ 544971 w 680392"/>
                  <a:gd name="connsiteY110" fmla="*/ 88080 h 211444"/>
                  <a:gd name="connsiteX111" fmla="*/ 556530 w 680392"/>
                  <a:gd name="connsiteY111" fmla="*/ 95958 h 211444"/>
                  <a:gd name="connsiteX112" fmla="*/ 569075 w 680392"/>
                  <a:gd name="connsiteY112" fmla="*/ 101210 h 211444"/>
                  <a:gd name="connsiteX113" fmla="*/ 558831 w 680392"/>
                  <a:gd name="connsiteY113" fmla="*/ 134119 h 211444"/>
                  <a:gd name="connsiteX114" fmla="*/ 535768 w 680392"/>
                  <a:gd name="connsiteY114" fmla="*/ 142201 h 211444"/>
                  <a:gd name="connsiteX115" fmla="*/ 519059 w 680392"/>
                  <a:gd name="connsiteY115" fmla="*/ 139215 h 211444"/>
                  <a:gd name="connsiteX116" fmla="*/ 505966 w 680392"/>
                  <a:gd name="connsiteY116" fmla="*/ 130806 h 211444"/>
                  <a:gd name="connsiteX117" fmla="*/ 499721 w 680392"/>
                  <a:gd name="connsiteY117" fmla="*/ 135353 h 211444"/>
                  <a:gd name="connsiteX118" fmla="*/ 493476 w 680392"/>
                  <a:gd name="connsiteY118" fmla="*/ 139571 h 211444"/>
                  <a:gd name="connsiteX119" fmla="*/ 485177 w 680392"/>
                  <a:gd name="connsiteY119" fmla="*/ 130367 h 211444"/>
                  <a:gd name="connsiteX120" fmla="*/ 475070 w 680392"/>
                  <a:gd name="connsiteY120" fmla="*/ 120506 h 211444"/>
                  <a:gd name="connsiteX121" fmla="*/ 475070 w 680392"/>
                  <a:gd name="connsiteY121" fmla="*/ 134079 h 211444"/>
                  <a:gd name="connsiteX122" fmla="*/ 469153 w 680392"/>
                  <a:gd name="connsiteY122" fmla="*/ 134079 h 211444"/>
                  <a:gd name="connsiteX123" fmla="*/ 483643 w 680392"/>
                  <a:gd name="connsiteY123" fmla="*/ 149070 h 211444"/>
                  <a:gd name="connsiteX124" fmla="*/ 496325 w 680392"/>
                  <a:gd name="connsiteY124" fmla="*/ 163240 h 211444"/>
                  <a:gd name="connsiteX125" fmla="*/ 469810 w 680392"/>
                  <a:gd name="connsiteY125" fmla="*/ 176175 h 211444"/>
                  <a:gd name="connsiteX126" fmla="*/ 458114 w 680392"/>
                  <a:gd name="connsiteY126" fmla="*/ 161184 h 211444"/>
                  <a:gd name="connsiteX127" fmla="*/ 443953 w 680392"/>
                  <a:gd name="connsiteY127" fmla="*/ 145041 h 211444"/>
                  <a:gd name="connsiteX128" fmla="*/ 468496 w 680392"/>
                  <a:gd name="connsiteY128" fmla="*/ 134079 h 211444"/>
                  <a:gd name="connsiteX129" fmla="*/ 408454 w 680392"/>
                  <a:gd name="connsiteY129" fmla="*/ 134079 h 211444"/>
                  <a:gd name="connsiteX130" fmla="*/ 408454 w 680392"/>
                  <a:gd name="connsiteY130" fmla="*/ 80639 h 211444"/>
                  <a:gd name="connsiteX131" fmla="*/ 475070 w 680392"/>
                  <a:gd name="connsiteY131" fmla="*/ 80639 h 211444"/>
                  <a:gd name="connsiteX132" fmla="*/ 475070 w 680392"/>
                  <a:gd name="connsiteY132" fmla="*/ 116572 h 211444"/>
                  <a:gd name="connsiteX133" fmla="*/ 490846 w 680392"/>
                  <a:gd name="connsiteY133" fmla="*/ 105822 h 211444"/>
                  <a:gd name="connsiteX134" fmla="*/ 483944 w 680392"/>
                  <a:gd name="connsiteY134" fmla="*/ 78567 h 211444"/>
                  <a:gd name="connsiteX135" fmla="*/ 480328 w 680392"/>
                  <a:gd name="connsiteY135" fmla="*/ 45552 h 211444"/>
                  <a:gd name="connsiteX136" fmla="*/ 405825 w 680392"/>
                  <a:gd name="connsiteY136" fmla="*/ 45552 h 211444"/>
                  <a:gd name="connsiteX137" fmla="*/ 405825 w 680392"/>
                  <a:gd name="connsiteY137" fmla="*/ 54561 h 211444"/>
                  <a:gd name="connsiteX138" fmla="*/ 404064 w 680392"/>
                  <a:gd name="connsiteY138" fmla="*/ 85317 h 211444"/>
                  <a:gd name="connsiteX139" fmla="*/ 396994 w 680392"/>
                  <a:gd name="connsiteY139" fmla="*/ 118309 h 211444"/>
                  <a:gd name="connsiteX140" fmla="*/ 381940 w 680392"/>
                  <a:gd name="connsiteY140" fmla="*/ 147453 h 211444"/>
                  <a:gd name="connsiteX141" fmla="*/ 370874 w 680392"/>
                  <a:gd name="connsiteY141" fmla="*/ 136987 h 211444"/>
                  <a:gd name="connsiteX142" fmla="*/ 358493 w 680392"/>
                  <a:gd name="connsiteY142" fmla="*/ 128170 h 211444"/>
                  <a:gd name="connsiteX143" fmla="*/ 373832 w 680392"/>
                  <a:gd name="connsiteY143" fmla="*/ 91224 h 211444"/>
                  <a:gd name="connsiteX144" fmla="*/ 376681 w 680392"/>
                  <a:gd name="connsiteY144" fmla="*/ 54123 h 211444"/>
                  <a:gd name="connsiteX145" fmla="*/ 376681 w 680392"/>
                  <a:gd name="connsiteY145" fmla="*/ 20599 h 211444"/>
                  <a:gd name="connsiteX146" fmla="*/ 479233 w 680392"/>
                  <a:gd name="connsiteY146" fmla="*/ 20599 h 211444"/>
                  <a:gd name="connsiteX147" fmla="*/ 479041 w 680392"/>
                  <a:gd name="connsiteY147" fmla="*/ 11025 h 211444"/>
                  <a:gd name="connsiteX148" fmla="*/ 479014 w 680392"/>
                  <a:gd name="connsiteY148" fmla="*/ 1315 h 211444"/>
                  <a:gd name="connsiteX149" fmla="*/ 508815 w 680392"/>
                  <a:gd name="connsiteY149" fmla="*/ 1315 h 211444"/>
                  <a:gd name="connsiteX150" fmla="*/ 508623 w 680392"/>
                  <a:gd name="connsiteY150" fmla="*/ 11108 h 211444"/>
                  <a:gd name="connsiteX151" fmla="*/ 508596 w 680392"/>
                  <a:gd name="connsiteY151" fmla="*/ 20599 h 211444"/>
                  <a:gd name="connsiteX152" fmla="*/ 521086 w 680392"/>
                  <a:gd name="connsiteY152" fmla="*/ 20599 h 211444"/>
                  <a:gd name="connsiteX153" fmla="*/ 516649 w 680392"/>
                  <a:gd name="connsiteY153" fmla="*/ 16366 h 211444"/>
                  <a:gd name="connsiteX154" fmla="*/ 512540 w 680392"/>
                  <a:gd name="connsiteY154" fmla="*/ 12463 h 211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</a:cxnLst>
                <a:rect l="l" t="t" r="r" b="b"/>
                <a:pathLst>
                  <a:path w="680392" h="211444">
                    <a:moveTo>
                      <a:pt x="544752" y="143963"/>
                    </a:moveTo>
                    <a:cubicBezTo>
                      <a:pt x="548760" y="150879"/>
                      <a:pt x="552960" y="158280"/>
                      <a:pt x="557352" y="166167"/>
                    </a:cubicBezTo>
                    <a:cubicBezTo>
                      <a:pt x="561744" y="174055"/>
                      <a:pt x="565286" y="180969"/>
                      <a:pt x="567980" y="186910"/>
                    </a:cubicBezTo>
                    <a:lnTo>
                      <a:pt x="537521" y="197416"/>
                    </a:lnTo>
                    <a:cubicBezTo>
                      <a:pt x="536389" y="194088"/>
                      <a:pt x="534873" y="190293"/>
                      <a:pt x="532974" y="186032"/>
                    </a:cubicBezTo>
                    <a:cubicBezTo>
                      <a:pt x="531074" y="181771"/>
                      <a:pt x="529011" y="177314"/>
                      <a:pt x="526783" y="172662"/>
                    </a:cubicBezTo>
                    <a:cubicBezTo>
                      <a:pt x="524953" y="185540"/>
                      <a:pt x="521109" y="194338"/>
                      <a:pt x="515252" y="199055"/>
                    </a:cubicBezTo>
                    <a:cubicBezTo>
                      <a:pt x="509395" y="203772"/>
                      <a:pt x="500018" y="205998"/>
                      <a:pt x="487122" y="205733"/>
                    </a:cubicBezTo>
                    <a:lnTo>
                      <a:pt x="450527" y="205733"/>
                    </a:lnTo>
                    <a:cubicBezTo>
                      <a:pt x="433992" y="205907"/>
                      <a:pt x="422689" y="203699"/>
                      <a:pt x="416617" y="199110"/>
                    </a:cubicBezTo>
                    <a:cubicBezTo>
                      <a:pt x="410545" y="194522"/>
                      <a:pt x="407678" y="186510"/>
                      <a:pt x="408016" y="175075"/>
                    </a:cubicBezTo>
                    <a:lnTo>
                      <a:pt x="408016" y="157964"/>
                    </a:lnTo>
                    <a:cubicBezTo>
                      <a:pt x="405345" y="164870"/>
                      <a:pt x="402414" y="172169"/>
                      <a:pt x="399224" y="179863"/>
                    </a:cubicBezTo>
                    <a:cubicBezTo>
                      <a:pt x="396033" y="187557"/>
                      <a:pt x="392828" y="194356"/>
                      <a:pt x="389610" y="200261"/>
                    </a:cubicBezTo>
                    <a:lnTo>
                      <a:pt x="359589" y="188442"/>
                    </a:lnTo>
                    <a:cubicBezTo>
                      <a:pt x="363401" y="182708"/>
                      <a:pt x="367117" y="176206"/>
                      <a:pt x="370737" y="168935"/>
                    </a:cubicBezTo>
                    <a:cubicBezTo>
                      <a:pt x="374357" y="161665"/>
                      <a:pt x="377361" y="154509"/>
                      <a:pt x="379749" y="147469"/>
                    </a:cubicBezTo>
                    <a:lnTo>
                      <a:pt x="408016" y="157308"/>
                    </a:lnTo>
                    <a:lnTo>
                      <a:pt x="408016" y="145720"/>
                    </a:lnTo>
                    <a:lnTo>
                      <a:pt x="440228" y="145720"/>
                    </a:lnTo>
                    <a:lnTo>
                      <a:pt x="440228" y="174637"/>
                    </a:lnTo>
                    <a:cubicBezTo>
                      <a:pt x="440064" y="177712"/>
                      <a:pt x="440885" y="179678"/>
                      <a:pt x="442693" y="180533"/>
                    </a:cubicBezTo>
                    <a:cubicBezTo>
                      <a:pt x="444501" y="181388"/>
                      <a:pt x="448281" y="181762"/>
                      <a:pt x="454033" y="181657"/>
                    </a:cubicBezTo>
                    <a:lnTo>
                      <a:pt x="484930" y="181657"/>
                    </a:lnTo>
                    <a:cubicBezTo>
                      <a:pt x="490002" y="181972"/>
                      <a:pt x="493389" y="180574"/>
                      <a:pt x="495092" y="177464"/>
                    </a:cubicBezTo>
                    <a:cubicBezTo>
                      <a:pt x="496795" y="174353"/>
                      <a:pt x="497936" y="167638"/>
                      <a:pt x="498516" y="157320"/>
                    </a:cubicBezTo>
                    <a:cubicBezTo>
                      <a:pt x="501529" y="159120"/>
                      <a:pt x="505364" y="160837"/>
                      <a:pt x="510020" y="162472"/>
                    </a:cubicBezTo>
                    <a:cubicBezTo>
                      <a:pt x="514677" y="164108"/>
                      <a:pt x="519169" y="165387"/>
                      <a:pt x="523496" y="166309"/>
                    </a:cubicBezTo>
                    <a:cubicBezTo>
                      <a:pt x="522287" y="163989"/>
                      <a:pt x="521091" y="161668"/>
                      <a:pt x="519908" y="159348"/>
                    </a:cubicBezTo>
                    <a:cubicBezTo>
                      <a:pt x="518726" y="157028"/>
                      <a:pt x="517585" y="154816"/>
                      <a:pt x="516485" y="152716"/>
                    </a:cubicBezTo>
                    <a:close/>
                    <a:moveTo>
                      <a:pt x="148569" y="105606"/>
                    </a:moveTo>
                    <a:lnTo>
                      <a:pt x="175960" y="115686"/>
                    </a:lnTo>
                    <a:cubicBezTo>
                      <a:pt x="173371" y="124497"/>
                      <a:pt x="170057" y="133116"/>
                      <a:pt x="166016" y="141543"/>
                    </a:cubicBezTo>
                    <a:cubicBezTo>
                      <a:pt x="161977" y="149970"/>
                      <a:pt x="156964" y="157274"/>
                      <a:pt x="150979" y="163456"/>
                    </a:cubicBezTo>
                    <a:lnTo>
                      <a:pt x="124465" y="147460"/>
                    </a:lnTo>
                    <a:cubicBezTo>
                      <a:pt x="129975" y="142196"/>
                      <a:pt x="134786" y="135905"/>
                      <a:pt x="138899" y="128587"/>
                    </a:cubicBezTo>
                    <a:cubicBezTo>
                      <a:pt x="143013" y="121269"/>
                      <a:pt x="146236" y="113608"/>
                      <a:pt x="148569" y="105606"/>
                    </a:cubicBezTo>
                    <a:close/>
                    <a:moveTo>
                      <a:pt x="278511" y="104291"/>
                    </a:moveTo>
                    <a:lnTo>
                      <a:pt x="306122" y="120069"/>
                    </a:lnTo>
                    <a:cubicBezTo>
                      <a:pt x="301565" y="127651"/>
                      <a:pt x="296927" y="135111"/>
                      <a:pt x="292207" y="142447"/>
                    </a:cubicBezTo>
                    <a:cubicBezTo>
                      <a:pt x="287486" y="149783"/>
                      <a:pt x="283067" y="156202"/>
                      <a:pt x="278950" y="161703"/>
                    </a:cubicBezTo>
                    <a:lnTo>
                      <a:pt x="255284" y="147240"/>
                    </a:lnTo>
                    <a:cubicBezTo>
                      <a:pt x="259264" y="141533"/>
                      <a:pt x="263410" y="134759"/>
                      <a:pt x="267720" y="126916"/>
                    </a:cubicBezTo>
                    <a:cubicBezTo>
                      <a:pt x="272029" y="119073"/>
                      <a:pt x="275626" y="111531"/>
                      <a:pt x="278511" y="104291"/>
                    </a:cubicBezTo>
                    <a:close/>
                    <a:moveTo>
                      <a:pt x="433216" y="101210"/>
                    </a:moveTo>
                    <a:lnTo>
                      <a:pt x="433216" y="113509"/>
                    </a:lnTo>
                    <a:lnTo>
                      <a:pt x="450965" y="113509"/>
                    </a:lnTo>
                    <a:lnTo>
                      <a:pt x="450965" y="101210"/>
                    </a:lnTo>
                    <a:close/>
                    <a:moveTo>
                      <a:pt x="200502" y="99032"/>
                    </a:moveTo>
                    <a:lnTo>
                      <a:pt x="234247" y="99032"/>
                    </a:lnTo>
                    <a:cubicBezTo>
                      <a:pt x="233627" y="105789"/>
                      <a:pt x="232896" y="112217"/>
                      <a:pt x="232056" y="118315"/>
                    </a:cubicBezTo>
                    <a:cubicBezTo>
                      <a:pt x="237534" y="136772"/>
                      <a:pt x="247286" y="151025"/>
                      <a:pt x="261310" y="161072"/>
                    </a:cubicBezTo>
                    <a:cubicBezTo>
                      <a:pt x="275334" y="171121"/>
                      <a:pt x="295603" y="177320"/>
                      <a:pt x="322118" y="179671"/>
                    </a:cubicBezTo>
                    <a:cubicBezTo>
                      <a:pt x="318813" y="183296"/>
                      <a:pt x="315453" y="187879"/>
                      <a:pt x="312038" y="193422"/>
                    </a:cubicBezTo>
                    <a:cubicBezTo>
                      <a:pt x="308624" y="198963"/>
                      <a:pt x="305920" y="204095"/>
                      <a:pt x="303930" y="208815"/>
                    </a:cubicBezTo>
                    <a:cubicBezTo>
                      <a:pt x="282447" y="205382"/>
                      <a:pt x="265045" y="199539"/>
                      <a:pt x="251723" y="191285"/>
                    </a:cubicBezTo>
                    <a:cubicBezTo>
                      <a:pt x="238402" y="183031"/>
                      <a:pt x="227902" y="171929"/>
                      <a:pt x="220223" y="157977"/>
                    </a:cubicBezTo>
                    <a:cubicBezTo>
                      <a:pt x="214088" y="170258"/>
                      <a:pt x="203843" y="180867"/>
                      <a:pt x="189491" y="189805"/>
                    </a:cubicBezTo>
                    <a:cubicBezTo>
                      <a:pt x="175138" y="198745"/>
                      <a:pt x="154704" y="205957"/>
                      <a:pt x="128189" y="211444"/>
                    </a:cubicBezTo>
                    <a:cubicBezTo>
                      <a:pt x="126752" y="207075"/>
                      <a:pt x="124478" y="202282"/>
                      <a:pt x="121369" y="197064"/>
                    </a:cubicBezTo>
                    <a:cubicBezTo>
                      <a:pt x="118260" y="191846"/>
                      <a:pt x="115055" y="187437"/>
                      <a:pt x="111755" y="183835"/>
                    </a:cubicBezTo>
                    <a:cubicBezTo>
                      <a:pt x="131718" y="180385"/>
                      <a:pt x="147505" y="176040"/>
                      <a:pt x="159118" y="170800"/>
                    </a:cubicBezTo>
                    <a:cubicBezTo>
                      <a:pt x="170730" y="165560"/>
                      <a:pt x="179347" y="159414"/>
                      <a:pt x="184971" y="152363"/>
                    </a:cubicBezTo>
                    <a:cubicBezTo>
                      <a:pt x="190595" y="145311"/>
                      <a:pt x="194406" y="137344"/>
                      <a:pt x="196403" y="128461"/>
                    </a:cubicBezTo>
                    <a:cubicBezTo>
                      <a:pt x="198401" y="119577"/>
                      <a:pt x="199768" y="109768"/>
                      <a:pt x="200502" y="99032"/>
                    </a:cubicBezTo>
                    <a:close/>
                    <a:moveTo>
                      <a:pt x="649057" y="70327"/>
                    </a:moveTo>
                    <a:lnTo>
                      <a:pt x="680392" y="70327"/>
                    </a:lnTo>
                    <a:lnTo>
                      <a:pt x="680392" y="209472"/>
                    </a:lnTo>
                    <a:lnTo>
                      <a:pt x="605889" y="209472"/>
                    </a:lnTo>
                    <a:lnTo>
                      <a:pt x="605889" y="180986"/>
                    </a:lnTo>
                    <a:lnTo>
                      <a:pt x="649057" y="180986"/>
                    </a:lnTo>
                    <a:close/>
                    <a:moveTo>
                      <a:pt x="409112" y="53029"/>
                    </a:moveTo>
                    <a:lnTo>
                      <a:pt x="476384" y="53029"/>
                    </a:lnTo>
                    <a:lnTo>
                      <a:pt x="476384" y="73600"/>
                    </a:lnTo>
                    <a:lnTo>
                      <a:pt x="409112" y="73600"/>
                    </a:lnTo>
                    <a:close/>
                    <a:moveTo>
                      <a:pt x="130161" y="6780"/>
                    </a:moveTo>
                    <a:lnTo>
                      <a:pt x="298890" y="6780"/>
                    </a:lnTo>
                    <a:lnTo>
                      <a:pt x="298890" y="95088"/>
                    </a:lnTo>
                    <a:lnTo>
                      <a:pt x="130161" y="95088"/>
                    </a:lnTo>
                    <a:lnTo>
                      <a:pt x="130161" y="67040"/>
                    </a:lnTo>
                    <a:lnTo>
                      <a:pt x="268431" y="67040"/>
                    </a:lnTo>
                    <a:lnTo>
                      <a:pt x="268431" y="62000"/>
                    </a:lnTo>
                    <a:lnTo>
                      <a:pt x="139804" y="62000"/>
                    </a:lnTo>
                    <a:lnTo>
                      <a:pt x="139804" y="40525"/>
                    </a:lnTo>
                    <a:lnTo>
                      <a:pt x="268431" y="40525"/>
                    </a:lnTo>
                    <a:lnTo>
                      <a:pt x="268431" y="34828"/>
                    </a:lnTo>
                    <a:lnTo>
                      <a:pt x="130161" y="34828"/>
                    </a:lnTo>
                    <a:close/>
                    <a:moveTo>
                      <a:pt x="0" y="1301"/>
                    </a:moveTo>
                    <a:lnTo>
                      <a:pt x="74503" y="1301"/>
                    </a:lnTo>
                    <a:lnTo>
                      <a:pt x="74503" y="29788"/>
                    </a:lnTo>
                    <a:lnTo>
                      <a:pt x="31335" y="29788"/>
                    </a:lnTo>
                    <a:lnTo>
                      <a:pt x="31335" y="140447"/>
                    </a:lnTo>
                    <a:lnTo>
                      <a:pt x="0" y="140447"/>
                    </a:lnTo>
                    <a:close/>
                    <a:moveTo>
                      <a:pt x="531166" y="0"/>
                    </a:moveTo>
                    <a:cubicBezTo>
                      <a:pt x="534480" y="2725"/>
                      <a:pt x="537986" y="5696"/>
                      <a:pt x="541684" y="8915"/>
                    </a:cubicBezTo>
                    <a:cubicBezTo>
                      <a:pt x="545382" y="12133"/>
                      <a:pt x="548450" y="15002"/>
                      <a:pt x="550887" y="17520"/>
                    </a:cubicBezTo>
                    <a:lnTo>
                      <a:pt x="546724" y="20599"/>
                    </a:lnTo>
                    <a:lnTo>
                      <a:pt x="563378" y="20599"/>
                    </a:lnTo>
                    <a:lnTo>
                      <a:pt x="563378" y="45552"/>
                    </a:lnTo>
                    <a:lnTo>
                      <a:pt x="509472" y="45552"/>
                    </a:lnTo>
                    <a:cubicBezTo>
                      <a:pt x="509806" y="52371"/>
                      <a:pt x="510344" y="58802"/>
                      <a:pt x="511088" y="64846"/>
                    </a:cubicBezTo>
                    <a:cubicBezTo>
                      <a:pt x="511832" y="70890"/>
                      <a:pt x="512755" y="76446"/>
                      <a:pt x="513855" y="81514"/>
                    </a:cubicBezTo>
                    <a:cubicBezTo>
                      <a:pt x="517470" y="76560"/>
                      <a:pt x="520703" y="71324"/>
                      <a:pt x="523552" y="65806"/>
                    </a:cubicBezTo>
                    <a:cubicBezTo>
                      <a:pt x="526400" y="60288"/>
                      <a:pt x="528865" y="54563"/>
                      <a:pt x="530947" y="48631"/>
                    </a:cubicBezTo>
                    <a:lnTo>
                      <a:pt x="559434" y="55436"/>
                    </a:lnTo>
                    <a:cubicBezTo>
                      <a:pt x="555572" y="65861"/>
                      <a:pt x="550915" y="75672"/>
                      <a:pt x="545464" y="84869"/>
                    </a:cubicBezTo>
                    <a:cubicBezTo>
                      <a:pt x="540014" y="94065"/>
                      <a:pt x="533932" y="102510"/>
                      <a:pt x="527222" y="110204"/>
                    </a:cubicBezTo>
                    <a:cubicBezTo>
                      <a:pt x="528646" y="111415"/>
                      <a:pt x="530180" y="112338"/>
                      <a:pt x="531824" y="112973"/>
                    </a:cubicBezTo>
                    <a:cubicBezTo>
                      <a:pt x="533467" y="113608"/>
                      <a:pt x="535220" y="113928"/>
                      <a:pt x="537083" y="113933"/>
                    </a:cubicBezTo>
                    <a:cubicBezTo>
                      <a:pt x="539548" y="114005"/>
                      <a:pt x="541356" y="111996"/>
                      <a:pt x="542506" y="107905"/>
                    </a:cubicBezTo>
                    <a:cubicBezTo>
                      <a:pt x="543656" y="103813"/>
                      <a:pt x="544478" y="97205"/>
                      <a:pt x="544971" y="88080"/>
                    </a:cubicBezTo>
                    <a:cubicBezTo>
                      <a:pt x="548194" y="90979"/>
                      <a:pt x="552047" y="93605"/>
                      <a:pt x="556530" y="95958"/>
                    </a:cubicBezTo>
                    <a:cubicBezTo>
                      <a:pt x="561013" y="98311"/>
                      <a:pt x="565195" y="100061"/>
                      <a:pt x="569075" y="101210"/>
                    </a:cubicBezTo>
                    <a:cubicBezTo>
                      <a:pt x="567359" y="117400"/>
                      <a:pt x="563944" y="128369"/>
                      <a:pt x="558831" y="134119"/>
                    </a:cubicBezTo>
                    <a:cubicBezTo>
                      <a:pt x="553718" y="139867"/>
                      <a:pt x="546030" y="142562"/>
                      <a:pt x="535768" y="142201"/>
                    </a:cubicBezTo>
                    <a:cubicBezTo>
                      <a:pt x="529541" y="142178"/>
                      <a:pt x="523972" y="141182"/>
                      <a:pt x="519059" y="139215"/>
                    </a:cubicBezTo>
                    <a:cubicBezTo>
                      <a:pt x="514147" y="137247"/>
                      <a:pt x="509783" y="134444"/>
                      <a:pt x="505966" y="130806"/>
                    </a:cubicBezTo>
                    <a:cubicBezTo>
                      <a:pt x="503885" y="132349"/>
                      <a:pt x="501803" y="133864"/>
                      <a:pt x="499721" y="135353"/>
                    </a:cubicBezTo>
                    <a:cubicBezTo>
                      <a:pt x="497639" y="136841"/>
                      <a:pt x="495557" y="138247"/>
                      <a:pt x="493476" y="139571"/>
                    </a:cubicBezTo>
                    <a:cubicBezTo>
                      <a:pt x="491462" y="137106"/>
                      <a:pt x="488696" y="134038"/>
                      <a:pt x="485177" y="130367"/>
                    </a:cubicBezTo>
                    <a:cubicBezTo>
                      <a:pt x="481657" y="126697"/>
                      <a:pt x="478287" y="123410"/>
                      <a:pt x="475070" y="120506"/>
                    </a:cubicBezTo>
                    <a:lnTo>
                      <a:pt x="475070" y="134079"/>
                    </a:lnTo>
                    <a:lnTo>
                      <a:pt x="469153" y="134079"/>
                    </a:lnTo>
                    <a:cubicBezTo>
                      <a:pt x="473640" y="138733"/>
                      <a:pt x="478470" y="143731"/>
                      <a:pt x="483643" y="149070"/>
                    </a:cubicBezTo>
                    <a:cubicBezTo>
                      <a:pt x="488815" y="154410"/>
                      <a:pt x="493043" y="159133"/>
                      <a:pt x="496325" y="163240"/>
                    </a:cubicBezTo>
                    <a:lnTo>
                      <a:pt x="469810" y="176175"/>
                    </a:lnTo>
                    <a:cubicBezTo>
                      <a:pt x="466966" y="171932"/>
                      <a:pt x="463067" y="166935"/>
                      <a:pt x="458114" y="161184"/>
                    </a:cubicBezTo>
                    <a:cubicBezTo>
                      <a:pt x="453161" y="155433"/>
                      <a:pt x="448441" y="150052"/>
                      <a:pt x="443953" y="145041"/>
                    </a:cubicBezTo>
                    <a:lnTo>
                      <a:pt x="468496" y="134079"/>
                    </a:lnTo>
                    <a:lnTo>
                      <a:pt x="408454" y="134079"/>
                    </a:lnTo>
                    <a:lnTo>
                      <a:pt x="408454" y="80639"/>
                    </a:lnTo>
                    <a:lnTo>
                      <a:pt x="475070" y="80639"/>
                    </a:lnTo>
                    <a:lnTo>
                      <a:pt x="475070" y="116572"/>
                    </a:lnTo>
                    <a:cubicBezTo>
                      <a:pt x="480548" y="113324"/>
                      <a:pt x="485807" y="109740"/>
                      <a:pt x="490846" y="105822"/>
                    </a:cubicBezTo>
                    <a:cubicBezTo>
                      <a:pt x="487915" y="97794"/>
                      <a:pt x="485615" y="88709"/>
                      <a:pt x="483944" y="78567"/>
                    </a:cubicBezTo>
                    <a:cubicBezTo>
                      <a:pt x="482273" y="68425"/>
                      <a:pt x="481068" y="57420"/>
                      <a:pt x="480328" y="45552"/>
                    </a:cubicBezTo>
                    <a:lnTo>
                      <a:pt x="405825" y="45552"/>
                    </a:lnTo>
                    <a:lnTo>
                      <a:pt x="405825" y="54561"/>
                    </a:lnTo>
                    <a:cubicBezTo>
                      <a:pt x="405899" y="63933"/>
                      <a:pt x="405312" y="74186"/>
                      <a:pt x="404064" y="85317"/>
                    </a:cubicBezTo>
                    <a:cubicBezTo>
                      <a:pt x="402815" y="96449"/>
                      <a:pt x="400459" y="107447"/>
                      <a:pt x="396994" y="118309"/>
                    </a:cubicBezTo>
                    <a:cubicBezTo>
                      <a:pt x="393531" y="129172"/>
                      <a:pt x="388513" y="138887"/>
                      <a:pt x="381940" y="147453"/>
                    </a:cubicBezTo>
                    <a:cubicBezTo>
                      <a:pt x="379347" y="144457"/>
                      <a:pt x="375658" y="140968"/>
                      <a:pt x="370874" y="136987"/>
                    </a:cubicBezTo>
                    <a:cubicBezTo>
                      <a:pt x="366089" y="133006"/>
                      <a:pt x="361963" y="130067"/>
                      <a:pt x="358493" y="128170"/>
                    </a:cubicBezTo>
                    <a:cubicBezTo>
                      <a:pt x="366537" y="116964"/>
                      <a:pt x="371650" y="104649"/>
                      <a:pt x="373832" y="91224"/>
                    </a:cubicBezTo>
                    <a:cubicBezTo>
                      <a:pt x="376014" y="77800"/>
                      <a:pt x="376964" y="65433"/>
                      <a:pt x="376681" y="54123"/>
                    </a:cubicBezTo>
                    <a:lnTo>
                      <a:pt x="376681" y="20599"/>
                    </a:lnTo>
                    <a:lnTo>
                      <a:pt x="479233" y="20599"/>
                    </a:lnTo>
                    <a:cubicBezTo>
                      <a:pt x="479128" y="17415"/>
                      <a:pt x="479064" y="14224"/>
                      <a:pt x="479041" y="11025"/>
                    </a:cubicBezTo>
                    <a:cubicBezTo>
                      <a:pt x="479018" y="7826"/>
                      <a:pt x="479009" y="4589"/>
                      <a:pt x="479014" y="1315"/>
                    </a:cubicBezTo>
                    <a:lnTo>
                      <a:pt x="508815" y="1315"/>
                    </a:lnTo>
                    <a:cubicBezTo>
                      <a:pt x="508710" y="4603"/>
                      <a:pt x="508646" y="7867"/>
                      <a:pt x="508623" y="11108"/>
                    </a:cubicBezTo>
                    <a:cubicBezTo>
                      <a:pt x="508600" y="14348"/>
                      <a:pt x="508592" y="17512"/>
                      <a:pt x="508596" y="20599"/>
                    </a:cubicBezTo>
                    <a:lnTo>
                      <a:pt x="521086" y="20599"/>
                    </a:lnTo>
                    <a:cubicBezTo>
                      <a:pt x="519552" y="19160"/>
                      <a:pt x="518073" y="17750"/>
                      <a:pt x="516649" y="16366"/>
                    </a:cubicBezTo>
                    <a:cubicBezTo>
                      <a:pt x="515224" y="14983"/>
                      <a:pt x="513855" y="13682"/>
                      <a:pt x="512540" y="124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  <a:defRPr/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9" name="组合 98">
              <a:extLst>
                <a:ext uri="{FF2B5EF4-FFF2-40B4-BE49-F238E27FC236}">
                  <a16:creationId xmlns:a16="http://schemas.microsoft.com/office/drawing/2014/main" id="{C0EB1A34-73F5-4AE7-B191-93267CC26232}"/>
                </a:ext>
              </a:extLst>
            </p:cNvPr>
            <p:cNvGrpSpPr/>
            <p:nvPr/>
          </p:nvGrpSpPr>
          <p:grpSpPr>
            <a:xfrm>
              <a:off x="4592998" y="5304626"/>
              <a:ext cx="4474469" cy="210349"/>
              <a:chOff x="4592998" y="5366485"/>
              <a:chExt cx="4474469" cy="210349"/>
            </a:xfrm>
          </p:grpSpPr>
          <p:sp>
            <p:nvSpPr>
              <p:cNvPr id="100" name="任意多边形: 形状 86">
                <a:extLst>
                  <a:ext uri="{FF2B5EF4-FFF2-40B4-BE49-F238E27FC236}">
                    <a16:creationId xmlns:a16="http://schemas.microsoft.com/office/drawing/2014/main" id="{9BD9988A-E8EC-4801-968A-4ED1A44708D9}"/>
                  </a:ext>
                </a:extLst>
              </p:cNvPr>
              <p:cNvSpPr/>
              <p:nvPr/>
            </p:nvSpPr>
            <p:spPr>
              <a:xfrm>
                <a:off x="4592998" y="5371101"/>
                <a:ext cx="4474469" cy="199612"/>
              </a:xfrm>
              <a:custGeom>
                <a:avLst/>
                <a:gdLst>
                  <a:gd name="connsiteX0" fmla="*/ 1826199 w 4474469"/>
                  <a:gd name="connsiteY0" fmla="*/ 159716 h 199612"/>
                  <a:gd name="connsiteX1" fmla="*/ 1856041 w 4474469"/>
                  <a:gd name="connsiteY1" fmla="*/ 168969 h 199612"/>
                  <a:gd name="connsiteX2" fmla="*/ 1885834 w 4474469"/>
                  <a:gd name="connsiteY2" fmla="*/ 179682 h 199612"/>
                  <a:gd name="connsiteX3" fmla="*/ 1910125 w 4474469"/>
                  <a:gd name="connsiteY3" fmla="*/ 189956 h 199612"/>
                  <a:gd name="connsiteX4" fmla="*/ 1903989 w 4474469"/>
                  <a:gd name="connsiteY4" fmla="*/ 198941 h 199612"/>
                  <a:gd name="connsiteX5" fmla="*/ 1880397 w 4474469"/>
                  <a:gd name="connsiteY5" fmla="*/ 188325 h 199612"/>
                  <a:gd name="connsiteX6" fmla="*/ 1850668 w 4474469"/>
                  <a:gd name="connsiteY6" fmla="*/ 177125 h 199612"/>
                  <a:gd name="connsiteX7" fmla="*/ 1820502 w 4474469"/>
                  <a:gd name="connsiteY7" fmla="*/ 167386 h 199612"/>
                  <a:gd name="connsiteX8" fmla="*/ 3373790 w 4474469"/>
                  <a:gd name="connsiteY8" fmla="*/ 141091 h 199612"/>
                  <a:gd name="connsiteX9" fmla="*/ 3373790 w 4474469"/>
                  <a:gd name="connsiteY9" fmla="*/ 166962 h 199612"/>
                  <a:gd name="connsiteX10" fmla="*/ 3403729 w 4474469"/>
                  <a:gd name="connsiteY10" fmla="*/ 165017 h 199612"/>
                  <a:gd name="connsiteX11" fmla="*/ 3436460 w 4474469"/>
                  <a:gd name="connsiteY11" fmla="*/ 162579 h 199612"/>
                  <a:gd name="connsiteX12" fmla="*/ 3436460 w 4474469"/>
                  <a:gd name="connsiteY12" fmla="*/ 141091 h 199612"/>
                  <a:gd name="connsiteX13" fmla="*/ 292085 w 4474469"/>
                  <a:gd name="connsiteY13" fmla="*/ 137366 h 199612"/>
                  <a:gd name="connsiteX14" fmla="*/ 312107 w 4474469"/>
                  <a:gd name="connsiteY14" fmla="*/ 153832 h 199612"/>
                  <a:gd name="connsiteX15" fmla="*/ 337882 w 4474469"/>
                  <a:gd name="connsiteY15" fmla="*/ 167175 h 199612"/>
                  <a:gd name="connsiteX16" fmla="*/ 364341 w 4474469"/>
                  <a:gd name="connsiteY16" fmla="*/ 153832 h 199612"/>
                  <a:gd name="connsiteX17" fmla="*/ 385214 w 4474469"/>
                  <a:gd name="connsiteY17" fmla="*/ 137366 h 199612"/>
                  <a:gd name="connsiteX18" fmla="*/ 3543888 w 4474469"/>
                  <a:gd name="connsiteY18" fmla="*/ 130581 h 199612"/>
                  <a:gd name="connsiteX19" fmla="*/ 3553091 w 4474469"/>
                  <a:gd name="connsiteY19" fmla="*/ 133869 h 199612"/>
                  <a:gd name="connsiteX20" fmla="*/ 3543148 w 4474469"/>
                  <a:gd name="connsiteY20" fmla="*/ 162419 h 199612"/>
                  <a:gd name="connsiteX21" fmla="*/ 3528768 w 4474469"/>
                  <a:gd name="connsiteY21" fmla="*/ 188657 h 199612"/>
                  <a:gd name="connsiteX22" fmla="*/ 3519346 w 4474469"/>
                  <a:gd name="connsiteY22" fmla="*/ 183629 h 199612"/>
                  <a:gd name="connsiteX23" fmla="*/ 3534082 w 4474469"/>
                  <a:gd name="connsiteY23" fmla="*/ 158174 h 199612"/>
                  <a:gd name="connsiteX24" fmla="*/ 3543888 w 4474469"/>
                  <a:gd name="connsiteY24" fmla="*/ 130581 h 199612"/>
                  <a:gd name="connsiteX25" fmla="*/ 1811955 w 4474469"/>
                  <a:gd name="connsiteY25" fmla="*/ 129696 h 199612"/>
                  <a:gd name="connsiteX26" fmla="*/ 1822693 w 4474469"/>
                  <a:gd name="connsiteY26" fmla="*/ 129696 h 199612"/>
                  <a:gd name="connsiteX27" fmla="*/ 1808840 w 4474469"/>
                  <a:gd name="connsiteY27" fmla="*/ 165000 h 199612"/>
                  <a:gd name="connsiteX28" fmla="*/ 1777748 w 4474469"/>
                  <a:gd name="connsiteY28" fmla="*/ 187156 h 199612"/>
                  <a:gd name="connsiteX29" fmla="*/ 1722113 w 4474469"/>
                  <a:gd name="connsiteY29" fmla="*/ 199379 h 199612"/>
                  <a:gd name="connsiteX30" fmla="*/ 1720224 w 4474469"/>
                  <a:gd name="connsiteY30" fmla="*/ 194722 h 199612"/>
                  <a:gd name="connsiteX31" fmla="*/ 1717511 w 4474469"/>
                  <a:gd name="connsiteY31" fmla="*/ 190394 h 199612"/>
                  <a:gd name="connsiteX32" fmla="*/ 1770775 w 4474469"/>
                  <a:gd name="connsiteY32" fmla="*/ 179869 h 199612"/>
                  <a:gd name="connsiteX33" fmla="*/ 1799741 w 4474469"/>
                  <a:gd name="connsiteY33" fmla="*/ 160528 h 199612"/>
                  <a:gd name="connsiteX34" fmla="*/ 1811955 w 4474469"/>
                  <a:gd name="connsiteY34" fmla="*/ 129696 h 199612"/>
                  <a:gd name="connsiteX35" fmla="*/ 3570621 w 4474469"/>
                  <a:gd name="connsiteY35" fmla="*/ 129047 h 199612"/>
                  <a:gd name="connsiteX36" fmla="*/ 3581140 w 4474469"/>
                  <a:gd name="connsiteY36" fmla="*/ 129047 h 199612"/>
                  <a:gd name="connsiteX37" fmla="*/ 3581140 w 4474469"/>
                  <a:gd name="connsiteY37" fmla="*/ 177053 h 199612"/>
                  <a:gd name="connsiteX38" fmla="*/ 3584016 w 4474469"/>
                  <a:gd name="connsiteY38" fmla="*/ 182889 h 199612"/>
                  <a:gd name="connsiteX39" fmla="*/ 3596917 w 4474469"/>
                  <a:gd name="connsiteY39" fmla="*/ 184286 h 199612"/>
                  <a:gd name="connsiteX40" fmla="*/ 3645124 w 4474469"/>
                  <a:gd name="connsiteY40" fmla="*/ 184286 h 199612"/>
                  <a:gd name="connsiteX41" fmla="*/ 3653793 w 4474469"/>
                  <a:gd name="connsiteY41" fmla="*/ 182289 h 199612"/>
                  <a:gd name="connsiteX42" fmla="*/ 3657932 w 4474469"/>
                  <a:gd name="connsiteY42" fmla="*/ 173570 h 199612"/>
                  <a:gd name="connsiteX43" fmla="*/ 3659588 w 4474469"/>
                  <a:gd name="connsiteY43" fmla="*/ 154036 h 199612"/>
                  <a:gd name="connsiteX44" fmla="*/ 3664545 w 4474469"/>
                  <a:gd name="connsiteY44" fmla="*/ 156612 h 199612"/>
                  <a:gd name="connsiteX45" fmla="*/ 3669667 w 4474469"/>
                  <a:gd name="connsiteY45" fmla="*/ 158201 h 199612"/>
                  <a:gd name="connsiteX46" fmla="*/ 3663943 w 4474469"/>
                  <a:gd name="connsiteY46" fmla="*/ 187089 h 199612"/>
                  <a:gd name="connsiteX47" fmla="*/ 3645563 w 4474469"/>
                  <a:gd name="connsiteY47" fmla="*/ 194120 h 199612"/>
                  <a:gd name="connsiteX48" fmla="*/ 3596917 w 4474469"/>
                  <a:gd name="connsiteY48" fmla="*/ 194120 h 199612"/>
                  <a:gd name="connsiteX49" fmla="*/ 3576045 w 4474469"/>
                  <a:gd name="connsiteY49" fmla="*/ 190757 h 199612"/>
                  <a:gd name="connsiteX50" fmla="*/ 3570621 w 4474469"/>
                  <a:gd name="connsiteY50" fmla="*/ 177053 h 199612"/>
                  <a:gd name="connsiteX51" fmla="*/ 3680185 w 4474469"/>
                  <a:gd name="connsiteY51" fmla="*/ 127512 h 199612"/>
                  <a:gd name="connsiteX52" fmla="*/ 3699277 w 4474469"/>
                  <a:gd name="connsiteY52" fmla="*/ 155516 h 199612"/>
                  <a:gd name="connsiteX53" fmla="*/ 3712617 w 4474469"/>
                  <a:gd name="connsiteY53" fmla="*/ 181875 h 199612"/>
                  <a:gd name="connsiteX54" fmla="*/ 3702536 w 4474469"/>
                  <a:gd name="connsiteY54" fmla="*/ 186472 h 199612"/>
                  <a:gd name="connsiteX55" fmla="*/ 3689609 w 4474469"/>
                  <a:gd name="connsiteY55" fmla="*/ 159707 h 199612"/>
                  <a:gd name="connsiteX56" fmla="*/ 3670763 w 4474469"/>
                  <a:gd name="connsiteY56" fmla="*/ 131458 h 199612"/>
                  <a:gd name="connsiteX57" fmla="*/ 3597136 w 4474469"/>
                  <a:gd name="connsiteY57" fmla="*/ 113264 h 199612"/>
                  <a:gd name="connsiteX58" fmla="*/ 3623459 w 4474469"/>
                  <a:gd name="connsiteY58" fmla="*/ 128745 h 199612"/>
                  <a:gd name="connsiteX59" fmla="*/ 3644687 w 4474469"/>
                  <a:gd name="connsiteY59" fmla="*/ 145049 h 199612"/>
                  <a:gd name="connsiteX60" fmla="*/ 3637456 w 4474469"/>
                  <a:gd name="connsiteY60" fmla="*/ 152502 h 199612"/>
                  <a:gd name="connsiteX61" fmla="*/ 3616419 w 4474469"/>
                  <a:gd name="connsiteY61" fmla="*/ 135924 h 199612"/>
                  <a:gd name="connsiteX62" fmla="*/ 3590124 w 4474469"/>
                  <a:gd name="connsiteY62" fmla="*/ 119840 h 199612"/>
                  <a:gd name="connsiteX63" fmla="*/ 2236626 w 4474469"/>
                  <a:gd name="connsiteY63" fmla="*/ 112399 h 199612"/>
                  <a:gd name="connsiteX64" fmla="*/ 2236626 w 4474469"/>
                  <a:gd name="connsiteY64" fmla="*/ 152280 h 199612"/>
                  <a:gd name="connsiteX65" fmla="*/ 2258018 w 4474469"/>
                  <a:gd name="connsiteY65" fmla="*/ 148802 h 199612"/>
                  <a:gd name="connsiteX66" fmla="*/ 2280889 w 4474469"/>
                  <a:gd name="connsiteY66" fmla="*/ 144830 h 199612"/>
                  <a:gd name="connsiteX67" fmla="*/ 2280889 w 4474469"/>
                  <a:gd name="connsiteY67" fmla="*/ 112399 h 199612"/>
                  <a:gd name="connsiteX68" fmla="*/ 1748847 w 4474469"/>
                  <a:gd name="connsiteY68" fmla="*/ 110221 h 199612"/>
                  <a:gd name="connsiteX69" fmla="*/ 1884048 w 4474469"/>
                  <a:gd name="connsiteY69" fmla="*/ 110221 h 199612"/>
                  <a:gd name="connsiteX70" fmla="*/ 1884048 w 4474469"/>
                  <a:gd name="connsiteY70" fmla="*/ 170235 h 199612"/>
                  <a:gd name="connsiteX71" fmla="*/ 1873530 w 4474469"/>
                  <a:gd name="connsiteY71" fmla="*/ 170235 h 199612"/>
                  <a:gd name="connsiteX72" fmla="*/ 1873530 w 4474469"/>
                  <a:gd name="connsiteY72" fmla="*/ 119616 h 199612"/>
                  <a:gd name="connsiteX73" fmla="*/ 1758926 w 4474469"/>
                  <a:gd name="connsiteY73" fmla="*/ 119616 h 199612"/>
                  <a:gd name="connsiteX74" fmla="*/ 1758926 w 4474469"/>
                  <a:gd name="connsiteY74" fmla="*/ 171331 h 199612"/>
                  <a:gd name="connsiteX75" fmla="*/ 1748847 w 4474469"/>
                  <a:gd name="connsiteY75" fmla="*/ 171331 h 199612"/>
                  <a:gd name="connsiteX76" fmla="*/ 3373790 w 4474469"/>
                  <a:gd name="connsiteY76" fmla="*/ 108879 h 199612"/>
                  <a:gd name="connsiteX77" fmla="*/ 3373790 w 4474469"/>
                  <a:gd name="connsiteY77" fmla="*/ 132134 h 199612"/>
                  <a:gd name="connsiteX78" fmla="*/ 3436460 w 4474469"/>
                  <a:gd name="connsiteY78" fmla="*/ 132134 h 199612"/>
                  <a:gd name="connsiteX79" fmla="*/ 3436460 w 4474469"/>
                  <a:gd name="connsiteY79" fmla="*/ 108879 h 199612"/>
                  <a:gd name="connsiteX80" fmla="*/ 4370822 w 4474469"/>
                  <a:gd name="connsiteY80" fmla="*/ 95087 h 199612"/>
                  <a:gd name="connsiteX81" fmla="*/ 4381340 w 4474469"/>
                  <a:gd name="connsiteY81" fmla="*/ 95087 h 199612"/>
                  <a:gd name="connsiteX82" fmla="*/ 4381340 w 4474469"/>
                  <a:gd name="connsiteY82" fmla="*/ 119411 h 199612"/>
                  <a:gd name="connsiteX83" fmla="*/ 4467676 w 4474469"/>
                  <a:gd name="connsiteY83" fmla="*/ 119411 h 199612"/>
                  <a:gd name="connsiteX84" fmla="*/ 4467676 w 4474469"/>
                  <a:gd name="connsiteY84" fmla="*/ 129271 h 199612"/>
                  <a:gd name="connsiteX85" fmla="*/ 4390762 w 4474469"/>
                  <a:gd name="connsiteY85" fmla="*/ 129271 h 199612"/>
                  <a:gd name="connsiteX86" fmla="*/ 4427686 w 4474469"/>
                  <a:gd name="connsiteY86" fmla="*/ 162305 h 199612"/>
                  <a:gd name="connsiteX87" fmla="*/ 4474469 w 4474469"/>
                  <a:gd name="connsiteY87" fmla="*/ 183834 h 199612"/>
                  <a:gd name="connsiteX88" fmla="*/ 4470717 w 4474469"/>
                  <a:gd name="connsiteY88" fmla="*/ 188189 h 199612"/>
                  <a:gd name="connsiteX89" fmla="*/ 4467458 w 4474469"/>
                  <a:gd name="connsiteY89" fmla="*/ 193038 h 199612"/>
                  <a:gd name="connsiteX90" fmla="*/ 4419880 w 4474469"/>
                  <a:gd name="connsiteY90" fmla="*/ 168742 h 199612"/>
                  <a:gd name="connsiteX91" fmla="*/ 4381340 w 4474469"/>
                  <a:gd name="connsiteY91" fmla="*/ 132778 h 199612"/>
                  <a:gd name="connsiteX92" fmla="*/ 4381340 w 4474469"/>
                  <a:gd name="connsiteY92" fmla="*/ 198955 h 199612"/>
                  <a:gd name="connsiteX93" fmla="*/ 4370822 w 4474469"/>
                  <a:gd name="connsiteY93" fmla="*/ 198955 h 199612"/>
                  <a:gd name="connsiteX94" fmla="*/ 4370822 w 4474469"/>
                  <a:gd name="connsiteY94" fmla="*/ 130586 h 199612"/>
                  <a:gd name="connsiteX95" fmla="*/ 4346288 w 4474469"/>
                  <a:gd name="connsiteY95" fmla="*/ 156516 h 199612"/>
                  <a:gd name="connsiteX96" fmla="*/ 4315960 w 4474469"/>
                  <a:gd name="connsiteY96" fmla="*/ 178503 h 199612"/>
                  <a:gd name="connsiteX97" fmla="*/ 4284266 w 4474469"/>
                  <a:gd name="connsiteY97" fmla="*/ 194353 h 199612"/>
                  <a:gd name="connsiteX98" fmla="*/ 4280980 w 4474469"/>
                  <a:gd name="connsiteY98" fmla="*/ 189915 h 199612"/>
                  <a:gd name="connsiteX99" fmla="*/ 4277036 w 4474469"/>
                  <a:gd name="connsiteY99" fmla="*/ 185807 h 199612"/>
                  <a:gd name="connsiteX100" fmla="*/ 4307332 w 4474469"/>
                  <a:gd name="connsiteY100" fmla="*/ 171929 h 199612"/>
                  <a:gd name="connsiteX101" fmla="*/ 4336362 w 4474469"/>
                  <a:gd name="connsiteY101" fmla="*/ 152353 h 199612"/>
                  <a:gd name="connsiteX102" fmla="*/ 4360084 w 4474469"/>
                  <a:gd name="connsiteY102" fmla="*/ 129271 h 199612"/>
                  <a:gd name="connsiteX103" fmla="*/ 4281637 w 4474469"/>
                  <a:gd name="connsiteY103" fmla="*/ 129271 h 199612"/>
                  <a:gd name="connsiteX104" fmla="*/ 4281637 w 4474469"/>
                  <a:gd name="connsiteY104" fmla="*/ 119411 h 199612"/>
                  <a:gd name="connsiteX105" fmla="*/ 4370822 w 4474469"/>
                  <a:gd name="connsiteY105" fmla="*/ 119411 h 199612"/>
                  <a:gd name="connsiteX106" fmla="*/ 2507688 w 4474469"/>
                  <a:gd name="connsiteY106" fmla="*/ 94855 h 199612"/>
                  <a:gd name="connsiteX107" fmla="*/ 2490041 w 4474469"/>
                  <a:gd name="connsiteY107" fmla="*/ 100006 h 199612"/>
                  <a:gd name="connsiteX108" fmla="*/ 2471079 w 4474469"/>
                  <a:gd name="connsiteY108" fmla="*/ 117652 h 199612"/>
                  <a:gd name="connsiteX109" fmla="*/ 2482094 w 4474469"/>
                  <a:gd name="connsiteY109" fmla="*/ 159519 h 199612"/>
                  <a:gd name="connsiteX110" fmla="*/ 2509880 w 4474469"/>
                  <a:gd name="connsiteY110" fmla="*/ 175083 h 199612"/>
                  <a:gd name="connsiteX111" fmla="*/ 2531499 w 4474469"/>
                  <a:gd name="connsiteY111" fmla="*/ 163630 h 199612"/>
                  <a:gd name="connsiteX112" fmla="*/ 2540132 w 4474469"/>
                  <a:gd name="connsiteY112" fmla="*/ 134750 h 199612"/>
                  <a:gd name="connsiteX113" fmla="*/ 2532459 w 4474469"/>
                  <a:gd name="connsiteY113" fmla="*/ 106089 h 199612"/>
                  <a:gd name="connsiteX114" fmla="*/ 2507688 w 4474469"/>
                  <a:gd name="connsiteY114" fmla="*/ 94855 h 199612"/>
                  <a:gd name="connsiteX115" fmla="*/ 286168 w 4474469"/>
                  <a:gd name="connsiteY115" fmla="*/ 84556 h 199612"/>
                  <a:gd name="connsiteX116" fmla="*/ 286168 w 4474469"/>
                  <a:gd name="connsiteY116" fmla="*/ 102990 h 199612"/>
                  <a:gd name="connsiteX117" fmla="*/ 395075 w 4474469"/>
                  <a:gd name="connsiteY117" fmla="*/ 102990 h 199612"/>
                  <a:gd name="connsiteX118" fmla="*/ 395075 w 4474469"/>
                  <a:gd name="connsiteY118" fmla="*/ 84556 h 199612"/>
                  <a:gd name="connsiteX119" fmla="*/ 3373790 w 4474469"/>
                  <a:gd name="connsiteY119" fmla="*/ 77106 h 199612"/>
                  <a:gd name="connsiteX120" fmla="*/ 3373790 w 4474469"/>
                  <a:gd name="connsiteY120" fmla="*/ 100141 h 199612"/>
                  <a:gd name="connsiteX121" fmla="*/ 3436460 w 4474469"/>
                  <a:gd name="connsiteY121" fmla="*/ 100141 h 199612"/>
                  <a:gd name="connsiteX122" fmla="*/ 3436460 w 4474469"/>
                  <a:gd name="connsiteY122" fmla="*/ 77106 h 199612"/>
                  <a:gd name="connsiteX123" fmla="*/ 3011735 w 4474469"/>
                  <a:gd name="connsiteY123" fmla="*/ 75366 h 199612"/>
                  <a:gd name="connsiteX124" fmla="*/ 3056218 w 4474469"/>
                  <a:gd name="connsiteY124" fmla="*/ 75366 h 199612"/>
                  <a:gd name="connsiteX125" fmla="*/ 3056218 w 4474469"/>
                  <a:gd name="connsiteY125" fmla="*/ 160617 h 199612"/>
                  <a:gd name="connsiteX126" fmla="*/ 3063724 w 4474469"/>
                  <a:gd name="connsiteY126" fmla="*/ 166261 h 199612"/>
                  <a:gd name="connsiteX127" fmla="*/ 3074187 w 4474469"/>
                  <a:gd name="connsiteY127" fmla="*/ 174205 h 199612"/>
                  <a:gd name="connsiteX128" fmla="*/ 3098620 w 4474469"/>
                  <a:gd name="connsiteY128" fmla="*/ 183711 h 199612"/>
                  <a:gd name="connsiteX129" fmla="*/ 3131599 w 4474469"/>
                  <a:gd name="connsiteY129" fmla="*/ 185821 h 199612"/>
                  <a:gd name="connsiteX130" fmla="*/ 3174055 w 4474469"/>
                  <a:gd name="connsiteY130" fmla="*/ 184697 h 199612"/>
                  <a:gd name="connsiteX131" fmla="*/ 3211580 w 4474469"/>
                  <a:gd name="connsiteY131" fmla="*/ 182094 h 199612"/>
                  <a:gd name="connsiteX132" fmla="*/ 3209335 w 4474469"/>
                  <a:gd name="connsiteY132" fmla="*/ 187922 h 199612"/>
                  <a:gd name="connsiteX133" fmla="*/ 3208074 w 4474469"/>
                  <a:gd name="connsiteY133" fmla="*/ 193906 h 199612"/>
                  <a:gd name="connsiteX134" fmla="*/ 3186097 w 4474469"/>
                  <a:gd name="connsiteY134" fmla="*/ 194862 h 199612"/>
                  <a:gd name="connsiteX135" fmla="*/ 3157010 w 4474469"/>
                  <a:gd name="connsiteY135" fmla="*/ 195719 h 199612"/>
                  <a:gd name="connsiteX136" fmla="*/ 3131380 w 4474469"/>
                  <a:gd name="connsiteY136" fmla="*/ 196092 h 199612"/>
                  <a:gd name="connsiteX137" fmla="*/ 3096154 w 4474469"/>
                  <a:gd name="connsiteY137" fmla="*/ 193578 h 199612"/>
                  <a:gd name="connsiteX138" fmla="*/ 3070462 w 4474469"/>
                  <a:gd name="connsiteY138" fmla="*/ 183191 h 199612"/>
                  <a:gd name="connsiteX139" fmla="*/ 3058793 w 4474469"/>
                  <a:gd name="connsiteY139" fmla="*/ 173766 h 199612"/>
                  <a:gd name="connsiteX140" fmla="*/ 3050083 w 4474469"/>
                  <a:gd name="connsiteY140" fmla="*/ 168945 h 199612"/>
                  <a:gd name="connsiteX141" fmla="*/ 3035100 w 4474469"/>
                  <a:gd name="connsiteY141" fmla="*/ 177324 h 199612"/>
                  <a:gd name="connsiteX142" fmla="*/ 3016338 w 4474469"/>
                  <a:gd name="connsiteY142" fmla="*/ 198502 h 199612"/>
                  <a:gd name="connsiteX143" fmla="*/ 3008449 w 4474469"/>
                  <a:gd name="connsiteY143" fmla="*/ 189098 h 199612"/>
                  <a:gd name="connsiteX144" fmla="*/ 3028527 w 4474469"/>
                  <a:gd name="connsiteY144" fmla="*/ 169355 h 199612"/>
                  <a:gd name="connsiteX145" fmla="*/ 3046139 w 4474469"/>
                  <a:gd name="connsiteY145" fmla="*/ 159302 h 199612"/>
                  <a:gd name="connsiteX146" fmla="*/ 3046139 w 4474469"/>
                  <a:gd name="connsiteY146" fmla="*/ 85446 h 199612"/>
                  <a:gd name="connsiteX147" fmla="*/ 3011735 w 4474469"/>
                  <a:gd name="connsiteY147" fmla="*/ 85446 h 199612"/>
                  <a:gd name="connsiteX148" fmla="*/ 58480 w 4474469"/>
                  <a:gd name="connsiteY148" fmla="*/ 69655 h 199612"/>
                  <a:gd name="connsiteX149" fmla="*/ 58480 w 4474469"/>
                  <a:gd name="connsiteY149" fmla="*/ 127094 h 199612"/>
                  <a:gd name="connsiteX150" fmla="*/ 120301 w 4474469"/>
                  <a:gd name="connsiteY150" fmla="*/ 127094 h 199612"/>
                  <a:gd name="connsiteX151" fmla="*/ 120301 w 4474469"/>
                  <a:gd name="connsiteY151" fmla="*/ 69655 h 199612"/>
                  <a:gd name="connsiteX152" fmla="*/ 3347714 w 4474469"/>
                  <a:gd name="connsiteY152" fmla="*/ 67710 h 199612"/>
                  <a:gd name="connsiteX153" fmla="*/ 3461660 w 4474469"/>
                  <a:gd name="connsiteY153" fmla="*/ 67710 h 199612"/>
                  <a:gd name="connsiteX154" fmla="*/ 3461660 w 4474469"/>
                  <a:gd name="connsiteY154" fmla="*/ 77106 h 199612"/>
                  <a:gd name="connsiteX155" fmla="*/ 3446541 w 4474469"/>
                  <a:gd name="connsiteY155" fmla="*/ 77106 h 199612"/>
                  <a:gd name="connsiteX156" fmla="*/ 3446541 w 4474469"/>
                  <a:gd name="connsiteY156" fmla="*/ 161921 h 199612"/>
                  <a:gd name="connsiteX157" fmla="*/ 3462755 w 4474469"/>
                  <a:gd name="connsiteY157" fmla="*/ 160606 h 199612"/>
                  <a:gd name="connsiteX158" fmla="*/ 3462537 w 4474469"/>
                  <a:gd name="connsiteY158" fmla="*/ 169810 h 199612"/>
                  <a:gd name="connsiteX159" fmla="*/ 3446541 w 4474469"/>
                  <a:gd name="connsiteY159" fmla="*/ 171125 h 199612"/>
                  <a:gd name="connsiteX160" fmla="*/ 3446541 w 4474469"/>
                  <a:gd name="connsiteY160" fmla="*/ 198955 h 199612"/>
                  <a:gd name="connsiteX161" fmla="*/ 3436460 w 4474469"/>
                  <a:gd name="connsiteY161" fmla="*/ 198955 h 199612"/>
                  <a:gd name="connsiteX162" fmla="*/ 3436460 w 4474469"/>
                  <a:gd name="connsiteY162" fmla="*/ 172001 h 199612"/>
                  <a:gd name="connsiteX163" fmla="*/ 3385978 w 4474469"/>
                  <a:gd name="connsiteY163" fmla="*/ 175836 h 199612"/>
                  <a:gd name="connsiteX164" fmla="*/ 3343550 w 4474469"/>
                  <a:gd name="connsiteY164" fmla="*/ 179014 h 199612"/>
                  <a:gd name="connsiteX165" fmla="*/ 3341798 w 4474469"/>
                  <a:gd name="connsiteY165" fmla="*/ 169153 h 199612"/>
                  <a:gd name="connsiteX166" fmla="*/ 3363710 w 4474469"/>
                  <a:gd name="connsiteY166" fmla="*/ 167838 h 199612"/>
                  <a:gd name="connsiteX167" fmla="*/ 3363710 w 4474469"/>
                  <a:gd name="connsiteY167" fmla="*/ 77106 h 199612"/>
                  <a:gd name="connsiteX168" fmla="*/ 3347714 w 4474469"/>
                  <a:gd name="connsiteY168" fmla="*/ 77106 h 199612"/>
                  <a:gd name="connsiteX169" fmla="*/ 2236626 w 4474469"/>
                  <a:gd name="connsiteY169" fmla="*/ 66382 h 199612"/>
                  <a:gd name="connsiteX170" fmla="*/ 2236626 w 4474469"/>
                  <a:gd name="connsiteY170" fmla="*/ 102757 h 199612"/>
                  <a:gd name="connsiteX171" fmla="*/ 2280889 w 4474469"/>
                  <a:gd name="connsiteY171" fmla="*/ 102757 h 199612"/>
                  <a:gd name="connsiteX172" fmla="*/ 2280889 w 4474469"/>
                  <a:gd name="connsiteY172" fmla="*/ 66382 h 199612"/>
                  <a:gd name="connsiteX173" fmla="*/ 1575736 w 4474469"/>
                  <a:gd name="connsiteY173" fmla="*/ 65711 h 199612"/>
                  <a:gd name="connsiteX174" fmla="*/ 1573325 w 4474469"/>
                  <a:gd name="connsiteY174" fmla="*/ 88596 h 199612"/>
                  <a:gd name="connsiteX175" fmla="*/ 1569600 w 4474469"/>
                  <a:gd name="connsiteY175" fmla="*/ 110002 h 199612"/>
                  <a:gd name="connsiteX176" fmla="*/ 1639283 w 4474469"/>
                  <a:gd name="connsiteY176" fmla="*/ 110002 h 199612"/>
                  <a:gd name="connsiteX177" fmla="*/ 1639283 w 4474469"/>
                  <a:gd name="connsiteY177" fmla="*/ 65711 h 199612"/>
                  <a:gd name="connsiteX178" fmla="*/ 1505834 w 4474469"/>
                  <a:gd name="connsiteY178" fmla="*/ 65711 h 199612"/>
                  <a:gd name="connsiteX179" fmla="*/ 1505834 w 4474469"/>
                  <a:gd name="connsiteY179" fmla="*/ 110002 h 199612"/>
                  <a:gd name="connsiteX180" fmla="*/ 1558863 w 4474469"/>
                  <a:gd name="connsiteY180" fmla="*/ 110002 h 199612"/>
                  <a:gd name="connsiteX181" fmla="*/ 1562479 w 4474469"/>
                  <a:gd name="connsiteY181" fmla="*/ 88679 h 199612"/>
                  <a:gd name="connsiteX182" fmla="*/ 1564779 w 4474469"/>
                  <a:gd name="connsiteY182" fmla="*/ 65711 h 199612"/>
                  <a:gd name="connsiteX183" fmla="*/ 3621020 w 4474469"/>
                  <a:gd name="connsiteY183" fmla="*/ 62643 h 199612"/>
                  <a:gd name="connsiteX184" fmla="*/ 3621020 w 4474469"/>
                  <a:gd name="connsiteY184" fmla="*/ 96197 h 199612"/>
                  <a:gd name="connsiteX185" fmla="*/ 3680624 w 4474469"/>
                  <a:gd name="connsiteY185" fmla="*/ 96197 h 199612"/>
                  <a:gd name="connsiteX186" fmla="*/ 3680624 w 4474469"/>
                  <a:gd name="connsiteY186" fmla="*/ 62643 h 199612"/>
                  <a:gd name="connsiteX187" fmla="*/ 3550242 w 4474469"/>
                  <a:gd name="connsiteY187" fmla="*/ 62643 h 199612"/>
                  <a:gd name="connsiteX188" fmla="*/ 3550242 w 4474469"/>
                  <a:gd name="connsiteY188" fmla="*/ 96197 h 199612"/>
                  <a:gd name="connsiteX189" fmla="*/ 3610941 w 4474469"/>
                  <a:gd name="connsiteY189" fmla="*/ 96197 h 199612"/>
                  <a:gd name="connsiteX190" fmla="*/ 3610941 w 4474469"/>
                  <a:gd name="connsiteY190" fmla="*/ 62643 h 199612"/>
                  <a:gd name="connsiteX191" fmla="*/ 2851060 w 4474469"/>
                  <a:gd name="connsiteY191" fmla="*/ 61123 h 199612"/>
                  <a:gd name="connsiteX192" fmla="*/ 2861578 w 4474469"/>
                  <a:gd name="connsiteY192" fmla="*/ 61123 h 199612"/>
                  <a:gd name="connsiteX193" fmla="*/ 2861578 w 4474469"/>
                  <a:gd name="connsiteY193" fmla="*/ 198955 h 199612"/>
                  <a:gd name="connsiteX194" fmla="*/ 2851060 w 4474469"/>
                  <a:gd name="connsiteY194" fmla="*/ 198955 h 199612"/>
                  <a:gd name="connsiteX195" fmla="*/ 48428 w 4474469"/>
                  <a:gd name="connsiteY195" fmla="*/ 59822 h 199612"/>
                  <a:gd name="connsiteX196" fmla="*/ 130573 w 4474469"/>
                  <a:gd name="connsiteY196" fmla="*/ 59822 h 199612"/>
                  <a:gd name="connsiteX197" fmla="*/ 130573 w 4474469"/>
                  <a:gd name="connsiteY197" fmla="*/ 136708 h 199612"/>
                  <a:gd name="connsiteX198" fmla="*/ 48428 w 4474469"/>
                  <a:gd name="connsiteY198" fmla="*/ 136708 h 199612"/>
                  <a:gd name="connsiteX199" fmla="*/ 286168 w 4474469"/>
                  <a:gd name="connsiteY199" fmla="*/ 58480 h 199612"/>
                  <a:gd name="connsiteX200" fmla="*/ 286168 w 4474469"/>
                  <a:gd name="connsiteY200" fmla="*/ 76257 h 199612"/>
                  <a:gd name="connsiteX201" fmla="*/ 395075 w 4474469"/>
                  <a:gd name="connsiteY201" fmla="*/ 76257 h 199612"/>
                  <a:gd name="connsiteX202" fmla="*/ 395075 w 4474469"/>
                  <a:gd name="connsiteY202" fmla="*/ 58480 h 199612"/>
                  <a:gd name="connsiteX203" fmla="*/ 2113476 w 4474469"/>
                  <a:gd name="connsiteY203" fmla="*/ 55864 h 199612"/>
                  <a:gd name="connsiteX204" fmla="*/ 2132649 w 4474469"/>
                  <a:gd name="connsiteY204" fmla="*/ 69066 h 199612"/>
                  <a:gd name="connsiteX205" fmla="*/ 2147221 w 4474469"/>
                  <a:gd name="connsiteY205" fmla="*/ 83255 h 199612"/>
                  <a:gd name="connsiteX206" fmla="*/ 2139990 w 4474469"/>
                  <a:gd name="connsiteY206" fmla="*/ 89828 h 199612"/>
                  <a:gd name="connsiteX207" fmla="*/ 2125281 w 4474469"/>
                  <a:gd name="connsiteY207" fmla="*/ 75449 h 199612"/>
                  <a:gd name="connsiteX208" fmla="*/ 2106464 w 4474469"/>
                  <a:gd name="connsiteY208" fmla="*/ 61561 h 199612"/>
                  <a:gd name="connsiteX209" fmla="*/ 2086961 w 4474469"/>
                  <a:gd name="connsiteY209" fmla="*/ 52796 h 199612"/>
                  <a:gd name="connsiteX210" fmla="*/ 2097041 w 4474469"/>
                  <a:gd name="connsiteY210" fmla="*/ 52796 h 199612"/>
                  <a:gd name="connsiteX211" fmla="*/ 2097041 w 4474469"/>
                  <a:gd name="connsiteY211" fmla="*/ 84131 h 199612"/>
                  <a:gd name="connsiteX212" fmla="*/ 2097014 w 4474469"/>
                  <a:gd name="connsiteY212" fmla="*/ 89938 h 199612"/>
                  <a:gd name="connsiteX213" fmla="*/ 2096822 w 4474469"/>
                  <a:gd name="connsiteY213" fmla="*/ 95745 h 199612"/>
                  <a:gd name="connsiteX214" fmla="*/ 2158177 w 4474469"/>
                  <a:gd name="connsiteY214" fmla="*/ 95745 h 199612"/>
                  <a:gd name="connsiteX215" fmla="*/ 2158177 w 4474469"/>
                  <a:gd name="connsiteY215" fmla="*/ 105606 h 199612"/>
                  <a:gd name="connsiteX216" fmla="*/ 2098356 w 4474469"/>
                  <a:gd name="connsiteY216" fmla="*/ 105606 h 199612"/>
                  <a:gd name="connsiteX217" fmla="*/ 2121063 w 4474469"/>
                  <a:gd name="connsiteY217" fmla="*/ 157731 h 199612"/>
                  <a:gd name="connsiteX218" fmla="*/ 2159712 w 4474469"/>
                  <a:gd name="connsiteY218" fmla="*/ 190627 h 199612"/>
                  <a:gd name="connsiteX219" fmla="*/ 2155685 w 4474469"/>
                  <a:gd name="connsiteY219" fmla="*/ 194462 h 199612"/>
                  <a:gd name="connsiteX220" fmla="*/ 2152481 w 4474469"/>
                  <a:gd name="connsiteY220" fmla="*/ 198955 h 199612"/>
                  <a:gd name="connsiteX221" fmla="*/ 2116516 w 4474469"/>
                  <a:gd name="connsiteY221" fmla="*/ 168441 h 199612"/>
                  <a:gd name="connsiteX222" fmla="*/ 2093535 w 4474469"/>
                  <a:gd name="connsiteY222" fmla="*/ 121821 h 199612"/>
                  <a:gd name="connsiteX223" fmla="*/ 2076087 w 4474469"/>
                  <a:gd name="connsiteY223" fmla="*/ 162195 h 199612"/>
                  <a:gd name="connsiteX224" fmla="*/ 2034809 w 4474469"/>
                  <a:gd name="connsiteY224" fmla="*/ 199612 h 199612"/>
                  <a:gd name="connsiteX225" fmla="*/ 2031275 w 4474469"/>
                  <a:gd name="connsiteY225" fmla="*/ 195969 h 199612"/>
                  <a:gd name="connsiteX226" fmla="*/ 2026920 w 4474469"/>
                  <a:gd name="connsiteY226" fmla="*/ 192819 h 199612"/>
                  <a:gd name="connsiteX227" fmla="*/ 2060512 w 4474469"/>
                  <a:gd name="connsiteY227" fmla="*/ 165192 h 199612"/>
                  <a:gd name="connsiteX228" fmla="*/ 2078570 w 4474469"/>
                  <a:gd name="connsiteY228" fmla="*/ 135277 h 199612"/>
                  <a:gd name="connsiteX229" fmla="*/ 2085865 w 4474469"/>
                  <a:gd name="connsiteY229" fmla="*/ 105606 h 199612"/>
                  <a:gd name="connsiteX230" fmla="*/ 2031960 w 4474469"/>
                  <a:gd name="connsiteY230" fmla="*/ 105606 h 199612"/>
                  <a:gd name="connsiteX231" fmla="*/ 2031960 w 4474469"/>
                  <a:gd name="connsiteY231" fmla="*/ 95745 h 199612"/>
                  <a:gd name="connsiteX232" fmla="*/ 2086742 w 4474469"/>
                  <a:gd name="connsiteY232" fmla="*/ 95745 h 199612"/>
                  <a:gd name="connsiteX233" fmla="*/ 2086934 w 4474469"/>
                  <a:gd name="connsiteY233" fmla="*/ 89774 h 199612"/>
                  <a:gd name="connsiteX234" fmla="*/ 2086961 w 4474469"/>
                  <a:gd name="connsiteY234" fmla="*/ 84131 h 199612"/>
                  <a:gd name="connsiteX235" fmla="*/ 1795740 w 4474469"/>
                  <a:gd name="connsiteY235" fmla="*/ 52344 h 199612"/>
                  <a:gd name="connsiteX236" fmla="*/ 1794289 w 4474469"/>
                  <a:gd name="connsiteY236" fmla="*/ 62794 h 199612"/>
                  <a:gd name="connsiteX237" fmla="*/ 1791357 w 4474469"/>
                  <a:gd name="connsiteY237" fmla="*/ 72750 h 199612"/>
                  <a:gd name="connsiteX238" fmla="*/ 1837374 w 4474469"/>
                  <a:gd name="connsiteY238" fmla="*/ 72750 h 199612"/>
                  <a:gd name="connsiteX239" fmla="*/ 1837374 w 4474469"/>
                  <a:gd name="connsiteY239" fmla="*/ 52344 h 199612"/>
                  <a:gd name="connsiteX240" fmla="*/ 1749065 w 4474469"/>
                  <a:gd name="connsiteY240" fmla="*/ 52344 h 199612"/>
                  <a:gd name="connsiteX241" fmla="*/ 1747422 w 4474469"/>
                  <a:gd name="connsiteY241" fmla="*/ 62794 h 199612"/>
                  <a:gd name="connsiteX242" fmla="*/ 1745779 w 4474469"/>
                  <a:gd name="connsiteY242" fmla="*/ 72750 h 199612"/>
                  <a:gd name="connsiteX243" fmla="*/ 1780182 w 4474469"/>
                  <a:gd name="connsiteY243" fmla="*/ 72750 h 199612"/>
                  <a:gd name="connsiteX244" fmla="*/ 1783907 w 4474469"/>
                  <a:gd name="connsiteY244" fmla="*/ 62794 h 199612"/>
                  <a:gd name="connsiteX245" fmla="*/ 1785660 w 4474469"/>
                  <a:gd name="connsiteY245" fmla="*/ 52344 h 199612"/>
                  <a:gd name="connsiteX246" fmla="*/ 1982437 w 4474469"/>
                  <a:gd name="connsiteY246" fmla="*/ 51920 h 199612"/>
                  <a:gd name="connsiteX247" fmla="*/ 1996105 w 4474469"/>
                  <a:gd name="connsiteY247" fmla="*/ 62711 h 199612"/>
                  <a:gd name="connsiteX248" fmla="*/ 2006322 w 4474469"/>
                  <a:gd name="connsiteY248" fmla="*/ 73832 h 199612"/>
                  <a:gd name="connsiteX249" fmla="*/ 2017772 w 4474469"/>
                  <a:gd name="connsiteY249" fmla="*/ 64793 h 199612"/>
                  <a:gd name="connsiteX250" fmla="*/ 2026920 w 4474469"/>
                  <a:gd name="connsiteY250" fmla="*/ 55426 h 199612"/>
                  <a:gd name="connsiteX251" fmla="*/ 2035466 w 4474469"/>
                  <a:gd name="connsiteY251" fmla="*/ 60465 h 199612"/>
                  <a:gd name="connsiteX252" fmla="*/ 2024592 w 4474469"/>
                  <a:gd name="connsiteY252" fmla="*/ 71148 h 199612"/>
                  <a:gd name="connsiteX253" fmla="*/ 2011581 w 4474469"/>
                  <a:gd name="connsiteY253" fmla="*/ 81502 h 199612"/>
                  <a:gd name="connsiteX254" fmla="*/ 2022044 w 4474469"/>
                  <a:gd name="connsiteY254" fmla="*/ 109085 h 199612"/>
                  <a:gd name="connsiteX255" fmla="*/ 2024291 w 4474469"/>
                  <a:gd name="connsiteY255" fmla="*/ 137817 h 199612"/>
                  <a:gd name="connsiteX256" fmla="*/ 2022182 w 4474469"/>
                  <a:gd name="connsiteY256" fmla="*/ 170605 h 199612"/>
                  <a:gd name="connsiteX257" fmla="*/ 2013992 w 4474469"/>
                  <a:gd name="connsiteY257" fmla="*/ 191723 h 199612"/>
                  <a:gd name="connsiteX258" fmla="*/ 2009554 w 4474469"/>
                  <a:gd name="connsiteY258" fmla="*/ 195284 h 199612"/>
                  <a:gd name="connsiteX259" fmla="*/ 2003474 w 4474469"/>
                  <a:gd name="connsiteY259" fmla="*/ 197201 h 199612"/>
                  <a:gd name="connsiteX260" fmla="*/ 1992763 w 4474469"/>
                  <a:gd name="connsiteY260" fmla="*/ 198105 h 199612"/>
                  <a:gd name="connsiteX261" fmla="*/ 1980903 w 4474469"/>
                  <a:gd name="connsiteY261" fmla="*/ 197859 h 199612"/>
                  <a:gd name="connsiteX262" fmla="*/ 1979671 w 4474469"/>
                  <a:gd name="connsiteY262" fmla="*/ 192846 h 199612"/>
                  <a:gd name="connsiteX263" fmla="*/ 1976958 w 4474469"/>
                  <a:gd name="connsiteY263" fmla="*/ 187998 h 199612"/>
                  <a:gd name="connsiteX264" fmla="*/ 1990326 w 4474469"/>
                  <a:gd name="connsiteY264" fmla="*/ 188491 h 199612"/>
                  <a:gd name="connsiteX265" fmla="*/ 1999748 w 4474469"/>
                  <a:gd name="connsiteY265" fmla="*/ 187998 h 199612"/>
                  <a:gd name="connsiteX266" fmla="*/ 2003830 w 4474469"/>
                  <a:gd name="connsiteY266" fmla="*/ 186984 h 199612"/>
                  <a:gd name="connsiteX267" fmla="*/ 2006761 w 4474469"/>
                  <a:gd name="connsiteY267" fmla="*/ 184492 h 199612"/>
                  <a:gd name="connsiteX268" fmla="*/ 2012731 w 4474469"/>
                  <a:gd name="connsiteY268" fmla="*/ 167098 h 199612"/>
                  <a:gd name="connsiteX269" fmla="*/ 2014430 w 4474469"/>
                  <a:gd name="connsiteY269" fmla="*/ 137379 h 199612"/>
                  <a:gd name="connsiteX270" fmla="*/ 2013992 w 4474469"/>
                  <a:gd name="connsiteY270" fmla="*/ 124013 h 199612"/>
                  <a:gd name="connsiteX271" fmla="*/ 1992791 w 4474469"/>
                  <a:gd name="connsiteY271" fmla="*/ 144391 h 199612"/>
                  <a:gd name="connsiteX272" fmla="*/ 1969289 w 4474469"/>
                  <a:gd name="connsiteY272" fmla="*/ 160169 h 199612"/>
                  <a:gd name="connsiteX273" fmla="*/ 1966413 w 4474469"/>
                  <a:gd name="connsiteY273" fmla="*/ 155923 h 199612"/>
                  <a:gd name="connsiteX274" fmla="*/ 1962716 w 4474469"/>
                  <a:gd name="connsiteY274" fmla="*/ 151842 h 199612"/>
                  <a:gd name="connsiteX275" fmla="*/ 1990134 w 4474469"/>
                  <a:gd name="connsiteY275" fmla="*/ 135024 h 199612"/>
                  <a:gd name="connsiteX276" fmla="*/ 2012457 w 4474469"/>
                  <a:gd name="connsiteY276" fmla="*/ 111961 h 199612"/>
                  <a:gd name="connsiteX277" fmla="*/ 2009116 w 4474469"/>
                  <a:gd name="connsiteY277" fmla="*/ 99415 h 199612"/>
                  <a:gd name="connsiteX278" fmla="*/ 2003474 w 4474469"/>
                  <a:gd name="connsiteY278" fmla="*/ 87199 h 199612"/>
                  <a:gd name="connsiteX279" fmla="*/ 1986929 w 4474469"/>
                  <a:gd name="connsiteY279" fmla="*/ 96977 h 199612"/>
                  <a:gd name="connsiteX280" fmla="*/ 1969727 w 4474469"/>
                  <a:gd name="connsiteY280" fmla="*/ 105606 h 199612"/>
                  <a:gd name="connsiteX281" fmla="*/ 1966687 w 4474469"/>
                  <a:gd name="connsiteY281" fmla="*/ 102237 h 199612"/>
                  <a:gd name="connsiteX282" fmla="*/ 1963154 w 4474469"/>
                  <a:gd name="connsiteY282" fmla="*/ 99032 h 199612"/>
                  <a:gd name="connsiteX283" fmla="*/ 1981204 w 4474469"/>
                  <a:gd name="connsiteY283" fmla="*/ 90048 h 199612"/>
                  <a:gd name="connsiteX284" fmla="*/ 1998433 w 4474469"/>
                  <a:gd name="connsiteY284" fmla="*/ 79748 h 199612"/>
                  <a:gd name="connsiteX285" fmla="*/ 1988463 w 4474469"/>
                  <a:gd name="connsiteY285" fmla="*/ 68436 h 199612"/>
                  <a:gd name="connsiteX286" fmla="*/ 1975206 w 4474469"/>
                  <a:gd name="connsiteY286" fmla="*/ 57617 h 199612"/>
                  <a:gd name="connsiteX287" fmla="*/ 275869 w 4474469"/>
                  <a:gd name="connsiteY287" fmla="*/ 49961 h 199612"/>
                  <a:gd name="connsiteX288" fmla="*/ 405812 w 4474469"/>
                  <a:gd name="connsiteY288" fmla="*/ 49961 h 199612"/>
                  <a:gd name="connsiteX289" fmla="*/ 405812 w 4474469"/>
                  <a:gd name="connsiteY289" fmla="*/ 111508 h 199612"/>
                  <a:gd name="connsiteX290" fmla="*/ 312244 w 4474469"/>
                  <a:gd name="connsiteY290" fmla="*/ 111508 h 199612"/>
                  <a:gd name="connsiteX291" fmla="*/ 306410 w 4474469"/>
                  <a:gd name="connsiteY291" fmla="*/ 120123 h 199612"/>
                  <a:gd name="connsiteX292" fmla="*/ 299754 w 4474469"/>
                  <a:gd name="connsiteY292" fmla="*/ 128409 h 199612"/>
                  <a:gd name="connsiteX293" fmla="*/ 393541 w 4474469"/>
                  <a:gd name="connsiteY293" fmla="*/ 128409 h 199612"/>
                  <a:gd name="connsiteX294" fmla="*/ 395732 w 4474469"/>
                  <a:gd name="connsiteY294" fmla="*/ 127750 h 199612"/>
                  <a:gd name="connsiteX295" fmla="*/ 402306 w 4474469"/>
                  <a:gd name="connsiteY295" fmla="*/ 132560 h 199612"/>
                  <a:gd name="connsiteX296" fmla="*/ 379954 w 4474469"/>
                  <a:gd name="connsiteY296" fmla="*/ 154547 h 199612"/>
                  <a:gd name="connsiteX297" fmla="*/ 350372 w 4474469"/>
                  <a:gd name="connsiteY297" fmla="*/ 171778 h 199612"/>
                  <a:gd name="connsiteX298" fmla="*/ 391048 w 4474469"/>
                  <a:gd name="connsiteY298" fmla="*/ 182189 h 199612"/>
                  <a:gd name="connsiteX299" fmla="*/ 435832 w 4474469"/>
                  <a:gd name="connsiteY299" fmla="*/ 187998 h 199612"/>
                  <a:gd name="connsiteX300" fmla="*/ 432436 w 4474469"/>
                  <a:gd name="connsiteY300" fmla="*/ 192737 h 199612"/>
                  <a:gd name="connsiteX301" fmla="*/ 429697 w 4474469"/>
                  <a:gd name="connsiteY301" fmla="*/ 197640 h 199612"/>
                  <a:gd name="connsiteX302" fmla="*/ 381407 w 4474469"/>
                  <a:gd name="connsiteY302" fmla="*/ 190299 h 199612"/>
                  <a:gd name="connsiteX303" fmla="*/ 337882 w 4474469"/>
                  <a:gd name="connsiteY303" fmla="*/ 177038 h 199612"/>
                  <a:gd name="connsiteX304" fmla="*/ 289838 w 4474469"/>
                  <a:gd name="connsiteY304" fmla="*/ 191230 h 199612"/>
                  <a:gd name="connsiteX305" fmla="*/ 240151 w 4474469"/>
                  <a:gd name="connsiteY305" fmla="*/ 199173 h 199612"/>
                  <a:gd name="connsiteX306" fmla="*/ 238371 w 4474469"/>
                  <a:gd name="connsiteY306" fmla="*/ 194079 h 199612"/>
                  <a:gd name="connsiteX307" fmla="*/ 235768 w 4474469"/>
                  <a:gd name="connsiteY307" fmla="*/ 189312 h 199612"/>
                  <a:gd name="connsiteX308" fmla="*/ 281319 w 4474469"/>
                  <a:gd name="connsiteY308" fmla="*/ 183066 h 199612"/>
                  <a:gd name="connsiteX309" fmla="*/ 325392 w 4474469"/>
                  <a:gd name="connsiteY309" fmla="*/ 171559 h 199612"/>
                  <a:gd name="connsiteX310" fmla="*/ 303397 w 4474469"/>
                  <a:gd name="connsiteY310" fmla="*/ 158737 h 199612"/>
                  <a:gd name="connsiteX311" fmla="*/ 285511 w 4474469"/>
                  <a:gd name="connsiteY311" fmla="*/ 143283 h 199612"/>
                  <a:gd name="connsiteX312" fmla="*/ 271322 w 4474469"/>
                  <a:gd name="connsiteY312" fmla="*/ 155065 h 199612"/>
                  <a:gd name="connsiteX313" fmla="*/ 256805 w 4474469"/>
                  <a:gd name="connsiteY313" fmla="*/ 165203 h 199612"/>
                  <a:gd name="connsiteX314" fmla="*/ 253271 w 4474469"/>
                  <a:gd name="connsiteY314" fmla="*/ 161586 h 199612"/>
                  <a:gd name="connsiteX315" fmla="*/ 248916 w 4474469"/>
                  <a:gd name="connsiteY315" fmla="*/ 157969 h 199612"/>
                  <a:gd name="connsiteX316" fmla="*/ 277567 w 4474469"/>
                  <a:gd name="connsiteY316" fmla="*/ 137540 h 199612"/>
                  <a:gd name="connsiteX317" fmla="*/ 300630 w 4474469"/>
                  <a:gd name="connsiteY317" fmla="*/ 111508 h 199612"/>
                  <a:gd name="connsiteX318" fmla="*/ 275869 w 4474469"/>
                  <a:gd name="connsiteY318" fmla="*/ 111508 h 199612"/>
                  <a:gd name="connsiteX319" fmla="*/ 4123152 w 4474469"/>
                  <a:gd name="connsiteY319" fmla="*/ 46674 h 199612"/>
                  <a:gd name="connsiteX320" fmla="*/ 4214309 w 4474469"/>
                  <a:gd name="connsiteY320" fmla="*/ 46674 h 199612"/>
                  <a:gd name="connsiteX321" fmla="*/ 4214309 w 4474469"/>
                  <a:gd name="connsiteY321" fmla="*/ 56289 h 199612"/>
                  <a:gd name="connsiteX322" fmla="*/ 4171580 w 4474469"/>
                  <a:gd name="connsiteY322" fmla="*/ 56289 h 199612"/>
                  <a:gd name="connsiteX323" fmla="*/ 4171580 w 4474469"/>
                  <a:gd name="connsiteY323" fmla="*/ 92691 h 199612"/>
                  <a:gd name="connsiteX324" fmla="*/ 4209270 w 4474469"/>
                  <a:gd name="connsiteY324" fmla="*/ 92691 h 199612"/>
                  <a:gd name="connsiteX325" fmla="*/ 4209270 w 4474469"/>
                  <a:gd name="connsiteY325" fmla="*/ 102086 h 199612"/>
                  <a:gd name="connsiteX326" fmla="*/ 4171580 w 4474469"/>
                  <a:gd name="connsiteY326" fmla="*/ 102086 h 199612"/>
                  <a:gd name="connsiteX327" fmla="*/ 4171580 w 4474469"/>
                  <a:gd name="connsiteY327" fmla="*/ 142652 h 199612"/>
                  <a:gd name="connsiteX328" fmla="*/ 4216720 w 4474469"/>
                  <a:gd name="connsiteY328" fmla="*/ 142652 h 199612"/>
                  <a:gd name="connsiteX329" fmla="*/ 4216720 w 4474469"/>
                  <a:gd name="connsiteY329" fmla="*/ 152047 h 199612"/>
                  <a:gd name="connsiteX330" fmla="*/ 4120961 w 4474469"/>
                  <a:gd name="connsiteY330" fmla="*/ 152047 h 199612"/>
                  <a:gd name="connsiteX331" fmla="*/ 4120961 w 4474469"/>
                  <a:gd name="connsiteY331" fmla="*/ 142652 h 199612"/>
                  <a:gd name="connsiteX332" fmla="*/ 4161500 w 4474469"/>
                  <a:gd name="connsiteY332" fmla="*/ 142652 h 199612"/>
                  <a:gd name="connsiteX333" fmla="*/ 4161500 w 4474469"/>
                  <a:gd name="connsiteY333" fmla="*/ 102086 h 199612"/>
                  <a:gd name="connsiteX334" fmla="*/ 4126878 w 4474469"/>
                  <a:gd name="connsiteY334" fmla="*/ 102086 h 199612"/>
                  <a:gd name="connsiteX335" fmla="*/ 4126878 w 4474469"/>
                  <a:gd name="connsiteY335" fmla="*/ 92691 h 199612"/>
                  <a:gd name="connsiteX336" fmla="*/ 4161500 w 4474469"/>
                  <a:gd name="connsiteY336" fmla="*/ 92691 h 199612"/>
                  <a:gd name="connsiteX337" fmla="*/ 4161500 w 4474469"/>
                  <a:gd name="connsiteY337" fmla="*/ 56289 h 199612"/>
                  <a:gd name="connsiteX338" fmla="*/ 4123152 w 4474469"/>
                  <a:gd name="connsiteY338" fmla="*/ 56289 h 199612"/>
                  <a:gd name="connsiteX339" fmla="*/ 2331727 w 4474469"/>
                  <a:gd name="connsiteY339" fmla="*/ 36361 h 199612"/>
                  <a:gd name="connsiteX340" fmla="*/ 2342136 w 4474469"/>
                  <a:gd name="connsiteY340" fmla="*/ 86596 h 199612"/>
                  <a:gd name="connsiteX341" fmla="*/ 2357803 w 4474469"/>
                  <a:gd name="connsiteY341" fmla="*/ 129929 h 199612"/>
                  <a:gd name="connsiteX342" fmla="*/ 2376319 w 4474469"/>
                  <a:gd name="connsiteY342" fmla="*/ 87254 h 199612"/>
                  <a:gd name="connsiteX343" fmla="*/ 2388919 w 4474469"/>
                  <a:gd name="connsiteY343" fmla="*/ 36361 h 199612"/>
                  <a:gd name="connsiteX344" fmla="*/ 2649132 w 4474469"/>
                  <a:gd name="connsiteY344" fmla="*/ 30870 h 199612"/>
                  <a:gd name="connsiteX345" fmla="*/ 2627512 w 4474469"/>
                  <a:gd name="connsiteY345" fmla="*/ 42433 h 199612"/>
                  <a:gd name="connsiteX346" fmla="*/ 2618880 w 4474469"/>
                  <a:gd name="connsiteY346" fmla="*/ 71422 h 199612"/>
                  <a:gd name="connsiteX347" fmla="*/ 2626581 w 4474469"/>
                  <a:gd name="connsiteY347" fmla="*/ 100001 h 199612"/>
                  <a:gd name="connsiteX348" fmla="*/ 2650886 w 4474469"/>
                  <a:gd name="connsiteY348" fmla="*/ 111317 h 199612"/>
                  <a:gd name="connsiteX349" fmla="*/ 2669437 w 4474469"/>
                  <a:gd name="connsiteY349" fmla="*/ 105837 h 199612"/>
                  <a:gd name="connsiteX350" fmla="*/ 2688152 w 4474469"/>
                  <a:gd name="connsiteY350" fmla="*/ 87862 h 199612"/>
                  <a:gd name="connsiteX351" fmla="*/ 2677520 w 4474469"/>
                  <a:gd name="connsiteY351" fmla="*/ 46296 h 199612"/>
                  <a:gd name="connsiteX352" fmla="*/ 2649132 w 4474469"/>
                  <a:gd name="connsiteY352" fmla="*/ 30870 h 199612"/>
                  <a:gd name="connsiteX353" fmla="*/ 4401062 w 4474469"/>
                  <a:gd name="connsiteY353" fmla="*/ 28473 h 199612"/>
                  <a:gd name="connsiteX354" fmla="*/ 4401062 w 4474469"/>
                  <a:gd name="connsiteY354" fmla="*/ 80406 h 199612"/>
                  <a:gd name="connsiteX355" fmla="*/ 4454748 w 4474469"/>
                  <a:gd name="connsiteY355" fmla="*/ 80406 h 199612"/>
                  <a:gd name="connsiteX356" fmla="*/ 4454748 w 4474469"/>
                  <a:gd name="connsiteY356" fmla="*/ 28473 h 199612"/>
                  <a:gd name="connsiteX357" fmla="*/ 1530376 w 4474469"/>
                  <a:gd name="connsiteY357" fmla="*/ 28021 h 199612"/>
                  <a:gd name="connsiteX358" fmla="*/ 1518516 w 4474469"/>
                  <a:gd name="connsiteY358" fmla="*/ 42114 h 199612"/>
                  <a:gd name="connsiteX359" fmla="*/ 1505176 w 4474469"/>
                  <a:gd name="connsiteY359" fmla="*/ 55877 h 199612"/>
                  <a:gd name="connsiteX360" fmla="*/ 1570696 w 4474469"/>
                  <a:gd name="connsiteY360" fmla="*/ 55877 h 199612"/>
                  <a:gd name="connsiteX361" fmla="*/ 1581871 w 4474469"/>
                  <a:gd name="connsiteY361" fmla="*/ 42607 h 199612"/>
                  <a:gd name="connsiteX362" fmla="*/ 1591732 w 4474469"/>
                  <a:gd name="connsiteY362" fmla="*/ 28021 h 199612"/>
                  <a:gd name="connsiteX363" fmla="*/ 2393521 w 4474469"/>
                  <a:gd name="connsiteY363" fmla="*/ 25624 h 199612"/>
                  <a:gd name="connsiteX364" fmla="*/ 2400095 w 4474469"/>
                  <a:gd name="connsiteY364" fmla="*/ 27596 h 199612"/>
                  <a:gd name="connsiteX365" fmla="*/ 2385824 w 4474469"/>
                  <a:gd name="connsiteY365" fmla="*/ 90568 h 199612"/>
                  <a:gd name="connsiteX366" fmla="*/ 2363501 w 4474469"/>
                  <a:gd name="connsiteY366" fmla="*/ 140886 h 199612"/>
                  <a:gd name="connsiteX367" fmla="*/ 2383496 w 4474469"/>
                  <a:gd name="connsiteY367" fmla="*/ 168605 h 199612"/>
                  <a:gd name="connsiteX368" fmla="*/ 2409079 w 4474469"/>
                  <a:gd name="connsiteY368" fmla="*/ 189094 h 199612"/>
                  <a:gd name="connsiteX369" fmla="*/ 2404916 w 4474469"/>
                  <a:gd name="connsiteY369" fmla="*/ 192819 h 199612"/>
                  <a:gd name="connsiteX370" fmla="*/ 2401409 w 4474469"/>
                  <a:gd name="connsiteY370" fmla="*/ 197201 h 199612"/>
                  <a:gd name="connsiteX371" fmla="*/ 2376922 w 4474469"/>
                  <a:gd name="connsiteY371" fmla="*/ 177151 h 199612"/>
                  <a:gd name="connsiteX372" fmla="*/ 2357365 w 4474469"/>
                  <a:gd name="connsiteY372" fmla="*/ 150527 h 199612"/>
                  <a:gd name="connsiteX373" fmla="*/ 2335616 w 4474469"/>
                  <a:gd name="connsiteY373" fmla="*/ 178110 h 199612"/>
                  <a:gd name="connsiteX374" fmla="*/ 2311567 w 4474469"/>
                  <a:gd name="connsiteY374" fmla="*/ 198955 h 199612"/>
                  <a:gd name="connsiteX375" fmla="*/ 2308307 w 4474469"/>
                  <a:gd name="connsiteY375" fmla="*/ 194572 h 199612"/>
                  <a:gd name="connsiteX376" fmla="*/ 2304555 w 4474469"/>
                  <a:gd name="connsiteY376" fmla="*/ 190847 h 199612"/>
                  <a:gd name="connsiteX377" fmla="*/ 2329344 w 4474469"/>
                  <a:gd name="connsiteY377" fmla="*/ 169646 h 199612"/>
                  <a:gd name="connsiteX378" fmla="*/ 2351667 w 4474469"/>
                  <a:gd name="connsiteY378" fmla="*/ 140228 h 199612"/>
                  <a:gd name="connsiteX379" fmla="*/ 2333836 w 4474469"/>
                  <a:gd name="connsiteY379" fmla="*/ 92650 h 199612"/>
                  <a:gd name="connsiteX380" fmla="*/ 2322086 w 4474469"/>
                  <a:gd name="connsiteY380" fmla="*/ 36361 h 199612"/>
                  <a:gd name="connsiteX381" fmla="*/ 2309157 w 4474469"/>
                  <a:gd name="connsiteY381" fmla="*/ 36361 h 199612"/>
                  <a:gd name="connsiteX382" fmla="*/ 2309157 w 4474469"/>
                  <a:gd name="connsiteY382" fmla="*/ 26281 h 199612"/>
                  <a:gd name="connsiteX383" fmla="*/ 2391768 w 4474469"/>
                  <a:gd name="connsiteY383" fmla="*/ 26281 h 199612"/>
                  <a:gd name="connsiteX384" fmla="*/ 1847454 w 4474469"/>
                  <a:gd name="connsiteY384" fmla="*/ 24734 h 199612"/>
                  <a:gd name="connsiteX385" fmla="*/ 1847454 w 4474469"/>
                  <a:gd name="connsiteY385" fmla="*/ 43825 h 199612"/>
                  <a:gd name="connsiteX386" fmla="*/ 1885802 w 4474469"/>
                  <a:gd name="connsiteY386" fmla="*/ 43825 h 199612"/>
                  <a:gd name="connsiteX387" fmla="*/ 1885802 w 4474469"/>
                  <a:gd name="connsiteY387" fmla="*/ 24734 h 199612"/>
                  <a:gd name="connsiteX388" fmla="*/ 1795959 w 4474469"/>
                  <a:gd name="connsiteY388" fmla="*/ 24734 h 199612"/>
                  <a:gd name="connsiteX389" fmla="*/ 1795959 w 4474469"/>
                  <a:gd name="connsiteY389" fmla="*/ 42728 h 199612"/>
                  <a:gd name="connsiteX390" fmla="*/ 1795959 w 4474469"/>
                  <a:gd name="connsiteY390" fmla="*/ 43825 h 199612"/>
                  <a:gd name="connsiteX391" fmla="*/ 1837374 w 4474469"/>
                  <a:gd name="connsiteY391" fmla="*/ 43825 h 199612"/>
                  <a:gd name="connsiteX392" fmla="*/ 1837374 w 4474469"/>
                  <a:gd name="connsiteY392" fmla="*/ 24734 h 199612"/>
                  <a:gd name="connsiteX393" fmla="*/ 2236626 w 4474469"/>
                  <a:gd name="connsiteY393" fmla="*/ 21461 h 199612"/>
                  <a:gd name="connsiteX394" fmla="*/ 2236626 w 4474469"/>
                  <a:gd name="connsiteY394" fmla="*/ 56959 h 199612"/>
                  <a:gd name="connsiteX395" fmla="*/ 2280889 w 4474469"/>
                  <a:gd name="connsiteY395" fmla="*/ 56959 h 199612"/>
                  <a:gd name="connsiteX396" fmla="*/ 2280889 w 4474469"/>
                  <a:gd name="connsiteY396" fmla="*/ 21461 h 199612"/>
                  <a:gd name="connsiteX397" fmla="*/ 10492 w 4474469"/>
                  <a:gd name="connsiteY397" fmla="*/ 20790 h 199612"/>
                  <a:gd name="connsiteX398" fmla="*/ 10492 w 4474469"/>
                  <a:gd name="connsiteY398" fmla="*/ 176836 h 199612"/>
                  <a:gd name="connsiteX399" fmla="*/ 169167 w 4474469"/>
                  <a:gd name="connsiteY399" fmla="*/ 176836 h 199612"/>
                  <a:gd name="connsiteX400" fmla="*/ 169167 w 4474469"/>
                  <a:gd name="connsiteY400" fmla="*/ 20790 h 199612"/>
                  <a:gd name="connsiteX401" fmla="*/ 2649351 w 4474469"/>
                  <a:gd name="connsiteY401" fmla="*/ 20379 h 199612"/>
                  <a:gd name="connsiteX402" fmla="*/ 2686683 w 4474469"/>
                  <a:gd name="connsiteY402" fmla="*/ 39325 h 199612"/>
                  <a:gd name="connsiteX403" fmla="*/ 2700834 w 4474469"/>
                  <a:gd name="connsiteY403" fmla="*/ 94438 h 199612"/>
                  <a:gd name="connsiteX404" fmla="*/ 2692772 w 4474469"/>
                  <a:gd name="connsiteY404" fmla="*/ 148021 h 199612"/>
                  <a:gd name="connsiteX405" fmla="*/ 2672247 w 4474469"/>
                  <a:gd name="connsiteY405" fmla="*/ 177058 h 199612"/>
                  <a:gd name="connsiteX406" fmla="*/ 2644748 w 4474469"/>
                  <a:gd name="connsiteY406" fmla="*/ 185793 h 199612"/>
                  <a:gd name="connsiteX407" fmla="*/ 2624474 w 4474469"/>
                  <a:gd name="connsiteY407" fmla="*/ 181502 h 199612"/>
                  <a:gd name="connsiteX408" fmla="*/ 2609478 w 4474469"/>
                  <a:gd name="connsiteY408" fmla="*/ 170479 h 199612"/>
                  <a:gd name="connsiteX409" fmla="*/ 2617131 w 4474469"/>
                  <a:gd name="connsiteY409" fmla="*/ 162148 h 199612"/>
                  <a:gd name="connsiteX410" fmla="*/ 2629650 w 4474469"/>
                  <a:gd name="connsiteY410" fmla="*/ 171630 h 199612"/>
                  <a:gd name="connsiteX411" fmla="*/ 2644967 w 4474469"/>
                  <a:gd name="connsiteY411" fmla="*/ 174864 h 199612"/>
                  <a:gd name="connsiteX412" fmla="*/ 2674479 w 4474469"/>
                  <a:gd name="connsiteY412" fmla="*/ 158315 h 199612"/>
                  <a:gd name="connsiteX413" fmla="*/ 2688371 w 4474469"/>
                  <a:gd name="connsiteY413" fmla="*/ 100357 h 199612"/>
                  <a:gd name="connsiteX414" fmla="*/ 2670505 w 4474469"/>
                  <a:gd name="connsiteY414" fmla="*/ 115738 h 199612"/>
                  <a:gd name="connsiteX415" fmla="*/ 2649351 w 4474469"/>
                  <a:gd name="connsiteY415" fmla="*/ 121588 h 199612"/>
                  <a:gd name="connsiteX416" fmla="*/ 2617746 w 4474469"/>
                  <a:gd name="connsiteY416" fmla="*/ 108671 h 199612"/>
                  <a:gd name="connsiteX417" fmla="*/ 2606198 w 4474469"/>
                  <a:gd name="connsiteY417" fmla="*/ 71422 h 199612"/>
                  <a:gd name="connsiteX418" fmla="*/ 2619061 w 4474469"/>
                  <a:gd name="connsiteY418" fmla="*/ 34639 h 199612"/>
                  <a:gd name="connsiteX419" fmla="*/ 2649351 w 4474469"/>
                  <a:gd name="connsiteY419" fmla="*/ 20379 h 199612"/>
                  <a:gd name="connsiteX420" fmla="*/ 2515799 w 4474469"/>
                  <a:gd name="connsiteY420" fmla="*/ 20379 h 199612"/>
                  <a:gd name="connsiteX421" fmla="*/ 2535249 w 4474469"/>
                  <a:gd name="connsiteY421" fmla="*/ 24588 h 199612"/>
                  <a:gd name="connsiteX422" fmla="*/ 2549752 w 4474469"/>
                  <a:gd name="connsiteY422" fmla="*/ 35692 h 199612"/>
                  <a:gd name="connsiteX423" fmla="*/ 2542099 w 4474469"/>
                  <a:gd name="connsiteY423" fmla="*/ 44024 h 199612"/>
                  <a:gd name="connsiteX424" fmla="*/ 2530211 w 4474469"/>
                  <a:gd name="connsiteY424" fmla="*/ 34542 h 199612"/>
                  <a:gd name="connsiteX425" fmla="*/ 2516017 w 4474469"/>
                  <a:gd name="connsiteY425" fmla="*/ 31308 h 199612"/>
                  <a:gd name="connsiteX426" fmla="*/ 2484642 w 4474469"/>
                  <a:gd name="connsiteY426" fmla="*/ 47719 h 199612"/>
                  <a:gd name="connsiteX427" fmla="*/ 2470860 w 4474469"/>
                  <a:gd name="connsiteY427" fmla="*/ 105377 h 199612"/>
                  <a:gd name="connsiteX428" fmla="*/ 2488835 w 4474469"/>
                  <a:gd name="connsiteY428" fmla="*/ 90133 h 199612"/>
                  <a:gd name="connsiteX429" fmla="*/ 2509441 w 4474469"/>
                  <a:gd name="connsiteY429" fmla="*/ 84583 h 199612"/>
                  <a:gd name="connsiteX430" fmla="*/ 2541321 w 4474469"/>
                  <a:gd name="connsiteY430" fmla="*/ 97337 h 199612"/>
                  <a:gd name="connsiteX431" fmla="*/ 2552813 w 4474469"/>
                  <a:gd name="connsiteY431" fmla="*/ 134750 h 199612"/>
                  <a:gd name="connsiteX432" fmla="*/ 2539950 w 4474469"/>
                  <a:gd name="connsiteY432" fmla="*/ 171533 h 199612"/>
                  <a:gd name="connsiteX433" fmla="*/ 2509661 w 4474469"/>
                  <a:gd name="connsiteY433" fmla="*/ 185793 h 199612"/>
                  <a:gd name="connsiteX434" fmla="*/ 2472438 w 4474469"/>
                  <a:gd name="connsiteY434" fmla="*/ 165752 h 199612"/>
                  <a:gd name="connsiteX435" fmla="*/ 2458396 w 4474469"/>
                  <a:gd name="connsiteY435" fmla="*/ 107569 h 199612"/>
                  <a:gd name="connsiteX436" fmla="*/ 2466604 w 4474469"/>
                  <a:gd name="connsiteY436" fmla="*/ 56332 h 199612"/>
                  <a:gd name="connsiteX437" fmla="*/ 2487569 w 4474469"/>
                  <a:gd name="connsiteY437" fmla="*/ 28668 h 199612"/>
                  <a:gd name="connsiteX438" fmla="*/ 2515799 w 4474469"/>
                  <a:gd name="connsiteY438" fmla="*/ 20379 h 199612"/>
                  <a:gd name="connsiteX439" fmla="*/ 3621020 w 4474469"/>
                  <a:gd name="connsiteY439" fmla="*/ 20132 h 199612"/>
                  <a:gd name="connsiteX440" fmla="*/ 3621020 w 4474469"/>
                  <a:gd name="connsiteY440" fmla="*/ 53248 h 199612"/>
                  <a:gd name="connsiteX441" fmla="*/ 3680624 w 4474469"/>
                  <a:gd name="connsiteY441" fmla="*/ 53248 h 199612"/>
                  <a:gd name="connsiteX442" fmla="*/ 3680624 w 4474469"/>
                  <a:gd name="connsiteY442" fmla="*/ 20132 h 199612"/>
                  <a:gd name="connsiteX443" fmla="*/ 3550242 w 4474469"/>
                  <a:gd name="connsiteY443" fmla="*/ 20132 h 199612"/>
                  <a:gd name="connsiteX444" fmla="*/ 3550242 w 4474469"/>
                  <a:gd name="connsiteY444" fmla="*/ 53248 h 199612"/>
                  <a:gd name="connsiteX445" fmla="*/ 3610941 w 4474469"/>
                  <a:gd name="connsiteY445" fmla="*/ 53248 h 199612"/>
                  <a:gd name="connsiteX446" fmla="*/ 3610941 w 4474469"/>
                  <a:gd name="connsiteY446" fmla="*/ 20132 h 199612"/>
                  <a:gd name="connsiteX447" fmla="*/ 4390982 w 4474469"/>
                  <a:gd name="connsiteY447" fmla="*/ 18831 h 199612"/>
                  <a:gd name="connsiteX448" fmla="*/ 4465047 w 4474469"/>
                  <a:gd name="connsiteY448" fmla="*/ 18831 h 199612"/>
                  <a:gd name="connsiteX449" fmla="*/ 4465047 w 4474469"/>
                  <a:gd name="connsiteY449" fmla="*/ 89828 h 199612"/>
                  <a:gd name="connsiteX450" fmla="*/ 4390982 w 4474469"/>
                  <a:gd name="connsiteY450" fmla="*/ 89828 h 199612"/>
                  <a:gd name="connsiteX451" fmla="*/ 3162921 w 4474469"/>
                  <a:gd name="connsiteY451" fmla="*/ 17503 h 199612"/>
                  <a:gd name="connsiteX452" fmla="*/ 3162921 w 4474469"/>
                  <a:gd name="connsiteY452" fmla="*/ 55220 h 199612"/>
                  <a:gd name="connsiteX453" fmla="*/ 3192530 w 4474469"/>
                  <a:gd name="connsiteY453" fmla="*/ 55220 h 199612"/>
                  <a:gd name="connsiteX454" fmla="*/ 3192530 w 4474469"/>
                  <a:gd name="connsiteY454" fmla="*/ 17503 h 199612"/>
                  <a:gd name="connsiteX455" fmla="*/ 3125449 w 4474469"/>
                  <a:gd name="connsiteY455" fmla="*/ 17503 h 199612"/>
                  <a:gd name="connsiteX456" fmla="*/ 3125449 w 4474469"/>
                  <a:gd name="connsiteY456" fmla="*/ 55220 h 199612"/>
                  <a:gd name="connsiteX457" fmla="*/ 3154621 w 4474469"/>
                  <a:gd name="connsiteY457" fmla="*/ 55220 h 199612"/>
                  <a:gd name="connsiteX458" fmla="*/ 3154621 w 4474469"/>
                  <a:gd name="connsiteY458" fmla="*/ 17503 h 199612"/>
                  <a:gd name="connsiteX459" fmla="*/ 3089293 w 4474469"/>
                  <a:gd name="connsiteY459" fmla="*/ 17503 h 199612"/>
                  <a:gd name="connsiteX460" fmla="*/ 3089293 w 4474469"/>
                  <a:gd name="connsiteY460" fmla="*/ 55220 h 199612"/>
                  <a:gd name="connsiteX461" fmla="*/ 3117150 w 4474469"/>
                  <a:gd name="connsiteY461" fmla="*/ 55220 h 199612"/>
                  <a:gd name="connsiteX462" fmla="*/ 3117150 w 4474469"/>
                  <a:gd name="connsiteY462" fmla="*/ 17503 h 199612"/>
                  <a:gd name="connsiteX463" fmla="*/ 3371380 w 4474469"/>
                  <a:gd name="connsiteY463" fmla="*/ 16846 h 199612"/>
                  <a:gd name="connsiteX464" fmla="*/ 3371380 w 4474469"/>
                  <a:gd name="connsiteY464" fmla="*/ 43606 h 199612"/>
                  <a:gd name="connsiteX465" fmla="*/ 3437118 w 4474469"/>
                  <a:gd name="connsiteY465" fmla="*/ 43606 h 199612"/>
                  <a:gd name="connsiteX466" fmla="*/ 3437118 w 4474469"/>
                  <a:gd name="connsiteY466" fmla="*/ 16846 h 199612"/>
                  <a:gd name="connsiteX467" fmla="*/ 4101897 w 4474469"/>
                  <a:gd name="connsiteY467" fmla="*/ 13586 h 199612"/>
                  <a:gd name="connsiteX468" fmla="*/ 4219350 w 4474469"/>
                  <a:gd name="connsiteY468" fmla="*/ 13586 h 199612"/>
                  <a:gd name="connsiteX469" fmla="*/ 4219350 w 4474469"/>
                  <a:gd name="connsiteY469" fmla="*/ 23639 h 199612"/>
                  <a:gd name="connsiteX470" fmla="*/ 4111978 w 4474469"/>
                  <a:gd name="connsiteY470" fmla="*/ 23639 h 199612"/>
                  <a:gd name="connsiteX471" fmla="*/ 4111978 w 4474469"/>
                  <a:gd name="connsiteY471" fmla="*/ 178370 h 199612"/>
                  <a:gd name="connsiteX472" fmla="*/ 4222636 w 4474469"/>
                  <a:gd name="connsiteY472" fmla="*/ 178370 h 199612"/>
                  <a:gd name="connsiteX473" fmla="*/ 4222636 w 4474469"/>
                  <a:gd name="connsiteY473" fmla="*/ 188203 h 199612"/>
                  <a:gd name="connsiteX474" fmla="*/ 4101897 w 4474469"/>
                  <a:gd name="connsiteY474" fmla="*/ 188203 h 199612"/>
                  <a:gd name="connsiteX475" fmla="*/ 2210111 w 4474469"/>
                  <a:gd name="connsiteY475" fmla="*/ 11600 h 199612"/>
                  <a:gd name="connsiteX476" fmla="*/ 2308719 w 4474469"/>
                  <a:gd name="connsiteY476" fmla="*/ 11600 h 199612"/>
                  <a:gd name="connsiteX477" fmla="*/ 2308719 w 4474469"/>
                  <a:gd name="connsiteY477" fmla="*/ 21461 h 199612"/>
                  <a:gd name="connsiteX478" fmla="*/ 2291188 w 4474469"/>
                  <a:gd name="connsiteY478" fmla="*/ 21461 h 199612"/>
                  <a:gd name="connsiteX479" fmla="*/ 2291188 w 4474469"/>
                  <a:gd name="connsiteY479" fmla="*/ 143077 h 199612"/>
                  <a:gd name="connsiteX480" fmla="*/ 2310471 w 4474469"/>
                  <a:gd name="connsiteY480" fmla="*/ 139571 h 199612"/>
                  <a:gd name="connsiteX481" fmla="*/ 2311129 w 4474469"/>
                  <a:gd name="connsiteY481" fmla="*/ 148993 h 199612"/>
                  <a:gd name="connsiteX482" fmla="*/ 2291188 w 4474469"/>
                  <a:gd name="connsiteY482" fmla="*/ 152718 h 199612"/>
                  <a:gd name="connsiteX483" fmla="*/ 2291188 w 4474469"/>
                  <a:gd name="connsiteY483" fmla="*/ 198735 h 199612"/>
                  <a:gd name="connsiteX484" fmla="*/ 2280889 w 4474469"/>
                  <a:gd name="connsiteY484" fmla="*/ 198735 h 199612"/>
                  <a:gd name="connsiteX485" fmla="*/ 2280889 w 4474469"/>
                  <a:gd name="connsiteY485" fmla="*/ 154690 h 199612"/>
                  <a:gd name="connsiteX486" fmla="*/ 2243637 w 4474469"/>
                  <a:gd name="connsiteY486" fmla="*/ 161429 h 199612"/>
                  <a:gd name="connsiteX487" fmla="*/ 2210987 w 4474469"/>
                  <a:gd name="connsiteY487" fmla="*/ 167181 h 199612"/>
                  <a:gd name="connsiteX488" fmla="*/ 2208577 w 4474469"/>
                  <a:gd name="connsiteY488" fmla="*/ 156882 h 199612"/>
                  <a:gd name="connsiteX489" fmla="*/ 2226326 w 4474469"/>
                  <a:gd name="connsiteY489" fmla="*/ 154033 h 199612"/>
                  <a:gd name="connsiteX490" fmla="*/ 2226326 w 4474469"/>
                  <a:gd name="connsiteY490" fmla="*/ 21461 h 199612"/>
                  <a:gd name="connsiteX491" fmla="*/ 2210111 w 4474469"/>
                  <a:gd name="connsiteY491" fmla="*/ 21461 h 199612"/>
                  <a:gd name="connsiteX492" fmla="*/ 3539944 w 4474469"/>
                  <a:gd name="connsiteY492" fmla="*/ 10299 h 199612"/>
                  <a:gd name="connsiteX493" fmla="*/ 3690923 w 4474469"/>
                  <a:gd name="connsiteY493" fmla="*/ 10299 h 199612"/>
                  <a:gd name="connsiteX494" fmla="*/ 3690923 w 4474469"/>
                  <a:gd name="connsiteY494" fmla="*/ 105812 h 199612"/>
                  <a:gd name="connsiteX495" fmla="*/ 3539944 w 4474469"/>
                  <a:gd name="connsiteY495" fmla="*/ 105812 h 199612"/>
                  <a:gd name="connsiteX496" fmla="*/ 0 w 4474469"/>
                  <a:gd name="connsiteY496" fmla="*/ 10299 h 199612"/>
                  <a:gd name="connsiteX497" fmla="*/ 179877 w 4474469"/>
                  <a:gd name="connsiteY497" fmla="*/ 10299 h 199612"/>
                  <a:gd name="connsiteX498" fmla="*/ 179877 w 4474469"/>
                  <a:gd name="connsiteY498" fmla="*/ 198722 h 199612"/>
                  <a:gd name="connsiteX499" fmla="*/ 169167 w 4474469"/>
                  <a:gd name="connsiteY499" fmla="*/ 198722 h 199612"/>
                  <a:gd name="connsiteX500" fmla="*/ 169167 w 4474469"/>
                  <a:gd name="connsiteY500" fmla="*/ 186889 h 199612"/>
                  <a:gd name="connsiteX501" fmla="*/ 10492 w 4474469"/>
                  <a:gd name="connsiteY501" fmla="*/ 186889 h 199612"/>
                  <a:gd name="connsiteX502" fmla="*/ 10492 w 4474469"/>
                  <a:gd name="connsiteY502" fmla="*/ 198722 h 199612"/>
                  <a:gd name="connsiteX503" fmla="*/ 0 w 4474469"/>
                  <a:gd name="connsiteY503" fmla="*/ 198722 h 199612"/>
                  <a:gd name="connsiteX504" fmla="*/ 3079679 w 4474469"/>
                  <a:gd name="connsiteY504" fmla="*/ 8327 h 199612"/>
                  <a:gd name="connsiteX505" fmla="*/ 3202364 w 4474469"/>
                  <a:gd name="connsiteY505" fmla="*/ 8327 h 199612"/>
                  <a:gd name="connsiteX506" fmla="*/ 3202364 w 4474469"/>
                  <a:gd name="connsiteY506" fmla="*/ 64396 h 199612"/>
                  <a:gd name="connsiteX507" fmla="*/ 3127862 w 4474469"/>
                  <a:gd name="connsiteY507" fmla="*/ 64396 h 199612"/>
                  <a:gd name="connsiteX508" fmla="*/ 3132687 w 4474469"/>
                  <a:gd name="connsiteY508" fmla="*/ 65713 h 199612"/>
                  <a:gd name="connsiteX509" fmla="*/ 3127919 w 4474469"/>
                  <a:gd name="connsiteY509" fmla="*/ 75285 h 199612"/>
                  <a:gd name="connsiteX510" fmla="*/ 3122174 w 4474469"/>
                  <a:gd name="connsiteY510" fmla="*/ 84364 h 199612"/>
                  <a:gd name="connsiteX511" fmla="*/ 3184634 w 4474469"/>
                  <a:gd name="connsiteY511" fmla="*/ 84364 h 199612"/>
                  <a:gd name="connsiteX512" fmla="*/ 3186608 w 4474469"/>
                  <a:gd name="connsiteY512" fmla="*/ 83706 h 199612"/>
                  <a:gd name="connsiteX513" fmla="*/ 3192967 w 4474469"/>
                  <a:gd name="connsiteY513" fmla="*/ 87423 h 199612"/>
                  <a:gd name="connsiteX514" fmla="*/ 3166367 w 4474469"/>
                  <a:gd name="connsiteY514" fmla="*/ 129607 h 199612"/>
                  <a:gd name="connsiteX515" fmla="*/ 3127214 w 4474469"/>
                  <a:gd name="connsiteY515" fmla="*/ 157870 h 199612"/>
                  <a:gd name="connsiteX516" fmla="*/ 3081209 w 4474469"/>
                  <a:gd name="connsiteY516" fmla="*/ 174641 h 199612"/>
                  <a:gd name="connsiteX517" fmla="*/ 3078610 w 4474469"/>
                  <a:gd name="connsiteY517" fmla="*/ 170313 h 199612"/>
                  <a:gd name="connsiteX518" fmla="*/ 3075513 w 4474469"/>
                  <a:gd name="connsiteY518" fmla="*/ 166313 h 199612"/>
                  <a:gd name="connsiteX519" fmla="*/ 3108783 w 4474469"/>
                  <a:gd name="connsiteY519" fmla="*/ 156010 h 199612"/>
                  <a:gd name="connsiteX520" fmla="*/ 3139268 w 4474469"/>
                  <a:gd name="connsiteY520" fmla="*/ 139790 h 199612"/>
                  <a:gd name="connsiteX521" fmla="*/ 3124040 w 4474469"/>
                  <a:gd name="connsiteY521" fmla="*/ 126858 h 199612"/>
                  <a:gd name="connsiteX522" fmla="*/ 3107499 w 4474469"/>
                  <a:gd name="connsiteY522" fmla="*/ 113925 h 199612"/>
                  <a:gd name="connsiteX523" fmla="*/ 3114519 w 4474469"/>
                  <a:gd name="connsiteY523" fmla="*/ 108226 h 199612"/>
                  <a:gd name="connsiteX524" fmla="*/ 3131760 w 4474469"/>
                  <a:gd name="connsiteY524" fmla="*/ 121214 h 199612"/>
                  <a:gd name="connsiteX525" fmla="*/ 3147383 w 4474469"/>
                  <a:gd name="connsiteY525" fmla="*/ 133872 h 199612"/>
                  <a:gd name="connsiteX526" fmla="*/ 3165752 w 4474469"/>
                  <a:gd name="connsiteY526" fmla="*/ 115679 h 199612"/>
                  <a:gd name="connsiteX527" fmla="*/ 3179370 w 4474469"/>
                  <a:gd name="connsiteY527" fmla="*/ 93540 h 199612"/>
                  <a:gd name="connsiteX528" fmla="*/ 3115176 w 4474469"/>
                  <a:gd name="connsiteY528" fmla="*/ 93540 h 199612"/>
                  <a:gd name="connsiteX529" fmla="*/ 3099441 w 4474469"/>
                  <a:gd name="connsiteY529" fmla="*/ 109432 h 199612"/>
                  <a:gd name="connsiteX530" fmla="*/ 3082082 w 4474469"/>
                  <a:gd name="connsiteY530" fmla="*/ 122035 h 199612"/>
                  <a:gd name="connsiteX531" fmla="*/ 3078252 w 4474469"/>
                  <a:gd name="connsiteY531" fmla="*/ 118665 h 199612"/>
                  <a:gd name="connsiteX532" fmla="*/ 3073759 w 4474469"/>
                  <a:gd name="connsiteY532" fmla="*/ 115460 h 199612"/>
                  <a:gd name="connsiteX533" fmla="*/ 3102073 w 4474469"/>
                  <a:gd name="connsiteY533" fmla="*/ 93715 h 199612"/>
                  <a:gd name="connsiteX534" fmla="*/ 3122174 w 4474469"/>
                  <a:gd name="connsiteY534" fmla="*/ 64396 h 199612"/>
                  <a:gd name="connsiteX535" fmla="*/ 3079679 w 4474469"/>
                  <a:gd name="connsiteY535" fmla="*/ 64396 h 199612"/>
                  <a:gd name="connsiteX536" fmla="*/ 3361519 w 4474469"/>
                  <a:gd name="connsiteY536" fmla="*/ 7888 h 199612"/>
                  <a:gd name="connsiteX537" fmla="*/ 3447417 w 4474469"/>
                  <a:gd name="connsiteY537" fmla="*/ 7888 h 199612"/>
                  <a:gd name="connsiteX538" fmla="*/ 3447417 w 4474469"/>
                  <a:gd name="connsiteY538" fmla="*/ 52344 h 199612"/>
                  <a:gd name="connsiteX539" fmla="*/ 3361519 w 4474469"/>
                  <a:gd name="connsiteY539" fmla="*/ 52344 h 199612"/>
                  <a:gd name="connsiteX540" fmla="*/ 3027732 w 4474469"/>
                  <a:gd name="connsiteY540" fmla="*/ 7669 h 199612"/>
                  <a:gd name="connsiteX541" fmla="*/ 3047372 w 4474469"/>
                  <a:gd name="connsiteY541" fmla="*/ 25922 h 199612"/>
                  <a:gd name="connsiteX542" fmla="*/ 3063235 w 4474469"/>
                  <a:gd name="connsiteY542" fmla="*/ 43379 h 199612"/>
                  <a:gd name="connsiteX543" fmla="*/ 3055123 w 4474469"/>
                  <a:gd name="connsiteY543" fmla="*/ 49957 h 199612"/>
                  <a:gd name="connsiteX544" fmla="*/ 3039647 w 4474469"/>
                  <a:gd name="connsiteY544" fmla="*/ 32005 h 199612"/>
                  <a:gd name="connsiteX545" fmla="*/ 3020062 w 4474469"/>
                  <a:gd name="connsiteY545" fmla="*/ 12914 h 199612"/>
                  <a:gd name="connsiteX546" fmla="*/ 4317574 w 4474469"/>
                  <a:gd name="connsiteY546" fmla="*/ 862 h 199612"/>
                  <a:gd name="connsiteX547" fmla="*/ 4328092 w 4474469"/>
                  <a:gd name="connsiteY547" fmla="*/ 862 h 199612"/>
                  <a:gd name="connsiteX548" fmla="*/ 4326120 w 4474469"/>
                  <a:gd name="connsiteY548" fmla="*/ 24529 h 199612"/>
                  <a:gd name="connsiteX549" fmla="*/ 4371479 w 4474469"/>
                  <a:gd name="connsiteY549" fmla="*/ 24529 h 199612"/>
                  <a:gd name="connsiteX550" fmla="*/ 4371342 w 4474469"/>
                  <a:gd name="connsiteY550" fmla="*/ 26446 h 199612"/>
                  <a:gd name="connsiteX551" fmla="*/ 4371041 w 4474469"/>
                  <a:gd name="connsiteY551" fmla="*/ 29349 h 199612"/>
                  <a:gd name="connsiteX552" fmla="*/ 4366494 w 4474469"/>
                  <a:gd name="connsiteY552" fmla="*/ 72079 h 199612"/>
                  <a:gd name="connsiteX553" fmla="*/ 4360304 w 4474469"/>
                  <a:gd name="connsiteY553" fmla="*/ 89171 h 199612"/>
                  <a:gd name="connsiteX554" fmla="*/ 4355346 w 4474469"/>
                  <a:gd name="connsiteY554" fmla="*/ 92431 h 199612"/>
                  <a:gd name="connsiteX555" fmla="*/ 4348909 w 4474469"/>
                  <a:gd name="connsiteY555" fmla="*/ 93554 h 199612"/>
                  <a:gd name="connsiteX556" fmla="*/ 4339952 w 4474469"/>
                  <a:gd name="connsiteY556" fmla="*/ 93746 h 199612"/>
                  <a:gd name="connsiteX557" fmla="*/ 4327872 w 4474469"/>
                  <a:gd name="connsiteY557" fmla="*/ 93115 h 199612"/>
                  <a:gd name="connsiteX558" fmla="*/ 4326942 w 4474469"/>
                  <a:gd name="connsiteY558" fmla="*/ 88322 h 199612"/>
                  <a:gd name="connsiteX559" fmla="*/ 4325024 w 4474469"/>
                  <a:gd name="connsiteY559" fmla="*/ 83693 h 199612"/>
                  <a:gd name="connsiteX560" fmla="*/ 4337432 w 4474469"/>
                  <a:gd name="connsiteY560" fmla="*/ 84460 h 199612"/>
                  <a:gd name="connsiteX561" fmla="*/ 4345403 w 4474469"/>
                  <a:gd name="connsiteY561" fmla="*/ 84570 h 199612"/>
                  <a:gd name="connsiteX562" fmla="*/ 4349183 w 4474469"/>
                  <a:gd name="connsiteY562" fmla="*/ 84323 h 199612"/>
                  <a:gd name="connsiteX563" fmla="*/ 4351978 w 4474469"/>
                  <a:gd name="connsiteY563" fmla="*/ 82598 h 199612"/>
                  <a:gd name="connsiteX564" fmla="*/ 4356469 w 4474469"/>
                  <a:gd name="connsiteY564" fmla="*/ 69066 h 199612"/>
                  <a:gd name="connsiteX565" fmla="*/ 4360304 w 4474469"/>
                  <a:gd name="connsiteY565" fmla="*/ 34170 h 199612"/>
                  <a:gd name="connsiteX566" fmla="*/ 4324805 w 4474469"/>
                  <a:gd name="connsiteY566" fmla="*/ 34170 h 199612"/>
                  <a:gd name="connsiteX567" fmla="*/ 4312041 w 4474469"/>
                  <a:gd name="connsiteY567" fmla="*/ 73477 h 199612"/>
                  <a:gd name="connsiteX568" fmla="*/ 4283170 w 4474469"/>
                  <a:gd name="connsiteY568" fmla="*/ 100128 h 199612"/>
                  <a:gd name="connsiteX569" fmla="*/ 4280020 w 4474469"/>
                  <a:gd name="connsiteY569" fmla="*/ 96238 h 199612"/>
                  <a:gd name="connsiteX570" fmla="*/ 4276378 w 4474469"/>
                  <a:gd name="connsiteY570" fmla="*/ 92678 h 199612"/>
                  <a:gd name="connsiteX571" fmla="*/ 4302756 w 4474469"/>
                  <a:gd name="connsiteY571" fmla="*/ 69011 h 199612"/>
                  <a:gd name="connsiteX572" fmla="*/ 4314506 w 4474469"/>
                  <a:gd name="connsiteY572" fmla="*/ 34170 h 199612"/>
                  <a:gd name="connsiteX573" fmla="*/ 4279884 w 4474469"/>
                  <a:gd name="connsiteY573" fmla="*/ 34170 h 199612"/>
                  <a:gd name="connsiteX574" fmla="*/ 4279884 w 4474469"/>
                  <a:gd name="connsiteY574" fmla="*/ 24529 h 199612"/>
                  <a:gd name="connsiteX575" fmla="*/ 4315821 w 4474469"/>
                  <a:gd name="connsiteY575" fmla="*/ 24529 h 199612"/>
                  <a:gd name="connsiteX576" fmla="*/ 4316862 w 4474469"/>
                  <a:gd name="connsiteY576" fmla="*/ 13024 h 199612"/>
                  <a:gd name="connsiteX577" fmla="*/ 4317574 w 4474469"/>
                  <a:gd name="connsiteY577" fmla="*/ 862 h 199612"/>
                  <a:gd name="connsiteX578" fmla="*/ 3299068 w 4474469"/>
                  <a:gd name="connsiteY578" fmla="*/ 862 h 199612"/>
                  <a:gd name="connsiteX579" fmla="*/ 3309586 w 4474469"/>
                  <a:gd name="connsiteY579" fmla="*/ 3054 h 199612"/>
                  <a:gd name="connsiteX580" fmla="*/ 3304107 w 4474469"/>
                  <a:gd name="connsiteY580" fmla="*/ 27816 h 199612"/>
                  <a:gd name="connsiteX581" fmla="*/ 3343550 w 4474469"/>
                  <a:gd name="connsiteY581" fmla="*/ 27816 h 199612"/>
                  <a:gd name="connsiteX582" fmla="*/ 3343550 w 4474469"/>
                  <a:gd name="connsiteY582" fmla="*/ 37896 h 199612"/>
                  <a:gd name="connsiteX583" fmla="*/ 3301916 w 4474469"/>
                  <a:gd name="connsiteY583" fmla="*/ 37896 h 199612"/>
                  <a:gd name="connsiteX584" fmla="*/ 3292959 w 4474469"/>
                  <a:gd name="connsiteY584" fmla="*/ 67860 h 199612"/>
                  <a:gd name="connsiteX585" fmla="*/ 3282852 w 4474469"/>
                  <a:gd name="connsiteY585" fmla="*/ 94869 h 199612"/>
                  <a:gd name="connsiteX586" fmla="*/ 3309147 w 4474469"/>
                  <a:gd name="connsiteY586" fmla="*/ 94869 h 199612"/>
                  <a:gd name="connsiteX587" fmla="*/ 3309147 w 4474469"/>
                  <a:gd name="connsiteY587" fmla="*/ 59578 h 199612"/>
                  <a:gd name="connsiteX588" fmla="*/ 3319008 w 4474469"/>
                  <a:gd name="connsiteY588" fmla="*/ 59578 h 199612"/>
                  <a:gd name="connsiteX589" fmla="*/ 3319008 w 4474469"/>
                  <a:gd name="connsiteY589" fmla="*/ 94869 h 199612"/>
                  <a:gd name="connsiteX590" fmla="*/ 3342893 w 4474469"/>
                  <a:gd name="connsiteY590" fmla="*/ 94869 h 199612"/>
                  <a:gd name="connsiteX591" fmla="*/ 3342893 w 4474469"/>
                  <a:gd name="connsiteY591" fmla="*/ 104730 h 199612"/>
                  <a:gd name="connsiteX592" fmla="*/ 3319008 w 4474469"/>
                  <a:gd name="connsiteY592" fmla="*/ 104730 h 199612"/>
                  <a:gd name="connsiteX593" fmla="*/ 3319008 w 4474469"/>
                  <a:gd name="connsiteY593" fmla="*/ 138256 h 199612"/>
                  <a:gd name="connsiteX594" fmla="*/ 3347056 w 4474469"/>
                  <a:gd name="connsiteY594" fmla="*/ 132558 h 199612"/>
                  <a:gd name="connsiteX595" fmla="*/ 3347933 w 4474469"/>
                  <a:gd name="connsiteY595" fmla="*/ 142200 h 199612"/>
                  <a:gd name="connsiteX596" fmla="*/ 3319008 w 4474469"/>
                  <a:gd name="connsiteY596" fmla="*/ 148107 h 199612"/>
                  <a:gd name="connsiteX597" fmla="*/ 3319008 w 4474469"/>
                  <a:gd name="connsiteY597" fmla="*/ 198077 h 199612"/>
                  <a:gd name="connsiteX598" fmla="*/ 3309147 w 4474469"/>
                  <a:gd name="connsiteY598" fmla="*/ 198077 h 199612"/>
                  <a:gd name="connsiteX599" fmla="*/ 3309147 w 4474469"/>
                  <a:gd name="connsiteY599" fmla="*/ 150300 h 199612"/>
                  <a:gd name="connsiteX600" fmla="*/ 3286604 w 4474469"/>
                  <a:gd name="connsiteY600" fmla="*/ 155014 h 199612"/>
                  <a:gd name="connsiteX601" fmla="*/ 3266856 w 4474469"/>
                  <a:gd name="connsiteY601" fmla="*/ 159071 h 199612"/>
                  <a:gd name="connsiteX602" fmla="*/ 3264007 w 4474469"/>
                  <a:gd name="connsiteY602" fmla="*/ 148546 h 199612"/>
                  <a:gd name="connsiteX603" fmla="*/ 3284769 w 4474469"/>
                  <a:gd name="connsiteY603" fmla="*/ 144846 h 199612"/>
                  <a:gd name="connsiteX604" fmla="*/ 3309147 w 4474469"/>
                  <a:gd name="connsiteY604" fmla="*/ 139999 h 199612"/>
                  <a:gd name="connsiteX605" fmla="*/ 3309147 w 4474469"/>
                  <a:gd name="connsiteY605" fmla="*/ 104730 h 199612"/>
                  <a:gd name="connsiteX606" fmla="*/ 3287892 w 4474469"/>
                  <a:gd name="connsiteY606" fmla="*/ 104730 h 199612"/>
                  <a:gd name="connsiteX607" fmla="*/ 3278003 w 4474469"/>
                  <a:gd name="connsiteY607" fmla="*/ 105606 h 199612"/>
                  <a:gd name="connsiteX608" fmla="*/ 3272552 w 4474469"/>
                  <a:gd name="connsiteY608" fmla="*/ 107799 h 199612"/>
                  <a:gd name="connsiteX609" fmla="*/ 3271156 w 4474469"/>
                  <a:gd name="connsiteY609" fmla="*/ 102758 h 199612"/>
                  <a:gd name="connsiteX610" fmla="*/ 3269265 w 4474469"/>
                  <a:gd name="connsiteY610" fmla="*/ 97717 h 199612"/>
                  <a:gd name="connsiteX611" fmla="*/ 3273841 w 4474469"/>
                  <a:gd name="connsiteY611" fmla="*/ 92099 h 199612"/>
                  <a:gd name="connsiteX612" fmla="*/ 3278908 w 4474469"/>
                  <a:gd name="connsiteY612" fmla="*/ 79737 h 199612"/>
                  <a:gd name="connsiteX613" fmla="*/ 3284386 w 4474469"/>
                  <a:gd name="connsiteY613" fmla="*/ 63917 h 199612"/>
                  <a:gd name="connsiteX614" fmla="*/ 3291836 w 4474469"/>
                  <a:gd name="connsiteY614" fmla="*/ 37896 h 199612"/>
                  <a:gd name="connsiteX615" fmla="*/ 3265321 w 4474469"/>
                  <a:gd name="connsiteY615" fmla="*/ 37896 h 199612"/>
                  <a:gd name="connsiteX616" fmla="*/ 3265321 w 4474469"/>
                  <a:gd name="connsiteY616" fmla="*/ 27816 h 199612"/>
                  <a:gd name="connsiteX617" fmla="*/ 3294027 w 4474469"/>
                  <a:gd name="connsiteY617" fmla="*/ 27816 h 199612"/>
                  <a:gd name="connsiteX618" fmla="*/ 3296794 w 4474469"/>
                  <a:gd name="connsiteY618" fmla="*/ 14421 h 199612"/>
                  <a:gd name="connsiteX619" fmla="*/ 3299068 w 4474469"/>
                  <a:gd name="connsiteY619" fmla="*/ 862 h 199612"/>
                  <a:gd name="connsiteX620" fmla="*/ 3854666 w 4474469"/>
                  <a:gd name="connsiteY620" fmla="*/ 658 h 199612"/>
                  <a:gd name="connsiteX621" fmla="*/ 3865184 w 4474469"/>
                  <a:gd name="connsiteY621" fmla="*/ 658 h 199612"/>
                  <a:gd name="connsiteX622" fmla="*/ 3865184 w 4474469"/>
                  <a:gd name="connsiteY622" fmla="*/ 28267 h 199612"/>
                  <a:gd name="connsiteX623" fmla="*/ 3914488 w 4474469"/>
                  <a:gd name="connsiteY623" fmla="*/ 28267 h 199612"/>
                  <a:gd name="connsiteX624" fmla="*/ 3914488 w 4474469"/>
                  <a:gd name="connsiteY624" fmla="*/ 37663 h 199612"/>
                  <a:gd name="connsiteX625" fmla="*/ 3865184 w 4474469"/>
                  <a:gd name="connsiteY625" fmla="*/ 37663 h 199612"/>
                  <a:gd name="connsiteX626" fmla="*/ 3865184 w 4474469"/>
                  <a:gd name="connsiteY626" fmla="*/ 67272 h 199612"/>
                  <a:gd name="connsiteX627" fmla="*/ 3886878 w 4474469"/>
                  <a:gd name="connsiteY627" fmla="*/ 67272 h 199612"/>
                  <a:gd name="connsiteX628" fmla="*/ 3918624 w 4474469"/>
                  <a:gd name="connsiteY628" fmla="*/ 40748 h 199612"/>
                  <a:gd name="connsiteX629" fmla="*/ 3945604 w 4474469"/>
                  <a:gd name="connsiteY629" fmla="*/ 11614 h 199612"/>
                  <a:gd name="connsiteX630" fmla="*/ 3954370 w 4474469"/>
                  <a:gd name="connsiteY630" fmla="*/ 16654 h 199612"/>
                  <a:gd name="connsiteX631" fmla="*/ 3930073 w 4474469"/>
                  <a:gd name="connsiteY631" fmla="*/ 43019 h 199612"/>
                  <a:gd name="connsiteX632" fmla="*/ 3902655 w 4474469"/>
                  <a:gd name="connsiteY632" fmla="*/ 67272 h 199612"/>
                  <a:gd name="connsiteX633" fmla="*/ 3964887 w 4474469"/>
                  <a:gd name="connsiteY633" fmla="*/ 67272 h 199612"/>
                  <a:gd name="connsiteX634" fmla="*/ 3964887 w 4474469"/>
                  <a:gd name="connsiteY634" fmla="*/ 76886 h 199612"/>
                  <a:gd name="connsiteX635" fmla="*/ 3889945 w 4474469"/>
                  <a:gd name="connsiteY635" fmla="*/ 76886 h 199612"/>
                  <a:gd name="connsiteX636" fmla="*/ 3870964 w 4474469"/>
                  <a:gd name="connsiteY636" fmla="*/ 90130 h 199612"/>
                  <a:gd name="connsiteX637" fmla="*/ 3851160 w 4474469"/>
                  <a:gd name="connsiteY637" fmla="*/ 102552 h 199612"/>
                  <a:gd name="connsiteX638" fmla="*/ 3945166 w 4474469"/>
                  <a:gd name="connsiteY638" fmla="*/ 102552 h 199612"/>
                  <a:gd name="connsiteX639" fmla="*/ 3945166 w 4474469"/>
                  <a:gd name="connsiteY639" fmla="*/ 111728 h 199612"/>
                  <a:gd name="connsiteX640" fmla="*/ 3846997 w 4474469"/>
                  <a:gd name="connsiteY640" fmla="*/ 111728 h 199612"/>
                  <a:gd name="connsiteX641" fmla="*/ 3841738 w 4474469"/>
                  <a:gd name="connsiteY641" fmla="*/ 124670 h 199612"/>
                  <a:gd name="connsiteX642" fmla="*/ 3836479 w 4474469"/>
                  <a:gd name="connsiteY642" fmla="*/ 136955 h 199612"/>
                  <a:gd name="connsiteX643" fmla="*/ 3932236 w 4474469"/>
                  <a:gd name="connsiteY643" fmla="*/ 136955 h 199612"/>
                  <a:gd name="connsiteX644" fmla="*/ 3931580 w 4474469"/>
                  <a:gd name="connsiteY644" fmla="*/ 142198 h 199612"/>
                  <a:gd name="connsiteX645" fmla="*/ 3924622 w 4474469"/>
                  <a:gd name="connsiteY645" fmla="*/ 176719 h 199612"/>
                  <a:gd name="connsiteX646" fmla="*/ 3916022 w 4474469"/>
                  <a:gd name="connsiteY646" fmla="*/ 192161 h 199612"/>
                  <a:gd name="connsiteX647" fmla="*/ 3909448 w 4474469"/>
                  <a:gd name="connsiteY647" fmla="*/ 195684 h 199612"/>
                  <a:gd name="connsiteX648" fmla="*/ 3900244 w 4474469"/>
                  <a:gd name="connsiteY648" fmla="*/ 196750 h 199612"/>
                  <a:gd name="connsiteX649" fmla="*/ 3884029 w 4474469"/>
                  <a:gd name="connsiteY649" fmla="*/ 196586 h 199612"/>
                  <a:gd name="connsiteX650" fmla="*/ 3860582 w 4474469"/>
                  <a:gd name="connsiteY650" fmla="*/ 195438 h 199612"/>
                  <a:gd name="connsiteX651" fmla="*/ 3859596 w 4474469"/>
                  <a:gd name="connsiteY651" fmla="*/ 190440 h 199612"/>
                  <a:gd name="connsiteX652" fmla="*/ 3857296 w 4474469"/>
                  <a:gd name="connsiteY652" fmla="*/ 185600 h 199612"/>
                  <a:gd name="connsiteX653" fmla="*/ 3881619 w 4474469"/>
                  <a:gd name="connsiteY653" fmla="*/ 187053 h 199612"/>
                  <a:gd name="connsiteX654" fmla="*/ 3897396 w 4474469"/>
                  <a:gd name="connsiteY654" fmla="*/ 187354 h 199612"/>
                  <a:gd name="connsiteX655" fmla="*/ 3903888 w 4474469"/>
                  <a:gd name="connsiteY655" fmla="*/ 187053 h 199612"/>
                  <a:gd name="connsiteX656" fmla="*/ 3907914 w 4474469"/>
                  <a:gd name="connsiteY656" fmla="*/ 185600 h 199612"/>
                  <a:gd name="connsiteX657" fmla="*/ 3914734 w 4474469"/>
                  <a:gd name="connsiteY657" fmla="*/ 173786 h 199612"/>
                  <a:gd name="connsiteX658" fmla="*/ 3920404 w 4474469"/>
                  <a:gd name="connsiteY658" fmla="*/ 146350 h 199612"/>
                  <a:gd name="connsiteX659" fmla="*/ 3821139 w 4474469"/>
                  <a:gd name="connsiteY659" fmla="*/ 146350 h 199612"/>
                  <a:gd name="connsiteX660" fmla="*/ 3828891 w 4474469"/>
                  <a:gd name="connsiteY660" fmla="*/ 129519 h 199612"/>
                  <a:gd name="connsiteX661" fmla="*/ 3836479 w 4474469"/>
                  <a:gd name="connsiteY661" fmla="*/ 110854 h 199612"/>
                  <a:gd name="connsiteX662" fmla="*/ 3806540 w 4474469"/>
                  <a:gd name="connsiteY662" fmla="*/ 125986 h 199612"/>
                  <a:gd name="connsiteX663" fmla="*/ 3775780 w 4474469"/>
                  <a:gd name="connsiteY663" fmla="*/ 139139 h 199612"/>
                  <a:gd name="connsiteX664" fmla="*/ 3773232 w 4474469"/>
                  <a:gd name="connsiteY664" fmla="*/ 134458 h 199612"/>
                  <a:gd name="connsiteX665" fmla="*/ 3769864 w 4474469"/>
                  <a:gd name="connsiteY665" fmla="*/ 129935 h 199612"/>
                  <a:gd name="connsiteX666" fmla="*/ 3823495 w 4474469"/>
                  <a:gd name="connsiteY666" fmla="*/ 106619 h 199612"/>
                  <a:gd name="connsiteX667" fmla="*/ 3873510 w 4474469"/>
                  <a:gd name="connsiteY667" fmla="*/ 76886 h 199612"/>
                  <a:gd name="connsiteX668" fmla="*/ 3775999 w 4474469"/>
                  <a:gd name="connsiteY668" fmla="*/ 76886 h 199612"/>
                  <a:gd name="connsiteX669" fmla="*/ 3775999 w 4474469"/>
                  <a:gd name="connsiteY669" fmla="*/ 67272 h 199612"/>
                  <a:gd name="connsiteX670" fmla="*/ 3854666 w 4474469"/>
                  <a:gd name="connsiteY670" fmla="*/ 67272 h 199612"/>
                  <a:gd name="connsiteX671" fmla="*/ 3854666 w 4474469"/>
                  <a:gd name="connsiteY671" fmla="*/ 37663 h 199612"/>
                  <a:gd name="connsiteX672" fmla="*/ 3795940 w 4474469"/>
                  <a:gd name="connsiteY672" fmla="*/ 37663 h 199612"/>
                  <a:gd name="connsiteX673" fmla="*/ 3795940 w 4474469"/>
                  <a:gd name="connsiteY673" fmla="*/ 28267 h 199612"/>
                  <a:gd name="connsiteX674" fmla="*/ 3854666 w 4474469"/>
                  <a:gd name="connsiteY674" fmla="*/ 28267 h 199612"/>
                  <a:gd name="connsiteX675" fmla="*/ 2021661 w 4474469"/>
                  <a:gd name="connsiteY675" fmla="*/ 644 h 199612"/>
                  <a:gd name="connsiteX676" fmla="*/ 2032179 w 4474469"/>
                  <a:gd name="connsiteY676" fmla="*/ 644 h 199612"/>
                  <a:gd name="connsiteX677" fmla="*/ 2032179 w 4474469"/>
                  <a:gd name="connsiteY677" fmla="*/ 19270 h 199612"/>
                  <a:gd name="connsiteX678" fmla="*/ 2093316 w 4474469"/>
                  <a:gd name="connsiteY678" fmla="*/ 19270 h 199612"/>
                  <a:gd name="connsiteX679" fmla="*/ 2093316 w 4474469"/>
                  <a:gd name="connsiteY679" fmla="*/ 644 h 199612"/>
                  <a:gd name="connsiteX680" fmla="*/ 2103615 w 4474469"/>
                  <a:gd name="connsiteY680" fmla="*/ 644 h 199612"/>
                  <a:gd name="connsiteX681" fmla="*/ 2103615 w 4474469"/>
                  <a:gd name="connsiteY681" fmla="*/ 19270 h 199612"/>
                  <a:gd name="connsiteX682" fmla="*/ 2157958 w 4474469"/>
                  <a:gd name="connsiteY682" fmla="*/ 19270 h 199612"/>
                  <a:gd name="connsiteX683" fmla="*/ 2157958 w 4474469"/>
                  <a:gd name="connsiteY683" fmla="*/ 29130 h 199612"/>
                  <a:gd name="connsiteX684" fmla="*/ 2103615 w 4474469"/>
                  <a:gd name="connsiteY684" fmla="*/ 29130 h 199612"/>
                  <a:gd name="connsiteX685" fmla="*/ 2103615 w 4474469"/>
                  <a:gd name="connsiteY685" fmla="*/ 48413 h 199612"/>
                  <a:gd name="connsiteX686" fmla="*/ 2093316 w 4474469"/>
                  <a:gd name="connsiteY686" fmla="*/ 48413 h 199612"/>
                  <a:gd name="connsiteX687" fmla="*/ 2093316 w 4474469"/>
                  <a:gd name="connsiteY687" fmla="*/ 29130 h 199612"/>
                  <a:gd name="connsiteX688" fmla="*/ 2032179 w 4474469"/>
                  <a:gd name="connsiteY688" fmla="*/ 29130 h 199612"/>
                  <a:gd name="connsiteX689" fmla="*/ 2032179 w 4474469"/>
                  <a:gd name="connsiteY689" fmla="*/ 49071 h 199612"/>
                  <a:gd name="connsiteX690" fmla="*/ 2021661 w 4474469"/>
                  <a:gd name="connsiteY690" fmla="*/ 49071 h 199612"/>
                  <a:gd name="connsiteX691" fmla="*/ 2021661 w 4474469"/>
                  <a:gd name="connsiteY691" fmla="*/ 29130 h 199612"/>
                  <a:gd name="connsiteX692" fmla="*/ 1967318 w 4474469"/>
                  <a:gd name="connsiteY692" fmla="*/ 29130 h 199612"/>
                  <a:gd name="connsiteX693" fmla="*/ 1967318 w 4474469"/>
                  <a:gd name="connsiteY693" fmla="*/ 19270 h 199612"/>
                  <a:gd name="connsiteX694" fmla="*/ 2021661 w 4474469"/>
                  <a:gd name="connsiteY694" fmla="*/ 19270 h 199612"/>
                  <a:gd name="connsiteX695" fmla="*/ 1786099 w 4474469"/>
                  <a:gd name="connsiteY695" fmla="*/ 438 h 199612"/>
                  <a:gd name="connsiteX696" fmla="*/ 1795959 w 4474469"/>
                  <a:gd name="connsiteY696" fmla="*/ 438 h 199612"/>
                  <a:gd name="connsiteX697" fmla="*/ 1795959 w 4474469"/>
                  <a:gd name="connsiteY697" fmla="*/ 15996 h 199612"/>
                  <a:gd name="connsiteX698" fmla="*/ 1837374 w 4474469"/>
                  <a:gd name="connsiteY698" fmla="*/ 15996 h 199612"/>
                  <a:gd name="connsiteX699" fmla="*/ 1837374 w 4474469"/>
                  <a:gd name="connsiteY699" fmla="*/ 438 h 199612"/>
                  <a:gd name="connsiteX700" fmla="*/ 1847454 w 4474469"/>
                  <a:gd name="connsiteY700" fmla="*/ 438 h 199612"/>
                  <a:gd name="connsiteX701" fmla="*/ 1847454 w 4474469"/>
                  <a:gd name="connsiteY701" fmla="*/ 15996 h 199612"/>
                  <a:gd name="connsiteX702" fmla="*/ 1895663 w 4474469"/>
                  <a:gd name="connsiteY702" fmla="*/ 15996 h 199612"/>
                  <a:gd name="connsiteX703" fmla="*/ 1895663 w 4474469"/>
                  <a:gd name="connsiteY703" fmla="*/ 52344 h 199612"/>
                  <a:gd name="connsiteX704" fmla="*/ 1847454 w 4474469"/>
                  <a:gd name="connsiteY704" fmla="*/ 52344 h 199612"/>
                  <a:gd name="connsiteX705" fmla="*/ 1847454 w 4474469"/>
                  <a:gd name="connsiteY705" fmla="*/ 72750 h 199612"/>
                  <a:gd name="connsiteX706" fmla="*/ 1908372 w 4474469"/>
                  <a:gd name="connsiteY706" fmla="*/ 72750 h 199612"/>
                  <a:gd name="connsiteX707" fmla="*/ 1908262 w 4474469"/>
                  <a:gd name="connsiteY707" fmla="*/ 74362 h 199612"/>
                  <a:gd name="connsiteX708" fmla="*/ 1908153 w 4474469"/>
                  <a:gd name="connsiteY708" fmla="*/ 77119 h 199612"/>
                  <a:gd name="connsiteX709" fmla="*/ 1905277 w 4474469"/>
                  <a:gd name="connsiteY709" fmla="*/ 92922 h 199612"/>
                  <a:gd name="connsiteX710" fmla="*/ 1901579 w 4474469"/>
                  <a:gd name="connsiteY710" fmla="*/ 100347 h 199612"/>
                  <a:gd name="connsiteX711" fmla="*/ 1897415 w 4474469"/>
                  <a:gd name="connsiteY711" fmla="*/ 102702 h 199612"/>
                  <a:gd name="connsiteX712" fmla="*/ 1891937 w 4474469"/>
                  <a:gd name="connsiteY712" fmla="*/ 103415 h 199612"/>
                  <a:gd name="connsiteX713" fmla="*/ 1884405 w 4474469"/>
                  <a:gd name="connsiteY713" fmla="*/ 103634 h 199612"/>
                  <a:gd name="connsiteX714" fmla="*/ 1873750 w 4474469"/>
                  <a:gd name="connsiteY714" fmla="*/ 103195 h 199612"/>
                  <a:gd name="connsiteX715" fmla="*/ 1872983 w 4474469"/>
                  <a:gd name="connsiteY715" fmla="*/ 99141 h 199612"/>
                  <a:gd name="connsiteX716" fmla="*/ 1871558 w 4474469"/>
                  <a:gd name="connsiteY716" fmla="*/ 95087 h 199612"/>
                  <a:gd name="connsiteX717" fmla="*/ 1881885 w 4474469"/>
                  <a:gd name="connsiteY717" fmla="*/ 95854 h 199612"/>
                  <a:gd name="connsiteX718" fmla="*/ 1888432 w 4474469"/>
                  <a:gd name="connsiteY718" fmla="*/ 95964 h 199612"/>
                  <a:gd name="connsiteX719" fmla="*/ 1891636 w 4474469"/>
                  <a:gd name="connsiteY719" fmla="*/ 95717 h 199612"/>
                  <a:gd name="connsiteX720" fmla="*/ 1893691 w 4474469"/>
                  <a:gd name="connsiteY720" fmla="*/ 94648 h 199612"/>
                  <a:gd name="connsiteX721" fmla="*/ 1895744 w 4474469"/>
                  <a:gd name="connsiteY721" fmla="*/ 90426 h 199612"/>
                  <a:gd name="connsiteX722" fmla="*/ 1897635 w 4474469"/>
                  <a:gd name="connsiteY722" fmla="*/ 81269 h 199612"/>
                  <a:gd name="connsiteX723" fmla="*/ 1847454 w 4474469"/>
                  <a:gd name="connsiteY723" fmla="*/ 81269 h 199612"/>
                  <a:gd name="connsiteX724" fmla="*/ 1847454 w 4474469"/>
                  <a:gd name="connsiteY724" fmla="*/ 104277 h 199612"/>
                  <a:gd name="connsiteX725" fmla="*/ 1837374 w 4474469"/>
                  <a:gd name="connsiteY725" fmla="*/ 104277 h 199612"/>
                  <a:gd name="connsiteX726" fmla="*/ 1837374 w 4474469"/>
                  <a:gd name="connsiteY726" fmla="*/ 81269 h 199612"/>
                  <a:gd name="connsiteX727" fmla="*/ 1787413 w 4474469"/>
                  <a:gd name="connsiteY727" fmla="*/ 81269 h 199612"/>
                  <a:gd name="connsiteX728" fmla="*/ 1766350 w 4474469"/>
                  <a:gd name="connsiteY728" fmla="*/ 101484 h 199612"/>
                  <a:gd name="connsiteX729" fmla="*/ 1726058 w 4474469"/>
                  <a:gd name="connsiteY729" fmla="*/ 118082 h 199612"/>
                  <a:gd name="connsiteX730" fmla="*/ 1723756 w 4474469"/>
                  <a:gd name="connsiteY730" fmla="*/ 113563 h 199612"/>
                  <a:gd name="connsiteX731" fmla="*/ 1720799 w 4474469"/>
                  <a:gd name="connsiteY731" fmla="*/ 109536 h 199612"/>
                  <a:gd name="connsiteX732" fmla="*/ 1754982 w 4474469"/>
                  <a:gd name="connsiteY732" fmla="*/ 96635 h 199612"/>
                  <a:gd name="connsiteX733" fmla="*/ 1774704 w 4474469"/>
                  <a:gd name="connsiteY733" fmla="*/ 81269 h 199612"/>
                  <a:gd name="connsiteX734" fmla="*/ 1734165 w 4474469"/>
                  <a:gd name="connsiteY734" fmla="*/ 81269 h 199612"/>
                  <a:gd name="connsiteX735" fmla="*/ 1737589 w 4474469"/>
                  <a:gd name="connsiteY735" fmla="*/ 63288 h 199612"/>
                  <a:gd name="connsiteX736" fmla="*/ 1740520 w 4474469"/>
                  <a:gd name="connsiteY736" fmla="*/ 43825 h 199612"/>
                  <a:gd name="connsiteX737" fmla="*/ 1786099 w 4474469"/>
                  <a:gd name="connsiteY737" fmla="*/ 43825 h 199612"/>
                  <a:gd name="connsiteX738" fmla="*/ 1786099 w 4474469"/>
                  <a:gd name="connsiteY738" fmla="*/ 42728 h 199612"/>
                  <a:gd name="connsiteX739" fmla="*/ 1786099 w 4474469"/>
                  <a:gd name="connsiteY739" fmla="*/ 24734 h 199612"/>
                  <a:gd name="connsiteX740" fmla="*/ 1730002 w 4474469"/>
                  <a:gd name="connsiteY740" fmla="*/ 24734 h 199612"/>
                  <a:gd name="connsiteX741" fmla="*/ 1730002 w 4474469"/>
                  <a:gd name="connsiteY741" fmla="*/ 15996 h 199612"/>
                  <a:gd name="connsiteX742" fmla="*/ 1786099 w 4474469"/>
                  <a:gd name="connsiteY742" fmla="*/ 15996 h 199612"/>
                  <a:gd name="connsiteX743" fmla="*/ 1535854 w 4474469"/>
                  <a:gd name="connsiteY743" fmla="*/ 438 h 199612"/>
                  <a:gd name="connsiteX744" fmla="*/ 1547468 w 4474469"/>
                  <a:gd name="connsiteY744" fmla="*/ 2410 h 199612"/>
                  <a:gd name="connsiteX745" fmla="*/ 1542647 w 4474469"/>
                  <a:gd name="connsiteY745" fmla="*/ 10436 h 199612"/>
                  <a:gd name="connsiteX746" fmla="*/ 1537169 w 4474469"/>
                  <a:gd name="connsiteY746" fmla="*/ 18626 h 199612"/>
                  <a:gd name="connsiteX747" fmla="*/ 1597649 w 4474469"/>
                  <a:gd name="connsiteY747" fmla="*/ 18626 h 199612"/>
                  <a:gd name="connsiteX748" fmla="*/ 1599621 w 4474469"/>
                  <a:gd name="connsiteY748" fmla="*/ 17969 h 199612"/>
                  <a:gd name="connsiteX749" fmla="*/ 1606414 w 4474469"/>
                  <a:gd name="connsiteY749" fmla="*/ 22777 h 199612"/>
                  <a:gd name="connsiteX750" fmla="*/ 1595485 w 4474469"/>
                  <a:gd name="connsiteY750" fmla="*/ 39813 h 199612"/>
                  <a:gd name="connsiteX751" fmla="*/ 1582747 w 4474469"/>
                  <a:gd name="connsiteY751" fmla="*/ 55877 h 199612"/>
                  <a:gd name="connsiteX752" fmla="*/ 1650020 w 4474469"/>
                  <a:gd name="connsiteY752" fmla="*/ 55877 h 199612"/>
                  <a:gd name="connsiteX753" fmla="*/ 1650020 w 4474469"/>
                  <a:gd name="connsiteY753" fmla="*/ 119836 h 199612"/>
                  <a:gd name="connsiteX754" fmla="*/ 1591513 w 4474469"/>
                  <a:gd name="connsiteY754" fmla="*/ 119836 h 199612"/>
                  <a:gd name="connsiteX755" fmla="*/ 1591513 w 4474469"/>
                  <a:gd name="connsiteY755" fmla="*/ 177271 h 199612"/>
                  <a:gd name="connsiteX756" fmla="*/ 1593896 w 4474469"/>
                  <a:gd name="connsiteY756" fmla="*/ 183190 h 199612"/>
                  <a:gd name="connsiteX757" fmla="*/ 1604660 w 4474469"/>
                  <a:gd name="connsiteY757" fmla="*/ 184506 h 199612"/>
                  <a:gd name="connsiteX758" fmla="*/ 1644322 w 4474469"/>
                  <a:gd name="connsiteY758" fmla="*/ 184506 h 199612"/>
                  <a:gd name="connsiteX759" fmla="*/ 1652001 w 4474469"/>
                  <a:gd name="connsiteY759" fmla="*/ 182395 h 199612"/>
                  <a:gd name="connsiteX760" fmla="*/ 1655636 w 4474469"/>
                  <a:gd name="connsiteY760" fmla="*/ 173171 h 199612"/>
                  <a:gd name="connsiteX761" fmla="*/ 1657032 w 4474469"/>
                  <a:gd name="connsiteY761" fmla="*/ 152499 h 199612"/>
                  <a:gd name="connsiteX762" fmla="*/ 1661907 w 4474469"/>
                  <a:gd name="connsiteY762" fmla="*/ 155020 h 199612"/>
                  <a:gd name="connsiteX763" fmla="*/ 1667112 w 4474469"/>
                  <a:gd name="connsiteY763" fmla="*/ 156884 h 199612"/>
                  <a:gd name="connsiteX764" fmla="*/ 1661771 w 4474469"/>
                  <a:gd name="connsiteY764" fmla="*/ 186953 h 199612"/>
                  <a:gd name="connsiteX765" fmla="*/ 1644761 w 4474469"/>
                  <a:gd name="connsiteY765" fmla="*/ 194339 h 199612"/>
                  <a:gd name="connsiteX766" fmla="*/ 1604222 w 4474469"/>
                  <a:gd name="connsiteY766" fmla="*/ 194339 h 199612"/>
                  <a:gd name="connsiteX767" fmla="*/ 1585788 w 4474469"/>
                  <a:gd name="connsiteY767" fmla="*/ 190976 h 199612"/>
                  <a:gd name="connsiteX768" fmla="*/ 1580995 w 4474469"/>
                  <a:gd name="connsiteY768" fmla="*/ 177271 h 199612"/>
                  <a:gd name="connsiteX769" fmla="*/ 1580995 w 4474469"/>
                  <a:gd name="connsiteY769" fmla="*/ 119836 h 199612"/>
                  <a:gd name="connsiteX770" fmla="*/ 1566971 w 4474469"/>
                  <a:gd name="connsiteY770" fmla="*/ 119836 h 199612"/>
                  <a:gd name="connsiteX771" fmla="*/ 1551640 w 4474469"/>
                  <a:gd name="connsiteY771" fmla="*/ 152344 h 199612"/>
                  <a:gd name="connsiteX772" fmla="*/ 1523794 w 4474469"/>
                  <a:gd name="connsiteY772" fmla="*/ 178219 h 199612"/>
                  <a:gd name="connsiteX773" fmla="*/ 1479100 w 4474469"/>
                  <a:gd name="connsiteY773" fmla="*/ 196530 h 199612"/>
                  <a:gd name="connsiteX774" fmla="*/ 1476443 w 4474469"/>
                  <a:gd name="connsiteY774" fmla="*/ 191799 h 199612"/>
                  <a:gd name="connsiteX775" fmla="*/ 1472965 w 4474469"/>
                  <a:gd name="connsiteY775" fmla="*/ 187565 h 199612"/>
                  <a:gd name="connsiteX776" fmla="*/ 1515046 w 4474469"/>
                  <a:gd name="connsiteY776" fmla="*/ 171423 h 199612"/>
                  <a:gd name="connsiteX777" fmla="*/ 1541398 w 4474469"/>
                  <a:gd name="connsiteY777" fmla="*/ 148553 h 199612"/>
                  <a:gd name="connsiteX778" fmla="*/ 1556014 w 4474469"/>
                  <a:gd name="connsiteY778" fmla="*/ 119836 h 199612"/>
                  <a:gd name="connsiteX779" fmla="*/ 1495315 w 4474469"/>
                  <a:gd name="connsiteY779" fmla="*/ 119836 h 199612"/>
                  <a:gd name="connsiteX780" fmla="*/ 1495315 w 4474469"/>
                  <a:gd name="connsiteY780" fmla="*/ 64618 h 199612"/>
                  <a:gd name="connsiteX781" fmla="*/ 1487372 w 4474469"/>
                  <a:gd name="connsiteY781" fmla="*/ 71138 h 199612"/>
                  <a:gd name="connsiteX782" fmla="*/ 1479100 w 4474469"/>
                  <a:gd name="connsiteY782" fmla="*/ 77331 h 199612"/>
                  <a:gd name="connsiteX783" fmla="*/ 1475485 w 4474469"/>
                  <a:gd name="connsiteY783" fmla="*/ 73385 h 199612"/>
                  <a:gd name="connsiteX784" fmla="*/ 1471211 w 4474469"/>
                  <a:gd name="connsiteY784" fmla="*/ 70096 h 199612"/>
                  <a:gd name="connsiteX785" fmla="*/ 1510518 w 4474469"/>
                  <a:gd name="connsiteY785" fmla="*/ 35846 h 199612"/>
                  <a:gd name="connsiteX786" fmla="*/ 1535854 w 4474469"/>
                  <a:gd name="connsiteY786" fmla="*/ 438 h 199612"/>
                  <a:gd name="connsiteX787" fmla="*/ 288578 w 4474469"/>
                  <a:gd name="connsiteY787" fmla="*/ 438 h 199612"/>
                  <a:gd name="connsiteX788" fmla="*/ 298001 w 4474469"/>
                  <a:gd name="connsiteY788" fmla="*/ 3506 h 199612"/>
                  <a:gd name="connsiteX789" fmla="*/ 292577 w 4474469"/>
                  <a:gd name="connsiteY789" fmla="*/ 13421 h 199612"/>
                  <a:gd name="connsiteX790" fmla="*/ 286168 w 4474469"/>
                  <a:gd name="connsiteY790" fmla="*/ 23008 h 199612"/>
                  <a:gd name="connsiteX791" fmla="*/ 422027 w 4474469"/>
                  <a:gd name="connsiteY791" fmla="*/ 23008 h 199612"/>
                  <a:gd name="connsiteX792" fmla="*/ 422027 w 4474469"/>
                  <a:gd name="connsiteY792" fmla="*/ 32404 h 199612"/>
                  <a:gd name="connsiteX793" fmla="*/ 279375 w 4474469"/>
                  <a:gd name="connsiteY793" fmla="*/ 32404 h 199612"/>
                  <a:gd name="connsiteX794" fmla="*/ 262995 w 4474469"/>
                  <a:gd name="connsiteY794" fmla="*/ 50547 h 199612"/>
                  <a:gd name="connsiteX795" fmla="*/ 245629 w 4474469"/>
                  <a:gd name="connsiteY795" fmla="*/ 65722 h 199612"/>
                  <a:gd name="connsiteX796" fmla="*/ 242671 w 4474469"/>
                  <a:gd name="connsiteY796" fmla="*/ 61224 h 199612"/>
                  <a:gd name="connsiteX797" fmla="*/ 239055 w 4474469"/>
                  <a:gd name="connsiteY797" fmla="*/ 56732 h 199612"/>
                  <a:gd name="connsiteX798" fmla="*/ 266858 w 4474469"/>
                  <a:gd name="connsiteY798" fmla="*/ 31877 h 199612"/>
                  <a:gd name="connsiteX799" fmla="*/ 288578 w 4474469"/>
                  <a:gd name="connsiteY799" fmla="*/ 438 h 199612"/>
                  <a:gd name="connsiteX800" fmla="*/ 2858730 w 4474469"/>
                  <a:gd name="connsiteY800" fmla="*/ 425 h 199612"/>
                  <a:gd name="connsiteX801" fmla="*/ 2867933 w 4474469"/>
                  <a:gd name="connsiteY801" fmla="*/ 4807 h 199612"/>
                  <a:gd name="connsiteX802" fmla="*/ 2862235 w 4474469"/>
                  <a:gd name="connsiteY802" fmla="*/ 13792 h 199612"/>
                  <a:gd name="connsiteX803" fmla="*/ 2904253 w 4474469"/>
                  <a:gd name="connsiteY803" fmla="*/ 57179 h 199612"/>
                  <a:gd name="connsiteX804" fmla="*/ 2957118 w 4474469"/>
                  <a:gd name="connsiteY804" fmla="*/ 90705 h 199612"/>
                  <a:gd name="connsiteX805" fmla="*/ 2952873 w 4474469"/>
                  <a:gd name="connsiteY805" fmla="*/ 94786 h 199612"/>
                  <a:gd name="connsiteX806" fmla="*/ 2949449 w 4474469"/>
                  <a:gd name="connsiteY806" fmla="*/ 99689 h 199612"/>
                  <a:gd name="connsiteX807" fmla="*/ 2898282 w 4474469"/>
                  <a:gd name="connsiteY807" fmla="*/ 65642 h 199612"/>
                  <a:gd name="connsiteX808" fmla="*/ 2856319 w 4474469"/>
                  <a:gd name="connsiteY808" fmla="*/ 21899 h 199612"/>
                  <a:gd name="connsiteX809" fmla="*/ 2814658 w 4474469"/>
                  <a:gd name="connsiteY809" fmla="*/ 65944 h 199612"/>
                  <a:gd name="connsiteX810" fmla="*/ 2764286 w 4474469"/>
                  <a:gd name="connsiteY810" fmla="*/ 99470 h 199612"/>
                  <a:gd name="connsiteX811" fmla="*/ 2760752 w 4474469"/>
                  <a:gd name="connsiteY811" fmla="*/ 94732 h 199612"/>
                  <a:gd name="connsiteX812" fmla="*/ 2756397 w 4474469"/>
                  <a:gd name="connsiteY812" fmla="*/ 90486 h 199612"/>
                  <a:gd name="connsiteX813" fmla="*/ 2814795 w 4474469"/>
                  <a:gd name="connsiteY813" fmla="*/ 51865 h 199612"/>
                  <a:gd name="connsiteX814" fmla="*/ 2858730 w 4474469"/>
                  <a:gd name="connsiteY814" fmla="*/ 425 h 199612"/>
                  <a:gd name="connsiteX815" fmla="*/ 4058948 w 4474469"/>
                  <a:gd name="connsiteY815" fmla="*/ 0 h 199612"/>
                  <a:gd name="connsiteX816" fmla="*/ 4069028 w 4474469"/>
                  <a:gd name="connsiteY816" fmla="*/ 0 h 199612"/>
                  <a:gd name="connsiteX817" fmla="*/ 4069028 w 4474469"/>
                  <a:gd name="connsiteY817" fmla="*/ 47537 h 199612"/>
                  <a:gd name="connsiteX818" fmla="*/ 4095542 w 4474469"/>
                  <a:gd name="connsiteY818" fmla="*/ 47537 h 199612"/>
                  <a:gd name="connsiteX819" fmla="*/ 4095542 w 4474469"/>
                  <a:gd name="connsiteY819" fmla="*/ 57617 h 199612"/>
                  <a:gd name="connsiteX820" fmla="*/ 4069028 w 4474469"/>
                  <a:gd name="connsiteY820" fmla="*/ 57617 h 199612"/>
                  <a:gd name="connsiteX821" fmla="*/ 4069028 w 4474469"/>
                  <a:gd name="connsiteY821" fmla="*/ 68139 h 199612"/>
                  <a:gd name="connsiteX822" fmla="*/ 4078767 w 4474469"/>
                  <a:gd name="connsiteY822" fmla="*/ 79306 h 199612"/>
                  <a:gd name="connsiteX823" fmla="*/ 4090259 w 4474469"/>
                  <a:gd name="connsiteY823" fmla="*/ 93049 h 199612"/>
                  <a:gd name="connsiteX824" fmla="*/ 4097953 w 4474469"/>
                  <a:gd name="connsiteY824" fmla="*/ 102744 h 199612"/>
                  <a:gd name="connsiteX825" fmla="*/ 4092036 w 4474469"/>
                  <a:gd name="connsiteY825" fmla="*/ 111515 h 199612"/>
                  <a:gd name="connsiteX826" fmla="*/ 4081930 w 4474469"/>
                  <a:gd name="connsiteY826" fmla="*/ 96951 h 199612"/>
                  <a:gd name="connsiteX827" fmla="*/ 4069028 w 4474469"/>
                  <a:gd name="connsiteY827" fmla="*/ 79757 h 199612"/>
                  <a:gd name="connsiteX828" fmla="*/ 4069028 w 4474469"/>
                  <a:gd name="connsiteY828" fmla="*/ 198283 h 199612"/>
                  <a:gd name="connsiteX829" fmla="*/ 4058948 w 4474469"/>
                  <a:gd name="connsiteY829" fmla="*/ 198283 h 199612"/>
                  <a:gd name="connsiteX830" fmla="*/ 4058948 w 4474469"/>
                  <a:gd name="connsiteY830" fmla="*/ 82826 h 199612"/>
                  <a:gd name="connsiteX831" fmla="*/ 4044486 w 4474469"/>
                  <a:gd name="connsiteY831" fmla="*/ 122726 h 199612"/>
                  <a:gd name="connsiteX832" fmla="*/ 4027393 w 4474469"/>
                  <a:gd name="connsiteY832" fmla="*/ 154241 h 199612"/>
                  <a:gd name="connsiteX833" fmla="*/ 4024572 w 4474469"/>
                  <a:gd name="connsiteY833" fmla="*/ 149317 h 199612"/>
                  <a:gd name="connsiteX834" fmla="*/ 4021258 w 4474469"/>
                  <a:gd name="connsiteY834" fmla="*/ 145055 h 199612"/>
                  <a:gd name="connsiteX835" fmla="*/ 4035363 w 4474469"/>
                  <a:gd name="connsiteY835" fmla="*/ 121219 h 199612"/>
                  <a:gd name="connsiteX836" fmla="*/ 4048202 w 4474469"/>
                  <a:gd name="connsiteY836" fmla="*/ 90371 h 199612"/>
                  <a:gd name="connsiteX837" fmla="*/ 4057633 w 4474469"/>
                  <a:gd name="connsiteY837" fmla="*/ 57617 h 199612"/>
                  <a:gd name="connsiteX838" fmla="*/ 4024326 w 4474469"/>
                  <a:gd name="connsiteY838" fmla="*/ 57617 h 199612"/>
                  <a:gd name="connsiteX839" fmla="*/ 4024326 w 4474469"/>
                  <a:gd name="connsiteY839" fmla="*/ 47537 h 199612"/>
                  <a:gd name="connsiteX840" fmla="*/ 4058948 w 4474469"/>
                  <a:gd name="connsiteY840" fmla="*/ 47537 h 199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</a:cxnLst>
                <a:rect l="l" t="t" r="r" b="b"/>
                <a:pathLst>
                  <a:path w="4474469" h="199612">
                    <a:moveTo>
                      <a:pt x="1826199" y="159716"/>
                    </a:moveTo>
                    <a:cubicBezTo>
                      <a:pt x="1835700" y="162399"/>
                      <a:pt x="1845647" y="165483"/>
                      <a:pt x="1856041" y="168969"/>
                    </a:cubicBezTo>
                    <a:cubicBezTo>
                      <a:pt x="1866435" y="172454"/>
                      <a:pt x="1876365" y="176025"/>
                      <a:pt x="1885834" y="179682"/>
                    </a:cubicBezTo>
                    <a:cubicBezTo>
                      <a:pt x="1895302" y="183338"/>
                      <a:pt x="1903400" y="186763"/>
                      <a:pt x="1910125" y="189956"/>
                    </a:cubicBezTo>
                    <a:lnTo>
                      <a:pt x="1903989" y="198941"/>
                    </a:lnTo>
                    <a:cubicBezTo>
                      <a:pt x="1897622" y="195670"/>
                      <a:pt x="1889758" y="192131"/>
                      <a:pt x="1880397" y="188325"/>
                    </a:cubicBezTo>
                    <a:cubicBezTo>
                      <a:pt x="1871035" y="184519"/>
                      <a:pt x="1861125" y="180785"/>
                      <a:pt x="1850668" y="177125"/>
                    </a:cubicBezTo>
                    <a:cubicBezTo>
                      <a:pt x="1840211" y="173465"/>
                      <a:pt x="1830156" y="170218"/>
                      <a:pt x="1820502" y="167386"/>
                    </a:cubicBezTo>
                    <a:close/>
                    <a:moveTo>
                      <a:pt x="3373790" y="141091"/>
                    </a:moveTo>
                    <a:lnTo>
                      <a:pt x="3373790" y="166962"/>
                    </a:lnTo>
                    <a:cubicBezTo>
                      <a:pt x="3383153" y="166410"/>
                      <a:pt x="3393132" y="165761"/>
                      <a:pt x="3403729" y="165017"/>
                    </a:cubicBezTo>
                    <a:cubicBezTo>
                      <a:pt x="3414324" y="164273"/>
                      <a:pt x="3425234" y="163460"/>
                      <a:pt x="3436460" y="162579"/>
                    </a:cubicBezTo>
                    <a:lnTo>
                      <a:pt x="3436460" y="141091"/>
                    </a:lnTo>
                    <a:close/>
                    <a:moveTo>
                      <a:pt x="292085" y="137366"/>
                    </a:moveTo>
                    <a:cubicBezTo>
                      <a:pt x="297704" y="143389"/>
                      <a:pt x="304378" y="148877"/>
                      <a:pt x="312107" y="153832"/>
                    </a:cubicBezTo>
                    <a:cubicBezTo>
                      <a:pt x="319836" y="158787"/>
                      <a:pt x="328428" y="163234"/>
                      <a:pt x="337882" y="167175"/>
                    </a:cubicBezTo>
                    <a:cubicBezTo>
                      <a:pt x="347469" y="163234"/>
                      <a:pt x="356289" y="158787"/>
                      <a:pt x="364341" y="153832"/>
                    </a:cubicBezTo>
                    <a:cubicBezTo>
                      <a:pt x="372395" y="148877"/>
                      <a:pt x="379352" y="143389"/>
                      <a:pt x="385214" y="137366"/>
                    </a:cubicBezTo>
                    <a:close/>
                    <a:moveTo>
                      <a:pt x="3543888" y="130581"/>
                    </a:moveTo>
                    <a:lnTo>
                      <a:pt x="3553091" y="133869"/>
                    </a:lnTo>
                    <a:cubicBezTo>
                      <a:pt x="3550475" y="142839"/>
                      <a:pt x="3547161" y="152355"/>
                      <a:pt x="3543148" y="162419"/>
                    </a:cubicBezTo>
                    <a:cubicBezTo>
                      <a:pt x="3539136" y="172483"/>
                      <a:pt x="3534343" y="181229"/>
                      <a:pt x="3528768" y="188657"/>
                    </a:cubicBezTo>
                    <a:lnTo>
                      <a:pt x="3519346" y="183629"/>
                    </a:lnTo>
                    <a:cubicBezTo>
                      <a:pt x="3525052" y="176418"/>
                      <a:pt x="3529964" y="167933"/>
                      <a:pt x="3534082" y="158174"/>
                    </a:cubicBezTo>
                    <a:cubicBezTo>
                      <a:pt x="3538200" y="148414"/>
                      <a:pt x="3541469" y="139217"/>
                      <a:pt x="3543888" y="130581"/>
                    </a:cubicBezTo>
                    <a:close/>
                    <a:moveTo>
                      <a:pt x="1811955" y="129696"/>
                    </a:moveTo>
                    <a:lnTo>
                      <a:pt x="1822693" y="129696"/>
                    </a:lnTo>
                    <a:cubicBezTo>
                      <a:pt x="1820339" y="143923"/>
                      <a:pt x="1815721" y="155691"/>
                      <a:pt x="1808840" y="165000"/>
                    </a:cubicBezTo>
                    <a:cubicBezTo>
                      <a:pt x="1801957" y="174309"/>
                      <a:pt x="1791593" y="181695"/>
                      <a:pt x="1777748" y="187156"/>
                    </a:cubicBezTo>
                    <a:cubicBezTo>
                      <a:pt x="1763902" y="192619"/>
                      <a:pt x="1745357" y="196693"/>
                      <a:pt x="1722113" y="199379"/>
                    </a:cubicBezTo>
                    <a:cubicBezTo>
                      <a:pt x="1721743" y="197991"/>
                      <a:pt x="1721114" y="196439"/>
                      <a:pt x="1720224" y="194722"/>
                    </a:cubicBezTo>
                    <a:cubicBezTo>
                      <a:pt x="1719333" y="193006"/>
                      <a:pt x="1718429" y="191563"/>
                      <a:pt x="1717511" y="190394"/>
                    </a:cubicBezTo>
                    <a:cubicBezTo>
                      <a:pt x="1739945" y="188132"/>
                      <a:pt x="1757700" y="184623"/>
                      <a:pt x="1770775" y="179869"/>
                    </a:cubicBezTo>
                    <a:cubicBezTo>
                      <a:pt x="1783852" y="175114"/>
                      <a:pt x="1793507" y="168667"/>
                      <a:pt x="1799741" y="160528"/>
                    </a:cubicBezTo>
                    <a:cubicBezTo>
                      <a:pt x="1805975" y="152389"/>
                      <a:pt x="1810047" y="142112"/>
                      <a:pt x="1811955" y="129696"/>
                    </a:cubicBezTo>
                    <a:close/>
                    <a:moveTo>
                      <a:pt x="3570621" y="129047"/>
                    </a:moveTo>
                    <a:lnTo>
                      <a:pt x="3581140" y="129047"/>
                    </a:lnTo>
                    <a:lnTo>
                      <a:pt x="3581140" y="177053"/>
                    </a:lnTo>
                    <a:cubicBezTo>
                      <a:pt x="3580962" y="179943"/>
                      <a:pt x="3581920" y="181889"/>
                      <a:pt x="3584016" y="182889"/>
                    </a:cubicBezTo>
                    <a:cubicBezTo>
                      <a:pt x="3586111" y="183889"/>
                      <a:pt x="3590412" y="184355"/>
                      <a:pt x="3596917" y="184286"/>
                    </a:cubicBezTo>
                    <a:lnTo>
                      <a:pt x="3645124" y="184286"/>
                    </a:lnTo>
                    <a:cubicBezTo>
                      <a:pt x="3648940" y="184400"/>
                      <a:pt x="3651829" y="183734"/>
                      <a:pt x="3653793" y="182289"/>
                    </a:cubicBezTo>
                    <a:cubicBezTo>
                      <a:pt x="3655757" y="180844"/>
                      <a:pt x="3657136" y="177938"/>
                      <a:pt x="3657932" y="173570"/>
                    </a:cubicBezTo>
                    <a:cubicBezTo>
                      <a:pt x="3658727" y="169202"/>
                      <a:pt x="3659279" y="162691"/>
                      <a:pt x="3659588" y="154036"/>
                    </a:cubicBezTo>
                    <a:cubicBezTo>
                      <a:pt x="3661062" y="155032"/>
                      <a:pt x="3662715" y="155890"/>
                      <a:pt x="3664545" y="156612"/>
                    </a:cubicBezTo>
                    <a:cubicBezTo>
                      <a:pt x="3666376" y="157333"/>
                      <a:pt x="3668083" y="157863"/>
                      <a:pt x="3669667" y="158201"/>
                    </a:cubicBezTo>
                    <a:cubicBezTo>
                      <a:pt x="3669060" y="172449"/>
                      <a:pt x="3667152" y="182078"/>
                      <a:pt x="3663943" y="187089"/>
                    </a:cubicBezTo>
                    <a:cubicBezTo>
                      <a:pt x="3660734" y="192101"/>
                      <a:pt x="3654607" y="194445"/>
                      <a:pt x="3645563" y="194120"/>
                    </a:cubicBezTo>
                    <a:lnTo>
                      <a:pt x="3596917" y="194120"/>
                    </a:lnTo>
                    <a:cubicBezTo>
                      <a:pt x="3586810" y="194271"/>
                      <a:pt x="3579852" y="193150"/>
                      <a:pt x="3576045" y="190757"/>
                    </a:cubicBezTo>
                    <a:cubicBezTo>
                      <a:pt x="3572238" y="188365"/>
                      <a:pt x="3570430" y="183797"/>
                      <a:pt x="3570621" y="177053"/>
                    </a:cubicBezTo>
                    <a:close/>
                    <a:moveTo>
                      <a:pt x="3680185" y="127512"/>
                    </a:moveTo>
                    <a:cubicBezTo>
                      <a:pt x="3686947" y="136244"/>
                      <a:pt x="3693310" y="145579"/>
                      <a:pt x="3699277" y="155516"/>
                    </a:cubicBezTo>
                    <a:cubicBezTo>
                      <a:pt x="3705244" y="165453"/>
                      <a:pt x="3709690" y="174239"/>
                      <a:pt x="3712617" y="181875"/>
                    </a:cubicBezTo>
                    <a:lnTo>
                      <a:pt x="3702536" y="186472"/>
                    </a:lnTo>
                    <a:cubicBezTo>
                      <a:pt x="3699734" y="178716"/>
                      <a:pt x="3695424" y="169794"/>
                      <a:pt x="3689609" y="159707"/>
                    </a:cubicBezTo>
                    <a:cubicBezTo>
                      <a:pt x="3683792" y="149620"/>
                      <a:pt x="3677511" y="140203"/>
                      <a:pt x="3670763" y="131458"/>
                    </a:cubicBezTo>
                    <a:close/>
                    <a:moveTo>
                      <a:pt x="3597136" y="113264"/>
                    </a:moveTo>
                    <a:cubicBezTo>
                      <a:pt x="3605952" y="117808"/>
                      <a:pt x="3614726" y="122969"/>
                      <a:pt x="3623459" y="128745"/>
                    </a:cubicBezTo>
                    <a:cubicBezTo>
                      <a:pt x="3632192" y="134522"/>
                      <a:pt x="3639268" y="139957"/>
                      <a:pt x="3644687" y="145049"/>
                    </a:cubicBezTo>
                    <a:lnTo>
                      <a:pt x="3637456" y="152502"/>
                    </a:lnTo>
                    <a:cubicBezTo>
                      <a:pt x="3632142" y="147482"/>
                      <a:pt x="3625130" y="141957"/>
                      <a:pt x="3616419" y="135924"/>
                    </a:cubicBezTo>
                    <a:cubicBezTo>
                      <a:pt x="3607709" y="129892"/>
                      <a:pt x="3598944" y="124530"/>
                      <a:pt x="3590124" y="119840"/>
                    </a:cubicBezTo>
                    <a:close/>
                    <a:moveTo>
                      <a:pt x="2236626" y="112399"/>
                    </a:moveTo>
                    <a:lnTo>
                      <a:pt x="2236626" y="152280"/>
                    </a:lnTo>
                    <a:cubicBezTo>
                      <a:pt x="2243441" y="151189"/>
                      <a:pt x="2250572" y="150030"/>
                      <a:pt x="2258018" y="148802"/>
                    </a:cubicBezTo>
                    <a:cubicBezTo>
                      <a:pt x="2265464" y="147573"/>
                      <a:pt x="2273087" y="146250"/>
                      <a:pt x="2280889" y="144830"/>
                    </a:cubicBezTo>
                    <a:lnTo>
                      <a:pt x="2280889" y="112399"/>
                    </a:lnTo>
                    <a:close/>
                    <a:moveTo>
                      <a:pt x="1748847" y="110221"/>
                    </a:moveTo>
                    <a:lnTo>
                      <a:pt x="1884048" y="110221"/>
                    </a:lnTo>
                    <a:lnTo>
                      <a:pt x="1884048" y="170235"/>
                    </a:lnTo>
                    <a:lnTo>
                      <a:pt x="1873530" y="170235"/>
                    </a:lnTo>
                    <a:lnTo>
                      <a:pt x="1873530" y="119616"/>
                    </a:lnTo>
                    <a:lnTo>
                      <a:pt x="1758926" y="119616"/>
                    </a:lnTo>
                    <a:lnTo>
                      <a:pt x="1758926" y="171331"/>
                    </a:lnTo>
                    <a:lnTo>
                      <a:pt x="1748847" y="171331"/>
                    </a:lnTo>
                    <a:close/>
                    <a:moveTo>
                      <a:pt x="3373790" y="108879"/>
                    </a:moveTo>
                    <a:lnTo>
                      <a:pt x="3373790" y="132134"/>
                    </a:lnTo>
                    <a:lnTo>
                      <a:pt x="3436460" y="132134"/>
                    </a:lnTo>
                    <a:lnTo>
                      <a:pt x="3436460" y="108879"/>
                    </a:lnTo>
                    <a:close/>
                    <a:moveTo>
                      <a:pt x="4370822" y="95087"/>
                    </a:moveTo>
                    <a:lnTo>
                      <a:pt x="4381340" y="95087"/>
                    </a:lnTo>
                    <a:lnTo>
                      <a:pt x="4381340" y="119411"/>
                    </a:lnTo>
                    <a:lnTo>
                      <a:pt x="4467676" y="119411"/>
                    </a:lnTo>
                    <a:lnTo>
                      <a:pt x="4467676" y="129271"/>
                    </a:lnTo>
                    <a:lnTo>
                      <a:pt x="4390762" y="129271"/>
                    </a:lnTo>
                    <a:cubicBezTo>
                      <a:pt x="4400414" y="141707"/>
                      <a:pt x="4412720" y="152718"/>
                      <a:pt x="4427686" y="162305"/>
                    </a:cubicBezTo>
                    <a:cubicBezTo>
                      <a:pt x="4442650" y="171892"/>
                      <a:pt x="4458244" y="179068"/>
                      <a:pt x="4474469" y="183834"/>
                    </a:cubicBezTo>
                    <a:cubicBezTo>
                      <a:pt x="4473232" y="185081"/>
                      <a:pt x="4471982" y="186532"/>
                      <a:pt x="4470717" y="188189"/>
                    </a:cubicBezTo>
                    <a:cubicBezTo>
                      <a:pt x="4469452" y="189846"/>
                      <a:pt x="4468366" y="191463"/>
                      <a:pt x="4467458" y="193038"/>
                    </a:cubicBezTo>
                    <a:cubicBezTo>
                      <a:pt x="4451118" y="187309"/>
                      <a:pt x="4435259" y="179210"/>
                      <a:pt x="4419880" y="168742"/>
                    </a:cubicBezTo>
                    <a:cubicBezTo>
                      <a:pt x="4404499" y="158274"/>
                      <a:pt x="4391652" y="146286"/>
                      <a:pt x="4381340" y="132778"/>
                    </a:cubicBezTo>
                    <a:lnTo>
                      <a:pt x="4381340" y="198955"/>
                    </a:lnTo>
                    <a:lnTo>
                      <a:pt x="4370822" y="198955"/>
                    </a:lnTo>
                    <a:lnTo>
                      <a:pt x="4370822" y="130586"/>
                    </a:lnTo>
                    <a:cubicBezTo>
                      <a:pt x="4363979" y="139704"/>
                      <a:pt x="4355800" y="148348"/>
                      <a:pt x="4346288" y="156516"/>
                    </a:cubicBezTo>
                    <a:cubicBezTo>
                      <a:pt x="4336775" y="164685"/>
                      <a:pt x="4326665" y="172014"/>
                      <a:pt x="4315960" y="178503"/>
                    </a:cubicBezTo>
                    <a:cubicBezTo>
                      <a:pt x="4305253" y="184991"/>
                      <a:pt x="4294688" y="190274"/>
                      <a:pt x="4284266" y="194353"/>
                    </a:cubicBezTo>
                    <a:cubicBezTo>
                      <a:pt x="4283362" y="192983"/>
                      <a:pt x="4282267" y="191504"/>
                      <a:pt x="4280980" y="189915"/>
                    </a:cubicBezTo>
                    <a:cubicBezTo>
                      <a:pt x="4279692" y="188327"/>
                      <a:pt x="4278378" y="186957"/>
                      <a:pt x="4277036" y="185807"/>
                    </a:cubicBezTo>
                    <a:cubicBezTo>
                      <a:pt x="4287008" y="182313"/>
                      <a:pt x="4297107" y="177687"/>
                      <a:pt x="4307332" y="171929"/>
                    </a:cubicBezTo>
                    <a:cubicBezTo>
                      <a:pt x="4317556" y="166170"/>
                      <a:pt x="4327234" y="159645"/>
                      <a:pt x="4336362" y="152353"/>
                    </a:cubicBezTo>
                    <a:cubicBezTo>
                      <a:pt x="4345491" y="145061"/>
                      <a:pt x="4353398" y="137367"/>
                      <a:pt x="4360084" y="129271"/>
                    </a:cubicBezTo>
                    <a:lnTo>
                      <a:pt x="4281637" y="129271"/>
                    </a:lnTo>
                    <a:lnTo>
                      <a:pt x="4281637" y="119411"/>
                    </a:lnTo>
                    <a:lnTo>
                      <a:pt x="4370822" y="119411"/>
                    </a:lnTo>
                    <a:close/>
                    <a:moveTo>
                      <a:pt x="2507688" y="94855"/>
                    </a:moveTo>
                    <a:cubicBezTo>
                      <a:pt x="2502326" y="94764"/>
                      <a:pt x="2496444" y="96481"/>
                      <a:pt x="2490041" y="100006"/>
                    </a:cubicBezTo>
                    <a:cubicBezTo>
                      <a:pt x="2483638" y="103532"/>
                      <a:pt x="2477317" y="109414"/>
                      <a:pt x="2471079" y="117652"/>
                    </a:cubicBezTo>
                    <a:cubicBezTo>
                      <a:pt x="2472038" y="135389"/>
                      <a:pt x="2475710" y="149345"/>
                      <a:pt x="2482094" y="159519"/>
                    </a:cubicBezTo>
                    <a:cubicBezTo>
                      <a:pt x="2488479" y="169694"/>
                      <a:pt x="2497741" y="174882"/>
                      <a:pt x="2509880" y="175083"/>
                    </a:cubicBezTo>
                    <a:cubicBezTo>
                      <a:pt x="2518717" y="174855"/>
                      <a:pt x="2525923" y="171037"/>
                      <a:pt x="2531499" y="163630"/>
                    </a:cubicBezTo>
                    <a:cubicBezTo>
                      <a:pt x="2537076" y="156222"/>
                      <a:pt x="2539953" y="146596"/>
                      <a:pt x="2540132" y="134750"/>
                    </a:cubicBezTo>
                    <a:cubicBezTo>
                      <a:pt x="2540204" y="122922"/>
                      <a:pt x="2537647" y="113369"/>
                      <a:pt x="2532459" y="106089"/>
                    </a:cubicBezTo>
                    <a:cubicBezTo>
                      <a:pt x="2527271" y="98810"/>
                      <a:pt x="2519014" y="95065"/>
                      <a:pt x="2507688" y="94855"/>
                    </a:cubicBezTo>
                    <a:close/>
                    <a:moveTo>
                      <a:pt x="286168" y="84556"/>
                    </a:moveTo>
                    <a:lnTo>
                      <a:pt x="286168" y="102990"/>
                    </a:lnTo>
                    <a:lnTo>
                      <a:pt x="395075" y="102990"/>
                    </a:lnTo>
                    <a:lnTo>
                      <a:pt x="395075" y="84556"/>
                    </a:lnTo>
                    <a:close/>
                    <a:moveTo>
                      <a:pt x="3373790" y="77106"/>
                    </a:moveTo>
                    <a:lnTo>
                      <a:pt x="3373790" y="100141"/>
                    </a:lnTo>
                    <a:lnTo>
                      <a:pt x="3436460" y="100141"/>
                    </a:lnTo>
                    <a:lnTo>
                      <a:pt x="3436460" y="77106"/>
                    </a:lnTo>
                    <a:close/>
                    <a:moveTo>
                      <a:pt x="3011735" y="75366"/>
                    </a:moveTo>
                    <a:lnTo>
                      <a:pt x="3056218" y="75366"/>
                    </a:lnTo>
                    <a:lnTo>
                      <a:pt x="3056218" y="160617"/>
                    </a:lnTo>
                    <a:cubicBezTo>
                      <a:pt x="3058447" y="161977"/>
                      <a:pt x="3060949" y="163859"/>
                      <a:pt x="3063724" y="166261"/>
                    </a:cubicBezTo>
                    <a:cubicBezTo>
                      <a:pt x="3066499" y="168662"/>
                      <a:pt x="3069987" y="171310"/>
                      <a:pt x="3074187" y="174205"/>
                    </a:cubicBezTo>
                    <a:cubicBezTo>
                      <a:pt x="3081209" y="179004"/>
                      <a:pt x="3089353" y="182172"/>
                      <a:pt x="3098620" y="183711"/>
                    </a:cubicBezTo>
                    <a:cubicBezTo>
                      <a:pt x="3107887" y="185250"/>
                      <a:pt x="3118880" y="185953"/>
                      <a:pt x="3131599" y="185821"/>
                    </a:cubicBezTo>
                    <a:cubicBezTo>
                      <a:pt x="3145778" y="185788"/>
                      <a:pt x="3159930" y="185414"/>
                      <a:pt x="3174055" y="184697"/>
                    </a:cubicBezTo>
                    <a:cubicBezTo>
                      <a:pt x="3188179" y="183980"/>
                      <a:pt x="3200688" y="183113"/>
                      <a:pt x="3211580" y="182094"/>
                    </a:cubicBezTo>
                    <a:cubicBezTo>
                      <a:pt x="3210777" y="183724"/>
                      <a:pt x="3210028" y="185667"/>
                      <a:pt x="3209335" y="187922"/>
                    </a:cubicBezTo>
                    <a:cubicBezTo>
                      <a:pt x="3208640" y="190177"/>
                      <a:pt x="3208220" y="192171"/>
                      <a:pt x="3208074" y="193906"/>
                    </a:cubicBezTo>
                    <a:cubicBezTo>
                      <a:pt x="3202814" y="194209"/>
                      <a:pt x="3195488" y="194527"/>
                      <a:pt x="3186097" y="194862"/>
                    </a:cubicBezTo>
                    <a:cubicBezTo>
                      <a:pt x="3176705" y="195196"/>
                      <a:pt x="3167010" y="195482"/>
                      <a:pt x="3157010" y="195719"/>
                    </a:cubicBezTo>
                    <a:cubicBezTo>
                      <a:pt x="3147010" y="195957"/>
                      <a:pt x="3138466" y="196081"/>
                      <a:pt x="3131380" y="196092"/>
                    </a:cubicBezTo>
                    <a:cubicBezTo>
                      <a:pt x="3117693" y="196210"/>
                      <a:pt x="3105952" y="195372"/>
                      <a:pt x="3096154" y="193578"/>
                    </a:cubicBezTo>
                    <a:cubicBezTo>
                      <a:pt x="3086358" y="191783"/>
                      <a:pt x="3077794" y="188321"/>
                      <a:pt x="3070462" y="183191"/>
                    </a:cubicBezTo>
                    <a:cubicBezTo>
                      <a:pt x="3066162" y="179912"/>
                      <a:pt x="3062272" y="176771"/>
                      <a:pt x="3058793" y="173766"/>
                    </a:cubicBezTo>
                    <a:cubicBezTo>
                      <a:pt x="3055315" y="170763"/>
                      <a:pt x="3052411" y="169155"/>
                      <a:pt x="3050083" y="168945"/>
                    </a:cubicBezTo>
                    <a:cubicBezTo>
                      <a:pt x="3045787" y="169110"/>
                      <a:pt x="3040793" y="171903"/>
                      <a:pt x="3035100" y="177324"/>
                    </a:cubicBezTo>
                    <a:cubicBezTo>
                      <a:pt x="3029408" y="182746"/>
                      <a:pt x="3023153" y="189805"/>
                      <a:pt x="3016338" y="198502"/>
                    </a:cubicBezTo>
                    <a:lnTo>
                      <a:pt x="3008449" y="189098"/>
                    </a:lnTo>
                    <a:cubicBezTo>
                      <a:pt x="3015484" y="181218"/>
                      <a:pt x="3022176" y="174636"/>
                      <a:pt x="3028527" y="169355"/>
                    </a:cubicBezTo>
                    <a:cubicBezTo>
                      <a:pt x="3034876" y="164073"/>
                      <a:pt x="3040748" y="160722"/>
                      <a:pt x="3046139" y="159302"/>
                    </a:cubicBezTo>
                    <a:lnTo>
                      <a:pt x="3046139" y="85446"/>
                    </a:lnTo>
                    <a:lnTo>
                      <a:pt x="3011735" y="85446"/>
                    </a:lnTo>
                    <a:close/>
                    <a:moveTo>
                      <a:pt x="58480" y="69655"/>
                    </a:moveTo>
                    <a:lnTo>
                      <a:pt x="58480" y="127094"/>
                    </a:lnTo>
                    <a:lnTo>
                      <a:pt x="120301" y="127094"/>
                    </a:lnTo>
                    <a:lnTo>
                      <a:pt x="120301" y="69655"/>
                    </a:lnTo>
                    <a:close/>
                    <a:moveTo>
                      <a:pt x="3347714" y="67710"/>
                    </a:moveTo>
                    <a:lnTo>
                      <a:pt x="3461660" y="67710"/>
                    </a:lnTo>
                    <a:lnTo>
                      <a:pt x="3461660" y="77106"/>
                    </a:lnTo>
                    <a:lnTo>
                      <a:pt x="3446541" y="77106"/>
                    </a:lnTo>
                    <a:lnTo>
                      <a:pt x="3446541" y="161921"/>
                    </a:lnTo>
                    <a:lnTo>
                      <a:pt x="3462755" y="160606"/>
                    </a:lnTo>
                    <a:lnTo>
                      <a:pt x="3462537" y="169810"/>
                    </a:lnTo>
                    <a:lnTo>
                      <a:pt x="3446541" y="171125"/>
                    </a:lnTo>
                    <a:lnTo>
                      <a:pt x="3446541" y="198955"/>
                    </a:lnTo>
                    <a:lnTo>
                      <a:pt x="3436460" y="198955"/>
                    </a:lnTo>
                    <a:lnTo>
                      <a:pt x="3436460" y="172001"/>
                    </a:lnTo>
                    <a:cubicBezTo>
                      <a:pt x="3418853" y="173334"/>
                      <a:pt x="3402025" y="174612"/>
                      <a:pt x="3385978" y="175836"/>
                    </a:cubicBezTo>
                    <a:cubicBezTo>
                      <a:pt x="3369932" y="177060"/>
                      <a:pt x="3355789" y="178119"/>
                      <a:pt x="3343550" y="179014"/>
                    </a:cubicBezTo>
                    <a:lnTo>
                      <a:pt x="3341798" y="169153"/>
                    </a:lnTo>
                    <a:lnTo>
                      <a:pt x="3363710" y="167838"/>
                    </a:lnTo>
                    <a:lnTo>
                      <a:pt x="3363710" y="77106"/>
                    </a:lnTo>
                    <a:lnTo>
                      <a:pt x="3347714" y="77106"/>
                    </a:lnTo>
                    <a:close/>
                    <a:moveTo>
                      <a:pt x="2236626" y="66382"/>
                    </a:moveTo>
                    <a:lnTo>
                      <a:pt x="2236626" y="102757"/>
                    </a:lnTo>
                    <a:lnTo>
                      <a:pt x="2280889" y="102757"/>
                    </a:lnTo>
                    <a:lnTo>
                      <a:pt x="2280889" y="66382"/>
                    </a:lnTo>
                    <a:close/>
                    <a:moveTo>
                      <a:pt x="1575736" y="65711"/>
                    </a:moveTo>
                    <a:cubicBezTo>
                      <a:pt x="1575097" y="73599"/>
                      <a:pt x="1574293" y="81228"/>
                      <a:pt x="1573325" y="88596"/>
                    </a:cubicBezTo>
                    <a:cubicBezTo>
                      <a:pt x="1572358" y="95964"/>
                      <a:pt x="1571116" y="103100"/>
                      <a:pt x="1569600" y="110002"/>
                    </a:cubicBezTo>
                    <a:lnTo>
                      <a:pt x="1639283" y="110002"/>
                    </a:lnTo>
                    <a:lnTo>
                      <a:pt x="1639283" y="65711"/>
                    </a:lnTo>
                    <a:close/>
                    <a:moveTo>
                      <a:pt x="1505834" y="65711"/>
                    </a:moveTo>
                    <a:lnTo>
                      <a:pt x="1505834" y="110002"/>
                    </a:lnTo>
                    <a:lnTo>
                      <a:pt x="1558863" y="110002"/>
                    </a:lnTo>
                    <a:cubicBezTo>
                      <a:pt x="1560369" y="103195"/>
                      <a:pt x="1561574" y="96088"/>
                      <a:pt x="1562479" y="88679"/>
                    </a:cubicBezTo>
                    <a:cubicBezTo>
                      <a:pt x="1563382" y="81270"/>
                      <a:pt x="1564150" y="73613"/>
                      <a:pt x="1564779" y="65711"/>
                    </a:cubicBezTo>
                    <a:close/>
                    <a:moveTo>
                      <a:pt x="3621020" y="62643"/>
                    </a:moveTo>
                    <a:lnTo>
                      <a:pt x="3621020" y="96197"/>
                    </a:lnTo>
                    <a:lnTo>
                      <a:pt x="3680624" y="96197"/>
                    </a:lnTo>
                    <a:lnTo>
                      <a:pt x="3680624" y="62643"/>
                    </a:lnTo>
                    <a:close/>
                    <a:moveTo>
                      <a:pt x="3550242" y="62643"/>
                    </a:moveTo>
                    <a:lnTo>
                      <a:pt x="3550242" y="96197"/>
                    </a:lnTo>
                    <a:lnTo>
                      <a:pt x="3610941" y="96197"/>
                    </a:lnTo>
                    <a:lnTo>
                      <a:pt x="3610941" y="62643"/>
                    </a:lnTo>
                    <a:close/>
                    <a:moveTo>
                      <a:pt x="2851060" y="61123"/>
                    </a:moveTo>
                    <a:lnTo>
                      <a:pt x="2861578" y="61123"/>
                    </a:lnTo>
                    <a:lnTo>
                      <a:pt x="2861578" y="198955"/>
                    </a:lnTo>
                    <a:lnTo>
                      <a:pt x="2851060" y="198955"/>
                    </a:lnTo>
                    <a:close/>
                    <a:moveTo>
                      <a:pt x="48428" y="59822"/>
                    </a:moveTo>
                    <a:lnTo>
                      <a:pt x="130573" y="59822"/>
                    </a:lnTo>
                    <a:lnTo>
                      <a:pt x="130573" y="136708"/>
                    </a:lnTo>
                    <a:lnTo>
                      <a:pt x="48428" y="136708"/>
                    </a:lnTo>
                    <a:close/>
                    <a:moveTo>
                      <a:pt x="286168" y="58480"/>
                    </a:moveTo>
                    <a:lnTo>
                      <a:pt x="286168" y="76257"/>
                    </a:lnTo>
                    <a:lnTo>
                      <a:pt x="395075" y="76257"/>
                    </a:lnTo>
                    <a:lnTo>
                      <a:pt x="395075" y="58480"/>
                    </a:lnTo>
                    <a:close/>
                    <a:moveTo>
                      <a:pt x="2113476" y="55864"/>
                    </a:moveTo>
                    <a:cubicBezTo>
                      <a:pt x="2120031" y="59634"/>
                      <a:pt x="2126423" y="64036"/>
                      <a:pt x="2132649" y="69066"/>
                    </a:cubicBezTo>
                    <a:cubicBezTo>
                      <a:pt x="2138876" y="74097"/>
                      <a:pt x="2143734" y="78827"/>
                      <a:pt x="2147221" y="83255"/>
                    </a:cubicBezTo>
                    <a:lnTo>
                      <a:pt x="2139990" y="89828"/>
                    </a:lnTo>
                    <a:cubicBezTo>
                      <a:pt x="2136306" y="85405"/>
                      <a:pt x="2131403" y="80612"/>
                      <a:pt x="2125281" y="75449"/>
                    </a:cubicBezTo>
                    <a:cubicBezTo>
                      <a:pt x="2119159" y="70285"/>
                      <a:pt x="2112887" y="65656"/>
                      <a:pt x="2106464" y="61561"/>
                    </a:cubicBezTo>
                    <a:close/>
                    <a:moveTo>
                      <a:pt x="2086961" y="52796"/>
                    </a:moveTo>
                    <a:lnTo>
                      <a:pt x="2097041" y="52796"/>
                    </a:lnTo>
                    <a:lnTo>
                      <a:pt x="2097041" y="84131"/>
                    </a:lnTo>
                    <a:cubicBezTo>
                      <a:pt x="2097046" y="86094"/>
                      <a:pt x="2097036" y="88030"/>
                      <a:pt x="2097014" y="89938"/>
                    </a:cubicBezTo>
                    <a:cubicBezTo>
                      <a:pt x="2096991" y="91846"/>
                      <a:pt x="2096927" y="93782"/>
                      <a:pt x="2096822" y="95745"/>
                    </a:cubicBezTo>
                    <a:lnTo>
                      <a:pt x="2158177" y="95745"/>
                    </a:lnTo>
                    <a:lnTo>
                      <a:pt x="2158177" y="105606"/>
                    </a:lnTo>
                    <a:lnTo>
                      <a:pt x="2098356" y="105606"/>
                    </a:lnTo>
                    <a:cubicBezTo>
                      <a:pt x="2103364" y="125706"/>
                      <a:pt x="2110933" y="143081"/>
                      <a:pt x="2121063" y="157731"/>
                    </a:cubicBezTo>
                    <a:cubicBezTo>
                      <a:pt x="2131193" y="172380"/>
                      <a:pt x="2144076" y="183346"/>
                      <a:pt x="2159712" y="190627"/>
                    </a:cubicBezTo>
                    <a:cubicBezTo>
                      <a:pt x="2158356" y="191659"/>
                      <a:pt x="2157014" y="192937"/>
                      <a:pt x="2155685" y="194462"/>
                    </a:cubicBezTo>
                    <a:cubicBezTo>
                      <a:pt x="2154356" y="195987"/>
                      <a:pt x="2153288" y="197484"/>
                      <a:pt x="2152481" y="198955"/>
                    </a:cubicBezTo>
                    <a:cubicBezTo>
                      <a:pt x="2138260" y="191742"/>
                      <a:pt x="2126272" y="181570"/>
                      <a:pt x="2116516" y="168441"/>
                    </a:cubicBezTo>
                    <a:cubicBezTo>
                      <a:pt x="2106760" y="155312"/>
                      <a:pt x="2099100" y="139771"/>
                      <a:pt x="2093535" y="121821"/>
                    </a:cubicBezTo>
                    <a:cubicBezTo>
                      <a:pt x="2090855" y="135334"/>
                      <a:pt x="2085039" y="148792"/>
                      <a:pt x="2076087" y="162195"/>
                    </a:cubicBezTo>
                    <a:cubicBezTo>
                      <a:pt x="2067134" y="175599"/>
                      <a:pt x="2053376" y="188071"/>
                      <a:pt x="2034809" y="199612"/>
                    </a:cubicBezTo>
                    <a:cubicBezTo>
                      <a:pt x="2033891" y="198466"/>
                      <a:pt x="2032713" y="197251"/>
                      <a:pt x="2031275" y="195969"/>
                    </a:cubicBezTo>
                    <a:cubicBezTo>
                      <a:pt x="2029837" y="194686"/>
                      <a:pt x="2028385" y="193636"/>
                      <a:pt x="2026920" y="192819"/>
                    </a:cubicBezTo>
                    <a:cubicBezTo>
                      <a:pt x="2041104" y="184202"/>
                      <a:pt x="2052301" y="174994"/>
                      <a:pt x="2060512" y="165192"/>
                    </a:cubicBezTo>
                    <a:cubicBezTo>
                      <a:pt x="2068722" y="155391"/>
                      <a:pt x="2074741" y="145419"/>
                      <a:pt x="2078570" y="135277"/>
                    </a:cubicBezTo>
                    <a:cubicBezTo>
                      <a:pt x="2082397" y="125135"/>
                      <a:pt x="2084829" y="115245"/>
                      <a:pt x="2085865" y="105606"/>
                    </a:cubicBezTo>
                    <a:lnTo>
                      <a:pt x="2031960" y="105606"/>
                    </a:lnTo>
                    <a:lnTo>
                      <a:pt x="2031960" y="95745"/>
                    </a:lnTo>
                    <a:lnTo>
                      <a:pt x="2086742" y="95745"/>
                    </a:lnTo>
                    <a:cubicBezTo>
                      <a:pt x="2086847" y="93673"/>
                      <a:pt x="2086911" y="91682"/>
                      <a:pt x="2086934" y="89774"/>
                    </a:cubicBezTo>
                    <a:cubicBezTo>
                      <a:pt x="2086957" y="87866"/>
                      <a:pt x="2086965" y="85985"/>
                      <a:pt x="2086961" y="84131"/>
                    </a:cubicBezTo>
                    <a:close/>
                    <a:moveTo>
                      <a:pt x="1795740" y="52344"/>
                    </a:moveTo>
                    <a:cubicBezTo>
                      <a:pt x="1795435" y="55951"/>
                      <a:pt x="1794950" y="59434"/>
                      <a:pt x="1794289" y="62794"/>
                    </a:cubicBezTo>
                    <a:cubicBezTo>
                      <a:pt x="1793626" y="66154"/>
                      <a:pt x="1792649" y="69473"/>
                      <a:pt x="1791357" y="72750"/>
                    </a:cubicBezTo>
                    <a:lnTo>
                      <a:pt x="1837374" y="72750"/>
                    </a:lnTo>
                    <a:lnTo>
                      <a:pt x="1837374" y="52344"/>
                    </a:lnTo>
                    <a:close/>
                    <a:moveTo>
                      <a:pt x="1749065" y="52344"/>
                    </a:moveTo>
                    <a:cubicBezTo>
                      <a:pt x="1748518" y="55869"/>
                      <a:pt x="1747970" y="59352"/>
                      <a:pt x="1747422" y="62794"/>
                    </a:cubicBezTo>
                    <a:cubicBezTo>
                      <a:pt x="1746875" y="66236"/>
                      <a:pt x="1746326" y="69555"/>
                      <a:pt x="1745779" y="72750"/>
                    </a:cubicBezTo>
                    <a:lnTo>
                      <a:pt x="1780182" y="72750"/>
                    </a:lnTo>
                    <a:cubicBezTo>
                      <a:pt x="1781807" y="69473"/>
                      <a:pt x="1783049" y="66154"/>
                      <a:pt x="1783907" y="62794"/>
                    </a:cubicBezTo>
                    <a:cubicBezTo>
                      <a:pt x="1784766" y="59434"/>
                      <a:pt x="1785349" y="55951"/>
                      <a:pt x="1785660" y="52344"/>
                    </a:cubicBezTo>
                    <a:close/>
                    <a:moveTo>
                      <a:pt x="1982437" y="51920"/>
                    </a:moveTo>
                    <a:cubicBezTo>
                      <a:pt x="1987582" y="55434"/>
                      <a:pt x="1992138" y="59032"/>
                      <a:pt x="1996105" y="62711"/>
                    </a:cubicBezTo>
                    <a:cubicBezTo>
                      <a:pt x="2000072" y="66391"/>
                      <a:pt x="2003478" y="70098"/>
                      <a:pt x="2006322" y="73832"/>
                    </a:cubicBezTo>
                    <a:cubicBezTo>
                      <a:pt x="2010495" y="70874"/>
                      <a:pt x="2014311" y="67861"/>
                      <a:pt x="2017772" y="64793"/>
                    </a:cubicBezTo>
                    <a:cubicBezTo>
                      <a:pt x="2021232" y="61726"/>
                      <a:pt x="2024282" y="58603"/>
                      <a:pt x="2026920" y="55426"/>
                    </a:cubicBezTo>
                    <a:lnTo>
                      <a:pt x="2035466" y="60465"/>
                    </a:lnTo>
                    <a:cubicBezTo>
                      <a:pt x="2032266" y="64081"/>
                      <a:pt x="2028641" y="67642"/>
                      <a:pt x="2024592" y="71148"/>
                    </a:cubicBezTo>
                    <a:cubicBezTo>
                      <a:pt x="2020542" y="74654"/>
                      <a:pt x="2016206" y="78105"/>
                      <a:pt x="2011581" y="81502"/>
                    </a:cubicBezTo>
                    <a:cubicBezTo>
                      <a:pt x="2016904" y="90491"/>
                      <a:pt x="2020391" y="99685"/>
                      <a:pt x="2022044" y="109085"/>
                    </a:cubicBezTo>
                    <a:cubicBezTo>
                      <a:pt x="2023697" y="118484"/>
                      <a:pt x="2024445" y="128062"/>
                      <a:pt x="2024291" y="137817"/>
                    </a:cubicBezTo>
                    <a:cubicBezTo>
                      <a:pt x="2024368" y="150568"/>
                      <a:pt x="2023665" y="161497"/>
                      <a:pt x="2022182" y="170605"/>
                    </a:cubicBezTo>
                    <a:cubicBezTo>
                      <a:pt x="2020698" y="179712"/>
                      <a:pt x="2017968" y="186752"/>
                      <a:pt x="2013992" y="191723"/>
                    </a:cubicBezTo>
                    <a:cubicBezTo>
                      <a:pt x="2012787" y="193156"/>
                      <a:pt x="2011307" y="194343"/>
                      <a:pt x="2009554" y="195284"/>
                    </a:cubicBezTo>
                    <a:cubicBezTo>
                      <a:pt x="2007801" y="196224"/>
                      <a:pt x="2005774" y="196863"/>
                      <a:pt x="2003474" y="197201"/>
                    </a:cubicBezTo>
                    <a:cubicBezTo>
                      <a:pt x="2000164" y="197735"/>
                      <a:pt x="1996594" y="198036"/>
                      <a:pt x="1992763" y="198105"/>
                    </a:cubicBezTo>
                    <a:cubicBezTo>
                      <a:pt x="1988934" y="198174"/>
                      <a:pt x="1984980" y="198091"/>
                      <a:pt x="1980903" y="197859"/>
                    </a:cubicBezTo>
                    <a:cubicBezTo>
                      <a:pt x="1980780" y="196284"/>
                      <a:pt x="1980369" y="194613"/>
                      <a:pt x="1979671" y="192846"/>
                    </a:cubicBezTo>
                    <a:cubicBezTo>
                      <a:pt x="1978972" y="191079"/>
                      <a:pt x="1978068" y="189463"/>
                      <a:pt x="1976958" y="187998"/>
                    </a:cubicBezTo>
                    <a:cubicBezTo>
                      <a:pt x="1981935" y="188327"/>
                      <a:pt x="1986391" y="188491"/>
                      <a:pt x="1990326" y="188491"/>
                    </a:cubicBezTo>
                    <a:cubicBezTo>
                      <a:pt x="1994261" y="188491"/>
                      <a:pt x="1997402" y="188327"/>
                      <a:pt x="1999748" y="187998"/>
                    </a:cubicBezTo>
                    <a:cubicBezTo>
                      <a:pt x="2001369" y="187893"/>
                      <a:pt x="2002729" y="187555"/>
                      <a:pt x="2003830" y="186984"/>
                    </a:cubicBezTo>
                    <a:cubicBezTo>
                      <a:pt x="2004930" y="186414"/>
                      <a:pt x="2005907" y="185583"/>
                      <a:pt x="2006761" y="184492"/>
                    </a:cubicBezTo>
                    <a:cubicBezTo>
                      <a:pt x="2009572" y="181009"/>
                      <a:pt x="2011563" y="175211"/>
                      <a:pt x="2012731" y="167098"/>
                    </a:cubicBezTo>
                    <a:cubicBezTo>
                      <a:pt x="2013900" y="158986"/>
                      <a:pt x="2014466" y="149080"/>
                      <a:pt x="2014430" y="137379"/>
                    </a:cubicBezTo>
                    <a:cubicBezTo>
                      <a:pt x="2014393" y="133034"/>
                      <a:pt x="2014248" y="128578"/>
                      <a:pt x="2013992" y="124013"/>
                    </a:cubicBezTo>
                    <a:cubicBezTo>
                      <a:pt x="2007801" y="131162"/>
                      <a:pt x="2000735" y="137955"/>
                      <a:pt x="1992791" y="144391"/>
                    </a:cubicBezTo>
                    <a:cubicBezTo>
                      <a:pt x="1984848" y="150828"/>
                      <a:pt x="1977014" y="156087"/>
                      <a:pt x="1969289" y="160169"/>
                    </a:cubicBezTo>
                    <a:cubicBezTo>
                      <a:pt x="1968591" y="158904"/>
                      <a:pt x="1967633" y="157489"/>
                      <a:pt x="1966413" y="155923"/>
                    </a:cubicBezTo>
                    <a:cubicBezTo>
                      <a:pt x="1965195" y="154357"/>
                      <a:pt x="1963962" y="152997"/>
                      <a:pt x="1962716" y="151842"/>
                    </a:cubicBezTo>
                    <a:cubicBezTo>
                      <a:pt x="1971868" y="147907"/>
                      <a:pt x="1981008" y="142300"/>
                      <a:pt x="1990134" y="135024"/>
                    </a:cubicBezTo>
                    <a:cubicBezTo>
                      <a:pt x="1999259" y="127747"/>
                      <a:pt x="2006701" y="120059"/>
                      <a:pt x="2012457" y="111961"/>
                    </a:cubicBezTo>
                    <a:cubicBezTo>
                      <a:pt x="2011700" y="107697"/>
                      <a:pt x="2010586" y="103515"/>
                      <a:pt x="2009116" y="99415"/>
                    </a:cubicBezTo>
                    <a:cubicBezTo>
                      <a:pt x="2007646" y="95316"/>
                      <a:pt x="2005765" y="91244"/>
                      <a:pt x="2003474" y="87199"/>
                    </a:cubicBezTo>
                    <a:cubicBezTo>
                      <a:pt x="1998096" y="90609"/>
                      <a:pt x="1992581" y="93869"/>
                      <a:pt x="1986929" y="96977"/>
                    </a:cubicBezTo>
                    <a:cubicBezTo>
                      <a:pt x="1981278" y="100087"/>
                      <a:pt x="1975544" y="102962"/>
                      <a:pt x="1969727" y="105606"/>
                    </a:cubicBezTo>
                    <a:cubicBezTo>
                      <a:pt x="1968919" y="104579"/>
                      <a:pt x="1967906" y="103456"/>
                      <a:pt x="1966687" y="102237"/>
                    </a:cubicBezTo>
                    <a:cubicBezTo>
                      <a:pt x="1965469" y="101018"/>
                      <a:pt x="1964291" y="99949"/>
                      <a:pt x="1963154" y="99032"/>
                    </a:cubicBezTo>
                    <a:cubicBezTo>
                      <a:pt x="1969212" y="96284"/>
                      <a:pt x="1975229" y="93289"/>
                      <a:pt x="1981204" y="90048"/>
                    </a:cubicBezTo>
                    <a:cubicBezTo>
                      <a:pt x="1987180" y="86807"/>
                      <a:pt x="1992924" y="83373"/>
                      <a:pt x="1998433" y="79748"/>
                    </a:cubicBezTo>
                    <a:cubicBezTo>
                      <a:pt x="1995603" y="75909"/>
                      <a:pt x="1992279" y="72139"/>
                      <a:pt x="1988463" y="68436"/>
                    </a:cubicBezTo>
                    <a:cubicBezTo>
                      <a:pt x="1984647" y="64734"/>
                      <a:pt x="1980227" y="61128"/>
                      <a:pt x="1975206" y="57617"/>
                    </a:cubicBezTo>
                    <a:close/>
                    <a:moveTo>
                      <a:pt x="275869" y="49961"/>
                    </a:moveTo>
                    <a:lnTo>
                      <a:pt x="405812" y="49961"/>
                    </a:lnTo>
                    <a:lnTo>
                      <a:pt x="405812" y="111508"/>
                    </a:lnTo>
                    <a:lnTo>
                      <a:pt x="312244" y="111508"/>
                    </a:lnTo>
                    <a:cubicBezTo>
                      <a:pt x="310478" y="114380"/>
                      <a:pt x="308533" y="117252"/>
                      <a:pt x="306410" y="120123"/>
                    </a:cubicBezTo>
                    <a:cubicBezTo>
                      <a:pt x="304287" y="122995"/>
                      <a:pt x="302068" y="125757"/>
                      <a:pt x="299754" y="128409"/>
                    </a:cubicBezTo>
                    <a:lnTo>
                      <a:pt x="393541" y="128409"/>
                    </a:lnTo>
                    <a:lnTo>
                      <a:pt x="395732" y="127750"/>
                    </a:lnTo>
                    <a:lnTo>
                      <a:pt x="402306" y="132560"/>
                    </a:lnTo>
                    <a:cubicBezTo>
                      <a:pt x="396225" y="140748"/>
                      <a:pt x="388775" y="148078"/>
                      <a:pt x="379954" y="154547"/>
                    </a:cubicBezTo>
                    <a:cubicBezTo>
                      <a:pt x="371135" y="161016"/>
                      <a:pt x="361274" y="166759"/>
                      <a:pt x="350372" y="171778"/>
                    </a:cubicBezTo>
                    <a:cubicBezTo>
                      <a:pt x="363041" y="176043"/>
                      <a:pt x="376599" y="179513"/>
                      <a:pt x="391048" y="182189"/>
                    </a:cubicBezTo>
                    <a:cubicBezTo>
                      <a:pt x="405497" y="184865"/>
                      <a:pt x="420425" y="186801"/>
                      <a:pt x="435832" y="187998"/>
                    </a:cubicBezTo>
                    <a:cubicBezTo>
                      <a:pt x="434618" y="189372"/>
                      <a:pt x="433486" y="190951"/>
                      <a:pt x="432436" y="192737"/>
                    </a:cubicBezTo>
                    <a:cubicBezTo>
                      <a:pt x="431385" y="194522"/>
                      <a:pt x="430473" y="196156"/>
                      <a:pt x="429697" y="197640"/>
                    </a:cubicBezTo>
                    <a:cubicBezTo>
                      <a:pt x="413066" y="196124"/>
                      <a:pt x="396969" y="193677"/>
                      <a:pt x="381407" y="190299"/>
                    </a:cubicBezTo>
                    <a:cubicBezTo>
                      <a:pt x="365844" y="186920"/>
                      <a:pt x="351335" y="182500"/>
                      <a:pt x="337882" y="177038"/>
                    </a:cubicBezTo>
                    <a:cubicBezTo>
                      <a:pt x="322607" y="182920"/>
                      <a:pt x="306592" y="187650"/>
                      <a:pt x="289838" y="191230"/>
                    </a:cubicBezTo>
                    <a:cubicBezTo>
                      <a:pt x="273084" y="194809"/>
                      <a:pt x="256522" y="197457"/>
                      <a:pt x="240151" y="199173"/>
                    </a:cubicBezTo>
                    <a:cubicBezTo>
                      <a:pt x="239790" y="197585"/>
                      <a:pt x="239197" y="195886"/>
                      <a:pt x="238371" y="194079"/>
                    </a:cubicBezTo>
                    <a:cubicBezTo>
                      <a:pt x="237544" y="192271"/>
                      <a:pt x="236677" y="190682"/>
                      <a:pt x="235768" y="189312"/>
                    </a:cubicBezTo>
                    <a:cubicBezTo>
                      <a:pt x="250802" y="188025"/>
                      <a:pt x="265985" y="185943"/>
                      <a:pt x="281319" y="183066"/>
                    </a:cubicBezTo>
                    <a:cubicBezTo>
                      <a:pt x="296654" y="180189"/>
                      <a:pt x="311345" y="176354"/>
                      <a:pt x="325392" y="171559"/>
                    </a:cubicBezTo>
                    <a:cubicBezTo>
                      <a:pt x="317471" y="167723"/>
                      <a:pt x="310140" y="163449"/>
                      <a:pt x="303397" y="158737"/>
                    </a:cubicBezTo>
                    <a:cubicBezTo>
                      <a:pt x="296654" y="154024"/>
                      <a:pt x="290692" y="148873"/>
                      <a:pt x="285511" y="143283"/>
                    </a:cubicBezTo>
                    <a:cubicBezTo>
                      <a:pt x="280890" y="147457"/>
                      <a:pt x="276161" y="151384"/>
                      <a:pt x="271322" y="155065"/>
                    </a:cubicBezTo>
                    <a:cubicBezTo>
                      <a:pt x="266483" y="158745"/>
                      <a:pt x="261644" y="162125"/>
                      <a:pt x="256805" y="165203"/>
                    </a:cubicBezTo>
                    <a:cubicBezTo>
                      <a:pt x="255969" y="164243"/>
                      <a:pt x="254791" y="163038"/>
                      <a:pt x="253271" y="161586"/>
                    </a:cubicBezTo>
                    <a:cubicBezTo>
                      <a:pt x="251751" y="160133"/>
                      <a:pt x="250299" y="158928"/>
                      <a:pt x="248916" y="157969"/>
                    </a:cubicBezTo>
                    <a:cubicBezTo>
                      <a:pt x="258932" y="152308"/>
                      <a:pt x="268482" y="145498"/>
                      <a:pt x="277567" y="137540"/>
                    </a:cubicBezTo>
                    <a:cubicBezTo>
                      <a:pt x="286652" y="129581"/>
                      <a:pt x="294340" y="120904"/>
                      <a:pt x="300630" y="111508"/>
                    </a:cubicBezTo>
                    <a:lnTo>
                      <a:pt x="275869" y="111508"/>
                    </a:lnTo>
                    <a:close/>
                    <a:moveTo>
                      <a:pt x="4123152" y="46674"/>
                    </a:moveTo>
                    <a:lnTo>
                      <a:pt x="4214309" y="46674"/>
                    </a:lnTo>
                    <a:lnTo>
                      <a:pt x="4214309" y="56289"/>
                    </a:lnTo>
                    <a:lnTo>
                      <a:pt x="4171580" y="56289"/>
                    </a:lnTo>
                    <a:lnTo>
                      <a:pt x="4171580" y="92691"/>
                    </a:lnTo>
                    <a:lnTo>
                      <a:pt x="4209270" y="92691"/>
                    </a:lnTo>
                    <a:lnTo>
                      <a:pt x="4209270" y="102086"/>
                    </a:lnTo>
                    <a:lnTo>
                      <a:pt x="4171580" y="102086"/>
                    </a:lnTo>
                    <a:lnTo>
                      <a:pt x="4171580" y="142652"/>
                    </a:lnTo>
                    <a:lnTo>
                      <a:pt x="4216720" y="142652"/>
                    </a:lnTo>
                    <a:lnTo>
                      <a:pt x="4216720" y="152047"/>
                    </a:lnTo>
                    <a:lnTo>
                      <a:pt x="4120961" y="152047"/>
                    </a:lnTo>
                    <a:lnTo>
                      <a:pt x="4120961" y="142652"/>
                    </a:lnTo>
                    <a:lnTo>
                      <a:pt x="4161500" y="142652"/>
                    </a:lnTo>
                    <a:lnTo>
                      <a:pt x="4161500" y="102086"/>
                    </a:lnTo>
                    <a:lnTo>
                      <a:pt x="4126878" y="102086"/>
                    </a:lnTo>
                    <a:lnTo>
                      <a:pt x="4126878" y="92691"/>
                    </a:lnTo>
                    <a:lnTo>
                      <a:pt x="4161500" y="92691"/>
                    </a:lnTo>
                    <a:lnTo>
                      <a:pt x="4161500" y="56289"/>
                    </a:lnTo>
                    <a:lnTo>
                      <a:pt x="4123152" y="56289"/>
                    </a:lnTo>
                    <a:close/>
                    <a:moveTo>
                      <a:pt x="2331727" y="36361"/>
                    </a:moveTo>
                    <a:cubicBezTo>
                      <a:pt x="2334430" y="54148"/>
                      <a:pt x="2337899" y="70892"/>
                      <a:pt x="2342136" y="86596"/>
                    </a:cubicBezTo>
                    <a:cubicBezTo>
                      <a:pt x="2346372" y="102300"/>
                      <a:pt x="2351595" y="116745"/>
                      <a:pt x="2357803" y="129929"/>
                    </a:cubicBezTo>
                    <a:cubicBezTo>
                      <a:pt x="2364851" y="117101"/>
                      <a:pt x="2371024" y="102876"/>
                      <a:pt x="2376319" y="87254"/>
                    </a:cubicBezTo>
                    <a:cubicBezTo>
                      <a:pt x="2381615" y="71632"/>
                      <a:pt x="2385815" y="54668"/>
                      <a:pt x="2388919" y="36361"/>
                    </a:cubicBezTo>
                    <a:close/>
                    <a:moveTo>
                      <a:pt x="2649132" y="30870"/>
                    </a:moveTo>
                    <a:cubicBezTo>
                      <a:pt x="2640295" y="31107"/>
                      <a:pt x="2633088" y="34962"/>
                      <a:pt x="2627512" y="42433"/>
                    </a:cubicBezTo>
                    <a:cubicBezTo>
                      <a:pt x="2621936" y="49904"/>
                      <a:pt x="2619059" y="59567"/>
                      <a:pt x="2618880" y="71422"/>
                    </a:cubicBezTo>
                    <a:cubicBezTo>
                      <a:pt x="2618830" y="83154"/>
                      <a:pt x="2621397" y="92680"/>
                      <a:pt x="2626581" y="100001"/>
                    </a:cubicBezTo>
                    <a:cubicBezTo>
                      <a:pt x="2631764" y="107321"/>
                      <a:pt x="2639866" y="111093"/>
                      <a:pt x="2650886" y="111317"/>
                    </a:cubicBezTo>
                    <a:cubicBezTo>
                      <a:pt x="2656864" y="111381"/>
                      <a:pt x="2663047" y="109554"/>
                      <a:pt x="2669437" y="105837"/>
                    </a:cubicBezTo>
                    <a:cubicBezTo>
                      <a:pt x="2675826" y="102119"/>
                      <a:pt x="2682064" y="96128"/>
                      <a:pt x="2688152" y="87862"/>
                    </a:cubicBezTo>
                    <a:cubicBezTo>
                      <a:pt x="2687513" y="70239"/>
                      <a:pt x="2683969" y="56384"/>
                      <a:pt x="2677520" y="46296"/>
                    </a:cubicBezTo>
                    <a:cubicBezTo>
                      <a:pt x="2671072" y="36208"/>
                      <a:pt x="2661609" y="31066"/>
                      <a:pt x="2649132" y="30870"/>
                    </a:cubicBezTo>
                    <a:close/>
                    <a:moveTo>
                      <a:pt x="4401062" y="28473"/>
                    </a:moveTo>
                    <a:lnTo>
                      <a:pt x="4401062" y="80406"/>
                    </a:lnTo>
                    <a:lnTo>
                      <a:pt x="4454748" y="80406"/>
                    </a:lnTo>
                    <a:lnTo>
                      <a:pt x="4454748" y="28473"/>
                    </a:lnTo>
                    <a:close/>
                    <a:moveTo>
                      <a:pt x="1530376" y="28021"/>
                    </a:moveTo>
                    <a:cubicBezTo>
                      <a:pt x="1526656" y="32746"/>
                      <a:pt x="1522702" y="37443"/>
                      <a:pt x="1518516" y="42114"/>
                    </a:cubicBezTo>
                    <a:cubicBezTo>
                      <a:pt x="1514330" y="46784"/>
                      <a:pt x="1509883" y="51372"/>
                      <a:pt x="1505176" y="55877"/>
                    </a:cubicBezTo>
                    <a:lnTo>
                      <a:pt x="1570696" y="55877"/>
                    </a:lnTo>
                    <a:cubicBezTo>
                      <a:pt x="1574475" y="51948"/>
                      <a:pt x="1578201" y="47524"/>
                      <a:pt x="1581871" y="42607"/>
                    </a:cubicBezTo>
                    <a:cubicBezTo>
                      <a:pt x="1585542" y="37690"/>
                      <a:pt x="1588829" y="32828"/>
                      <a:pt x="1591732" y="28021"/>
                    </a:cubicBezTo>
                    <a:close/>
                    <a:moveTo>
                      <a:pt x="2393521" y="25624"/>
                    </a:moveTo>
                    <a:lnTo>
                      <a:pt x="2400095" y="27596"/>
                    </a:lnTo>
                    <a:cubicBezTo>
                      <a:pt x="2396776" y="50710"/>
                      <a:pt x="2392019" y="71700"/>
                      <a:pt x="2385824" y="90568"/>
                    </a:cubicBezTo>
                    <a:cubicBezTo>
                      <a:pt x="2379629" y="109436"/>
                      <a:pt x="2372188" y="126208"/>
                      <a:pt x="2363501" y="140886"/>
                    </a:cubicBezTo>
                    <a:cubicBezTo>
                      <a:pt x="2369289" y="151221"/>
                      <a:pt x="2375955" y="160460"/>
                      <a:pt x="2383496" y="168605"/>
                    </a:cubicBezTo>
                    <a:cubicBezTo>
                      <a:pt x="2391038" y="176749"/>
                      <a:pt x="2399565" y="183579"/>
                      <a:pt x="2409079" y="189094"/>
                    </a:cubicBezTo>
                    <a:cubicBezTo>
                      <a:pt x="2407719" y="190116"/>
                      <a:pt x="2406331" y="191358"/>
                      <a:pt x="2404916" y="192819"/>
                    </a:cubicBezTo>
                    <a:cubicBezTo>
                      <a:pt x="2403500" y="194279"/>
                      <a:pt x="2402332" y="195740"/>
                      <a:pt x="2401409" y="197201"/>
                    </a:cubicBezTo>
                    <a:cubicBezTo>
                      <a:pt x="2392343" y="191614"/>
                      <a:pt x="2384181" y="184930"/>
                      <a:pt x="2376922" y="177151"/>
                    </a:cubicBezTo>
                    <a:cubicBezTo>
                      <a:pt x="2369663" y="169372"/>
                      <a:pt x="2363144" y="160497"/>
                      <a:pt x="2357365" y="150527"/>
                    </a:cubicBezTo>
                    <a:cubicBezTo>
                      <a:pt x="2350554" y="160831"/>
                      <a:pt x="2343304" y="170025"/>
                      <a:pt x="2335616" y="178110"/>
                    </a:cubicBezTo>
                    <a:cubicBezTo>
                      <a:pt x="2327929" y="186194"/>
                      <a:pt x="2319912" y="193143"/>
                      <a:pt x="2311567" y="198955"/>
                    </a:cubicBezTo>
                    <a:cubicBezTo>
                      <a:pt x="2310659" y="197576"/>
                      <a:pt x="2309572" y="196115"/>
                      <a:pt x="2308307" y="194572"/>
                    </a:cubicBezTo>
                    <a:cubicBezTo>
                      <a:pt x="2307043" y="193028"/>
                      <a:pt x="2305793" y="191787"/>
                      <a:pt x="2304555" y="190847"/>
                    </a:cubicBezTo>
                    <a:cubicBezTo>
                      <a:pt x="2313133" y="185232"/>
                      <a:pt x="2321396" y="178165"/>
                      <a:pt x="2329344" y="169646"/>
                    </a:cubicBezTo>
                    <a:cubicBezTo>
                      <a:pt x="2337292" y="161128"/>
                      <a:pt x="2344733" y="151322"/>
                      <a:pt x="2351667" y="140228"/>
                    </a:cubicBezTo>
                    <a:cubicBezTo>
                      <a:pt x="2344587" y="125944"/>
                      <a:pt x="2338643" y="110084"/>
                      <a:pt x="2333836" y="92650"/>
                    </a:cubicBezTo>
                    <a:cubicBezTo>
                      <a:pt x="2329029" y="75216"/>
                      <a:pt x="2325112" y="56452"/>
                      <a:pt x="2322086" y="36361"/>
                    </a:cubicBezTo>
                    <a:lnTo>
                      <a:pt x="2309157" y="36361"/>
                    </a:lnTo>
                    <a:lnTo>
                      <a:pt x="2309157" y="26281"/>
                    </a:lnTo>
                    <a:lnTo>
                      <a:pt x="2391768" y="26281"/>
                    </a:lnTo>
                    <a:close/>
                    <a:moveTo>
                      <a:pt x="1847454" y="24734"/>
                    </a:moveTo>
                    <a:lnTo>
                      <a:pt x="1847454" y="43825"/>
                    </a:lnTo>
                    <a:lnTo>
                      <a:pt x="1885802" y="43825"/>
                    </a:lnTo>
                    <a:lnTo>
                      <a:pt x="1885802" y="24734"/>
                    </a:lnTo>
                    <a:close/>
                    <a:moveTo>
                      <a:pt x="1795959" y="24734"/>
                    </a:moveTo>
                    <a:lnTo>
                      <a:pt x="1795959" y="42728"/>
                    </a:lnTo>
                    <a:lnTo>
                      <a:pt x="1795959" y="43825"/>
                    </a:lnTo>
                    <a:lnTo>
                      <a:pt x="1837374" y="43825"/>
                    </a:lnTo>
                    <a:lnTo>
                      <a:pt x="1837374" y="24734"/>
                    </a:lnTo>
                    <a:close/>
                    <a:moveTo>
                      <a:pt x="2236626" y="21461"/>
                    </a:moveTo>
                    <a:lnTo>
                      <a:pt x="2236626" y="56959"/>
                    </a:lnTo>
                    <a:lnTo>
                      <a:pt x="2280889" y="56959"/>
                    </a:lnTo>
                    <a:lnTo>
                      <a:pt x="2280889" y="21461"/>
                    </a:lnTo>
                    <a:close/>
                    <a:moveTo>
                      <a:pt x="10492" y="20790"/>
                    </a:moveTo>
                    <a:lnTo>
                      <a:pt x="10492" y="176836"/>
                    </a:lnTo>
                    <a:lnTo>
                      <a:pt x="169167" y="176836"/>
                    </a:lnTo>
                    <a:lnTo>
                      <a:pt x="169167" y="20790"/>
                    </a:lnTo>
                    <a:close/>
                    <a:moveTo>
                      <a:pt x="2649351" y="20379"/>
                    </a:moveTo>
                    <a:cubicBezTo>
                      <a:pt x="2665019" y="20451"/>
                      <a:pt x="2677463" y="26766"/>
                      <a:pt x="2686683" y="39325"/>
                    </a:cubicBezTo>
                    <a:cubicBezTo>
                      <a:pt x="2695904" y="51883"/>
                      <a:pt x="2700621" y="70254"/>
                      <a:pt x="2700834" y="94438"/>
                    </a:cubicBezTo>
                    <a:cubicBezTo>
                      <a:pt x="2700682" y="116744"/>
                      <a:pt x="2697994" y="134605"/>
                      <a:pt x="2692772" y="148021"/>
                    </a:cubicBezTo>
                    <a:cubicBezTo>
                      <a:pt x="2687550" y="161438"/>
                      <a:pt x="2680708" y="171116"/>
                      <a:pt x="2672247" y="177058"/>
                    </a:cubicBezTo>
                    <a:cubicBezTo>
                      <a:pt x="2663785" y="182999"/>
                      <a:pt x="2654619" y="185911"/>
                      <a:pt x="2644748" y="185793"/>
                    </a:cubicBezTo>
                    <a:cubicBezTo>
                      <a:pt x="2637002" y="185716"/>
                      <a:pt x="2630244" y="184286"/>
                      <a:pt x="2624474" y="181502"/>
                    </a:cubicBezTo>
                    <a:cubicBezTo>
                      <a:pt x="2618704" y="178718"/>
                      <a:pt x="2613706" y="175044"/>
                      <a:pt x="2609478" y="170479"/>
                    </a:cubicBezTo>
                    <a:lnTo>
                      <a:pt x="2617131" y="162148"/>
                    </a:lnTo>
                    <a:cubicBezTo>
                      <a:pt x="2620769" y="166323"/>
                      <a:pt x="2624942" y="169484"/>
                      <a:pt x="2629650" y="171630"/>
                    </a:cubicBezTo>
                    <a:cubicBezTo>
                      <a:pt x="2634358" y="173777"/>
                      <a:pt x="2639464" y="174855"/>
                      <a:pt x="2644967" y="174864"/>
                    </a:cubicBezTo>
                    <a:cubicBezTo>
                      <a:pt x="2656380" y="175211"/>
                      <a:pt x="2666217" y="169694"/>
                      <a:pt x="2674479" y="158315"/>
                    </a:cubicBezTo>
                    <a:cubicBezTo>
                      <a:pt x="2682740" y="146937"/>
                      <a:pt x="2687371" y="127617"/>
                      <a:pt x="2688371" y="100357"/>
                    </a:cubicBezTo>
                    <a:cubicBezTo>
                      <a:pt x="2683074" y="106802"/>
                      <a:pt x="2677118" y="111928"/>
                      <a:pt x="2670505" y="115738"/>
                    </a:cubicBezTo>
                    <a:cubicBezTo>
                      <a:pt x="2663893" y="119548"/>
                      <a:pt x="2656842" y="121498"/>
                      <a:pt x="2649351" y="121588"/>
                    </a:cubicBezTo>
                    <a:cubicBezTo>
                      <a:pt x="2635853" y="121526"/>
                      <a:pt x="2625318" y="117220"/>
                      <a:pt x="2617746" y="108671"/>
                    </a:cubicBezTo>
                    <a:cubicBezTo>
                      <a:pt x="2610174" y="100122"/>
                      <a:pt x="2606325" y="87705"/>
                      <a:pt x="2606198" y="71422"/>
                    </a:cubicBezTo>
                    <a:cubicBezTo>
                      <a:pt x="2606544" y="56157"/>
                      <a:pt x="2610832" y="43896"/>
                      <a:pt x="2619061" y="34639"/>
                    </a:cubicBezTo>
                    <a:cubicBezTo>
                      <a:pt x="2627290" y="25382"/>
                      <a:pt x="2637388" y="20629"/>
                      <a:pt x="2649351" y="20379"/>
                    </a:cubicBezTo>
                    <a:close/>
                    <a:moveTo>
                      <a:pt x="2515799" y="20379"/>
                    </a:moveTo>
                    <a:cubicBezTo>
                      <a:pt x="2523215" y="20442"/>
                      <a:pt x="2529699" y="21846"/>
                      <a:pt x="2535249" y="24588"/>
                    </a:cubicBezTo>
                    <a:cubicBezTo>
                      <a:pt x="2540800" y="27331"/>
                      <a:pt x="2545634" y="31032"/>
                      <a:pt x="2549752" y="35692"/>
                    </a:cubicBezTo>
                    <a:lnTo>
                      <a:pt x="2542099" y="44024"/>
                    </a:lnTo>
                    <a:cubicBezTo>
                      <a:pt x="2538658" y="39849"/>
                      <a:pt x="2534696" y="36689"/>
                      <a:pt x="2530211" y="34542"/>
                    </a:cubicBezTo>
                    <a:cubicBezTo>
                      <a:pt x="2525727" y="32395"/>
                      <a:pt x="2520996" y="31317"/>
                      <a:pt x="2516017" y="31308"/>
                    </a:cubicBezTo>
                    <a:cubicBezTo>
                      <a:pt x="2503627" y="30957"/>
                      <a:pt x="2493169" y="36428"/>
                      <a:pt x="2484642" y="47719"/>
                    </a:cubicBezTo>
                    <a:cubicBezTo>
                      <a:pt x="2476116" y="59011"/>
                      <a:pt x="2471522" y="78230"/>
                      <a:pt x="2470860" y="105377"/>
                    </a:cubicBezTo>
                    <a:cubicBezTo>
                      <a:pt x="2476193" y="98855"/>
                      <a:pt x="2482186" y="93774"/>
                      <a:pt x="2488835" y="90133"/>
                    </a:cubicBezTo>
                    <a:cubicBezTo>
                      <a:pt x="2495485" y="86492"/>
                      <a:pt x="2502354" y="84642"/>
                      <a:pt x="2509441" y="84583"/>
                    </a:cubicBezTo>
                    <a:cubicBezTo>
                      <a:pt x="2523141" y="84618"/>
                      <a:pt x="2533768" y="88869"/>
                      <a:pt x="2541321" y="97337"/>
                    </a:cubicBezTo>
                    <a:cubicBezTo>
                      <a:pt x="2548874" y="105804"/>
                      <a:pt x="2552705" y="118275"/>
                      <a:pt x="2552813" y="134750"/>
                    </a:cubicBezTo>
                    <a:cubicBezTo>
                      <a:pt x="2552468" y="150015"/>
                      <a:pt x="2548180" y="162276"/>
                      <a:pt x="2539950" y="171533"/>
                    </a:cubicBezTo>
                    <a:cubicBezTo>
                      <a:pt x="2531722" y="180789"/>
                      <a:pt x="2521625" y="185543"/>
                      <a:pt x="2509661" y="185793"/>
                    </a:cubicBezTo>
                    <a:cubicBezTo>
                      <a:pt x="2494002" y="185712"/>
                      <a:pt x="2481594" y="179032"/>
                      <a:pt x="2472438" y="165752"/>
                    </a:cubicBezTo>
                    <a:cubicBezTo>
                      <a:pt x="2463281" y="152471"/>
                      <a:pt x="2458601" y="133077"/>
                      <a:pt x="2458396" y="107569"/>
                    </a:cubicBezTo>
                    <a:cubicBezTo>
                      <a:pt x="2458549" y="86212"/>
                      <a:pt x="2461285" y="69132"/>
                      <a:pt x="2466604" y="56332"/>
                    </a:cubicBezTo>
                    <a:cubicBezTo>
                      <a:pt x="2471924" y="43531"/>
                      <a:pt x="2478912" y="34310"/>
                      <a:pt x="2487569" y="28668"/>
                    </a:cubicBezTo>
                    <a:cubicBezTo>
                      <a:pt x="2496225" y="23025"/>
                      <a:pt x="2505635" y="20263"/>
                      <a:pt x="2515799" y="20379"/>
                    </a:cubicBezTo>
                    <a:close/>
                    <a:moveTo>
                      <a:pt x="3621020" y="20132"/>
                    </a:moveTo>
                    <a:lnTo>
                      <a:pt x="3621020" y="53248"/>
                    </a:lnTo>
                    <a:lnTo>
                      <a:pt x="3680624" y="53248"/>
                    </a:lnTo>
                    <a:lnTo>
                      <a:pt x="3680624" y="20132"/>
                    </a:lnTo>
                    <a:close/>
                    <a:moveTo>
                      <a:pt x="3550242" y="20132"/>
                    </a:moveTo>
                    <a:lnTo>
                      <a:pt x="3550242" y="53248"/>
                    </a:lnTo>
                    <a:lnTo>
                      <a:pt x="3610941" y="53248"/>
                    </a:lnTo>
                    <a:lnTo>
                      <a:pt x="3610941" y="20132"/>
                    </a:lnTo>
                    <a:close/>
                    <a:moveTo>
                      <a:pt x="4390982" y="18831"/>
                    </a:moveTo>
                    <a:lnTo>
                      <a:pt x="4465047" y="18831"/>
                    </a:lnTo>
                    <a:lnTo>
                      <a:pt x="4465047" y="89828"/>
                    </a:lnTo>
                    <a:lnTo>
                      <a:pt x="4390982" y="89828"/>
                    </a:lnTo>
                    <a:close/>
                    <a:moveTo>
                      <a:pt x="3162921" y="17503"/>
                    </a:moveTo>
                    <a:lnTo>
                      <a:pt x="3162921" y="55220"/>
                    </a:lnTo>
                    <a:lnTo>
                      <a:pt x="3192530" y="55220"/>
                    </a:lnTo>
                    <a:lnTo>
                      <a:pt x="3192530" y="17503"/>
                    </a:lnTo>
                    <a:close/>
                    <a:moveTo>
                      <a:pt x="3125449" y="17503"/>
                    </a:moveTo>
                    <a:lnTo>
                      <a:pt x="3125449" y="55220"/>
                    </a:lnTo>
                    <a:lnTo>
                      <a:pt x="3154621" y="55220"/>
                    </a:lnTo>
                    <a:lnTo>
                      <a:pt x="3154621" y="17503"/>
                    </a:lnTo>
                    <a:close/>
                    <a:moveTo>
                      <a:pt x="3089293" y="17503"/>
                    </a:moveTo>
                    <a:lnTo>
                      <a:pt x="3089293" y="55220"/>
                    </a:lnTo>
                    <a:lnTo>
                      <a:pt x="3117150" y="55220"/>
                    </a:lnTo>
                    <a:lnTo>
                      <a:pt x="3117150" y="17503"/>
                    </a:lnTo>
                    <a:close/>
                    <a:moveTo>
                      <a:pt x="3371380" y="16846"/>
                    </a:moveTo>
                    <a:lnTo>
                      <a:pt x="3371380" y="43606"/>
                    </a:lnTo>
                    <a:lnTo>
                      <a:pt x="3437118" y="43606"/>
                    </a:lnTo>
                    <a:lnTo>
                      <a:pt x="3437118" y="16846"/>
                    </a:lnTo>
                    <a:close/>
                    <a:moveTo>
                      <a:pt x="4101897" y="13586"/>
                    </a:moveTo>
                    <a:lnTo>
                      <a:pt x="4219350" y="13586"/>
                    </a:lnTo>
                    <a:lnTo>
                      <a:pt x="4219350" y="23639"/>
                    </a:lnTo>
                    <a:lnTo>
                      <a:pt x="4111978" y="23639"/>
                    </a:lnTo>
                    <a:lnTo>
                      <a:pt x="4111978" y="178370"/>
                    </a:lnTo>
                    <a:lnTo>
                      <a:pt x="4222636" y="178370"/>
                    </a:lnTo>
                    <a:lnTo>
                      <a:pt x="4222636" y="188203"/>
                    </a:lnTo>
                    <a:lnTo>
                      <a:pt x="4101897" y="188203"/>
                    </a:lnTo>
                    <a:close/>
                    <a:moveTo>
                      <a:pt x="2210111" y="11600"/>
                    </a:moveTo>
                    <a:lnTo>
                      <a:pt x="2308719" y="11600"/>
                    </a:lnTo>
                    <a:lnTo>
                      <a:pt x="2308719" y="21461"/>
                    </a:lnTo>
                    <a:lnTo>
                      <a:pt x="2291188" y="21461"/>
                    </a:lnTo>
                    <a:lnTo>
                      <a:pt x="2291188" y="143077"/>
                    </a:lnTo>
                    <a:lnTo>
                      <a:pt x="2310471" y="139571"/>
                    </a:lnTo>
                    <a:lnTo>
                      <a:pt x="2311129" y="148993"/>
                    </a:lnTo>
                    <a:lnTo>
                      <a:pt x="2291188" y="152718"/>
                    </a:lnTo>
                    <a:lnTo>
                      <a:pt x="2291188" y="198735"/>
                    </a:lnTo>
                    <a:lnTo>
                      <a:pt x="2280889" y="198735"/>
                    </a:lnTo>
                    <a:lnTo>
                      <a:pt x="2280889" y="154690"/>
                    </a:lnTo>
                    <a:cubicBezTo>
                      <a:pt x="2267979" y="157101"/>
                      <a:pt x="2255561" y="159347"/>
                      <a:pt x="2243637" y="161429"/>
                    </a:cubicBezTo>
                    <a:cubicBezTo>
                      <a:pt x="2231713" y="163510"/>
                      <a:pt x="2220830" y="165428"/>
                      <a:pt x="2210987" y="167181"/>
                    </a:cubicBezTo>
                    <a:lnTo>
                      <a:pt x="2208577" y="156882"/>
                    </a:lnTo>
                    <a:lnTo>
                      <a:pt x="2226326" y="154033"/>
                    </a:lnTo>
                    <a:lnTo>
                      <a:pt x="2226326" y="21461"/>
                    </a:lnTo>
                    <a:lnTo>
                      <a:pt x="2210111" y="21461"/>
                    </a:lnTo>
                    <a:close/>
                    <a:moveTo>
                      <a:pt x="3539944" y="10299"/>
                    </a:moveTo>
                    <a:lnTo>
                      <a:pt x="3690923" y="10299"/>
                    </a:lnTo>
                    <a:lnTo>
                      <a:pt x="3690923" y="105812"/>
                    </a:lnTo>
                    <a:lnTo>
                      <a:pt x="3539944" y="105812"/>
                    </a:lnTo>
                    <a:close/>
                    <a:moveTo>
                      <a:pt x="0" y="10299"/>
                    </a:moveTo>
                    <a:lnTo>
                      <a:pt x="179877" y="10299"/>
                    </a:lnTo>
                    <a:lnTo>
                      <a:pt x="179877" y="198722"/>
                    </a:lnTo>
                    <a:lnTo>
                      <a:pt x="169167" y="198722"/>
                    </a:lnTo>
                    <a:lnTo>
                      <a:pt x="169167" y="186889"/>
                    </a:lnTo>
                    <a:lnTo>
                      <a:pt x="10492" y="186889"/>
                    </a:lnTo>
                    <a:lnTo>
                      <a:pt x="10492" y="198722"/>
                    </a:lnTo>
                    <a:lnTo>
                      <a:pt x="0" y="198722"/>
                    </a:lnTo>
                    <a:close/>
                    <a:moveTo>
                      <a:pt x="3079679" y="8327"/>
                    </a:moveTo>
                    <a:lnTo>
                      <a:pt x="3202364" y="8327"/>
                    </a:lnTo>
                    <a:lnTo>
                      <a:pt x="3202364" y="64396"/>
                    </a:lnTo>
                    <a:lnTo>
                      <a:pt x="3127862" y="64396"/>
                    </a:lnTo>
                    <a:lnTo>
                      <a:pt x="3132687" y="65713"/>
                    </a:lnTo>
                    <a:cubicBezTo>
                      <a:pt x="3131262" y="69000"/>
                      <a:pt x="3129672" y="72190"/>
                      <a:pt x="3127919" y="75285"/>
                    </a:cubicBezTo>
                    <a:cubicBezTo>
                      <a:pt x="3126165" y="78380"/>
                      <a:pt x="3124250" y="81406"/>
                      <a:pt x="3122174" y="84364"/>
                    </a:cubicBezTo>
                    <a:lnTo>
                      <a:pt x="3184634" y="84364"/>
                    </a:lnTo>
                    <a:lnTo>
                      <a:pt x="3186608" y="83706"/>
                    </a:lnTo>
                    <a:lnTo>
                      <a:pt x="3192967" y="87423"/>
                    </a:lnTo>
                    <a:cubicBezTo>
                      <a:pt x="3186668" y="104007"/>
                      <a:pt x="3177801" y="118069"/>
                      <a:pt x="3166367" y="129607"/>
                    </a:cubicBezTo>
                    <a:cubicBezTo>
                      <a:pt x="3154934" y="141146"/>
                      <a:pt x="3141882" y="150567"/>
                      <a:pt x="3127214" y="157870"/>
                    </a:cubicBezTo>
                    <a:cubicBezTo>
                      <a:pt x="3112546" y="165173"/>
                      <a:pt x="3097211" y="170763"/>
                      <a:pt x="3081209" y="174641"/>
                    </a:cubicBezTo>
                    <a:cubicBezTo>
                      <a:pt x="3080521" y="173281"/>
                      <a:pt x="3079655" y="171837"/>
                      <a:pt x="3078610" y="170313"/>
                    </a:cubicBezTo>
                    <a:cubicBezTo>
                      <a:pt x="3077564" y="168787"/>
                      <a:pt x="3076532" y="167454"/>
                      <a:pt x="3075513" y="166313"/>
                    </a:cubicBezTo>
                    <a:cubicBezTo>
                      <a:pt x="3086859" y="163810"/>
                      <a:pt x="3097949" y="160376"/>
                      <a:pt x="3108783" y="156010"/>
                    </a:cubicBezTo>
                    <a:cubicBezTo>
                      <a:pt x="3119616" y="151644"/>
                      <a:pt x="3129778" y="146238"/>
                      <a:pt x="3139268" y="139790"/>
                    </a:cubicBezTo>
                    <a:cubicBezTo>
                      <a:pt x="3134845" y="135835"/>
                      <a:pt x="3129770" y="131525"/>
                      <a:pt x="3124040" y="126858"/>
                    </a:cubicBezTo>
                    <a:cubicBezTo>
                      <a:pt x="3118311" y="122191"/>
                      <a:pt x="3112797" y="117880"/>
                      <a:pt x="3107499" y="113925"/>
                    </a:cubicBezTo>
                    <a:lnTo>
                      <a:pt x="3114519" y="108226"/>
                    </a:lnTo>
                    <a:cubicBezTo>
                      <a:pt x="3120040" y="112199"/>
                      <a:pt x="3125787" y="116529"/>
                      <a:pt x="3131760" y="121214"/>
                    </a:cubicBezTo>
                    <a:cubicBezTo>
                      <a:pt x="3137733" y="125899"/>
                      <a:pt x="3142940" y="130118"/>
                      <a:pt x="3147383" y="133872"/>
                    </a:cubicBezTo>
                    <a:cubicBezTo>
                      <a:pt x="3154201" y="128493"/>
                      <a:pt x="3160324" y="122428"/>
                      <a:pt x="3165752" y="115679"/>
                    </a:cubicBezTo>
                    <a:cubicBezTo>
                      <a:pt x="3171180" y="108930"/>
                      <a:pt x="3175719" y="101550"/>
                      <a:pt x="3179370" y="93540"/>
                    </a:cubicBezTo>
                    <a:lnTo>
                      <a:pt x="3115176" y="93540"/>
                    </a:lnTo>
                    <a:cubicBezTo>
                      <a:pt x="3110313" y="99358"/>
                      <a:pt x="3105068" y="104656"/>
                      <a:pt x="3099441" y="109432"/>
                    </a:cubicBezTo>
                    <a:cubicBezTo>
                      <a:pt x="3093815" y="114209"/>
                      <a:pt x="3088028" y="118410"/>
                      <a:pt x="3082082" y="122035"/>
                    </a:cubicBezTo>
                    <a:cubicBezTo>
                      <a:pt x="3081136" y="121090"/>
                      <a:pt x="3079859" y="119967"/>
                      <a:pt x="3078252" y="118665"/>
                    </a:cubicBezTo>
                    <a:cubicBezTo>
                      <a:pt x="3076646" y="117364"/>
                      <a:pt x="3075147" y="116296"/>
                      <a:pt x="3073759" y="115460"/>
                    </a:cubicBezTo>
                    <a:cubicBezTo>
                      <a:pt x="3084178" y="109607"/>
                      <a:pt x="3093616" y="102359"/>
                      <a:pt x="3102073" y="93715"/>
                    </a:cubicBezTo>
                    <a:cubicBezTo>
                      <a:pt x="3110529" y="85071"/>
                      <a:pt x="3117229" y="75298"/>
                      <a:pt x="3122174" y="64396"/>
                    </a:cubicBezTo>
                    <a:lnTo>
                      <a:pt x="3079679" y="64396"/>
                    </a:lnTo>
                    <a:close/>
                    <a:moveTo>
                      <a:pt x="3361519" y="7888"/>
                    </a:moveTo>
                    <a:lnTo>
                      <a:pt x="3447417" y="7888"/>
                    </a:lnTo>
                    <a:lnTo>
                      <a:pt x="3447417" y="52344"/>
                    </a:lnTo>
                    <a:lnTo>
                      <a:pt x="3361519" y="52344"/>
                    </a:lnTo>
                    <a:close/>
                    <a:moveTo>
                      <a:pt x="3027732" y="7669"/>
                    </a:moveTo>
                    <a:cubicBezTo>
                      <a:pt x="3034292" y="13240"/>
                      <a:pt x="3040839" y="19324"/>
                      <a:pt x="3047372" y="25922"/>
                    </a:cubicBezTo>
                    <a:cubicBezTo>
                      <a:pt x="3053905" y="32520"/>
                      <a:pt x="3059193" y="38338"/>
                      <a:pt x="3063235" y="43379"/>
                    </a:cubicBezTo>
                    <a:lnTo>
                      <a:pt x="3055123" y="49957"/>
                    </a:lnTo>
                    <a:cubicBezTo>
                      <a:pt x="3051293" y="44808"/>
                      <a:pt x="3046135" y="38824"/>
                      <a:pt x="3039647" y="32005"/>
                    </a:cubicBezTo>
                    <a:cubicBezTo>
                      <a:pt x="3033160" y="25186"/>
                      <a:pt x="3026632" y="18823"/>
                      <a:pt x="3020062" y="12914"/>
                    </a:cubicBezTo>
                    <a:close/>
                    <a:moveTo>
                      <a:pt x="4317574" y="862"/>
                    </a:moveTo>
                    <a:lnTo>
                      <a:pt x="4328092" y="862"/>
                    </a:lnTo>
                    <a:cubicBezTo>
                      <a:pt x="4327654" y="9190"/>
                      <a:pt x="4326996" y="17078"/>
                      <a:pt x="4326120" y="24529"/>
                    </a:cubicBezTo>
                    <a:lnTo>
                      <a:pt x="4371479" y="24529"/>
                    </a:lnTo>
                    <a:cubicBezTo>
                      <a:pt x="4371474" y="24647"/>
                      <a:pt x="4371430" y="25286"/>
                      <a:pt x="4371342" y="26446"/>
                    </a:cubicBezTo>
                    <a:cubicBezTo>
                      <a:pt x="4371256" y="27606"/>
                      <a:pt x="4371156" y="28573"/>
                      <a:pt x="4371041" y="29349"/>
                    </a:cubicBezTo>
                    <a:cubicBezTo>
                      <a:pt x="4369580" y="48852"/>
                      <a:pt x="4368064" y="63095"/>
                      <a:pt x="4366494" y="72079"/>
                    </a:cubicBezTo>
                    <a:cubicBezTo>
                      <a:pt x="4364924" y="81063"/>
                      <a:pt x="4362860" y="86761"/>
                      <a:pt x="4360304" y="89171"/>
                    </a:cubicBezTo>
                    <a:cubicBezTo>
                      <a:pt x="4358720" y="90683"/>
                      <a:pt x="4357068" y="91769"/>
                      <a:pt x="4355346" y="92431"/>
                    </a:cubicBezTo>
                    <a:cubicBezTo>
                      <a:pt x="4353625" y="93092"/>
                      <a:pt x="4351479" y="93467"/>
                      <a:pt x="4348909" y="93554"/>
                    </a:cubicBezTo>
                    <a:cubicBezTo>
                      <a:pt x="4346732" y="93768"/>
                      <a:pt x="4343746" y="93832"/>
                      <a:pt x="4339952" y="93746"/>
                    </a:cubicBezTo>
                    <a:cubicBezTo>
                      <a:pt x="4336158" y="93659"/>
                      <a:pt x="4332132" y="93449"/>
                      <a:pt x="4327872" y="93115"/>
                    </a:cubicBezTo>
                    <a:cubicBezTo>
                      <a:pt x="4327754" y="91641"/>
                      <a:pt x="4327444" y="90043"/>
                      <a:pt x="4326942" y="88322"/>
                    </a:cubicBezTo>
                    <a:cubicBezTo>
                      <a:pt x="4326440" y="86601"/>
                      <a:pt x="4325800" y="85058"/>
                      <a:pt x="4325024" y="83693"/>
                    </a:cubicBezTo>
                    <a:cubicBezTo>
                      <a:pt x="4329612" y="84113"/>
                      <a:pt x="4333748" y="84369"/>
                      <a:pt x="4337432" y="84460"/>
                    </a:cubicBezTo>
                    <a:cubicBezTo>
                      <a:pt x="4341116" y="84552"/>
                      <a:pt x="4343773" y="84588"/>
                      <a:pt x="4345403" y="84570"/>
                    </a:cubicBezTo>
                    <a:cubicBezTo>
                      <a:pt x="4346910" y="84692"/>
                      <a:pt x="4348170" y="84611"/>
                      <a:pt x="4349183" y="84323"/>
                    </a:cubicBezTo>
                    <a:cubicBezTo>
                      <a:pt x="4350196" y="84035"/>
                      <a:pt x="4351128" y="83460"/>
                      <a:pt x="4351978" y="82598"/>
                    </a:cubicBezTo>
                    <a:cubicBezTo>
                      <a:pt x="4353612" y="80963"/>
                      <a:pt x="4355109" y="76453"/>
                      <a:pt x="4356469" y="69066"/>
                    </a:cubicBezTo>
                    <a:cubicBezTo>
                      <a:pt x="4357830" y="61680"/>
                      <a:pt x="4359108" y="50048"/>
                      <a:pt x="4360304" y="34170"/>
                    </a:cubicBezTo>
                    <a:lnTo>
                      <a:pt x="4324805" y="34170"/>
                    </a:lnTo>
                    <a:cubicBezTo>
                      <a:pt x="4322605" y="49313"/>
                      <a:pt x="4318350" y="62414"/>
                      <a:pt x="4312041" y="73477"/>
                    </a:cubicBezTo>
                    <a:cubicBezTo>
                      <a:pt x="4305732" y="84538"/>
                      <a:pt x="4296108" y="93422"/>
                      <a:pt x="4283170" y="100128"/>
                    </a:cubicBezTo>
                    <a:cubicBezTo>
                      <a:pt x="4282354" y="98968"/>
                      <a:pt x="4281304" y="97672"/>
                      <a:pt x="4280020" y="96238"/>
                    </a:cubicBezTo>
                    <a:cubicBezTo>
                      <a:pt x="4278738" y="94805"/>
                      <a:pt x="4277524" y="93618"/>
                      <a:pt x="4276378" y="92678"/>
                    </a:cubicBezTo>
                    <a:cubicBezTo>
                      <a:pt x="4288142" y="86733"/>
                      <a:pt x="4296935" y="78845"/>
                      <a:pt x="4302756" y="69011"/>
                    </a:cubicBezTo>
                    <a:cubicBezTo>
                      <a:pt x="4308576" y="59178"/>
                      <a:pt x="4312492" y="47564"/>
                      <a:pt x="4314506" y="34170"/>
                    </a:cubicBezTo>
                    <a:lnTo>
                      <a:pt x="4279884" y="34170"/>
                    </a:lnTo>
                    <a:lnTo>
                      <a:pt x="4279884" y="24529"/>
                    </a:lnTo>
                    <a:lnTo>
                      <a:pt x="4315821" y="24529"/>
                    </a:lnTo>
                    <a:cubicBezTo>
                      <a:pt x="4316250" y="20803"/>
                      <a:pt x="4316596" y="16968"/>
                      <a:pt x="4316862" y="13024"/>
                    </a:cubicBezTo>
                    <a:cubicBezTo>
                      <a:pt x="4317127" y="9080"/>
                      <a:pt x="4317364" y="5026"/>
                      <a:pt x="4317574" y="862"/>
                    </a:cubicBezTo>
                    <a:close/>
                    <a:moveTo>
                      <a:pt x="3299068" y="862"/>
                    </a:moveTo>
                    <a:lnTo>
                      <a:pt x="3309586" y="3054"/>
                    </a:lnTo>
                    <a:cubicBezTo>
                      <a:pt x="3308088" y="11418"/>
                      <a:pt x="3306262" y="19671"/>
                      <a:pt x="3304107" y="27816"/>
                    </a:cubicBezTo>
                    <a:lnTo>
                      <a:pt x="3343550" y="27816"/>
                    </a:lnTo>
                    <a:lnTo>
                      <a:pt x="3343550" y="37896"/>
                    </a:lnTo>
                    <a:lnTo>
                      <a:pt x="3301916" y="37896"/>
                    </a:lnTo>
                    <a:cubicBezTo>
                      <a:pt x="3299163" y="48243"/>
                      <a:pt x="3296178" y="58232"/>
                      <a:pt x="3292959" y="67860"/>
                    </a:cubicBezTo>
                    <a:cubicBezTo>
                      <a:pt x="3289740" y="77488"/>
                      <a:pt x="3286371" y="86491"/>
                      <a:pt x="3282852" y="94869"/>
                    </a:cubicBezTo>
                    <a:lnTo>
                      <a:pt x="3309147" y="94869"/>
                    </a:lnTo>
                    <a:lnTo>
                      <a:pt x="3309147" y="59578"/>
                    </a:lnTo>
                    <a:lnTo>
                      <a:pt x="3319008" y="59578"/>
                    </a:lnTo>
                    <a:lnTo>
                      <a:pt x="3319008" y="94869"/>
                    </a:lnTo>
                    <a:lnTo>
                      <a:pt x="3342893" y="94869"/>
                    </a:lnTo>
                    <a:lnTo>
                      <a:pt x="3342893" y="104730"/>
                    </a:lnTo>
                    <a:lnTo>
                      <a:pt x="3319008" y="104730"/>
                    </a:lnTo>
                    <a:lnTo>
                      <a:pt x="3319008" y="138256"/>
                    </a:lnTo>
                    <a:lnTo>
                      <a:pt x="3347056" y="132558"/>
                    </a:lnTo>
                    <a:lnTo>
                      <a:pt x="3347933" y="142200"/>
                    </a:lnTo>
                    <a:lnTo>
                      <a:pt x="3319008" y="148107"/>
                    </a:lnTo>
                    <a:lnTo>
                      <a:pt x="3319008" y="198077"/>
                    </a:lnTo>
                    <a:lnTo>
                      <a:pt x="3309147" y="198077"/>
                    </a:lnTo>
                    <a:lnTo>
                      <a:pt x="3309147" y="150300"/>
                    </a:lnTo>
                    <a:cubicBezTo>
                      <a:pt x="3301236" y="151953"/>
                      <a:pt x="3293722" y="153525"/>
                      <a:pt x="3286604" y="155014"/>
                    </a:cubicBezTo>
                    <a:cubicBezTo>
                      <a:pt x="3279487" y="156504"/>
                      <a:pt x="3272905" y="157856"/>
                      <a:pt x="3266856" y="159071"/>
                    </a:cubicBezTo>
                    <a:lnTo>
                      <a:pt x="3264007" y="148546"/>
                    </a:lnTo>
                    <a:cubicBezTo>
                      <a:pt x="3270189" y="147545"/>
                      <a:pt x="3277109" y="146312"/>
                      <a:pt x="3284769" y="144846"/>
                    </a:cubicBezTo>
                    <a:cubicBezTo>
                      <a:pt x="3292429" y="143380"/>
                      <a:pt x="3300556" y="141764"/>
                      <a:pt x="3309147" y="139999"/>
                    </a:cubicBezTo>
                    <a:lnTo>
                      <a:pt x="3309147" y="104730"/>
                    </a:lnTo>
                    <a:lnTo>
                      <a:pt x="3287892" y="104730"/>
                    </a:lnTo>
                    <a:cubicBezTo>
                      <a:pt x="3284007" y="104748"/>
                      <a:pt x="3280711" y="105040"/>
                      <a:pt x="3278003" y="105606"/>
                    </a:cubicBezTo>
                    <a:cubicBezTo>
                      <a:pt x="3275296" y="106172"/>
                      <a:pt x="3273480" y="106904"/>
                      <a:pt x="3272552" y="107799"/>
                    </a:cubicBezTo>
                    <a:cubicBezTo>
                      <a:pt x="3272210" y="106474"/>
                      <a:pt x="3271745" y="104794"/>
                      <a:pt x="3271156" y="102758"/>
                    </a:cubicBezTo>
                    <a:cubicBezTo>
                      <a:pt x="3270567" y="100721"/>
                      <a:pt x="3269937" y="99041"/>
                      <a:pt x="3269265" y="97717"/>
                    </a:cubicBezTo>
                    <a:cubicBezTo>
                      <a:pt x="3270777" y="97284"/>
                      <a:pt x="3272302" y="95411"/>
                      <a:pt x="3273841" y="92099"/>
                    </a:cubicBezTo>
                    <a:cubicBezTo>
                      <a:pt x="3275378" y="88787"/>
                      <a:pt x="3277068" y="84667"/>
                      <a:pt x="3278908" y="79737"/>
                    </a:cubicBezTo>
                    <a:cubicBezTo>
                      <a:pt x="3280186" y="76628"/>
                      <a:pt x="3282012" y="71355"/>
                      <a:pt x="3284386" y="63917"/>
                    </a:cubicBezTo>
                    <a:cubicBezTo>
                      <a:pt x="3286760" y="56480"/>
                      <a:pt x="3289243" y="47806"/>
                      <a:pt x="3291836" y="37896"/>
                    </a:cubicBezTo>
                    <a:lnTo>
                      <a:pt x="3265321" y="37896"/>
                    </a:lnTo>
                    <a:lnTo>
                      <a:pt x="3265321" y="27816"/>
                    </a:lnTo>
                    <a:lnTo>
                      <a:pt x="3294027" y="27816"/>
                    </a:lnTo>
                    <a:cubicBezTo>
                      <a:pt x="3295018" y="23419"/>
                      <a:pt x="3295940" y="18954"/>
                      <a:pt x="3296794" y="14421"/>
                    </a:cubicBezTo>
                    <a:cubicBezTo>
                      <a:pt x="3297647" y="9888"/>
                      <a:pt x="3298405" y="5369"/>
                      <a:pt x="3299068" y="862"/>
                    </a:cubicBezTo>
                    <a:close/>
                    <a:moveTo>
                      <a:pt x="3854666" y="658"/>
                    </a:moveTo>
                    <a:lnTo>
                      <a:pt x="3865184" y="658"/>
                    </a:lnTo>
                    <a:lnTo>
                      <a:pt x="3865184" y="28267"/>
                    </a:lnTo>
                    <a:lnTo>
                      <a:pt x="3914488" y="28267"/>
                    </a:lnTo>
                    <a:lnTo>
                      <a:pt x="3914488" y="37663"/>
                    </a:lnTo>
                    <a:lnTo>
                      <a:pt x="3865184" y="37663"/>
                    </a:lnTo>
                    <a:lnTo>
                      <a:pt x="3865184" y="67272"/>
                    </a:lnTo>
                    <a:lnTo>
                      <a:pt x="3886878" y="67272"/>
                    </a:lnTo>
                    <a:cubicBezTo>
                      <a:pt x="3898186" y="58920"/>
                      <a:pt x="3908768" y="50078"/>
                      <a:pt x="3918624" y="40748"/>
                    </a:cubicBezTo>
                    <a:cubicBezTo>
                      <a:pt x="3928480" y="31418"/>
                      <a:pt x="3937473" y="21706"/>
                      <a:pt x="3945604" y="11614"/>
                    </a:cubicBezTo>
                    <a:lnTo>
                      <a:pt x="3954370" y="16654"/>
                    </a:lnTo>
                    <a:cubicBezTo>
                      <a:pt x="3946805" y="25752"/>
                      <a:pt x="3938706" y="34540"/>
                      <a:pt x="3930073" y="43019"/>
                    </a:cubicBezTo>
                    <a:cubicBezTo>
                      <a:pt x="3921440" y="51497"/>
                      <a:pt x="3912301" y="59581"/>
                      <a:pt x="3902655" y="67272"/>
                    </a:cubicBezTo>
                    <a:lnTo>
                      <a:pt x="3964887" y="67272"/>
                    </a:lnTo>
                    <a:lnTo>
                      <a:pt x="3964887" y="76886"/>
                    </a:lnTo>
                    <a:lnTo>
                      <a:pt x="3889945" y="76886"/>
                    </a:lnTo>
                    <a:cubicBezTo>
                      <a:pt x="3883796" y="81397"/>
                      <a:pt x="3877469" y="85812"/>
                      <a:pt x="3870964" y="90130"/>
                    </a:cubicBezTo>
                    <a:cubicBezTo>
                      <a:pt x="3864459" y="94449"/>
                      <a:pt x="3857857" y="98589"/>
                      <a:pt x="3851160" y="102552"/>
                    </a:cubicBezTo>
                    <a:lnTo>
                      <a:pt x="3945166" y="102552"/>
                    </a:lnTo>
                    <a:lnTo>
                      <a:pt x="3945166" y="111728"/>
                    </a:lnTo>
                    <a:lnTo>
                      <a:pt x="3846997" y="111728"/>
                    </a:lnTo>
                    <a:cubicBezTo>
                      <a:pt x="3845326" y="116042"/>
                      <a:pt x="3843572" y="120356"/>
                      <a:pt x="3841738" y="124670"/>
                    </a:cubicBezTo>
                    <a:cubicBezTo>
                      <a:pt x="3839902" y="128985"/>
                      <a:pt x="3838150" y="133080"/>
                      <a:pt x="3836479" y="136955"/>
                    </a:cubicBezTo>
                    <a:lnTo>
                      <a:pt x="3932236" y="136955"/>
                    </a:lnTo>
                    <a:lnTo>
                      <a:pt x="3931580" y="142198"/>
                    </a:lnTo>
                    <a:cubicBezTo>
                      <a:pt x="3929343" y="157459"/>
                      <a:pt x="3927024" y="168965"/>
                      <a:pt x="3924622" y="176719"/>
                    </a:cubicBezTo>
                    <a:cubicBezTo>
                      <a:pt x="3922221" y="184473"/>
                      <a:pt x="3919355" y="189620"/>
                      <a:pt x="3916022" y="192161"/>
                    </a:cubicBezTo>
                    <a:cubicBezTo>
                      <a:pt x="3914022" y="193868"/>
                      <a:pt x="3911831" y="195042"/>
                      <a:pt x="3909448" y="195684"/>
                    </a:cubicBezTo>
                    <a:cubicBezTo>
                      <a:pt x="3907065" y="196326"/>
                      <a:pt x="3903997" y="196681"/>
                      <a:pt x="3900244" y="196750"/>
                    </a:cubicBezTo>
                    <a:cubicBezTo>
                      <a:pt x="3896483" y="196777"/>
                      <a:pt x="3891078" y="196722"/>
                      <a:pt x="3884029" y="196586"/>
                    </a:cubicBezTo>
                    <a:cubicBezTo>
                      <a:pt x="3876981" y="196449"/>
                      <a:pt x="3869166" y="196067"/>
                      <a:pt x="3860582" y="195438"/>
                    </a:cubicBezTo>
                    <a:cubicBezTo>
                      <a:pt x="3860473" y="193868"/>
                      <a:pt x="3860144" y="192202"/>
                      <a:pt x="3859596" y="190440"/>
                    </a:cubicBezTo>
                    <a:cubicBezTo>
                      <a:pt x="3859049" y="188678"/>
                      <a:pt x="3858282" y="187064"/>
                      <a:pt x="3857296" y="185600"/>
                    </a:cubicBezTo>
                    <a:cubicBezTo>
                      <a:pt x="3866006" y="186345"/>
                      <a:pt x="3874113" y="186829"/>
                      <a:pt x="3881619" y="187053"/>
                    </a:cubicBezTo>
                    <a:cubicBezTo>
                      <a:pt x="3889124" y="187276"/>
                      <a:pt x="3894383" y="187377"/>
                      <a:pt x="3897396" y="187354"/>
                    </a:cubicBezTo>
                    <a:cubicBezTo>
                      <a:pt x="3900094" y="187377"/>
                      <a:pt x="3902258" y="187276"/>
                      <a:pt x="3903888" y="187053"/>
                    </a:cubicBezTo>
                    <a:cubicBezTo>
                      <a:pt x="3905517" y="186829"/>
                      <a:pt x="3906859" y="186345"/>
                      <a:pt x="3907914" y="185600"/>
                    </a:cubicBezTo>
                    <a:cubicBezTo>
                      <a:pt x="3910503" y="183869"/>
                      <a:pt x="3912776" y="179931"/>
                      <a:pt x="3914734" y="173786"/>
                    </a:cubicBezTo>
                    <a:cubicBezTo>
                      <a:pt x="3916694" y="167643"/>
                      <a:pt x="3918583" y="158496"/>
                      <a:pt x="3920404" y="146350"/>
                    </a:cubicBezTo>
                    <a:lnTo>
                      <a:pt x="3821139" y="146350"/>
                    </a:lnTo>
                    <a:cubicBezTo>
                      <a:pt x="3823682" y="141418"/>
                      <a:pt x="3826266" y="135809"/>
                      <a:pt x="3828891" y="129519"/>
                    </a:cubicBezTo>
                    <a:cubicBezTo>
                      <a:pt x="3831516" y="123231"/>
                      <a:pt x="3834045" y="117009"/>
                      <a:pt x="3836479" y="110854"/>
                    </a:cubicBezTo>
                    <a:cubicBezTo>
                      <a:pt x="3826704" y="116227"/>
                      <a:pt x="3816725" y="121271"/>
                      <a:pt x="3806540" y="125986"/>
                    </a:cubicBezTo>
                    <a:cubicBezTo>
                      <a:pt x="3796355" y="130701"/>
                      <a:pt x="3786102" y="135085"/>
                      <a:pt x="3775780" y="139139"/>
                    </a:cubicBezTo>
                    <a:cubicBezTo>
                      <a:pt x="3775191" y="137842"/>
                      <a:pt x="3774342" y="136281"/>
                      <a:pt x="3773232" y="134458"/>
                    </a:cubicBezTo>
                    <a:cubicBezTo>
                      <a:pt x="3772124" y="132636"/>
                      <a:pt x="3771001" y="131128"/>
                      <a:pt x="3769864" y="129935"/>
                    </a:cubicBezTo>
                    <a:cubicBezTo>
                      <a:pt x="3788206" y="123324"/>
                      <a:pt x="3806084" y="115552"/>
                      <a:pt x="3823495" y="106619"/>
                    </a:cubicBezTo>
                    <a:cubicBezTo>
                      <a:pt x="3840907" y="97686"/>
                      <a:pt x="3857578" y="87775"/>
                      <a:pt x="3873510" y="76886"/>
                    </a:cubicBezTo>
                    <a:lnTo>
                      <a:pt x="3775999" y="76886"/>
                    </a:lnTo>
                    <a:lnTo>
                      <a:pt x="3775999" y="67272"/>
                    </a:lnTo>
                    <a:lnTo>
                      <a:pt x="3854666" y="67272"/>
                    </a:lnTo>
                    <a:lnTo>
                      <a:pt x="3854666" y="37663"/>
                    </a:lnTo>
                    <a:lnTo>
                      <a:pt x="3795940" y="37663"/>
                    </a:lnTo>
                    <a:lnTo>
                      <a:pt x="3795940" y="28267"/>
                    </a:lnTo>
                    <a:lnTo>
                      <a:pt x="3854666" y="28267"/>
                    </a:lnTo>
                    <a:close/>
                    <a:moveTo>
                      <a:pt x="2021661" y="644"/>
                    </a:moveTo>
                    <a:lnTo>
                      <a:pt x="2032179" y="644"/>
                    </a:lnTo>
                    <a:lnTo>
                      <a:pt x="2032179" y="19270"/>
                    </a:lnTo>
                    <a:lnTo>
                      <a:pt x="2093316" y="19270"/>
                    </a:lnTo>
                    <a:lnTo>
                      <a:pt x="2093316" y="644"/>
                    </a:lnTo>
                    <a:lnTo>
                      <a:pt x="2103615" y="644"/>
                    </a:lnTo>
                    <a:lnTo>
                      <a:pt x="2103615" y="19270"/>
                    </a:lnTo>
                    <a:lnTo>
                      <a:pt x="2157958" y="19270"/>
                    </a:lnTo>
                    <a:lnTo>
                      <a:pt x="2157958" y="29130"/>
                    </a:lnTo>
                    <a:lnTo>
                      <a:pt x="2103615" y="29130"/>
                    </a:lnTo>
                    <a:lnTo>
                      <a:pt x="2103615" y="48413"/>
                    </a:lnTo>
                    <a:lnTo>
                      <a:pt x="2093316" y="48413"/>
                    </a:lnTo>
                    <a:lnTo>
                      <a:pt x="2093316" y="29130"/>
                    </a:lnTo>
                    <a:lnTo>
                      <a:pt x="2032179" y="29130"/>
                    </a:lnTo>
                    <a:lnTo>
                      <a:pt x="2032179" y="49071"/>
                    </a:lnTo>
                    <a:lnTo>
                      <a:pt x="2021661" y="49071"/>
                    </a:lnTo>
                    <a:lnTo>
                      <a:pt x="2021661" y="29130"/>
                    </a:lnTo>
                    <a:lnTo>
                      <a:pt x="1967318" y="29130"/>
                    </a:lnTo>
                    <a:lnTo>
                      <a:pt x="1967318" y="19270"/>
                    </a:lnTo>
                    <a:lnTo>
                      <a:pt x="2021661" y="19270"/>
                    </a:lnTo>
                    <a:close/>
                    <a:moveTo>
                      <a:pt x="1786099" y="438"/>
                    </a:moveTo>
                    <a:lnTo>
                      <a:pt x="1795959" y="438"/>
                    </a:lnTo>
                    <a:lnTo>
                      <a:pt x="1795959" y="15996"/>
                    </a:lnTo>
                    <a:lnTo>
                      <a:pt x="1837374" y="15996"/>
                    </a:lnTo>
                    <a:lnTo>
                      <a:pt x="1837374" y="438"/>
                    </a:lnTo>
                    <a:lnTo>
                      <a:pt x="1847454" y="438"/>
                    </a:lnTo>
                    <a:lnTo>
                      <a:pt x="1847454" y="15996"/>
                    </a:lnTo>
                    <a:lnTo>
                      <a:pt x="1895663" y="15996"/>
                    </a:lnTo>
                    <a:lnTo>
                      <a:pt x="1895663" y="52344"/>
                    </a:lnTo>
                    <a:lnTo>
                      <a:pt x="1847454" y="52344"/>
                    </a:lnTo>
                    <a:lnTo>
                      <a:pt x="1847454" y="72750"/>
                    </a:lnTo>
                    <a:lnTo>
                      <a:pt x="1908372" y="72750"/>
                    </a:lnTo>
                    <a:cubicBezTo>
                      <a:pt x="1908363" y="72837"/>
                      <a:pt x="1908326" y="73374"/>
                      <a:pt x="1908262" y="74362"/>
                    </a:cubicBezTo>
                    <a:cubicBezTo>
                      <a:pt x="1908198" y="75349"/>
                      <a:pt x="1908162" y="76268"/>
                      <a:pt x="1908153" y="77119"/>
                    </a:cubicBezTo>
                    <a:cubicBezTo>
                      <a:pt x="1907208" y="84043"/>
                      <a:pt x="1906249" y="89310"/>
                      <a:pt x="1905277" y="92922"/>
                    </a:cubicBezTo>
                    <a:cubicBezTo>
                      <a:pt x="1904304" y="96534"/>
                      <a:pt x="1903072" y="99009"/>
                      <a:pt x="1901579" y="100347"/>
                    </a:cubicBezTo>
                    <a:cubicBezTo>
                      <a:pt x="1900301" y="101433"/>
                      <a:pt x="1898913" y="102218"/>
                      <a:pt x="1897415" y="102702"/>
                    </a:cubicBezTo>
                    <a:cubicBezTo>
                      <a:pt x="1895918" y="103186"/>
                      <a:pt x="1894092" y="103424"/>
                      <a:pt x="1891937" y="103415"/>
                    </a:cubicBezTo>
                    <a:cubicBezTo>
                      <a:pt x="1890207" y="103625"/>
                      <a:pt x="1887696" y="103698"/>
                      <a:pt x="1884405" y="103634"/>
                    </a:cubicBezTo>
                    <a:cubicBezTo>
                      <a:pt x="1881113" y="103570"/>
                      <a:pt x="1877561" y="103424"/>
                      <a:pt x="1873750" y="103195"/>
                    </a:cubicBezTo>
                    <a:cubicBezTo>
                      <a:pt x="1873631" y="101954"/>
                      <a:pt x="1873375" y="100602"/>
                      <a:pt x="1872983" y="99141"/>
                    </a:cubicBezTo>
                    <a:cubicBezTo>
                      <a:pt x="1872590" y="97681"/>
                      <a:pt x="1872115" y="96329"/>
                      <a:pt x="1871558" y="95087"/>
                    </a:cubicBezTo>
                    <a:cubicBezTo>
                      <a:pt x="1875370" y="95507"/>
                      <a:pt x="1878812" y="95763"/>
                      <a:pt x="1881885" y="95854"/>
                    </a:cubicBezTo>
                    <a:cubicBezTo>
                      <a:pt x="1884957" y="95946"/>
                      <a:pt x="1887139" y="95982"/>
                      <a:pt x="1888432" y="95964"/>
                    </a:cubicBezTo>
                    <a:cubicBezTo>
                      <a:pt x="1889732" y="95978"/>
                      <a:pt x="1890800" y="95895"/>
                      <a:pt x="1891636" y="95717"/>
                    </a:cubicBezTo>
                    <a:cubicBezTo>
                      <a:pt x="1892471" y="95540"/>
                      <a:pt x="1893156" y="95183"/>
                      <a:pt x="1893691" y="94648"/>
                    </a:cubicBezTo>
                    <a:cubicBezTo>
                      <a:pt x="1894443" y="93926"/>
                      <a:pt x="1895128" y="92519"/>
                      <a:pt x="1895744" y="90426"/>
                    </a:cubicBezTo>
                    <a:cubicBezTo>
                      <a:pt x="1896361" y="88333"/>
                      <a:pt x="1896991" y="85281"/>
                      <a:pt x="1897635" y="81269"/>
                    </a:cubicBezTo>
                    <a:lnTo>
                      <a:pt x="1847454" y="81269"/>
                    </a:lnTo>
                    <a:lnTo>
                      <a:pt x="1847454" y="104277"/>
                    </a:lnTo>
                    <a:lnTo>
                      <a:pt x="1837374" y="104277"/>
                    </a:lnTo>
                    <a:lnTo>
                      <a:pt x="1837374" y="81269"/>
                    </a:lnTo>
                    <a:lnTo>
                      <a:pt x="1787413" y="81269"/>
                    </a:lnTo>
                    <a:cubicBezTo>
                      <a:pt x="1783090" y="88610"/>
                      <a:pt x="1776069" y="95348"/>
                      <a:pt x="1766350" y="101484"/>
                    </a:cubicBezTo>
                    <a:cubicBezTo>
                      <a:pt x="1756630" y="107619"/>
                      <a:pt x="1743200" y="113152"/>
                      <a:pt x="1726058" y="118082"/>
                    </a:cubicBezTo>
                    <a:cubicBezTo>
                      <a:pt x="1725482" y="116699"/>
                      <a:pt x="1724715" y="115193"/>
                      <a:pt x="1723756" y="113563"/>
                    </a:cubicBezTo>
                    <a:cubicBezTo>
                      <a:pt x="1722798" y="111933"/>
                      <a:pt x="1721812" y="110591"/>
                      <a:pt x="1720799" y="109536"/>
                    </a:cubicBezTo>
                    <a:cubicBezTo>
                      <a:pt x="1734932" y="105688"/>
                      <a:pt x="1746326" y="101387"/>
                      <a:pt x="1754982" y="96635"/>
                    </a:cubicBezTo>
                    <a:cubicBezTo>
                      <a:pt x="1763638" y="91883"/>
                      <a:pt x="1770212" y="86761"/>
                      <a:pt x="1774704" y="81269"/>
                    </a:cubicBezTo>
                    <a:lnTo>
                      <a:pt x="1734165" y="81269"/>
                    </a:lnTo>
                    <a:cubicBezTo>
                      <a:pt x="1735293" y="76062"/>
                      <a:pt x="1736434" y="70068"/>
                      <a:pt x="1737589" y="63288"/>
                    </a:cubicBezTo>
                    <a:cubicBezTo>
                      <a:pt x="1738744" y="56508"/>
                      <a:pt x="1739721" y="50020"/>
                      <a:pt x="1740520" y="43825"/>
                    </a:cubicBezTo>
                    <a:lnTo>
                      <a:pt x="1786099" y="43825"/>
                    </a:lnTo>
                    <a:lnTo>
                      <a:pt x="1786099" y="42728"/>
                    </a:lnTo>
                    <a:lnTo>
                      <a:pt x="1786099" y="24734"/>
                    </a:lnTo>
                    <a:lnTo>
                      <a:pt x="1730002" y="24734"/>
                    </a:lnTo>
                    <a:lnTo>
                      <a:pt x="1730002" y="15996"/>
                    </a:lnTo>
                    <a:lnTo>
                      <a:pt x="1786099" y="15996"/>
                    </a:lnTo>
                    <a:close/>
                    <a:moveTo>
                      <a:pt x="1535854" y="438"/>
                    </a:moveTo>
                    <a:lnTo>
                      <a:pt x="1547468" y="2410"/>
                    </a:lnTo>
                    <a:cubicBezTo>
                      <a:pt x="1545944" y="5044"/>
                      <a:pt x="1544337" y="7720"/>
                      <a:pt x="1542647" y="10436"/>
                    </a:cubicBezTo>
                    <a:cubicBezTo>
                      <a:pt x="1540959" y="13152"/>
                      <a:pt x="1539132" y="15882"/>
                      <a:pt x="1537169" y="18626"/>
                    </a:cubicBezTo>
                    <a:lnTo>
                      <a:pt x="1597649" y="18626"/>
                    </a:lnTo>
                    <a:lnTo>
                      <a:pt x="1599621" y="17969"/>
                    </a:lnTo>
                    <a:lnTo>
                      <a:pt x="1606414" y="22777"/>
                    </a:lnTo>
                    <a:cubicBezTo>
                      <a:pt x="1603277" y="28343"/>
                      <a:pt x="1599634" y="34021"/>
                      <a:pt x="1595485" y="39813"/>
                    </a:cubicBezTo>
                    <a:cubicBezTo>
                      <a:pt x="1591335" y="45605"/>
                      <a:pt x="1587089" y="50960"/>
                      <a:pt x="1582747" y="55877"/>
                    </a:cubicBezTo>
                    <a:lnTo>
                      <a:pt x="1650020" y="55877"/>
                    </a:lnTo>
                    <a:lnTo>
                      <a:pt x="1650020" y="119836"/>
                    </a:lnTo>
                    <a:lnTo>
                      <a:pt x="1591513" y="119836"/>
                    </a:lnTo>
                    <a:lnTo>
                      <a:pt x="1591513" y="177271"/>
                    </a:lnTo>
                    <a:cubicBezTo>
                      <a:pt x="1591362" y="180258"/>
                      <a:pt x="1592157" y="182231"/>
                      <a:pt x="1593896" y="183190"/>
                    </a:cubicBezTo>
                    <a:cubicBezTo>
                      <a:pt x="1595636" y="184149"/>
                      <a:pt x="1599224" y="184588"/>
                      <a:pt x="1604660" y="184506"/>
                    </a:cubicBezTo>
                    <a:lnTo>
                      <a:pt x="1644322" y="184506"/>
                    </a:lnTo>
                    <a:cubicBezTo>
                      <a:pt x="1647706" y="184626"/>
                      <a:pt x="1650265" y="183923"/>
                      <a:pt x="1652001" y="182395"/>
                    </a:cubicBezTo>
                    <a:cubicBezTo>
                      <a:pt x="1653736" y="180866"/>
                      <a:pt x="1654947" y="177792"/>
                      <a:pt x="1655636" y="173171"/>
                    </a:cubicBezTo>
                    <a:cubicBezTo>
                      <a:pt x="1656325" y="168550"/>
                      <a:pt x="1656790" y="161659"/>
                      <a:pt x="1657032" y="152499"/>
                    </a:cubicBezTo>
                    <a:cubicBezTo>
                      <a:pt x="1658493" y="153394"/>
                      <a:pt x="1660118" y="154235"/>
                      <a:pt x="1661907" y="155020"/>
                    </a:cubicBezTo>
                    <a:cubicBezTo>
                      <a:pt x="1663697" y="155805"/>
                      <a:pt x="1665432" y="156427"/>
                      <a:pt x="1667112" y="156884"/>
                    </a:cubicBezTo>
                    <a:cubicBezTo>
                      <a:pt x="1666496" y="171676"/>
                      <a:pt x="1664715" y="181699"/>
                      <a:pt x="1661771" y="186953"/>
                    </a:cubicBezTo>
                    <a:cubicBezTo>
                      <a:pt x="1658826" y="192207"/>
                      <a:pt x="1653157" y="194668"/>
                      <a:pt x="1644761" y="194339"/>
                    </a:cubicBezTo>
                    <a:lnTo>
                      <a:pt x="1604222" y="194339"/>
                    </a:lnTo>
                    <a:cubicBezTo>
                      <a:pt x="1595298" y="194489"/>
                      <a:pt x="1589153" y="193368"/>
                      <a:pt x="1585788" y="190976"/>
                    </a:cubicBezTo>
                    <a:cubicBezTo>
                      <a:pt x="1582424" y="188584"/>
                      <a:pt x="1580826" y="184015"/>
                      <a:pt x="1580995" y="177271"/>
                    </a:cubicBezTo>
                    <a:lnTo>
                      <a:pt x="1580995" y="119836"/>
                    </a:lnTo>
                    <a:lnTo>
                      <a:pt x="1566971" y="119836"/>
                    </a:lnTo>
                    <a:cubicBezTo>
                      <a:pt x="1563585" y="131699"/>
                      <a:pt x="1558474" y="142536"/>
                      <a:pt x="1551640" y="152344"/>
                    </a:cubicBezTo>
                    <a:cubicBezTo>
                      <a:pt x="1544805" y="162152"/>
                      <a:pt x="1535523" y="170778"/>
                      <a:pt x="1523794" y="178219"/>
                    </a:cubicBezTo>
                    <a:cubicBezTo>
                      <a:pt x="1512066" y="185662"/>
                      <a:pt x="1497167" y="191765"/>
                      <a:pt x="1479100" y="196530"/>
                    </a:cubicBezTo>
                    <a:cubicBezTo>
                      <a:pt x="1478502" y="195130"/>
                      <a:pt x="1477616" y="193553"/>
                      <a:pt x="1476443" y="191799"/>
                    </a:cubicBezTo>
                    <a:cubicBezTo>
                      <a:pt x="1475270" y="190046"/>
                      <a:pt x="1474111" y="188634"/>
                      <a:pt x="1472965" y="187565"/>
                    </a:cubicBezTo>
                    <a:cubicBezTo>
                      <a:pt x="1489946" y="183378"/>
                      <a:pt x="1503973" y="177998"/>
                      <a:pt x="1515046" y="171423"/>
                    </a:cubicBezTo>
                    <a:cubicBezTo>
                      <a:pt x="1526118" y="164847"/>
                      <a:pt x="1534902" y="157224"/>
                      <a:pt x="1541398" y="148553"/>
                    </a:cubicBezTo>
                    <a:cubicBezTo>
                      <a:pt x="1547893" y="139882"/>
                      <a:pt x="1552765" y="130310"/>
                      <a:pt x="1556014" y="119836"/>
                    </a:cubicBezTo>
                    <a:lnTo>
                      <a:pt x="1495315" y="119836"/>
                    </a:lnTo>
                    <a:lnTo>
                      <a:pt x="1495315" y="64618"/>
                    </a:lnTo>
                    <a:cubicBezTo>
                      <a:pt x="1492695" y="66901"/>
                      <a:pt x="1490047" y="69074"/>
                      <a:pt x="1487372" y="71138"/>
                    </a:cubicBezTo>
                    <a:cubicBezTo>
                      <a:pt x="1484697" y="73202"/>
                      <a:pt x="1481940" y="75267"/>
                      <a:pt x="1479100" y="77331"/>
                    </a:cubicBezTo>
                    <a:cubicBezTo>
                      <a:pt x="1478169" y="76071"/>
                      <a:pt x="1476964" y="74756"/>
                      <a:pt x="1475485" y="73385"/>
                    </a:cubicBezTo>
                    <a:cubicBezTo>
                      <a:pt x="1474006" y="72014"/>
                      <a:pt x="1472581" y="70918"/>
                      <a:pt x="1471211" y="70096"/>
                    </a:cubicBezTo>
                    <a:cubicBezTo>
                      <a:pt x="1486491" y="59737"/>
                      <a:pt x="1499593" y="48321"/>
                      <a:pt x="1510518" y="35846"/>
                    </a:cubicBezTo>
                    <a:cubicBezTo>
                      <a:pt x="1521442" y="23370"/>
                      <a:pt x="1529888" y="11569"/>
                      <a:pt x="1535854" y="438"/>
                    </a:cubicBezTo>
                    <a:close/>
                    <a:moveTo>
                      <a:pt x="288578" y="438"/>
                    </a:moveTo>
                    <a:lnTo>
                      <a:pt x="298001" y="3506"/>
                    </a:lnTo>
                    <a:cubicBezTo>
                      <a:pt x="296357" y="6811"/>
                      <a:pt x="294550" y="10116"/>
                      <a:pt x="292577" y="13421"/>
                    </a:cubicBezTo>
                    <a:cubicBezTo>
                      <a:pt x="290605" y="16727"/>
                      <a:pt x="288468" y="19923"/>
                      <a:pt x="286168" y="23008"/>
                    </a:cubicBezTo>
                    <a:lnTo>
                      <a:pt x="422027" y="23008"/>
                    </a:lnTo>
                    <a:lnTo>
                      <a:pt x="422027" y="32404"/>
                    </a:lnTo>
                    <a:lnTo>
                      <a:pt x="279375" y="32404"/>
                    </a:lnTo>
                    <a:cubicBezTo>
                      <a:pt x="274189" y="38895"/>
                      <a:pt x="268729" y="44943"/>
                      <a:pt x="262995" y="50547"/>
                    </a:cubicBezTo>
                    <a:cubicBezTo>
                      <a:pt x="257261" y="56152"/>
                      <a:pt x="251473" y="61210"/>
                      <a:pt x="245629" y="65722"/>
                    </a:cubicBezTo>
                    <a:cubicBezTo>
                      <a:pt x="244999" y="64524"/>
                      <a:pt x="244013" y="63025"/>
                      <a:pt x="242671" y="61224"/>
                    </a:cubicBezTo>
                    <a:cubicBezTo>
                      <a:pt x="241329" y="59424"/>
                      <a:pt x="240124" y="57926"/>
                      <a:pt x="239055" y="56732"/>
                    </a:cubicBezTo>
                    <a:cubicBezTo>
                      <a:pt x="248774" y="49927"/>
                      <a:pt x="258042" y="41642"/>
                      <a:pt x="266858" y="31877"/>
                    </a:cubicBezTo>
                    <a:cubicBezTo>
                      <a:pt x="275672" y="22111"/>
                      <a:pt x="282913" y="11632"/>
                      <a:pt x="288578" y="438"/>
                    </a:cubicBezTo>
                    <a:close/>
                    <a:moveTo>
                      <a:pt x="2858730" y="425"/>
                    </a:moveTo>
                    <a:lnTo>
                      <a:pt x="2867933" y="4807"/>
                    </a:lnTo>
                    <a:cubicBezTo>
                      <a:pt x="2866363" y="7692"/>
                      <a:pt x="2864464" y="10687"/>
                      <a:pt x="2862235" y="13792"/>
                    </a:cubicBezTo>
                    <a:cubicBezTo>
                      <a:pt x="2874489" y="30308"/>
                      <a:pt x="2888495" y="44771"/>
                      <a:pt x="2904253" y="57179"/>
                    </a:cubicBezTo>
                    <a:cubicBezTo>
                      <a:pt x="2920012" y="69586"/>
                      <a:pt x="2937634" y="80762"/>
                      <a:pt x="2957118" y="90705"/>
                    </a:cubicBezTo>
                    <a:cubicBezTo>
                      <a:pt x="2955662" y="91751"/>
                      <a:pt x="2954247" y="93111"/>
                      <a:pt x="2952873" y="94786"/>
                    </a:cubicBezTo>
                    <a:cubicBezTo>
                      <a:pt x="2951498" y="96462"/>
                      <a:pt x="2950357" y="98096"/>
                      <a:pt x="2949449" y="99689"/>
                    </a:cubicBezTo>
                    <a:cubicBezTo>
                      <a:pt x="2930667" y="89450"/>
                      <a:pt x="2913612" y="78101"/>
                      <a:pt x="2898282" y="65642"/>
                    </a:cubicBezTo>
                    <a:cubicBezTo>
                      <a:pt x="2882952" y="53184"/>
                      <a:pt x="2868965" y="38603"/>
                      <a:pt x="2856319" y="21899"/>
                    </a:cubicBezTo>
                    <a:cubicBezTo>
                      <a:pt x="2844500" y="37840"/>
                      <a:pt x="2830613" y="52522"/>
                      <a:pt x="2814658" y="65944"/>
                    </a:cubicBezTo>
                    <a:cubicBezTo>
                      <a:pt x="2798703" y="79365"/>
                      <a:pt x="2781911" y="90541"/>
                      <a:pt x="2764286" y="99470"/>
                    </a:cubicBezTo>
                    <a:cubicBezTo>
                      <a:pt x="2763285" y="97987"/>
                      <a:pt x="2762108" y="96407"/>
                      <a:pt x="2760752" y="94732"/>
                    </a:cubicBezTo>
                    <a:cubicBezTo>
                      <a:pt x="2759396" y="93056"/>
                      <a:pt x="2757945" y="91641"/>
                      <a:pt x="2756397" y="90486"/>
                    </a:cubicBezTo>
                    <a:cubicBezTo>
                      <a:pt x="2777315" y="80570"/>
                      <a:pt x="2796780" y="67696"/>
                      <a:pt x="2814795" y="51865"/>
                    </a:cubicBezTo>
                    <a:cubicBezTo>
                      <a:pt x="2832808" y="36033"/>
                      <a:pt x="2847453" y="18886"/>
                      <a:pt x="2858730" y="425"/>
                    </a:cubicBezTo>
                    <a:close/>
                    <a:moveTo>
                      <a:pt x="4058948" y="0"/>
                    </a:moveTo>
                    <a:lnTo>
                      <a:pt x="4069028" y="0"/>
                    </a:lnTo>
                    <a:lnTo>
                      <a:pt x="4069028" y="47537"/>
                    </a:lnTo>
                    <a:lnTo>
                      <a:pt x="4095542" y="47537"/>
                    </a:lnTo>
                    <a:lnTo>
                      <a:pt x="4095542" y="57617"/>
                    </a:lnTo>
                    <a:lnTo>
                      <a:pt x="4069028" y="57617"/>
                    </a:lnTo>
                    <a:lnTo>
                      <a:pt x="4069028" y="68139"/>
                    </a:lnTo>
                    <a:cubicBezTo>
                      <a:pt x="4071520" y="70881"/>
                      <a:pt x="4074766" y="74603"/>
                      <a:pt x="4078767" y="79306"/>
                    </a:cubicBezTo>
                    <a:cubicBezTo>
                      <a:pt x="4082768" y="84009"/>
                      <a:pt x="4086598" y="88590"/>
                      <a:pt x="4090259" y="93049"/>
                    </a:cubicBezTo>
                    <a:cubicBezTo>
                      <a:pt x="4093920" y="97507"/>
                      <a:pt x="4096484" y="100739"/>
                      <a:pt x="4097953" y="102744"/>
                    </a:cubicBezTo>
                    <a:lnTo>
                      <a:pt x="4092036" y="111515"/>
                    </a:lnTo>
                    <a:cubicBezTo>
                      <a:pt x="4089749" y="107944"/>
                      <a:pt x="4086380" y="103089"/>
                      <a:pt x="4081930" y="96951"/>
                    </a:cubicBezTo>
                    <a:cubicBezTo>
                      <a:pt x="4077478" y="90812"/>
                      <a:pt x="4073177" y="85081"/>
                      <a:pt x="4069028" y="79757"/>
                    </a:cubicBezTo>
                    <a:lnTo>
                      <a:pt x="4069028" y="198283"/>
                    </a:lnTo>
                    <a:lnTo>
                      <a:pt x="4058948" y="198283"/>
                    </a:lnTo>
                    <a:lnTo>
                      <a:pt x="4058948" y="82826"/>
                    </a:lnTo>
                    <a:cubicBezTo>
                      <a:pt x="4054812" y="96765"/>
                      <a:pt x="4049991" y="110065"/>
                      <a:pt x="4044486" y="122726"/>
                    </a:cubicBezTo>
                    <a:cubicBezTo>
                      <a:pt x="4038980" y="135387"/>
                      <a:pt x="4033283" y="145892"/>
                      <a:pt x="4027393" y="154241"/>
                    </a:cubicBezTo>
                    <a:cubicBezTo>
                      <a:pt x="4026686" y="152652"/>
                      <a:pt x="4025746" y="151012"/>
                      <a:pt x="4024572" y="149317"/>
                    </a:cubicBezTo>
                    <a:cubicBezTo>
                      <a:pt x="4023399" y="147623"/>
                      <a:pt x="4022295" y="146202"/>
                      <a:pt x="4021258" y="145055"/>
                    </a:cubicBezTo>
                    <a:cubicBezTo>
                      <a:pt x="4025993" y="138704"/>
                      <a:pt x="4030694" y="130758"/>
                      <a:pt x="4035363" y="121219"/>
                    </a:cubicBezTo>
                    <a:cubicBezTo>
                      <a:pt x="4040033" y="111679"/>
                      <a:pt x="4044312" y="101397"/>
                      <a:pt x="4048202" y="90371"/>
                    </a:cubicBezTo>
                    <a:cubicBezTo>
                      <a:pt x="4052093" y="79345"/>
                      <a:pt x="4055236" y="68427"/>
                      <a:pt x="4057633" y="57617"/>
                    </a:cubicBezTo>
                    <a:lnTo>
                      <a:pt x="4024326" y="57617"/>
                    </a:lnTo>
                    <a:lnTo>
                      <a:pt x="4024326" y="47537"/>
                    </a:lnTo>
                    <a:lnTo>
                      <a:pt x="4058948" y="4753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1" name="任意多边形: 形状 87">
                <a:extLst>
                  <a:ext uri="{FF2B5EF4-FFF2-40B4-BE49-F238E27FC236}">
                    <a16:creationId xmlns:a16="http://schemas.microsoft.com/office/drawing/2014/main" id="{6695DA49-16A1-448F-9C8D-A8F974E4A482}"/>
                  </a:ext>
                </a:extLst>
              </p:cNvPr>
              <p:cNvSpPr/>
              <p:nvPr/>
            </p:nvSpPr>
            <p:spPr>
              <a:xfrm>
                <a:off x="5205447" y="5366485"/>
                <a:ext cx="680392" cy="210349"/>
              </a:xfrm>
              <a:custGeom>
                <a:avLst/>
                <a:gdLst>
                  <a:gd name="connsiteX0" fmla="*/ 483177 w 680392"/>
                  <a:gd name="connsiteY0" fmla="*/ 150528 h 210349"/>
                  <a:gd name="connsiteX1" fmla="*/ 483177 w 680392"/>
                  <a:gd name="connsiteY1" fmla="*/ 160621 h 210349"/>
                  <a:gd name="connsiteX2" fmla="*/ 501365 w 680392"/>
                  <a:gd name="connsiteY2" fmla="*/ 159388 h 210349"/>
                  <a:gd name="connsiteX3" fmla="*/ 520210 w 680392"/>
                  <a:gd name="connsiteY3" fmla="*/ 157992 h 210349"/>
                  <a:gd name="connsiteX4" fmla="*/ 520210 w 680392"/>
                  <a:gd name="connsiteY4" fmla="*/ 150528 h 210349"/>
                  <a:gd name="connsiteX5" fmla="*/ 483177 w 680392"/>
                  <a:gd name="connsiteY5" fmla="*/ 121165 h 210349"/>
                  <a:gd name="connsiteX6" fmla="*/ 483177 w 680392"/>
                  <a:gd name="connsiteY6" fmla="*/ 128861 h 210349"/>
                  <a:gd name="connsiteX7" fmla="*/ 520210 w 680392"/>
                  <a:gd name="connsiteY7" fmla="*/ 128861 h 210349"/>
                  <a:gd name="connsiteX8" fmla="*/ 520210 w 680392"/>
                  <a:gd name="connsiteY8" fmla="*/ 121165 h 210349"/>
                  <a:gd name="connsiteX9" fmla="*/ 483177 w 680392"/>
                  <a:gd name="connsiteY9" fmla="*/ 91144 h 210349"/>
                  <a:gd name="connsiteX10" fmla="*/ 483177 w 680392"/>
                  <a:gd name="connsiteY10" fmla="*/ 99498 h 210349"/>
                  <a:gd name="connsiteX11" fmla="*/ 520210 w 680392"/>
                  <a:gd name="connsiteY11" fmla="*/ 99498 h 210349"/>
                  <a:gd name="connsiteX12" fmla="*/ 520210 w 680392"/>
                  <a:gd name="connsiteY12" fmla="*/ 91144 h 210349"/>
                  <a:gd name="connsiteX13" fmla="*/ 402319 w 680392"/>
                  <a:gd name="connsiteY13" fmla="*/ 70560 h 210349"/>
                  <a:gd name="connsiteX14" fmla="*/ 398566 w 680392"/>
                  <a:gd name="connsiteY14" fmla="*/ 80667 h 210349"/>
                  <a:gd name="connsiteX15" fmla="*/ 394650 w 680392"/>
                  <a:gd name="connsiteY15" fmla="*/ 90281 h 210349"/>
                  <a:gd name="connsiteX16" fmla="*/ 402319 w 680392"/>
                  <a:gd name="connsiteY16" fmla="*/ 90281 h 210349"/>
                  <a:gd name="connsiteX17" fmla="*/ 649057 w 680392"/>
                  <a:gd name="connsiteY17" fmla="*/ 69245 h 210349"/>
                  <a:gd name="connsiteX18" fmla="*/ 680392 w 680392"/>
                  <a:gd name="connsiteY18" fmla="*/ 69245 h 210349"/>
                  <a:gd name="connsiteX19" fmla="*/ 680392 w 680392"/>
                  <a:gd name="connsiteY19" fmla="*/ 208391 h 210349"/>
                  <a:gd name="connsiteX20" fmla="*/ 605889 w 680392"/>
                  <a:gd name="connsiteY20" fmla="*/ 208391 h 210349"/>
                  <a:gd name="connsiteX21" fmla="*/ 605889 w 680392"/>
                  <a:gd name="connsiteY21" fmla="*/ 179904 h 210349"/>
                  <a:gd name="connsiteX22" fmla="*/ 649057 w 680392"/>
                  <a:gd name="connsiteY22" fmla="*/ 179904 h 210349"/>
                  <a:gd name="connsiteX23" fmla="*/ 443296 w 680392"/>
                  <a:gd name="connsiteY23" fmla="*/ 65752 h 210349"/>
                  <a:gd name="connsiteX24" fmla="*/ 563817 w 680392"/>
                  <a:gd name="connsiteY24" fmla="*/ 65752 h 210349"/>
                  <a:gd name="connsiteX25" fmla="*/ 563817 w 680392"/>
                  <a:gd name="connsiteY25" fmla="*/ 91144 h 210349"/>
                  <a:gd name="connsiteX26" fmla="*/ 549573 w 680392"/>
                  <a:gd name="connsiteY26" fmla="*/ 91144 h 210349"/>
                  <a:gd name="connsiteX27" fmla="*/ 549573 w 680392"/>
                  <a:gd name="connsiteY27" fmla="*/ 155584 h 210349"/>
                  <a:gd name="connsiteX28" fmla="*/ 566227 w 680392"/>
                  <a:gd name="connsiteY28" fmla="*/ 154266 h 210349"/>
                  <a:gd name="connsiteX29" fmla="*/ 566227 w 680392"/>
                  <a:gd name="connsiteY29" fmla="*/ 180230 h 210349"/>
                  <a:gd name="connsiteX30" fmla="*/ 549573 w 680392"/>
                  <a:gd name="connsiteY30" fmla="*/ 181767 h 210349"/>
                  <a:gd name="connsiteX31" fmla="*/ 549573 w 680392"/>
                  <a:gd name="connsiteY31" fmla="*/ 208172 h 210349"/>
                  <a:gd name="connsiteX32" fmla="*/ 520210 w 680392"/>
                  <a:gd name="connsiteY32" fmla="*/ 208172 h 210349"/>
                  <a:gd name="connsiteX33" fmla="*/ 520210 w 680392"/>
                  <a:gd name="connsiteY33" fmla="*/ 184506 h 210349"/>
                  <a:gd name="connsiteX34" fmla="*/ 479863 w 680392"/>
                  <a:gd name="connsiteY34" fmla="*/ 188040 h 210349"/>
                  <a:gd name="connsiteX35" fmla="*/ 444611 w 680392"/>
                  <a:gd name="connsiteY35" fmla="*/ 191080 h 210349"/>
                  <a:gd name="connsiteX36" fmla="*/ 440009 w 680392"/>
                  <a:gd name="connsiteY36" fmla="*/ 163470 h 210349"/>
                  <a:gd name="connsiteX37" fmla="*/ 454034 w 680392"/>
                  <a:gd name="connsiteY37" fmla="*/ 162593 h 210349"/>
                  <a:gd name="connsiteX38" fmla="*/ 454034 w 680392"/>
                  <a:gd name="connsiteY38" fmla="*/ 91144 h 210349"/>
                  <a:gd name="connsiteX39" fmla="*/ 443296 w 680392"/>
                  <a:gd name="connsiteY39" fmla="*/ 91144 h 210349"/>
                  <a:gd name="connsiteX40" fmla="*/ 271486 w 680392"/>
                  <a:gd name="connsiteY40" fmla="*/ 29131 h 210349"/>
                  <a:gd name="connsiteX41" fmla="*/ 271486 w 680392"/>
                  <a:gd name="connsiteY41" fmla="*/ 44497 h 210349"/>
                  <a:gd name="connsiteX42" fmla="*/ 284442 w 680392"/>
                  <a:gd name="connsiteY42" fmla="*/ 44497 h 210349"/>
                  <a:gd name="connsiteX43" fmla="*/ 284442 w 680392"/>
                  <a:gd name="connsiteY43" fmla="*/ 29131 h 210349"/>
                  <a:gd name="connsiteX44" fmla="*/ 239275 w 680392"/>
                  <a:gd name="connsiteY44" fmla="*/ 29131 h 210349"/>
                  <a:gd name="connsiteX45" fmla="*/ 239275 w 680392"/>
                  <a:gd name="connsiteY45" fmla="*/ 44497 h 210349"/>
                  <a:gd name="connsiteX46" fmla="*/ 251792 w 680392"/>
                  <a:gd name="connsiteY46" fmla="*/ 44497 h 210349"/>
                  <a:gd name="connsiteX47" fmla="*/ 251792 w 680392"/>
                  <a:gd name="connsiteY47" fmla="*/ 29131 h 210349"/>
                  <a:gd name="connsiteX48" fmla="*/ 207282 w 680392"/>
                  <a:gd name="connsiteY48" fmla="*/ 29131 h 210349"/>
                  <a:gd name="connsiteX49" fmla="*/ 207282 w 680392"/>
                  <a:gd name="connsiteY49" fmla="*/ 44497 h 210349"/>
                  <a:gd name="connsiteX50" fmla="*/ 219580 w 680392"/>
                  <a:gd name="connsiteY50" fmla="*/ 44497 h 210349"/>
                  <a:gd name="connsiteX51" fmla="*/ 219580 w 680392"/>
                  <a:gd name="connsiteY51" fmla="*/ 29131 h 210349"/>
                  <a:gd name="connsiteX52" fmla="*/ 482301 w 680392"/>
                  <a:gd name="connsiteY52" fmla="*/ 28255 h 210349"/>
                  <a:gd name="connsiteX53" fmla="*/ 482301 w 680392"/>
                  <a:gd name="connsiteY53" fmla="*/ 37047 h 210349"/>
                  <a:gd name="connsiteX54" fmla="*/ 521305 w 680392"/>
                  <a:gd name="connsiteY54" fmla="*/ 37047 h 210349"/>
                  <a:gd name="connsiteX55" fmla="*/ 521305 w 680392"/>
                  <a:gd name="connsiteY55" fmla="*/ 28255 h 210349"/>
                  <a:gd name="connsiteX56" fmla="*/ 453376 w 680392"/>
                  <a:gd name="connsiteY56" fmla="*/ 6369 h 210349"/>
                  <a:gd name="connsiteX57" fmla="*/ 552203 w 680392"/>
                  <a:gd name="connsiteY57" fmla="*/ 6369 h 210349"/>
                  <a:gd name="connsiteX58" fmla="*/ 552203 w 680392"/>
                  <a:gd name="connsiteY58" fmla="*/ 58933 h 210349"/>
                  <a:gd name="connsiteX59" fmla="*/ 453376 w 680392"/>
                  <a:gd name="connsiteY59" fmla="*/ 58933 h 210349"/>
                  <a:gd name="connsiteX60" fmla="*/ 180794 w 680392"/>
                  <a:gd name="connsiteY60" fmla="*/ 4616 h 210349"/>
                  <a:gd name="connsiteX61" fmla="*/ 312463 w 680392"/>
                  <a:gd name="connsiteY61" fmla="*/ 4616 h 210349"/>
                  <a:gd name="connsiteX62" fmla="*/ 312463 w 680392"/>
                  <a:gd name="connsiteY62" fmla="*/ 69231 h 210349"/>
                  <a:gd name="connsiteX63" fmla="*/ 237962 w 680392"/>
                  <a:gd name="connsiteY63" fmla="*/ 69231 h 210349"/>
                  <a:gd name="connsiteX64" fmla="*/ 248059 w 680392"/>
                  <a:gd name="connsiteY64" fmla="*/ 72305 h 210349"/>
                  <a:gd name="connsiteX65" fmla="*/ 245149 w 680392"/>
                  <a:gd name="connsiteY65" fmla="*/ 77548 h 210349"/>
                  <a:gd name="connsiteX66" fmla="*/ 241909 w 680392"/>
                  <a:gd name="connsiteY66" fmla="*/ 82625 h 210349"/>
                  <a:gd name="connsiteX67" fmla="*/ 282246 w 680392"/>
                  <a:gd name="connsiteY67" fmla="*/ 82625 h 210349"/>
                  <a:gd name="connsiteX68" fmla="*/ 287726 w 680392"/>
                  <a:gd name="connsiteY68" fmla="*/ 81528 h 210349"/>
                  <a:gd name="connsiteX69" fmla="*/ 307866 w 680392"/>
                  <a:gd name="connsiteY69" fmla="*/ 90943 h 210349"/>
                  <a:gd name="connsiteX70" fmla="*/ 267451 w 680392"/>
                  <a:gd name="connsiteY70" fmla="*/ 144438 h 210349"/>
                  <a:gd name="connsiteX71" fmla="*/ 205311 w 680392"/>
                  <a:gd name="connsiteY71" fmla="*/ 174440 h 210349"/>
                  <a:gd name="connsiteX72" fmla="*/ 221347 w 680392"/>
                  <a:gd name="connsiteY72" fmla="*/ 175700 h 210349"/>
                  <a:gd name="connsiteX73" fmla="*/ 238837 w 680392"/>
                  <a:gd name="connsiteY73" fmla="*/ 175974 h 210349"/>
                  <a:gd name="connsiteX74" fmla="*/ 265474 w 680392"/>
                  <a:gd name="connsiteY74" fmla="*/ 175259 h 210349"/>
                  <a:gd name="connsiteX75" fmla="*/ 295704 w 680392"/>
                  <a:gd name="connsiteY75" fmla="*/ 173182 h 210349"/>
                  <a:gd name="connsiteX76" fmla="*/ 322762 w 680392"/>
                  <a:gd name="connsiteY76" fmla="*/ 169837 h 210349"/>
                  <a:gd name="connsiteX77" fmla="*/ 316818 w 680392"/>
                  <a:gd name="connsiteY77" fmla="*/ 186700 h 210349"/>
                  <a:gd name="connsiteX78" fmla="*/ 313339 w 680392"/>
                  <a:gd name="connsiteY78" fmla="*/ 203559 h 210349"/>
                  <a:gd name="connsiteX79" fmla="*/ 291737 w 680392"/>
                  <a:gd name="connsiteY79" fmla="*/ 204727 h 210349"/>
                  <a:gd name="connsiteX80" fmla="*/ 264184 w 680392"/>
                  <a:gd name="connsiteY80" fmla="*/ 205748 h 210349"/>
                  <a:gd name="connsiteX81" fmla="*/ 237305 w 680392"/>
                  <a:gd name="connsiteY81" fmla="*/ 206186 h 210349"/>
                  <a:gd name="connsiteX82" fmla="*/ 200307 w 680392"/>
                  <a:gd name="connsiteY82" fmla="*/ 203778 h 210349"/>
                  <a:gd name="connsiteX83" fmla="*/ 172678 w 680392"/>
                  <a:gd name="connsiteY83" fmla="*/ 194802 h 210349"/>
                  <a:gd name="connsiteX84" fmla="*/ 158814 w 680392"/>
                  <a:gd name="connsiteY84" fmla="*/ 186510 h 210349"/>
                  <a:gd name="connsiteX85" fmla="*/ 149226 w 680392"/>
                  <a:gd name="connsiteY85" fmla="*/ 182323 h 210349"/>
                  <a:gd name="connsiteX86" fmla="*/ 142961 w 680392"/>
                  <a:gd name="connsiteY86" fmla="*/ 186912 h 210349"/>
                  <a:gd name="connsiteX87" fmla="*/ 136209 w 680392"/>
                  <a:gd name="connsiteY87" fmla="*/ 197730 h 210349"/>
                  <a:gd name="connsiteX88" fmla="*/ 129943 w 680392"/>
                  <a:gd name="connsiteY88" fmla="*/ 210349 h 210349"/>
                  <a:gd name="connsiteX89" fmla="*/ 108031 w 680392"/>
                  <a:gd name="connsiteY89" fmla="*/ 178819 h 210349"/>
                  <a:gd name="connsiteX90" fmla="*/ 123287 w 680392"/>
                  <a:gd name="connsiteY90" fmla="*/ 164494 h 210349"/>
                  <a:gd name="connsiteX91" fmla="*/ 138051 w 680392"/>
                  <a:gd name="connsiteY91" fmla="*/ 155591 h 210349"/>
                  <a:gd name="connsiteX92" fmla="*/ 138051 w 680392"/>
                  <a:gd name="connsiteY92" fmla="*/ 101238 h 210349"/>
                  <a:gd name="connsiteX93" fmla="*/ 115262 w 680392"/>
                  <a:gd name="connsiteY93" fmla="*/ 101238 h 210349"/>
                  <a:gd name="connsiteX94" fmla="*/ 115262 w 680392"/>
                  <a:gd name="connsiteY94" fmla="*/ 72094 h 210349"/>
                  <a:gd name="connsiteX95" fmla="*/ 168509 w 680392"/>
                  <a:gd name="connsiteY95" fmla="*/ 72094 h 210349"/>
                  <a:gd name="connsiteX96" fmla="*/ 168509 w 680392"/>
                  <a:gd name="connsiteY96" fmla="*/ 161067 h 210349"/>
                  <a:gd name="connsiteX97" fmla="*/ 172431 w 680392"/>
                  <a:gd name="connsiteY97" fmla="*/ 163396 h 210349"/>
                  <a:gd name="connsiteX98" fmla="*/ 176846 w 680392"/>
                  <a:gd name="connsiteY98" fmla="*/ 165890 h 210349"/>
                  <a:gd name="connsiteX99" fmla="*/ 185472 w 680392"/>
                  <a:gd name="connsiteY99" fmla="*/ 169863 h 210349"/>
                  <a:gd name="connsiteX100" fmla="*/ 195242 w 680392"/>
                  <a:gd name="connsiteY100" fmla="*/ 172686 h 210349"/>
                  <a:gd name="connsiteX101" fmla="*/ 188675 w 680392"/>
                  <a:gd name="connsiteY101" fmla="*/ 161643 h 210349"/>
                  <a:gd name="connsiteX102" fmla="*/ 181451 w 680392"/>
                  <a:gd name="connsiteY102" fmla="*/ 152079 h 210349"/>
                  <a:gd name="connsiteX103" fmla="*/ 201268 w 680392"/>
                  <a:gd name="connsiteY103" fmla="*/ 146955 h 210349"/>
                  <a:gd name="connsiteX104" fmla="*/ 219799 w 680392"/>
                  <a:gd name="connsiteY104" fmla="*/ 140023 h 210349"/>
                  <a:gd name="connsiteX105" fmla="*/ 212690 w 680392"/>
                  <a:gd name="connsiteY105" fmla="*/ 133529 h 210349"/>
                  <a:gd name="connsiteX106" fmla="*/ 205749 w 680392"/>
                  <a:gd name="connsiteY106" fmla="*/ 127527 h 210349"/>
                  <a:gd name="connsiteX107" fmla="*/ 227458 w 680392"/>
                  <a:gd name="connsiteY107" fmla="*/ 109990 h 210349"/>
                  <a:gd name="connsiteX108" fmla="*/ 236708 w 680392"/>
                  <a:gd name="connsiteY108" fmla="*/ 117115 h 210349"/>
                  <a:gd name="connsiteX109" fmla="*/ 246302 w 680392"/>
                  <a:gd name="connsiteY109" fmla="*/ 124897 h 210349"/>
                  <a:gd name="connsiteX110" fmla="*/ 256276 w 680392"/>
                  <a:gd name="connsiteY110" fmla="*/ 116403 h 210349"/>
                  <a:gd name="connsiteX111" fmla="*/ 264921 w 680392"/>
                  <a:gd name="connsiteY111" fmla="*/ 106921 h 210349"/>
                  <a:gd name="connsiteX112" fmla="*/ 222425 w 680392"/>
                  <a:gd name="connsiteY112" fmla="*/ 106921 h 210349"/>
                  <a:gd name="connsiteX113" fmla="*/ 207485 w 680392"/>
                  <a:gd name="connsiteY113" fmla="*/ 120841 h 210349"/>
                  <a:gd name="connsiteX114" fmla="*/ 191740 w 680392"/>
                  <a:gd name="connsiteY114" fmla="*/ 132131 h 210349"/>
                  <a:gd name="connsiteX115" fmla="*/ 181692 w 680392"/>
                  <a:gd name="connsiteY115" fmla="*/ 121033 h 210349"/>
                  <a:gd name="connsiteX116" fmla="*/ 170484 w 680392"/>
                  <a:gd name="connsiteY116" fmla="*/ 110429 h 210349"/>
                  <a:gd name="connsiteX117" fmla="*/ 196474 w 680392"/>
                  <a:gd name="connsiteY117" fmla="*/ 92717 h 210349"/>
                  <a:gd name="connsiteX118" fmla="*/ 216725 w 680392"/>
                  <a:gd name="connsiteY118" fmla="*/ 69231 h 210349"/>
                  <a:gd name="connsiteX119" fmla="*/ 180794 w 680392"/>
                  <a:gd name="connsiteY119" fmla="*/ 69231 h 210349"/>
                  <a:gd name="connsiteX120" fmla="*/ 143091 w 680392"/>
                  <a:gd name="connsiteY120" fmla="*/ 2424 h 210349"/>
                  <a:gd name="connsiteX121" fmla="*/ 160376 w 680392"/>
                  <a:gd name="connsiteY121" fmla="*/ 21091 h 210349"/>
                  <a:gd name="connsiteX122" fmla="*/ 174871 w 680392"/>
                  <a:gd name="connsiteY122" fmla="*/ 39448 h 210349"/>
                  <a:gd name="connsiteX123" fmla="*/ 149446 w 680392"/>
                  <a:gd name="connsiteY123" fmla="*/ 58505 h 210349"/>
                  <a:gd name="connsiteX124" fmla="*/ 136243 w 680392"/>
                  <a:gd name="connsiteY124" fmla="*/ 39388 h 210349"/>
                  <a:gd name="connsiteX125" fmla="*/ 119425 w 680392"/>
                  <a:gd name="connsiteY125" fmla="*/ 19281 h 210349"/>
                  <a:gd name="connsiteX126" fmla="*/ 0 w 680392"/>
                  <a:gd name="connsiteY126" fmla="*/ 220 h 210349"/>
                  <a:gd name="connsiteX127" fmla="*/ 74504 w 680392"/>
                  <a:gd name="connsiteY127" fmla="*/ 220 h 210349"/>
                  <a:gd name="connsiteX128" fmla="*/ 74504 w 680392"/>
                  <a:gd name="connsiteY128" fmla="*/ 28706 h 210349"/>
                  <a:gd name="connsiteX129" fmla="*/ 31336 w 680392"/>
                  <a:gd name="connsiteY129" fmla="*/ 28706 h 210349"/>
                  <a:gd name="connsiteX130" fmla="*/ 31336 w 680392"/>
                  <a:gd name="connsiteY130" fmla="*/ 139366 h 210349"/>
                  <a:gd name="connsiteX131" fmla="*/ 0 w 680392"/>
                  <a:gd name="connsiteY131" fmla="*/ 139366 h 210349"/>
                  <a:gd name="connsiteX132" fmla="*/ 390267 w 680392"/>
                  <a:gd name="connsiteY132" fmla="*/ 0 h 210349"/>
                  <a:gd name="connsiteX133" fmla="*/ 420726 w 680392"/>
                  <a:gd name="connsiteY133" fmla="*/ 5478 h 210349"/>
                  <a:gd name="connsiteX134" fmla="*/ 418946 w 680392"/>
                  <a:gd name="connsiteY134" fmla="*/ 14134 h 210349"/>
                  <a:gd name="connsiteX135" fmla="*/ 417001 w 680392"/>
                  <a:gd name="connsiteY135" fmla="*/ 22790 h 210349"/>
                  <a:gd name="connsiteX136" fmla="*/ 445049 w 680392"/>
                  <a:gd name="connsiteY136" fmla="*/ 22790 h 210349"/>
                  <a:gd name="connsiteX137" fmla="*/ 445049 w 680392"/>
                  <a:gd name="connsiteY137" fmla="*/ 52810 h 210349"/>
                  <a:gd name="connsiteX138" fmla="*/ 408455 w 680392"/>
                  <a:gd name="connsiteY138" fmla="*/ 52810 h 210349"/>
                  <a:gd name="connsiteX139" fmla="*/ 405606 w 680392"/>
                  <a:gd name="connsiteY139" fmla="*/ 60918 h 210349"/>
                  <a:gd name="connsiteX140" fmla="*/ 431244 w 680392"/>
                  <a:gd name="connsiteY140" fmla="*/ 60918 h 210349"/>
                  <a:gd name="connsiteX141" fmla="*/ 431244 w 680392"/>
                  <a:gd name="connsiteY141" fmla="*/ 90281 h 210349"/>
                  <a:gd name="connsiteX142" fmla="*/ 441105 w 680392"/>
                  <a:gd name="connsiteY142" fmla="*/ 90281 h 210349"/>
                  <a:gd name="connsiteX143" fmla="*/ 441105 w 680392"/>
                  <a:gd name="connsiteY143" fmla="*/ 118768 h 210349"/>
                  <a:gd name="connsiteX144" fmla="*/ 431244 w 680392"/>
                  <a:gd name="connsiteY144" fmla="*/ 118768 h 210349"/>
                  <a:gd name="connsiteX145" fmla="*/ 431244 w 680392"/>
                  <a:gd name="connsiteY145" fmla="*/ 135646 h 210349"/>
                  <a:gd name="connsiteX146" fmla="*/ 443953 w 680392"/>
                  <a:gd name="connsiteY146" fmla="*/ 133895 h 210349"/>
                  <a:gd name="connsiteX147" fmla="*/ 445488 w 680392"/>
                  <a:gd name="connsiteY147" fmla="*/ 161059 h 210349"/>
                  <a:gd name="connsiteX148" fmla="*/ 431244 w 680392"/>
                  <a:gd name="connsiteY148" fmla="*/ 163689 h 210349"/>
                  <a:gd name="connsiteX149" fmla="*/ 431244 w 680392"/>
                  <a:gd name="connsiteY149" fmla="*/ 207953 h 210349"/>
                  <a:gd name="connsiteX150" fmla="*/ 402319 w 680392"/>
                  <a:gd name="connsiteY150" fmla="*/ 207953 h 210349"/>
                  <a:gd name="connsiteX151" fmla="*/ 402319 w 680392"/>
                  <a:gd name="connsiteY151" fmla="*/ 168948 h 210349"/>
                  <a:gd name="connsiteX152" fmla="*/ 382734 w 680392"/>
                  <a:gd name="connsiteY152" fmla="*/ 172207 h 210349"/>
                  <a:gd name="connsiteX153" fmla="*/ 364629 w 680392"/>
                  <a:gd name="connsiteY153" fmla="*/ 175302 h 210349"/>
                  <a:gd name="connsiteX154" fmla="*/ 358494 w 680392"/>
                  <a:gd name="connsiteY154" fmla="*/ 144837 h 210349"/>
                  <a:gd name="connsiteX155" fmla="*/ 378681 w 680392"/>
                  <a:gd name="connsiteY155" fmla="*/ 142540 h 210349"/>
                  <a:gd name="connsiteX156" fmla="*/ 402319 w 680392"/>
                  <a:gd name="connsiteY156" fmla="*/ 139585 h 210349"/>
                  <a:gd name="connsiteX157" fmla="*/ 402319 w 680392"/>
                  <a:gd name="connsiteY157" fmla="*/ 118768 h 210349"/>
                  <a:gd name="connsiteX158" fmla="*/ 386104 w 680392"/>
                  <a:gd name="connsiteY158" fmla="*/ 118768 h 210349"/>
                  <a:gd name="connsiteX159" fmla="*/ 375723 w 680392"/>
                  <a:gd name="connsiteY159" fmla="*/ 119700 h 210349"/>
                  <a:gd name="connsiteX160" fmla="*/ 368793 w 680392"/>
                  <a:gd name="connsiteY160" fmla="*/ 122278 h 210349"/>
                  <a:gd name="connsiteX161" fmla="*/ 364739 w 680392"/>
                  <a:gd name="connsiteY161" fmla="*/ 109648 h 210349"/>
                  <a:gd name="connsiteX162" fmla="*/ 359370 w 680392"/>
                  <a:gd name="connsiteY162" fmla="*/ 95540 h 210349"/>
                  <a:gd name="connsiteX163" fmla="*/ 365807 w 680392"/>
                  <a:gd name="connsiteY163" fmla="*/ 90145 h 210349"/>
                  <a:gd name="connsiteX164" fmla="*/ 371422 w 680392"/>
                  <a:gd name="connsiteY164" fmla="*/ 78668 h 210349"/>
                  <a:gd name="connsiteX165" fmla="*/ 374901 w 680392"/>
                  <a:gd name="connsiteY165" fmla="*/ 68780 h 210349"/>
                  <a:gd name="connsiteX166" fmla="*/ 379530 w 680392"/>
                  <a:gd name="connsiteY166" fmla="*/ 52810 h 210349"/>
                  <a:gd name="connsiteX167" fmla="*/ 361123 w 680392"/>
                  <a:gd name="connsiteY167" fmla="*/ 52810 h 210349"/>
                  <a:gd name="connsiteX168" fmla="*/ 361123 w 680392"/>
                  <a:gd name="connsiteY168" fmla="*/ 22790 h 210349"/>
                  <a:gd name="connsiteX169" fmla="*/ 386542 w 680392"/>
                  <a:gd name="connsiteY169" fmla="*/ 22790 h 210349"/>
                  <a:gd name="connsiteX170" fmla="*/ 388651 w 680392"/>
                  <a:gd name="connsiteY170" fmla="*/ 11395 h 210349"/>
                  <a:gd name="connsiteX171" fmla="*/ 390267 w 680392"/>
                  <a:gd name="connsiteY171" fmla="*/ 0 h 210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680392" h="210349">
                    <a:moveTo>
                      <a:pt x="483177" y="150528"/>
                    </a:moveTo>
                    <a:lnTo>
                      <a:pt x="483177" y="160621"/>
                    </a:lnTo>
                    <a:cubicBezTo>
                      <a:pt x="489103" y="160279"/>
                      <a:pt x="495165" y="159868"/>
                      <a:pt x="501365" y="159388"/>
                    </a:cubicBezTo>
                    <a:cubicBezTo>
                      <a:pt x="507565" y="158910"/>
                      <a:pt x="513846" y="158444"/>
                      <a:pt x="520210" y="157992"/>
                    </a:cubicBezTo>
                    <a:lnTo>
                      <a:pt x="520210" y="150528"/>
                    </a:lnTo>
                    <a:close/>
                    <a:moveTo>
                      <a:pt x="483177" y="121165"/>
                    </a:moveTo>
                    <a:lnTo>
                      <a:pt x="483177" y="128861"/>
                    </a:lnTo>
                    <a:lnTo>
                      <a:pt x="520210" y="128861"/>
                    </a:lnTo>
                    <a:lnTo>
                      <a:pt x="520210" y="121165"/>
                    </a:lnTo>
                    <a:close/>
                    <a:moveTo>
                      <a:pt x="483177" y="91144"/>
                    </a:moveTo>
                    <a:lnTo>
                      <a:pt x="483177" y="99498"/>
                    </a:lnTo>
                    <a:lnTo>
                      <a:pt x="520210" y="99498"/>
                    </a:lnTo>
                    <a:lnTo>
                      <a:pt x="520210" y="91144"/>
                    </a:lnTo>
                    <a:close/>
                    <a:moveTo>
                      <a:pt x="402319" y="70560"/>
                    </a:moveTo>
                    <a:cubicBezTo>
                      <a:pt x="401109" y="73970"/>
                      <a:pt x="399858" y="77339"/>
                      <a:pt x="398566" y="80667"/>
                    </a:cubicBezTo>
                    <a:cubicBezTo>
                      <a:pt x="397275" y="83995"/>
                      <a:pt x="395969" y="87200"/>
                      <a:pt x="394650" y="90281"/>
                    </a:cubicBezTo>
                    <a:lnTo>
                      <a:pt x="402319" y="90281"/>
                    </a:lnTo>
                    <a:close/>
                    <a:moveTo>
                      <a:pt x="649057" y="69245"/>
                    </a:moveTo>
                    <a:lnTo>
                      <a:pt x="680392" y="69245"/>
                    </a:lnTo>
                    <a:lnTo>
                      <a:pt x="680392" y="208391"/>
                    </a:lnTo>
                    <a:lnTo>
                      <a:pt x="605889" y="208391"/>
                    </a:lnTo>
                    <a:lnTo>
                      <a:pt x="605889" y="179904"/>
                    </a:lnTo>
                    <a:lnTo>
                      <a:pt x="649057" y="179904"/>
                    </a:lnTo>
                    <a:close/>
                    <a:moveTo>
                      <a:pt x="443296" y="65752"/>
                    </a:moveTo>
                    <a:lnTo>
                      <a:pt x="563817" y="65752"/>
                    </a:lnTo>
                    <a:lnTo>
                      <a:pt x="563817" y="91144"/>
                    </a:lnTo>
                    <a:lnTo>
                      <a:pt x="549573" y="91144"/>
                    </a:lnTo>
                    <a:lnTo>
                      <a:pt x="549573" y="155584"/>
                    </a:lnTo>
                    <a:lnTo>
                      <a:pt x="566227" y="154266"/>
                    </a:lnTo>
                    <a:lnTo>
                      <a:pt x="566227" y="180230"/>
                    </a:lnTo>
                    <a:lnTo>
                      <a:pt x="549573" y="181767"/>
                    </a:lnTo>
                    <a:lnTo>
                      <a:pt x="549573" y="208172"/>
                    </a:lnTo>
                    <a:lnTo>
                      <a:pt x="520210" y="208172"/>
                    </a:lnTo>
                    <a:lnTo>
                      <a:pt x="520210" y="184506"/>
                    </a:lnTo>
                    <a:cubicBezTo>
                      <a:pt x="506199" y="185725"/>
                      <a:pt x="492750" y="186903"/>
                      <a:pt x="479863" y="188040"/>
                    </a:cubicBezTo>
                    <a:cubicBezTo>
                      <a:pt x="466976" y="189176"/>
                      <a:pt x="455225" y="190190"/>
                      <a:pt x="444611" y="191080"/>
                    </a:cubicBezTo>
                    <a:lnTo>
                      <a:pt x="440009" y="163470"/>
                    </a:lnTo>
                    <a:lnTo>
                      <a:pt x="454034" y="162593"/>
                    </a:lnTo>
                    <a:lnTo>
                      <a:pt x="454034" y="91144"/>
                    </a:lnTo>
                    <a:lnTo>
                      <a:pt x="443296" y="91144"/>
                    </a:lnTo>
                    <a:close/>
                    <a:moveTo>
                      <a:pt x="271486" y="29131"/>
                    </a:moveTo>
                    <a:lnTo>
                      <a:pt x="271486" y="44497"/>
                    </a:lnTo>
                    <a:lnTo>
                      <a:pt x="284442" y="44497"/>
                    </a:lnTo>
                    <a:lnTo>
                      <a:pt x="284442" y="29131"/>
                    </a:lnTo>
                    <a:close/>
                    <a:moveTo>
                      <a:pt x="239275" y="29131"/>
                    </a:moveTo>
                    <a:lnTo>
                      <a:pt x="239275" y="44497"/>
                    </a:lnTo>
                    <a:lnTo>
                      <a:pt x="251792" y="44497"/>
                    </a:lnTo>
                    <a:lnTo>
                      <a:pt x="251792" y="29131"/>
                    </a:lnTo>
                    <a:close/>
                    <a:moveTo>
                      <a:pt x="207282" y="29131"/>
                    </a:moveTo>
                    <a:lnTo>
                      <a:pt x="207282" y="44497"/>
                    </a:lnTo>
                    <a:lnTo>
                      <a:pt x="219580" y="44497"/>
                    </a:lnTo>
                    <a:lnTo>
                      <a:pt x="219580" y="29131"/>
                    </a:lnTo>
                    <a:close/>
                    <a:moveTo>
                      <a:pt x="482301" y="28255"/>
                    </a:moveTo>
                    <a:lnTo>
                      <a:pt x="482301" y="37047"/>
                    </a:lnTo>
                    <a:lnTo>
                      <a:pt x="521305" y="37047"/>
                    </a:lnTo>
                    <a:lnTo>
                      <a:pt x="521305" y="28255"/>
                    </a:lnTo>
                    <a:close/>
                    <a:moveTo>
                      <a:pt x="453376" y="6369"/>
                    </a:moveTo>
                    <a:lnTo>
                      <a:pt x="552203" y="6369"/>
                    </a:lnTo>
                    <a:lnTo>
                      <a:pt x="552203" y="58933"/>
                    </a:lnTo>
                    <a:lnTo>
                      <a:pt x="453376" y="58933"/>
                    </a:lnTo>
                    <a:close/>
                    <a:moveTo>
                      <a:pt x="180794" y="4616"/>
                    </a:moveTo>
                    <a:lnTo>
                      <a:pt x="312463" y="4616"/>
                    </a:lnTo>
                    <a:lnTo>
                      <a:pt x="312463" y="69231"/>
                    </a:lnTo>
                    <a:lnTo>
                      <a:pt x="237962" y="69231"/>
                    </a:lnTo>
                    <a:lnTo>
                      <a:pt x="248059" y="72305"/>
                    </a:lnTo>
                    <a:cubicBezTo>
                      <a:pt x="247171" y="74067"/>
                      <a:pt x="246201" y="75814"/>
                      <a:pt x="245149" y="77548"/>
                    </a:cubicBezTo>
                    <a:cubicBezTo>
                      <a:pt x="244096" y="79282"/>
                      <a:pt x="243017" y="80974"/>
                      <a:pt x="241909" y="82625"/>
                    </a:cubicBezTo>
                    <a:lnTo>
                      <a:pt x="282246" y="82625"/>
                    </a:lnTo>
                    <a:lnTo>
                      <a:pt x="287726" y="81528"/>
                    </a:lnTo>
                    <a:lnTo>
                      <a:pt x="307866" y="90943"/>
                    </a:lnTo>
                    <a:cubicBezTo>
                      <a:pt x="298754" y="113305"/>
                      <a:pt x="285282" y="131136"/>
                      <a:pt x="267451" y="144438"/>
                    </a:cubicBezTo>
                    <a:cubicBezTo>
                      <a:pt x="249621" y="157738"/>
                      <a:pt x="228908" y="167739"/>
                      <a:pt x="205311" y="174440"/>
                    </a:cubicBezTo>
                    <a:cubicBezTo>
                      <a:pt x="210373" y="175079"/>
                      <a:pt x="215718" y="175499"/>
                      <a:pt x="221347" y="175700"/>
                    </a:cubicBezTo>
                    <a:cubicBezTo>
                      <a:pt x="226975" y="175901"/>
                      <a:pt x="232806" y="175992"/>
                      <a:pt x="238837" y="175974"/>
                    </a:cubicBezTo>
                    <a:cubicBezTo>
                      <a:pt x="246553" y="175971"/>
                      <a:pt x="255432" y="175733"/>
                      <a:pt x="265474" y="175259"/>
                    </a:cubicBezTo>
                    <a:cubicBezTo>
                      <a:pt x="275515" y="174786"/>
                      <a:pt x="285593" y="174093"/>
                      <a:pt x="295704" y="173182"/>
                    </a:cubicBezTo>
                    <a:cubicBezTo>
                      <a:pt x="305817" y="172269"/>
                      <a:pt x="314836" y="171155"/>
                      <a:pt x="322762" y="169837"/>
                    </a:cubicBezTo>
                    <a:cubicBezTo>
                      <a:pt x="320767" y="174529"/>
                      <a:pt x="318786" y="180150"/>
                      <a:pt x="316818" y="186700"/>
                    </a:cubicBezTo>
                    <a:cubicBezTo>
                      <a:pt x="314851" y="193251"/>
                      <a:pt x="313691" y="198870"/>
                      <a:pt x="313339" y="203559"/>
                    </a:cubicBezTo>
                    <a:cubicBezTo>
                      <a:pt x="307682" y="203936"/>
                      <a:pt x="300482" y="204325"/>
                      <a:pt x="291737" y="204727"/>
                    </a:cubicBezTo>
                    <a:cubicBezTo>
                      <a:pt x="282992" y="205128"/>
                      <a:pt x="273808" y="205468"/>
                      <a:pt x="264184" y="205748"/>
                    </a:cubicBezTo>
                    <a:cubicBezTo>
                      <a:pt x="254560" y="206028"/>
                      <a:pt x="245600" y="206174"/>
                      <a:pt x="237305" y="206186"/>
                    </a:cubicBezTo>
                    <a:cubicBezTo>
                      <a:pt x="222902" y="206259"/>
                      <a:pt x="210569" y="205456"/>
                      <a:pt x="200307" y="203778"/>
                    </a:cubicBezTo>
                    <a:cubicBezTo>
                      <a:pt x="190045" y="202100"/>
                      <a:pt x="180835" y="199107"/>
                      <a:pt x="172678" y="194802"/>
                    </a:cubicBezTo>
                    <a:cubicBezTo>
                      <a:pt x="167398" y="191887"/>
                      <a:pt x="162777" y="189123"/>
                      <a:pt x="158814" y="186510"/>
                    </a:cubicBezTo>
                    <a:cubicBezTo>
                      <a:pt x="154851" y="183896"/>
                      <a:pt x="151655" y="182500"/>
                      <a:pt x="149226" y="182323"/>
                    </a:cubicBezTo>
                    <a:cubicBezTo>
                      <a:pt x="147300" y="182446"/>
                      <a:pt x="145212" y="183976"/>
                      <a:pt x="142961" y="186912"/>
                    </a:cubicBezTo>
                    <a:cubicBezTo>
                      <a:pt x="140710" y="189849"/>
                      <a:pt x="138459" y="193455"/>
                      <a:pt x="136209" y="197730"/>
                    </a:cubicBezTo>
                    <a:cubicBezTo>
                      <a:pt x="133958" y="202005"/>
                      <a:pt x="131869" y="206212"/>
                      <a:pt x="129943" y="210349"/>
                    </a:cubicBezTo>
                    <a:lnTo>
                      <a:pt x="108031" y="178819"/>
                    </a:lnTo>
                    <a:cubicBezTo>
                      <a:pt x="113020" y="173210"/>
                      <a:pt x="118106" y="168435"/>
                      <a:pt x="123287" y="164494"/>
                    </a:cubicBezTo>
                    <a:cubicBezTo>
                      <a:pt x="128469" y="160554"/>
                      <a:pt x="133390" y="157587"/>
                      <a:pt x="138051" y="155591"/>
                    </a:cubicBezTo>
                    <a:lnTo>
                      <a:pt x="138051" y="101238"/>
                    </a:lnTo>
                    <a:lnTo>
                      <a:pt x="115262" y="101238"/>
                    </a:lnTo>
                    <a:lnTo>
                      <a:pt x="115262" y="72094"/>
                    </a:lnTo>
                    <a:lnTo>
                      <a:pt x="168509" y="72094"/>
                    </a:lnTo>
                    <a:lnTo>
                      <a:pt x="168509" y="161067"/>
                    </a:lnTo>
                    <a:cubicBezTo>
                      <a:pt x="169721" y="161830"/>
                      <a:pt x="171028" y="162606"/>
                      <a:pt x="172431" y="163396"/>
                    </a:cubicBezTo>
                    <a:cubicBezTo>
                      <a:pt x="173834" y="164186"/>
                      <a:pt x="175305" y="165018"/>
                      <a:pt x="176846" y="165890"/>
                    </a:cubicBezTo>
                    <a:cubicBezTo>
                      <a:pt x="179490" y="167420"/>
                      <a:pt x="182366" y="168744"/>
                      <a:pt x="185472" y="169863"/>
                    </a:cubicBezTo>
                    <a:cubicBezTo>
                      <a:pt x="188579" y="170982"/>
                      <a:pt x="191836" y="171923"/>
                      <a:pt x="195242" y="172686"/>
                    </a:cubicBezTo>
                    <a:cubicBezTo>
                      <a:pt x="193327" y="169073"/>
                      <a:pt x="191138" y="165392"/>
                      <a:pt x="188675" y="161643"/>
                    </a:cubicBezTo>
                    <a:cubicBezTo>
                      <a:pt x="186212" y="157893"/>
                      <a:pt x="183805" y="154705"/>
                      <a:pt x="181451" y="152079"/>
                    </a:cubicBezTo>
                    <a:cubicBezTo>
                      <a:pt x="188245" y="150659"/>
                      <a:pt x="194851" y="148951"/>
                      <a:pt x="201268" y="146955"/>
                    </a:cubicBezTo>
                    <a:cubicBezTo>
                      <a:pt x="207684" y="144960"/>
                      <a:pt x="213861" y="142649"/>
                      <a:pt x="219799" y="140023"/>
                    </a:cubicBezTo>
                    <a:cubicBezTo>
                      <a:pt x="217470" y="137817"/>
                      <a:pt x="215101" y="135652"/>
                      <a:pt x="212690" y="133529"/>
                    </a:cubicBezTo>
                    <a:cubicBezTo>
                      <a:pt x="210280" y="131405"/>
                      <a:pt x="207966" y="129404"/>
                      <a:pt x="205749" y="127527"/>
                    </a:cubicBezTo>
                    <a:lnTo>
                      <a:pt x="227458" y="109990"/>
                    </a:lnTo>
                    <a:cubicBezTo>
                      <a:pt x="230266" y="112118"/>
                      <a:pt x="233349" y="114493"/>
                      <a:pt x="236708" y="117115"/>
                    </a:cubicBezTo>
                    <a:cubicBezTo>
                      <a:pt x="240067" y="119736"/>
                      <a:pt x="243265" y="122330"/>
                      <a:pt x="246302" y="124897"/>
                    </a:cubicBezTo>
                    <a:cubicBezTo>
                      <a:pt x="249821" y="122257"/>
                      <a:pt x="253146" y="119426"/>
                      <a:pt x="256276" y="116403"/>
                    </a:cubicBezTo>
                    <a:cubicBezTo>
                      <a:pt x="259405" y="113379"/>
                      <a:pt x="262287" y="110218"/>
                      <a:pt x="264921" y="106921"/>
                    </a:cubicBezTo>
                    <a:lnTo>
                      <a:pt x="222425" y="106921"/>
                    </a:lnTo>
                    <a:cubicBezTo>
                      <a:pt x="217676" y="111973"/>
                      <a:pt x="212696" y="116612"/>
                      <a:pt x="207485" y="120841"/>
                    </a:cubicBezTo>
                    <a:cubicBezTo>
                      <a:pt x="202274" y="125071"/>
                      <a:pt x="197026" y="128833"/>
                      <a:pt x="191740" y="132131"/>
                    </a:cubicBezTo>
                    <a:cubicBezTo>
                      <a:pt x="189227" y="129048"/>
                      <a:pt x="185877" y="125349"/>
                      <a:pt x="181692" y="121033"/>
                    </a:cubicBezTo>
                    <a:cubicBezTo>
                      <a:pt x="177505" y="116717"/>
                      <a:pt x="173770" y="113182"/>
                      <a:pt x="170484" y="110429"/>
                    </a:cubicBezTo>
                    <a:cubicBezTo>
                      <a:pt x="179793" y="105744"/>
                      <a:pt x="188456" y="99840"/>
                      <a:pt x="196474" y="92717"/>
                    </a:cubicBezTo>
                    <a:cubicBezTo>
                      <a:pt x="204493" y="85594"/>
                      <a:pt x="211243" y="77765"/>
                      <a:pt x="216725" y="69231"/>
                    </a:cubicBezTo>
                    <a:lnTo>
                      <a:pt x="180794" y="69231"/>
                    </a:lnTo>
                    <a:close/>
                    <a:moveTo>
                      <a:pt x="143091" y="2424"/>
                    </a:moveTo>
                    <a:cubicBezTo>
                      <a:pt x="148592" y="8098"/>
                      <a:pt x="154353" y="14320"/>
                      <a:pt x="160376" y="21091"/>
                    </a:cubicBezTo>
                    <a:cubicBezTo>
                      <a:pt x="166398" y="27861"/>
                      <a:pt x="171230" y="33980"/>
                      <a:pt x="174871" y="39448"/>
                    </a:cubicBezTo>
                    <a:lnTo>
                      <a:pt x="149446" y="58505"/>
                    </a:lnTo>
                    <a:cubicBezTo>
                      <a:pt x="146359" y="52932"/>
                      <a:pt x="141959" y="46559"/>
                      <a:pt x="136243" y="39388"/>
                    </a:cubicBezTo>
                    <a:cubicBezTo>
                      <a:pt x="130527" y="32217"/>
                      <a:pt x="124922" y="25515"/>
                      <a:pt x="119425" y="19281"/>
                    </a:cubicBezTo>
                    <a:close/>
                    <a:moveTo>
                      <a:pt x="0" y="220"/>
                    </a:moveTo>
                    <a:lnTo>
                      <a:pt x="74504" y="220"/>
                    </a:lnTo>
                    <a:lnTo>
                      <a:pt x="74504" y="28706"/>
                    </a:lnTo>
                    <a:lnTo>
                      <a:pt x="31336" y="28706"/>
                    </a:lnTo>
                    <a:lnTo>
                      <a:pt x="31336" y="139366"/>
                    </a:lnTo>
                    <a:lnTo>
                      <a:pt x="0" y="139366"/>
                    </a:lnTo>
                    <a:close/>
                    <a:moveTo>
                      <a:pt x="390267" y="0"/>
                    </a:moveTo>
                    <a:lnTo>
                      <a:pt x="420726" y="5478"/>
                    </a:lnTo>
                    <a:cubicBezTo>
                      <a:pt x="420174" y="8337"/>
                      <a:pt x="419580" y="11222"/>
                      <a:pt x="418946" y="14134"/>
                    </a:cubicBezTo>
                    <a:cubicBezTo>
                      <a:pt x="418311" y="17047"/>
                      <a:pt x="417662" y="19932"/>
                      <a:pt x="417001" y="22790"/>
                    </a:cubicBezTo>
                    <a:lnTo>
                      <a:pt x="445049" y="22790"/>
                    </a:lnTo>
                    <a:lnTo>
                      <a:pt x="445049" y="52810"/>
                    </a:lnTo>
                    <a:lnTo>
                      <a:pt x="408455" y="52810"/>
                    </a:lnTo>
                    <a:lnTo>
                      <a:pt x="405606" y="60918"/>
                    </a:lnTo>
                    <a:lnTo>
                      <a:pt x="431244" y="60918"/>
                    </a:lnTo>
                    <a:lnTo>
                      <a:pt x="431244" y="90281"/>
                    </a:lnTo>
                    <a:lnTo>
                      <a:pt x="441105" y="90281"/>
                    </a:lnTo>
                    <a:lnTo>
                      <a:pt x="441105" y="118768"/>
                    </a:lnTo>
                    <a:lnTo>
                      <a:pt x="431244" y="118768"/>
                    </a:lnTo>
                    <a:lnTo>
                      <a:pt x="431244" y="135646"/>
                    </a:lnTo>
                    <a:lnTo>
                      <a:pt x="443953" y="133895"/>
                    </a:lnTo>
                    <a:lnTo>
                      <a:pt x="445488" y="161059"/>
                    </a:lnTo>
                    <a:lnTo>
                      <a:pt x="431244" y="163689"/>
                    </a:lnTo>
                    <a:lnTo>
                      <a:pt x="431244" y="207953"/>
                    </a:lnTo>
                    <a:lnTo>
                      <a:pt x="402319" y="207953"/>
                    </a:lnTo>
                    <a:lnTo>
                      <a:pt x="402319" y="168948"/>
                    </a:lnTo>
                    <a:cubicBezTo>
                      <a:pt x="395613" y="170049"/>
                      <a:pt x="389085" y="171135"/>
                      <a:pt x="382734" y="172207"/>
                    </a:cubicBezTo>
                    <a:cubicBezTo>
                      <a:pt x="376385" y="173280"/>
                      <a:pt x="370349" y="174312"/>
                      <a:pt x="364629" y="175302"/>
                    </a:cubicBezTo>
                    <a:lnTo>
                      <a:pt x="358494" y="144837"/>
                    </a:lnTo>
                    <a:cubicBezTo>
                      <a:pt x="364551" y="144181"/>
                      <a:pt x="371280" y="143415"/>
                      <a:pt x="378681" y="142540"/>
                    </a:cubicBezTo>
                    <a:cubicBezTo>
                      <a:pt x="386081" y="141664"/>
                      <a:pt x="393960" y="140679"/>
                      <a:pt x="402319" y="139585"/>
                    </a:cubicBezTo>
                    <a:lnTo>
                      <a:pt x="402319" y="118768"/>
                    </a:lnTo>
                    <a:lnTo>
                      <a:pt x="386104" y="118768"/>
                    </a:lnTo>
                    <a:cubicBezTo>
                      <a:pt x="382629" y="118777"/>
                      <a:pt x="379169" y="119088"/>
                      <a:pt x="375723" y="119700"/>
                    </a:cubicBezTo>
                    <a:cubicBezTo>
                      <a:pt x="372276" y="120313"/>
                      <a:pt x="369966" y="121173"/>
                      <a:pt x="368793" y="122278"/>
                    </a:cubicBezTo>
                    <a:cubicBezTo>
                      <a:pt x="367935" y="119231"/>
                      <a:pt x="366583" y="115021"/>
                      <a:pt x="364739" y="109648"/>
                    </a:cubicBezTo>
                    <a:cubicBezTo>
                      <a:pt x="362894" y="104274"/>
                      <a:pt x="361105" y="99571"/>
                      <a:pt x="359370" y="95540"/>
                    </a:cubicBezTo>
                    <a:cubicBezTo>
                      <a:pt x="361831" y="94769"/>
                      <a:pt x="363976" y="92970"/>
                      <a:pt x="365807" y="90145"/>
                    </a:cubicBezTo>
                    <a:cubicBezTo>
                      <a:pt x="367638" y="87318"/>
                      <a:pt x="369509" y="83493"/>
                      <a:pt x="371422" y="78668"/>
                    </a:cubicBezTo>
                    <a:cubicBezTo>
                      <a:pt x="372321" y="76535"/>
                      <a:pt x="373481" y="73239"/>
                      <a:pt x="374901" y="68780"/>
                    </a:cubicBezTo>
                    <a:cubicBezTo>
                      <a:pt x="376321" y="64319"/>
                      <a:pt x="377864" y="58996"/>
                      <a:pt x="379530" y="52810"/>
                    </a:cubicBezTo>
                    <a:lnTo>
                      <a:pt x="361123" y="52810"/>
                    </a:lnTo>
                    <a:lnTo>
                      <a:pt x="361123" y="22790"/>
                    </a:lnTo>
                    <a:lnTo>
                      <a:pt x="386542" y="22790"/>
                    </a:lnTo>
                    <a:cubicBezTo>
                      <a:pt x="387314" y="19047"/>
                      <a:pt x="388017" y="15248"/>
                      <a:pt x="388651" y="11395"/>
                    </a:cubicBezTo>
                    <a:cubicBezTo>
                      <a:pt x="389286" y="7542"/>
                      <a:pt x="389824" y="3744"/>
                      <a:pt x="390267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06" name="文本框 105">
            <a:extLst>
              <a:ext uri="{FF2B5EF4-FFF2-40B4-BE49-F238E27FC236}">
                <a16:creationId xmlns:a16="http://schemas.microsoft.com/office/drawing/2014/main" id="{20EC6EC2-2DBE-4753-A008-414B34E8A0B2}"/>
              </a:ext>
            </a:extLst>
          </p:cNvPr>
          <p:cNvSpPr txBox="1"/>
          <p:nvPr/>
        </p:nvSpPr>
        <p:spPr>
          <a:xfrm>
            <a:off x="2246514" y="5745169"/>
            <a:ext cx="1334840" cy="152385"/>
          </a:xfrm>
          <a:custGeom>
            <a:avLst/>
            <a:gdLst/>
            <a:ahLst/>
            <a:cxnLst/>
            <a:rect l="l" t="t" r="r" b="b"/>
            <a:pathLst>
              <a:path w="2052266" h="234286">
                <a:moveTo>
                  <a:pt x="368641" y="144475"/>
                </a:moveTo>
                <a:cubicBezTo>
                  <a:pt x="374814" y="144618"/>
                  <a:pt x="379830" y="146730"/>
                  <a:pt x="383690" y="150813"/>
                </a:cubicBezTo>
                <a:cubicBezTo>
                  <a:pt x="387550" y="154895"/>
                  <a:pt x="389539" y="160088"/>
                  <a:pt x="389658" y="166392"/>
                </a:cubicBezTo>
                <a:cubicBezTo>
                  <a:pt x="389539" y="172707"/>
                  <a:pt x="387550" y="177907"/>
                  <a:pt x="383690" y="181994"/>
                </a:cubicBezTo>
                <a:cubicBezTo>
                  <a:pt x="379830" y="186080"/>
                  <a:pt x="374814" y="188194"/>
                  <a:pt x="368641" y="188337"/>
                </a:cubicBezTo>
                <a:cubicBezTo>
                  <a:pt x="362578" y="188194"/>
                  <a:pt x="357628" y="186080"/>
                  <a:pt x="353793" y="181996"/>
                </a:cubicBezTo>
                <a:cubicBezTo>
                  <a:pt x="349957" y="177911"/>
                  <a:pt x="347977" y="172714"/>
                  <a:pt x="347853" y="166406"/>
                </a:cubicBezTo>
                <a:cubicBezTo>
                  <a:pt x="347977" y="160095"/>
                  <a:pt x="349957" y="154898"/>
                  <a:pt x="353793" y="150814"/>
                </a:cubicBezTo>
                <a:cubicBezTo>
                  <a:pt x="357628" y="146731"/>
                  <a:pt x="362578" y="144618"/>
                  <a:pt x="368641" y="144475"/>
                </a:cubicBezTo>
                <a:close/>
                <a:moveTo>
                  <a:pt x="693115" y="123659"/>
                </a:moveTo>
                <a:cubicBezTo>
                  <a:pt x="677769" y="125745"/>
                  <a:pt x="666942" y="128833"/>
                  <a:pt x="660632" y="132920"/>
                </a:cubicBezTo>
                <a:cubicBezTo>
                  <a:pt x="654322" y="137008"/>
                  <a:pt x="651272" y="141924"/>
                  <a:pt x="651481" y="147670"/>
                </a:cubicBezTo>
                <a:cubicBezTo>
                  <a:pt x="651572" y="152672"/>
                  <a:pt x="653164" y="156331"/>
                  <a:pt x="656257" y="158647"/>
                </a:cubicBezTo>
                <a:cubicBezTo>
                  <a:pt x="659350" y="160962"/>
                  <a:pt x="663401" y="162106"/>
                  <a:pt x="668409" y="162077"/>
                </a:cubicBezTo>
                <a:cubicBezTo>
                  <a:pt x="673142" y="162053"/>
                  <a:pt x="677460" y="160957"/>
                  <a:pt x="681363" y="158790"/>
                </a:cubicBezTo>
                <a:cubicBezTo>
                  <a:pt x="685266" y="156622"/>
                  <a:pt x="689183" y="153525"/>
                  <a:pt x="693115" y="149500"/>
                </a:cubicBezTo>
                <a:close/>
                <a:moveTo>
                  <a:pt x="1837168" y="81581"/>
                </a:moveTo>
                <a:cubicBezTo>
                  <a:pt x="1832865" y="81576"/>
                  <a:pt x="1828662" y="82672"/>
                  <a:pt x="1824559" y="84868"/>
                </a:cubicBezTo>
                <a:cubicBezTo>
                  <a:pt x="1820456" y="87064"/>
                  <a:pt x="1816196" y="90390"/>
                  <a:pt x="1811779" y="94844"/>
                </a:cubicBezTo>
                <a:lnTo>
                  <a:pt x="1811779" y="151104"/>
                </a:lnTo>
                <a:cubicBezTo>
                  <a:pt x="1815925" y="154605"/>
                  <a:pt x="1819985" y="157091"/>
                  <a:pt x="1823959" y="158562"/>
                </a:cubicBezTo>
                <a:cubicBezTo>
                  <a:pt x="1827933" y="160034"/>
                  <a:pt x="1831650" y="160748"/>
                  <a:pt x="1835109" y="160705"/>
                </a:cubicBezTo>
                <a:cubicBezTo>
                  <a:pt x="1843058" y="160734"/>
                  <a:pt x="1849576" y="157362"/>
                  <a:pt x="1854666" y="150588"/>
                </a:cubicBezTo>
                <a:cubicBezTo>
                  <a:pt x="1859755" y="143814"/>
                  <a:pt x="1862385" y="133466"/>
                  <a:pt x="1862557" y="119542"/>
                </a:cubicBezTo>
                <a:cubicBezTo>
                  <a:pt x="1862600" y="107255"/>
                  <a:pt x="1860570" y="97870"/>
                  <a:pt x="1856467" y="91386"/>
                </a:cubicBezTo>
                <a:cubicBezTo>
                  <a:pt x="1852364" y="84902"/>
                  <a:pt x="1845931" y="81634"/>
                  <a:pt x="1837168" y="81581"/>
                </a:cubicBezTo>
                <a:close/>
                <a:moveTo>
                  <a:pt x="1637143" y="81581"/>
                </a:moveTo>
                <a:cubicBezTo>
                  <a:pt x="1632840" y="81576"/>
                  <a:pt x="1628637" y="82672"/>
                  <a:pt x="1624534" y="84868"/>
                </a:cubicBezTo>
                <a:cubicBezTo>
                  <a:pt x="1620431" y="87064"/>
                  <a:pt x="1616171" y="90390"/>
                  <a:pt x="1611754" y="94844"/>
                </a:cubicBezTo>
                <a:lnTo>
                  <a:pt x="1611754" y="151104"/>
                </a:lnTo>
                <a:cubicBezTo>
                  <a:pt x="1615900" y="154605"/>
                  <a:pt x="1619960" y="157091"/>
                  <a:pt x="1623934" y="158562"/>
                </a:cubicBezTo>
                <a:cubicBezTo>
                  <a:pt x="1627908" y="160034"/>
                  <a:pt x="1631625" y="160748"/>
                  <a:pt x="1635084" y="160705"/>
                </a:cubicBezTo>
                <a:cubicBezTo>
                  <a:pt x="1643033" y="160734"/>
                  <a:pt x="1649551" y="157362"/>
                  <a:pt x="1654641" y="150588"/>
                </a:cubicBezTo>
                <a:cubicBezTo>
                  <a:pt x="1659730" y="143814"/>
                  <a:pt x="1662360" y="133466"/>
                  <a:pt x="1662532" y="119542"/>
                </a:cubicBezTo>
                <a:cubicBezTo>
                  <a:pt x="1662575" y="107255"/>
                  <a:pt x="1660545" y="97870"/>
                  <a:pt x="1656442" y="91386"/>
                </a:cubicBezTo>
                <a:cubicBezTo>
                  <a:pt x="1652339" y="84902"/>
                  <a:pt x="1645906" y="81634"/>
                  <a:pt x="1637143" y="81581"/>
                </a:cubicBezTo>
                <a:close/>
                <a:moveTo>
                  <a:pt x="1079664" y="81581"/>
                </a:moveTo>
                <a:cubicBezTo>
                  <a:pt x="1072254" y="81619"/>
                  <a:pt x="1066031" y="84973"/>
                  <a:pt x="1060994" y="91643"/>
                </a:cubicBezTo>
                <a:cubicBezTo>
                  <a:pt x="1055957" y="98313"/>
                  <a:pt x="1053337" y="108070"/>
                  <a:pt x="1053132" y="120914"/>
                </a:cubicBezTo>
                <a:cubicBezTo>
                  <a:pt x="1053179" y="134178"/>
                  <a:pt x="1055486" y="144126"/>
                  <a:pt x="1060051" y="150758"/>
                </a:cubicBezTo>
                <a:cubicBezTo>
                  <a:pt x="1064616" y="157389"/>
                  <a:pt x="1071154" y="160705"/>
                  <a:pt x="1079664" y="160705"/>
                </a:cubicBezTo>
                <a:cubicBezTo>
                  <a:pt x="1084101" y="160753"/>
                  <a:pt x="1088265" y="159743"/>
                  <a:pt x="1092159" y="157675"/>
                </a:cubicBezTo>
                <a:cubicBezTo>
                  <a:pt x="1096052" y="155608"/>
                  <a:pt x="1099816" y="152196"/>
                  <a:pt x="1103452" y="147442"/>
                </a:cubicBezTo>
                <a:lnTo>
                  <a:pt x="1103452" y="91185"/>
                </a:lnTo>
                <a:cubicBezTo>
                  <a:pt x="1099559" y="87684"/>
                  <a:pt x="1095623" y="85197"/>
                  <a:pt x="1091644" y="83725"/>
                </a:cubicBezTo>
                <a:cubicBezTo>
                  <a:pt x="1087665" y="82253"/>
                  <a:pt x="1083672" y="81538"/>
                  <a:pt x="1079664" y="81581"/>
                </a:cubicBezTo>
                <a:close/>
                <a:moveTo>
                  <a:pt x="879410" y="81353"/>
                </a:moveTo>
                <a:cubicBezTo>
                  <a:pt x="870671" y="81505"/>
                  <a:pt x="863962" y="85145"/>
                  <a:pt x="859283" y="92272"/>
                </a:cubicBezTo>
                <a:cubicBezTo>
                  <a:pt x="854603" y="99399"/>
                  <a:pt x="852240" y="109099"/>
                  <a:pt x="852192" y="121372"/>
                </a:cubicBezTo>
                <a:cubicBezTo>
                  <a:pt x="852240" y="133525"/>
                  <a:pt x="854603" y="143120"/>
                  <a:pt x="859283" y="150157"/>
                </a:cubicBezTo>
                <a:cubicBezTo>
                  <a:pt x="863962" y="157194"/>
                  <a:pt x="870671" y="160786"/>
                  <a:pt x="879410" y="160934"/>
                </a:cubicBezTo>
                <a:cubicBezTo>
                  <a:pt x="888149" y="160786"/>
                  <a:pt x="894858" y="157194"/>
                  <a:pt x="899537" y="150157"/>
                </a:cubicBezTo>
                <a:cubicBezTo>
                  <a:pt x="904217" y="143120"/>
                  <a:pt x="906580" y="133525"/>
                  <a:pt x="906628" y="121372"/>
                </a:cubicBezTo>
                <a:cubicBezTo>
                  <a:pt x="906580" y="109099"/>
                  <a:pt x="904217" y="99399"/>
                  <a:pt x="899537" y="92272"/>
                </a:cubicBezTo>
                <a:cubicBezTo>
                  <a:pt x="894858" y="85145"/>
                  <a:pt x="888149" y="81505"/>
                  <a:pt x="879410" y="81353"/>
                </a:cubicBezTo>
                <a:close/>
                <a:moveTo>
                  <a:pt x="368641" y="57835"/>
                </a:moveTo>
                <a:cubicBezTo>
                  <a:pt x="374814" y="57964"/>
                  <a:pt x="379830" y="60048"/>
                  <a:pt x="383690" y="64089"/>
                </a:cubicBezTo>
                <a:cubicBezTo>
                  <a:pt x="387550" y="68130"/>
                  <a:pt x="389539" y="73356"/>
                  <a:pt x="389658" y="79767"/>
                </a:cubicBezTo>
                <a:cubicBezTo>
                  <a:pt x="389539" y="86068"/>
                  <a:pt x="387550" y="91227"/>
                  <a:pt x="383690" y="95244"/>
                </a:cubicBezTo>
                <a:cubicBezTo>
                  <a:pt x="379830" y="99261"/>
                  <a:pt x="374814" y="101336"/>
                  <a:pt x="368641" y="101469"/>
                </a:cubicBezTo>
                <a:cubicBezTo>
                  <a:pt x="362578" y="101336"/>
                  <a:pt x="357628" y="99261"/>
                  <a:pt x="353793" y="95244"/>
                </a:cubicBezTo>
                <a:cubicBezTo>
                  <a:pt x="349957" y="91227"/>
                  <a:pt x="347977" y="86068"/>
                  <a:pt x="347853" y="79767"/>
                </a:cubicBezTo>
                <a:cubicBezTo>
                  <a:pt x="347977" y="73356"/>
                  <a:pt x="349957" y="68130"/>
                  <a:pt x="353793" y="64089"/>
                </a:cubicBezTo>
                <a:cubicBezTo>
                  <a:pt x="357628" y="60048"/>
                  <a:pt x="362578" y="57964"/>
                  <a:pt x="368641" y="57835"/>
                </a:cubicBezTo>
                <a:close/>
                <a:moveTo>
                  <a:pt x="1235507" y="57150"/>
                </a:moveTo>
                <a:lnTo>
                  <a:pt x="1268854" y="57150"/>
                </a:lnTo>
                <a:lnTo>
                  <a:pt x="1268854" y="185137"/>
                </a:lnTo>
                <a:lnTo>
                  <a:pt x="1235507" y="185137"/>
                </a:lnTo>
                <a:close/>
                <a:moveTo>
                  <a:pt x="1846774" y="53949"/>
                </a:moveTo>
                <a:cubicBezTo>
                  <a:pt x="1862669" y="54205"/>
                  <a:pt x="1874991" y="60145"/>
                  <a:pt x="1883739" y="71768"/>
                </a:cubicBezTo>
                <a:cubicBezTo>
                  <a:pt x="1892488" y="83391"/>
                  <a:pt x="1896923" y="99164"/>
                  <a:pt x="1897047" y="119085"/>
                </a:cubicBezTo>
                <a:cubicBezTo>
                  <a:pt x="1896896" y="133762"/>
                  <a:pt x="1894279" y="146251"/>
                  <a:pt x="1889195" y="156552"/>
                </a:cubicBezTo>
                <a:cubicBezTo>
                  <a:pt x="1884111" y="166854"/>
                  <a:pt x="1877465" y="174716"/>
                  <a:pt x="1869257" y="180139"/>
                </a:cubicBezTo>
                <a:cubicBezTo>
                  <a:pt x="1861049" y="185563"/>
                  <a:pt x="1852182" y="188295"/>
                  <a:pt x="1842657" y="188337"/>
                </a:cubicBezTo>
                <a:cubicBezTo>
                  <a:pt x="1837044" y="188314"/>
                  <a:pt x="1831574" y="187105"/>
                  <a:pt x="1826246" y="184712"/>
                </a:cubicBezTo>
                <a:cubicBezTo>
                  <a:pt x="1820919" y="182319"/>
                  <a:pt x="1815792" y="178884"/>
                  <a:pt x="1810865" y="174407"/>
                </a:cubicBezTo>
                <a:lnTo>
                  <a:pt x="1811779" y="195424"/>
                </a:lnTo>
                <a:lnTo>
                  <a:pt x="1811779" y="234286"/>
                </a:lnTo>
                <a:lnTo>
                  <a:pt x="1778432" y="234286"/>
                </a:lnTo>
                <a:lnTo>
                  <a:pt x="1778432" y="57150"/>
                </a:lnTo>
                <a:lnTo>
                  <a:pt x="1805840" y="57150"/>
                </a:lnTo>
                <a:lnTo>
                  <a:pt x="1808125" y="70391"/>
                </a:lnTo>
                <a:lnTo>
                  <a:pt x="1809038" y="70391"/>
                </a:lnTo>
                <a:cubicBezTo>
                  <a:pt x="1814454" y="65710"/>
                  <a:pt x="1820371" y="61828"/>
                  <a:pt x="1826790" y="58745"/>
                </a:cubicBezTo>
                <a:cubicBezTo>
                  <a:pt x="1833208" y="55662"/>
                  <a:pt x="1839870" y="54063"/>
                  <a:pt x="1846774" y="53949"/>
                </a:cubicBezTo>
                <a:close/>
                <a:moveTo>
                  <a:pt x="1646749" y="53949"/>
                </a:moveTo>
                <a:cubicBezTo>
                  <a:pt x="1662644" y="54205"/>
                  <a:pt x="1674966" y="60145"/>
                  <a:pt x="1683714" y="71768"/>
                </a:cubicBezTo>
                <a:cubicBezTo>
                  <a:pt x="1692463" y="83391"/>
                  <a:pt x="1696898" y="99164"/>
                  <a:pt x="1697022" y="119085"/>
                </a:cubicBezTo>
                <a:cubicBezTo>
                  <a:pt x="1696871" y="133762"/>
                  <a:pt x="1694254" y="146251"/>
                  <a:pt x="1689170" y="156552"/>
                </a:cubicBezTo>
                <a:cubicBezTo>
                  <a:pt x="1684086" y="166854"/>
                  <a:pt x="1677440" y="174716"/>
                  <a:pt x="1669232" y="180139"/>
                </a:cubicBezTo>
                <a:cubicBezTo>
                  <a:pt x="1661024" y="185563"/>
                  <a:pt x="1652157" y="188295"/>
                  <a:pt x="1642632" y="188337"/>
                </a:cubicBezTo>
                <a:cubicBezTo>
                  <a:pt x="1637019" y="188314"/>
                  <a:pt x="1631549" y="187105"/>
                  <a:pt x="1626221" y="184712"/>
                </a:cubicBezTo>
                <a:cubicBezTo>
                  <a:pt x="1620894" y="182319"/>
                  <a:pt x="1615767" y="178884"/>
                  <a:pt x="1610840" y="174407"/>
                </a:cubicBezTo>
                <a:lnTo>
                  <a:pt x="1611754" y="195424"/>
                </a:lnTo>
                <a:lnTo>
                  <a:pt x="1611754" y="234286"/>
                </a:lnTo>
                <a:lnTo>
                  <a:pt x="1578407" y="234286"/>
                </a:lnTo>
                <a:lnTo>
                  <a:pt x="1578407" y="57150"/>
                </a:lnTo>
                <a:lnTo>
                  <a:pt x="1605815" y="57150"/>
                </a:lnTo>
                <a:lnTo>
                  <a:pt x="1608100" y="70391"/>
                </a:lnTo>
                <a:lnTo>
                  <a:pt x="1609013" y="70391"/>
                </a:lnTo>
                <a:cubicBezTo>
                  <a:pt x="1614429" y="65710"/>
                  <a:pt x="1620346" y="61828"/>
                  <a:pt x="1626765" y="58745"/>
                </a:cubicBezTo>
                <a:cubicBezTo>
                  <a:pt x="1633183" y="55662"/>
                  <a:pt x="1639845" y="54063"/>
                  <a:pt x="1646749" y="53949"/>
                </a:cubicBezTo>
                <a:close/>
                <a:moveTo>
                  <a:pt x="1441091" y="53949"/>
                </a:moveTo>
                <a:cubicBezTo>
                  <a:pt x="1454833" y="54077"/>
                  <a:pt x="1464876" y="58617"/>
                  <a:pt x="1471219" y="67569"/>
                </a:cubicBezTo>
                <a:cubicBezTo>
                  <a:pt x="1477563" y="76520"/>
                  <a:pt x="1480695" y="89116"/>
                  <a:pt x="1480614" y="105356"/>
                </a:cubicBezTo>
                <a:lnTo>
                  <a:pt x="1480614" y="185137"/>
                </a:lnTo>
                <a:lnTo>
                  <a:pt x="1447038" y="185137"/>
                </a:lnTo>
                <a:lnTo>
                  <a:pt x="1447038" y="109470"/>
                </a:lnTo>
                <a:cubicBezTo>
                  <a:pt x="1447071" y="99755"/>
                  <a:pt x="1445632" y="92840"/>
                  <a:pt x="1442721" y="88725"/>
                </a:cubicBezTo>
                <a:cubicBezTo>
                  <a:pt x="1439809" y="84610"/>
                  <a:pt x="1435224" y="82610"/>
                  <a:pt x="1428967" y="82724"/>
                </a:cubicBezTo>
                <a:cubicBezTo>
                  <a:pt x="1423849" y="82738"/>
                  <a:pt x="1419274" y="83967"/>
                  <a:pt x="1415243" y="86410"/>
                </a:cubicBezTo>
                <a:cubicBezTo>
                  <a:pt x="1411211" y="88853"/>
                  <a:pt x="1406865" y="92425"/>
                  <a:pt x="1402204" y="97126"/>
                </a:cubicBezTo>
                <a:lnTo>
                  <a:pt x="1402204" y="185137"/>
                </a:lnTo>
                <a:lnTo>
                  <a:pt x="1368857" y="185137"/>
                </a:lnTo>
                <a:lnTo>
                  <a:pt x="1368857" y="57150"/>
                </a:lnTo>
                <a:lnTo>
                  <a:pt x="1396265" y="57150"/>
                </a:lnTo>
                <a:lnTo>
                  <a:pt x="1398550" y="74046"/>
                </a:lnTo>
                <a:lnTo>
                  <a:pt x="1399463" y="74046"/>
                </a:lnTo>
                <a:cubicBezTo>
                  <a:pt x="1405013" y="68413"/>
                  <a:pt x="1411178" y="63693"/>
                  <a:pt x="1417959" y="59887"/>
                </a:cubicBezTo>
                <a:cubicBezTo>
                  <a:pt x="1424740" y="56081"/>
                  <a:pt x="1432451" y="54101"/>
                  <a:pt x="1441091" y="53949"/>
                </a:cubicBezTo>
                <a:close/>
                <a:moveTo>
                  <a:pt x="1072345" y="53949"/>
                </a:moveTo>
                <a:cubicBezTo>
                  <a:pt x="1079355" y="53935"/>
                  <a:pt x="1085635" y="55219"/>
                  <a:pt x="1091186" y="57803"/>
                </a:cubicBezTo>
                <a:cubicBezTo>
                  <a:pt x="1096737" y="60386"/>
                  <a:pt x="1102044" y="64354"/>
                  <a:pt x="1107107" y="69706"/>
                </a:cubicBezTo>
                <a:lnTo>
                  <a:pt x="1108020" y="69706"/>
                </a:lnTo>
                <a:lnTo>
                  <a:pt x="1110761" y="57150"/>
                </a:lnTo>
                <a:lnTo>
                  <a:pt x="1137028" y="57150"/>
                </a:lnTo>
                <a:lnTo>
                  <a:pt x="1137028" y="234286"/>
                </a:lnTo>
                <a:lnTo>
                  <a:pt x="1103452" y="234286"/>
                </a:lnTo>
                <a:lnTo>
                  <a:pt x="1103452" y="193595"/>
                </a:lnTo>
                <a:lnTo>
                  <a:pt x="1104823" y="173037"/>
                </a:lnTo>
                <a:cubicBezTo>
                  <a:pt x="1100397" y="177571"/>
                  <a:pt x="1095241" y="181234"/>
                  <a:pt x="1089356" y="184027"/>
                </a:cubicBezTo>
                <a:cubicBezTo>
                  <a:pt x="1083472" y="186820"/>
                  <a:pt x="1077344" y="188256"/>
                  <a:pt x="1070973" y="188337"/>
                </a:cubicBezTo>
                <a:cubicBezTo>
                  <a:pt x="1054891" y="188162"/>
                  <a:pt x="1042198" y="182232"/>
                  <a:pt x="1032892" y="170547"/>
                </a:cubicBezTo>
                <a:cubicBezTo>
                  <a:pt x="1023586" y="158861"/>
                  <a:pt x="1018836" y="142469"/>
                  <a:pt x="1018642" y="121372"/>
                </a:cubicBezTo>
                <a:cubicBezTo>
                  <a:pt x="1018792" y="107366"/>
                  <a:pt x="1021384" y="95340"/>
                  <a:pt x="1026417" y="85294"/>
                </a:cubicBezTo>
                <a:cubicBezTo>
                  <a:pt x="1031450" y="75248"/>
                  <a:pt x="1038020" y="67526"/>
                  <a:pt x="1046127" y="62130"/>
                </a:cubicBezTo>
                <a:cubicBezTo>
                  <a:pt x="1054233" y="56734"/>
                  <a:pt x="1062973" y="54007"/>
                  <a:pt x="1072345" y="53949"/>
                </a:cubicBezTo>
                <a:close/>
                <a:moveTo>
                  <a:pt x="879410" y="53949"/>
                </a:moveTo>
                <a:cubicBezTo>
                  <a:pt x="890247" y="53990"/>
                  <a:pt x="900303" y="56649"/>
                  <a:pt x="909578" y="61927"/>
                </a:cubicBezTo>
                <a:cubicBezTo>
                  <a:pt x="918852" y="67205"/>
                  <a:pt x="926347" y="74858"/>
                  <a:pt x="932064" y="84888"/>
                </a:cubicBezTo>
                <a:cubicBezTo>
                  <a:pt x="937781" y="94917"/>
                  <a:pt x="940723" y="107078"/>
                  <a:pt x="940889" y="121372"/>
                </a:cubicBezTo>
                <a:cubicBezTo>
                  <a:pt x="940723" y="135516"/>
                  <a:pt x="937781" y="147570"/>
                  <a:pt x="932064" y="157534"/>
                </a:cubicBezTo>
                <a:cubicBezTo>
                  <a:pt x="926347" y="167498"/>
                  <a:pt x="918852" y="175113"/>
                  <a:pt x="909578" y="180376"/>
                </a:cubicBezTo>
                <a:cubicBezTo>
                  <a:pt x="900303" y="185640"/>
                  <a:pt x="890247" y="188294"/>
                  <a:pt x="879410" y="188337"/>
                </a:cubicBezTo>
                <a:cubicBezTo>
                  <a:pt x="868572" y="188294"/>
                  <a:pt x="858516" y="185640"/>
                  <a:pt x="849242" y="180376"/>
                </a:cubicBezTo>
                <a:cubicBezTo>
                  <a:pt x="839968" y="175113"/>
                  <a:pt x="832473" y="167498"/>
                  <a:pt x="826756" y="157534"/>
                </a:cubicBezTo>
                <a:cubicBezTo>
                  <a:pt x="821039" y="147570"/>
                  <a:pt x="818097" y="135516"/>
                  <a:pt x="817931" y="121372"/>
                </a:cubicBezTo>
                <a:cubicBezTo>
                  <a:pt x="818097" y="107078"/>
                  <a:pt x="821039" y="94917"/>
                  <a:pt x="826756" y="84888"/>
                </a:cubicBezTo>
                <a:cubicBezTo>
                  <a:pt x="832473" y="74858"/>
                  <a:pt x="839968" y="67205"/>
                  <a:pt x="849242" y="61927"/>
                </a:cubicBezTo>
                <a:cubicBezTo>
                  <a:pt x="858516" y="56649"/>
                  <a:pt x="868572" y="53990"/>
                  <a:pt x="879410" y="53949"/>
                </a:cubicBezTo>
                <a:close/>
                <a:moveTo>
                  <a:pt x="677560" y="53949"/>
                </a:moveTo>
                <a:cubicBezTo>
                  <a:pt x="693807" y="53987"/>
                  <a:pt x="706053" y="58764"/>
                  <a:pt x="714297" y="68282"/>
                </a:cubicBezTo>
                <a:cubicBezTo>
                  <a:pt x="722541" y="77801"/>
                  <a:pt x="726672" y="91835"/>
                  <a:pt x="726691" y="110385"/>
                </a:cubicBezTo>
                <a:lnTo>
                  <a:pt x="726691" y="185137"/>
                </a:lnTo>
                <a:lnTo>
                  <a:pt x="699282" y="185137"/>
                </a:lnTo>
                <a:lnTo>
                  <a:pt x="696770" y="171439"/>
                </a:lnTo>
                <a:lnTo>
                  <a:pt x="696085" y="171439"/>
                </a:lnTo>
                <a:cubicBezTo>
                  <a:pt x="690487" y="176339"/>
                  <a:pt x="684474" y="180355"/>
                  <a:pt x="678045" y="183485"/>
                </a:cubicBezTo>
                <a:cubicBezTo>
                  <a:pt x="671617" y="186615"/>
                  <a:pt x="664745" y="188233"/>
                  <a:pt x="657429" y="188337"/>
                </a:cubicBezTo>
                <a:cubicBezTo>
                  <a:pt x="645853" y="188115"/>
                  <a:pt x="636676" y="184507"/>
                  <a:pt x="629899" y="177514"/>
                </a:cubicBezTo>
                <a:cubicBezTo>
                  <a:pt x="623123" y="170521"/>
                  <a:pt x="619658" y="161480"/>
                  <a:pt x="619506" y="150390"/>
                </a:cubicBezTo>
                <a:cubicBezTo>
                  <a:pt x="619357" y="136759"/>
                  <a:pt x="625193" y="126130"/>
                  <a:pt x="637015" y="118500"/>
                </a:cubicBezTo>
                <a:cubicBezTo>
                  <a:pt x="648837" y="110871"/>
                  <a:pt x="667537" y="105727"/>
                  <a:pt x="693115" y="103070"/>
                </a:cubicBezTo>
                <a:cubicBezTo>
                  <a:pt x="692996" y="96645"/>
                  <a:pt x="691290" y="91378"/>
                  <a:pt x="687997" y="87268"/>
                </a:cubicBezTo>
                <a:cubicBezTo>
                  <a:pt x="684704" y="83158"/>
                  <a:pt x="679166" y="81033"/>
                  <a:pt x="671383" y="80895"/>
                </a:cubicBezTo>
                <a:cubicBezTo>
                  <a:pt x="665455" y="80972"/>
                  <a:pt x="659585" y="82134"/>
                  <a:pt x="653774" y="84381"/>
                </a:cubicBezTo>
                <a:cubicBezTo>
                  <a:pt x="647963" y="86629"/>
                  <a:pt x="642098" y="89506"/>
                  <a:pt x="636179" y="93011"/>
                </a:cubicBezTo>
                <a:lnTo>
                  <a:pt x="624074" y="70848"/>
                </a:lnTo>
                <a:cubicBezTo>
                  <a:pt x="631639" y="66047"/>
                  <a:pt x="639921" y="62061"/>
                  <a:pt x="648921" y="58887"/>
                </a:cubicBezTo>
                <a:cubicBezTo>
                  <a:pt x="657920" y="55714"/>
                  <a:pt x="667466" y="54068"/>
                  <a:pt x="677560" y="53949"/>
                </a:cubicBezTo>
                <a:close/>
                <a:moveTo>
                  <a:pt x="167154" y="42948"/>
                </a:moveTo>
                <a:lnTo>
                  <a:pt x="167154" y="157962"/>
                </a:lnTo>
                <a:lnTo>
                  <a:pt x="177675" y="157962"/>
                </a:lnTo>
                <a:cubicBezTo>
                  <a:pt x="193617" y="158115"/>
                  <a:pt x="206101" y="153580"/>
                  <a:pt x="215125" y="144357"/>
                </a:cubicBezTo>
                <a:cubicBezTo>
                  <a:pt x="224150" y="135135"/>
                  <a:pt x="228743" y="120310"/>
                  <a:pt x="228905" y="99884"/>
                </a:cubicBezTo>
                <a:cubicBezTo>
                  <a:pt x="228743" y="79405"/>
                  <a:pt x="224150" y="64742"/>
                  <a:pt x="215125" y="55896"/>
                </a:cubicBezTo>
                <a:cubicBezTo>
                  <a:pt x="206101" y="47049"/>
                  <a:pt x="193617" y="42733"/>
                  <a:pt x="177675" y="42948"/>
                </a:cubicBezTo>
                <a:close/>
                <a:moveTo>
                  <a:pt x="1988739" y="22860"/>
                </a:moveTo>
                <a:lnTo>
                  <a:pt x="2016833" y="22860"/>
                </a:lnTo>
                <a:lnTo>
                  <a:pt x="2016833" y="57150"/>
                </a:lnTo>
                <a:lnTo>
                  <a:pt x="2048380" y="57150"/>
                </a:lnTo>
                <a:lnTo>
                  <a:pt x="2048380" y="83639"/>
                </a:lnTo>
                <a:lnTo>
                  <a:pt x="2016833" y="83639"/>
                </a:lnTo>
                <a:lnTo>
                  <a:pt x="2016833" y="140352"/>
                </a:lnTo>
                <a:cubicBezTo>
                  <a:pt x="2016843" y="147651"/>
                  <a:pt x="2018309" y="153063"/>
                  <a:pt x="2021234" y="156589"/>
                </a:cubicBezTo>
                <a:cubicBezTo>
                  <a:pt x="2024158" y="160114"/>
                  <a:pt x="2028482" y="161867"/>
                  <a:pt x="2034207" y="161848"/>
                </a:cubicBezTo>
                <a:cubicBezTo>
                  <a:pt x="2036316" y="161820"/>
                  <a:pt x="2038498" y="161534"/>
                  <a:pt x="2040750" y="160991"/>
                </a:cubicBezTo>
                <a:cubicBezTo>
                  <a:pt x="2043003" y="160448"/>
                  <a:pt x="2045013" y="159819"/>
                  <a:pt x="2046780" y="159104"/>
                </a:cubicBezTo>
                <a:lnTo>
                  <a:pt x="2052266" y="183542"/>
                </a:lnTo>
                <a:cubicBezTo>
                  <a:pt x="2048842" y="184741"/>
                  <a:pt x="2044889" y="185825"/>
                  <a:pt x="2040407" y="186796"/>
                </a:cubicBezTo>
                <a:cubicBezTo>
                  <a:pt x="2035926" y="187766"/>
                  <a:pt x="2030887" y="188280"/>
                  <a:pt x="2025291" y="188337"/>
                </a:cubicBezTo>
                <a:cubicBezTo>
                  <a:pt x="2010246" y="188138"/>
                  <a:pt x="1999443" y="183741"/>
                  <a:pt x="1992880" y="175146"/>
                </a:cubicBezTo>
                <a:cubicBezTo>
                  <a:pt x="1986317" y="166551"/>
                  <a:pt x="1983110" y="154953"/>
                  <a:pt x="1983257" y="140352"/>
                </a:cubicBezTo>
                <a:lnTo>
                  <a:pt x="1983257" y="83639"/>
                </a:lnTo>
                <a:lnTo>
                  <a:pt x="1965198" y="83639"/>
                </a:lnTo>
                <a:lnTo>
                  <a:pt x="1965198" y="58748"/>
                </a:lnTo>
                <a:lnTo>
                  <a:pt x="1984856" y="57150"/>
                </a:lnTo>
                <a:close/>
                <a:moveTo>
                  <a:pt x="133350" y="16002"/>
                </a:moveTo>
                <a:lnTo>
                  <a:pt x="179733" y="16002"/>
                </a:lnTo>
                <a:cubicBezTo>
                  <a:pt x="205831" y="15924"/>
                  <a:pt x="226235" y="22759"/>
                  <a:pt x="240946" y="36506"/>
                </a:cubicBezTo>
                <a:cubicBezTo>
                  <a:pt x="255656" y="50253"/>
                  <a:pt x="263139" y="71379"/>
                  <a:pt x="263395" y="99884"/>
                </a:cubicBezTo>
                <a:cubicBezTo>
                  <a:pt x="263101" y="128345"/>
                  <a:pt x="255694" y="149671"/>
                  <a:pt x="241174" y="163861"/>
                </a:cubicBezTo>
                <a:cubicBezTo>
                  <a:pt x="226654" y="178051"/>
                  <a:pt x="206784" y="185143"/>
                  <a:pt x="181563" y="185137"/>
                </a:cubicBezTo>
                <a:lnTo>
                  <a:pt x="133350" y="185137"/>
                </a:lnTo>
                <a:close/>
                <a:moveTo>
                  <a:pt x="0" y="16002"/>
                </a:moveTo>
                <a:lnTo>
                  <a:pt x="33804" y="16002"/>
                </a:lnTo>
                <a:lnTo>
                  <a:pt x="33804" y="185137"/>
                </a:lnTo>
                <a:lnTo>
                  <a:pt x="0" y="185137"/>
                </a:lnTo>
                <a:close/>
                <a:moveTo>
                  <a:pt x="483032" y="2743"/>
                </a:moveTo>
                <a:lnTo>
                  <a:pt x="516379" y="2743"/>
                </a:lnTo>
                <a:lnTo>
                  <a:pt x="516379" y="150876"/>
                </a:lnTo>
                <a:cubicBezTo>
                  <a:pt x="516465" y="154595"/>
                  <a:pt x="517208" y="157214"/>
                  <a:pt x="518608" y="158734"/>
                </a:cubicBezTo>
                <a:cubicBezTo>
                  <a:pt x="520008" y="160253"/>
                  <a:pt x="521551" y="160986"/>
                  <a:pt x="523237" y="160934"/>
                </a:cubicBezTo>
                <a:cubicBezTo>
                  <a:pt x="523885" y="160943"/>
                  <a:pt x="524532" y="160924"/>
                  <a:pt x="525180" y="160877"/>
                </a:cubicBezTo>
                <a:cubicBezTo>
                  <a:pt x="525828" y="160829"/>
                  <a:pt x="526704" y="160696"/>
                  <a:pt x="527809" y="160477"/>
                </a:cubicBezTo>
                <a:lnTo>
                  <a:pt x="531924" y="185366"/>
                </a:lnTo>
                <a:cubicBezTo>
                  <a:pt x="529985" y="186189"/>
                  <a:pt x="527576" y="186885"/>
                  <a:pt x="524694" y="187452"/>
                </a:cubicBezTo>
                <a:cubicBezTo>
                  <a:pt x="521813" y="188018"/>
                  <a:pt x="518432" y="188314"/>
                  <a:pt x="514552" y="188337"/>
                </a:cubicBezTo>
                <a:cubicBezTo>
                  <a:pt x="503046" y="188194"/>
                  <a:pt x="494880" y="184652"/>
                  <a:pt x="490055" y="177711"/>
                </a:cubicBezTo>
                <a:cubicBezTo>
                  <a:pt x="485230" y="170770"/>
                  <a:pt x="482889" y="161292"/>
                  <a:pt x="483032" y="149275"/>
                </a:cubicBezTo>
                <a:close/>
                <a:moveTo>
                  <a:pt x="1252409" y="0"/>
                </a:moveTo>
                <a:cubicBezTo>
                  <a:pt x="1258234" y="76"/>
                  <a:pt x="1262974" y="1751"/>
                  <a:pt x="1266629" y="5025"/>
                </a:cubicBezTo>
                <a:cubicBezTo>
                  <a:pt x="1270284" y="8299"/>
                  <a:pt x="1272169" y="12715"/>
                  <a:pt x="1272283" y="18273"/>
                </a:cubicBezTo>
                <a:cubicBezTo>
                  <a:pt x="1272169" y="23632"/>
                  <a:pt x="1270284" y="27991"/>
                  <a:pt x="1266629" y="31350"/>
                </a:cubicBezTo>
                <a:cubicBezTo>
                  <a:pt x="1262974" y="34710"/>
                  <a:pt x="1258234" y="36442"/>
                  <a:pt x="1252409" y="36547"/>
                </a:cubicBezTo>
                <a:cubicBezTo>
                  <a:pt x="1246474" y="36442"/>
                  <a:pt x="1241668" y="34710"/>
                  <a:pt x="1237989" y="31350"/>
                </a:cubicBezTo>
                <a:cubicBezTo>
                  <a:pt x="1234310" y="27991"/>
                  <a:pt x="1232416" y="23632"/>
                  <a:pt x="1232306" y="18273"/>
                </a:cubicBezTo>
                <a:cubicBezTo>
                  <a:pt x="1232416" y="12715"/>
                  <a:pt x="1234310" y="8299"/>
                  <a:pt x="1237989" y="5025"/>
                </a:cubicBezTo>
                <a:cubicBezTo>
                  <a:pt x="1241668" y="1751"/>
                  <a:pt x="1246474" y="76"/>
                  <a:pt x="1252409" y="0"/>
                </a:cubicBez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 defTabSz="774200">
              <a:defRPr/>
            </a:pPr>
            <a:endParaRPr lang="zh-CN" altLang="en-US" sz="1524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7" name="矩形: 圆角 93">
            <a:extLst>
              <a:ext uri="{FF2B5EF4-FFF2-40B4-BE49-F238E27FC236}">
                <a16:creationId xmlns:a16="http://schemas.microsoft.com/office/drawing/2014/main" id="{6B85BA3B-1F72-47B7-B624-C4692498CB86}"/>
              </a:ext>
            </a:extLst>
          </p:cNvPr>
          <p:cNvSpPr/>
          <p:nvPr/>
        </p:nvSpPr>
        <p:spPr>
          <a:xfrm>
            <a:off x="2083819" y="5654674"/>
            <a:ext cx="1660231" cy="333375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8" name="直接连接符 107">
            <a:extLst>
              <a:ext uri="{FF2B5EF4-FFF2-40B4-BE49-F238E27FC236}">
                <a16:creationId xmlns:a16="http://schemas.microsoft.com/office/drawing/2014/main" id="{A1BBA621-3CBE-456F-BED4-A95A29F0700A}"/>
              </a:ext>
            </a:extLst>
          </p:cNvPr>
          <p:cNvCxnSpPr>
            <a:cxnSpLocks/>
            <a:stCxn id="107" idx="3"/>
          </p:cNvCxnSpPr>
          <p:nvPr/>
        </p:nvCxnSpPr>
        <p:spPr>
          <a:xfrm flipV="1">
            <a:off x="3744050" y="5801360"/>
            <a:ext cx="7851050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文本框 108">
            <a:extLst>
              <a:ext uri="{FF2B5EF4-FFF2-40B4-BE49-F238E27FC236}">
                <a16:creationId xmlns:a16="http://schemas.microsoft.com/office/drawing/2014/main" id="{F9052941-AE61-406F-98DC-9E8BA765746E}"/>
              </a:ext>
            </a:extLst>
          </p:cNvPr>
          <p:cNvSpPr txBox="1"/>
          <p:nvPr/>
        </p:nvSpPr>
        <p:spPr>
          <a:xfrm>
            <a:off x="4460884" y="1111257"/>
            <a:ext cx="284706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林先森</a:t>
            </a:r>
          </a:p>
        </p:txBody>
      </p:sp>
      <p:pic>
        <p:nvPicPr>
          <p:cNvPr id="110" name="图片 109">
            <a:extLst>
              <a:ext uri="{FF2B5EF4-FFF2-40B4-BE49-F238E27FC236}">
                <a16:creationId xmlns:a16="http://schemas.microsoft.com/office/drawing/2014/main" id="{9C9DEBBD-A7B1-4C4E-9083-9B4F61AD01B1}"/>
              </a:ext>
            </a:extLst>
          </p:cNvPr>
          <p:cNvPicPr>
            <a:picLocks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34506" y="1117166"/>
            <a:ext cx="1738240" cy="1738240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cxnSp>
        <p:nvCxnSpPr>
          <p:cNvPr id="113" name="直接连接符 112">
            <a:extLst>
              <a:ext uri="{FF2B5EF4-FFF2-40B4-BE49-F238E27FC236}">
                <a16:creationId xmlns:a16="http://schemas.microsoft.com/office/drawing/2014/main" id="{F900779E-0341-4AAF-9C2A-0A372F20AA8F}"/>
              </a:ext>
            </a:extLst>
          </p:cNvPr>
          <p:cNvCxnSpPr>
            <a:cxnSpLocks/>
            <a:stCxn id="112" idx="3"/>
          </p:cNvCxnSpPr>
          <p:nvPr/>
        </p:nvCxnSpPr>
        <p:spPr>
          <a:xfrm flipV="1">
            <a:off x="4001089" y="3169661"/>
            <a:ext cx="7594011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文本框 114">
            <a:extLst>
              <a:ext uri="{FF2B5EF4-FFF2-40B4-BE49-F238E27FC236}">
                <a16:creationId xmlns:a16="http://schemas.microsoft.com/office/drawing/2014/main" id="{1297ED6A-7441-4171-A7A7-783A8BC96D3A}"/>
              </a:ext>
            </a:extLst>
          </p:cNvPr>
          <p:cNvSpPr txBox="1"/>
          <p:nvPr/>
        </p:nvSpPr>
        <p:spPr>
          <a:xfrm>
            <a:off x="4460884" y="1800860"/>
            <a:ext cx="5252076" cy="6487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一个野蛮成长的</a:t>
            </a:r>
            <a:r>
              <a:rPr lang="en-US" altLang="zh-CN" dirty="0" err="1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PPTer</a:t>
            </a:r>
            <a:r>
              <a:rPr lang="zh-CN" altLang="en-US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，微信：</a:t>
            </a:r>
            <a:r>
              <a:rPr lang="en-US" altLang="zh-CN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13005095735</a:t>
            </a:r>
            <a:r>
              <a:rPr lang="zh-CN" altLang="en-US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，欢迎来撩</a:t>
            </a:r>
            <a:r>
              <a:rPr lang="en-US" altLang="zh-CN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~</a:t>
            </a:r>
            <a:endParaRPr lang="zh-CN" altLang="en-US" dirty="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116" name="任意多边形: 形状 243">
            <a:extLst>
              <a:ext uri="{FF2B5EF4-FFF2-40B4-BE49-F238E27FC236}">
                <a16:creationId xmlns:a16="http://schemas.microsoft.com/office/drawing/2014/main" id="{297F10E4-BF85-42FD-9C31-D237A39CED0C}"/>
              </a:ext>
            </a:extLst>
          </p:cNvPr>
          <p:cNvSpPr/>
          <p:nvPr/>
        </p:nvSpPr>
        <p:spPr>
          <a:xfrm>
            <a:off x="4460884" y="1616913"/>
            <a:ext cx="5317322" cy="86473"/>
          </a:xfrm>
          <a:custGeom>
            <a:avLst/>
            <a:gdLst>
              <a:gd name="connsiteX0" fmla="*/ 417450 w 5252076"/>
              <a:gd name="connsiteY0" fmla="*/ 0 h 300158"/>
              <a:gd name="connsiteX1" fmla="*/ 478997 w 5252076"/>
              <a:gd name="connsiteY1" fmla="*/ 86473 h 300158"/>
              <a:gd name="connsiteX2" fmla="*/ 5252076 w 5252076"/>
              <a:gd name="connsiteY2" fmla="*/ 86473 h 300158"/>
              <a:gd name="connsiteX3" fmla="*/ 5252076 w 5252076"/>
              <a:gd name="connsiteY3" fmla="*/ 300158 h 300158"/>
              <a:gd name="connsiteX4" fmla="*/ 0 w 5252076"/>
              <a:gd name="connsiteY4" fmla="*/ 300158 h 300158"/>
              <a:gd name="connsiteX5" fmla="*/ 0 w 5252076"/>
              <a:gd name="connsiteY5" fmla="*/ 86473 h 300158"/>
              <a:gd name="connsiteX6" fmla="*/ 355904 w 5252076"/>
              <a:gd name="connsiteY6" fmla="*/ 86473 h 300158"/>
              <a:gd name="connsiteX0" fmla="*/ 0 w 5252076"/>
              <a:gd name="connsiteY0" fmla="*/ 300158 h 391598"/>
              <a:gd name="connsiteX1" fmla="*/ 0 w 5252076"/>
              <a:gd name="connsiteY1" fmla="*/ 86473 h 391598"/>
              <a:gd name="connsiteX2" fmla="*/ 355904 w 5252076"/>
              <a:gd name="connsiteY2" fmla="*/ 86473 h 391598"/>
              <a:gd name="connsiteX3" fmla="*/ 417450 w 5252076"/>
              <a:gd name="connsiteY3" fmla="*/ 0 h 391598"/>
              <a:gd name="connsiteX4" fmla="*/ 478997 w 5252076"/>
              <a:gd name="connsiteY4" fmla="*/ 86473 h 391598"/>
              <a:gd name="connsiteX5" fmla="*/ 5252076 w 5252076"/>
              <a:gd name="connsiteY5" fmla="*/ 86473 h 391598"/>
              <a:gd name="connsiteX6" fmla="*/ 5252076 w 5252076"/>
              <a:gd name="connsiteY6" fmla="*/ 300158 h 391598"/>
              <a:gd name="connsiteX7" fmla="*/ 91440 w 5252076"/>
              <a:gd name="connsiteY7" fmla="*/ 391598 h 391598"/>
              <a:gd name="connsiteX0" fmla="*/ 0 w 5252076"/>
              <a:gd name="connsiteY0" fmla="*/ 300158 h 300158"/>
              <a:gd name="connsiteX1" fmla="*/ 0 w 5252076"/>
              <a:gd name="connsiteY1" fmla="*/ 86473 h 300158"/>
              <a:gd name="connsiteX2" fmla="*/ 355904 w 5252076"/>
              <a:gd name="connsiteY2" fmla="*/ 86473 h 300158"/>
              <a:gd name="connsiteX3" fmla="*/ 417450 w 5252076"/>
              <a:gd name="connsiteY3" fmla="*/ 0 h 300158"/>
              <a:gd name="connsiteX4" fmla="*/ 478997 w 5252076"/>
              <a:gd name="connsiteY4" fmla="*/ 86473 h 300158"/>
              <a:gd name="connsiteX5" fmla="*/ 5252076 w 5252076"/>
              <a:gd name="connsiteY5" fmla="*/ 86473 h 300158"/>
              <a:gd name="connsiteX6" fmla="*/ 5252076 w 5252076"/>
              <a:gd name="connsiteY6" fmla="*/ 300158 h 300158"/>
              <a:gd name="connsiteX0" fmla="*/ 0 w 5252076"/>
              <a:gd name="connsiteY0" fmla="*/ 86473 h 300158"/>
              <a:gd name="connsiteX1" fmla="*/ 355904 w 5252076"/>
              <a:gd name="connsiteY1" fmla="*/ 86473 h 300158"/>
              <a:gd name="connsiteX2" fmla="*/ 417450 w 5252076"/>
              <a:gd name="connsiteY2" fmla="*/ 0 h 300158"/>
              <a:gd name="connsiteX3" fmla="*/ 478997 w 5252076"/>
              <a:gd name="connsiteY3" fmla="*/ 86473 h 300158"/>
              <a:gd name="connsiteX4" fmla="*/ 5252076 w 5252076"/>
              <a:gd name="connsiteY4" fmla="*/ 86473 h 300158"/>
              <a:gd name="connsiteX5" fmla="*/ 5252076 w 5252076"/>
              <a:gd name="connsiteY5" fmla="*/ 300158 h 300158"/>
              <a:gd name="connsiteX0" fmla="*/ 0 w 5252076"/>
              <a:gd name="connsiteY0" fmla="*/ 86473 h 86473"/>
              <a:gd name="connsiteX1" fmla="*/ 355904 w 5252076"/>
              <a:gd name="connsiteY1" fmla="*/ 86473 h 86473"/>
              <a:gd name="connsiteX2" fmla="*/ 417450 w 5252076"/>
              <a:gd name="connsiteY2" fmla="*/ 0 h 86473"/>
              <a:gd name="connsiteX3" fmla="*/ 478997 w 5252076"/>
              <a:gd name="connsiteY3" fmla="*/ 86473 h 86473"/>
              <a:gd name="connsiteX4" fmla="*/ 5252076 w 5252076"/>
              <a:gd name="connsiteY4" fmla="*/ 86473 h 86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52076" h="86473">
                <a:moveTo>
                  <a:pt x="0" y="86473"/>
                </a:moveTo>
                <a:lnTo>
                  <a:pt x="355904" y="86473"/>
                </a:lnTo>
                <a:lnTo>
                  <a:pt x="417450" y="0"/>
                </a:lnTo>
                <a:lnTo>
                  <a:pt x="478997" y="86473"/>
                </a:lnTo>
                <a:lnTo>
                  <a:pt x="5252076" y="86473"/>
                </a:lnTo>
              </a:path>
            </a:pathLst>
          </a:custGeom>
          <a:noFill/>
          <a:ln>
            <a:solidFill>
              <a:srgbClr val="34FB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2" name="矩形: 圆角 230">
            <a:extLst>
              <a:ext uri="{FF2B5EF4-FFF2-40B4-BE49-F238E27FC236}">
                <a16:creationId xmlns:a16="http://schemas.microsoft.com/office/drawing/2014/main" id="{ABB6C66E-6C4D-4586-BB0F-49D6EE07496E}"/>
              </a:ext>
            </a:extLst>
          </p:cNvPr>
          <p:cNvSpPr/>
          <p:nvPr/>
        </p:nvSpPr>
        <p:spPr>
          <a:xfrm>
            <a:off x="1822290" y="3022975"/>
            <a:ext cx="2183290" cy="333375"/>
          </a:xfrm>
          <a:prstGeom prst="roundRect">
            <a:avLst>
              <a:gd name="adj" fmla="val 50000"/>
            </a:avLst>
          </a:prstGeom>
          <a:solidFill>
            <a:srgbClr val="000000"/>
          </a:solidFill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id="{65CEF0C4-601B-469E-906C-8D8E6D89E76A}"/>
              </a:ext>
            </a:extLst>
          </p:cNvPr>
          <p:cNvSpPr txBox="1"/>
          <p:nvPr/>
        </p:nvSpPr>
        <p:spPr>
          <a:xfrm>
            <a:off x="2365018" y="3081940"/>
            <a:ext cx="1077218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设计者公众号</a:t>
            </a:r>
          </a:p>
        </p:txBody>
      </p:sp>
    </p:spTree>
    <p:extLst>
      <p:ext uri="{BB962C8B-B14F-4D97-AF65-F5344CB8AC3E}">
        <p14:creationId xmlns:p14="http://schemas.microsoft.com/office/powerpoint/2010/main" val="237034627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3831498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林先森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0687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tx1"/>
            </a:gs>
            <a:gs pos="0">
              <a:schemeClr val="tx2">
                <a:lumMod val="50000"/>
              </a:schemeClr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1718310" y="4681855"/>
            <a:ext cx="875728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cap="all">
                <a:solidFill>
                  <a:schemeClr val="bg1">
                    <a:alpha val="10000"/>
                  </a:schemeClr>
                </a:solidFill>
                <a:uFillTx/>
                <a:latin typeface="+mj-lt"/>
                <a:ea typeface="微软雅黑" panose="020B0503020204020204" charset="-122"/>
                <a:cs typeface="微软雅黑" panose="020B0503020204020204" charset="-122"/>
              </a:rPr>
              <a:t>WHAT IS </a:t>
            </a:r>
            <a:r>
              <a:rPr lang="en-US" altLang="zh-CN" sz="4000" b="1" cap="all">
                <a:solidFill>
                  <a:schemeClr val="bg1">
                    <a:alpha val="10000"/>
                  </a:schemeClr>
                </a:solidFill>
                <a:uFillTx/>
                <a:latin typeface="+mj-lt"/>
                <a:ea typeface="微软雅黑" panose="020B0503020204020204" charset="-122"/>
                <a:cs typeface="微软雅黑" panose="020B0503020204020204" charset="-122"/>
                <a:sym typeface="+mn-ea"/>
              </a:rPr>
              <a:t>Metaverse</a:t>
            </a:r>
            <a:r>
              <a:rPr lang="zh-CN" altLang="en-US" sz="4000" b="1" cap="all">
                <a:solidFill>
                  <a:schemeClr val="bg1">
                    <a:alpha val="10000"/>
                  </a:schemeClr>
                </a:solidFill>
                <a:uFillTx/>
                <a:latin typeface="+mj-lt"/>
                <a:ea typeface="微软雅黑" panose="020B0503020204020204" charset="-122"/>
                <a:cs typeface="微软雅黑" panose="020B0503020204020204" charset="-122"/>
              </a:rPr>
              <a:t>？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543935" y="4935220"/>
            <a:ext cx="51066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>
                <a:gradFill>
                  <a:gsLst>
                    <a:gs pos="0">
                      <a:schemeClr val="bg1">
                        <a:alpha val="100000"/>
                      </a:schemeClr>
                    </a:gs>
                    <a:gs pos="100000">
                      <a:schemeClr val="accent1"/>
                    </a:gs>
                  </a:gsLst>
                  <a:lin ang="2700000" scaled="0"/>
                </a:gradFill>
                <a:latin typeface="+mn-ea"/>
              </a:rPr>
              <a:t>什么是元宇宙？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3483610" y="465455"/>
            <a:ext cx="4488180" cy="4095750"/>
            <a:chOff x="5486" y="136"/>
            <a:chExt cx="7068" cy="6450"/>
          </a:xfrm>
        </p:grpSpPr>
        <p:sp>
          <p:nvSpPr>
            <p:cNvPr id="17" name="任意多边形 16"/>
            <p:cNvSpPr/>
            <p:nvPr/>
          </p:nvSpPr>
          <p:spPr>
            <a:xfrm>
              <a:off x="7133" y="1652"/>
              <a:ext cx="4935" cy="4935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5790" h="5790">
                  <a:moveTo>
                    <a:pt x="2895" y="810"/>
                  </a:moveTo>
                  <a:cubicBezTo>
                    <a:pt x="1743" y="810"/>
                    <a:pt x="810" y="1743"/>
                    <a:pt x="810" y="2895"/>
                  </a:cubicBezTo>
                  <a:cubicBezTo>
                    <a:pt x="810" y="4047"/>
                    <a:pt x="1743" y="4980"/>
                    <a:pt x="2895" y="4980"/>
                  </a:cubicBezTo>
                  <a:cubicBezTo>
                    <a:pt x="4047" y="4980"/>
                    <a:pt x="4980" y="4047"/>
                    <a:pt x="4980" y="2895"/>
                  </a:cubicBezTo>
                  <a:cubicBezTo>
                    <a:pt x="4980" y="1743"/>
                    <a:pt x="4047" y="810"/>
                    <a:pt x="2895" y="810"/>
                  </a:cubicBezTo>
                  <a:close/>
                  <a:moveTo>
                    <a:pt x="2895" y="0"/>
                  </a:moveTo>
                  <a:cubicBezTo>
                    <a:pt x="4494" y="0"/>
                    <a:pt x="5790" y="1296"/>
                    <a:pt x="5790" y="2895"/>
                  </a:cubicBezTo>
                  <a:cubicBezTo>
                    <a:pt x="5790" y="4494"/>
                    <a:pt x="4494" y="5790"/>
                    <a:pt x="2895" y="5790"/>
                  </a:cubicBezTo>
                  <a:cubicBezTo>
                    <a:pt x="1296" y="5790"/>
                    <a:pt x="0" y="4494"/>
                    <a:pt x="0" y="2895"/>
                  </a:cubicBezTo>
                  <a:cubicBezTo>
                    <a:pt x="0" y="1296"/>
                    <a:pt x="1296" y="0"/>
                    <a:pt x="2895" y="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97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5486" y="136"/>
              <a:ext cx="7069" cy="5911"/>
              <a:chOff x="5293" y="394"/>
              <a:chExt cx="7406" cy="6192"/>
            </a:xfrm>
          </p:grpSpPr>
          <p:pic>
            <p:nvPicPr>
              <p:cNvPr id="19" name="http://photo-static-api.fotomore.com/creative/vcg/400/new/VCG211129988789.jpg" descr="&amp;pky230_sjzg_VCG211129988789&amp;2&amp;src_toppic_inpsrchzd1&amp;"/>
              <p:cNvPicPr>
                <a:picLocks noChangeAspect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978"/>
              <a:stretch>
                <a:fillRect/>
              </a:stretch>
            </p:blipFill>
            <p:spPr>
              <a:xfrm>
                <a:off x="6506" y="394"/>
                <a:ext cx="6193" cy="6193"/>
              </a:xfrm>
              <a:prstGeom prst="ellipse">
                <a:avLst/>
              </a:prstGeom>
            </p:spPr>
          </p:pic>
          <p:pic>
            <p:nvPicPr>
              <p:cNvPr id="20" name="http://photo-static-api.fotomore.com/creative/vcg/400/new/VCG211129988789.jpg" descr="&amp;pky230_sjzg_VCG211129988789&amp;2&amp;src_toppic_inpsrchzd1&amp;"/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1370"/>
              <a:stretch>
                <a:fillRect/>
              </a:stretch>
            </p:blipFill>
            <p:spPr>
              <a:xfrm>
                <a:off x="5293" y="394"/>
                <a:ext cx="7406" cy="4441"/>
              </a:xfrm>
              <a:prstGeom prst="rect">
                <a:avLst/>
              </a:prstGeom>
            </p:spPr>
          </p:pic>
        </p:grpSp>
        <p:sp>
          <p:nvSpPr>
            <p:cNvPr id="21" name="任意多边形 20"/>
            <p:cNvSpPr/>
            <p:nvPr/>
          </p:nvSpPr>
          <p:spPr>
            <a:xfrm>
              <a:off x="7132" y="1652"/>
              <a:ext cx="4935" cy="4935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5790" h="5790">
                  <a:moveTo>
                    <a:pt x="2895" y="810"/>
                  </a:moveTo>
                  <a:cubicBezTo>
                    <a:pt x="1743" y="810"/>
                    <a:pt x="810" y="1743"/>
                    <a:pt x="810" y="2895"/>
                  </a:cubicBezTo>
                  <a:cubicBezTo>
                    <a:pt x="810" y="4047"/>
                    <a:pt x="1743" y="4980"/>
                    <a:pt x="2895" y="4980"/>
                  </a:cubicBezTo>
                  <a:cubicBezTo>
                    <a:pt x="4047" y="4980"/>
                    <a:pt x="4980" y="4047"/>
                    <a:pt x="4980" y="2895"/>
                  </a:cubicBezTo>
                  <a:cubicBezTo>
                    <a:pt x="4980" y="1743"/>
                    <a:pt x="4047" y="810"/>
                    <a:pt x="2895" y="810"/>
                  </a:cubicBezTo>
                  <a:close/>
                  <a:moveTo>
                    <a:pt x="2895" y="0"/>
                  </a:moveTo>
                  <a:cubicBezTo>
                    <a:pt x="4494" y="0"/>
                    <a:pt x="5790" y="1296"/>
                    <a:pt x="5790" y="2895"/>
                  </a:cubicBezTo>
                  <a:cubicBezTo>
                    <a:pt x="5790" y="4494"/>
                    <a:pt x="4494" y="5790"/>
                    <a:pt x="2895" y="5790"/>
                  </a:cubicBezTo>
                  <a:cubicBezTo>
                    <a:pt x="1296" y="5790"/>
                    <a:pt x="0" y="4494"/>
                    <a:pt x="0" y="2895"/>
                  </a:cubicBezTo>
                  <a:cubicBezTo>
                    <a:pt x="0" y="1296"/>
                    <a:pt x="1296" y="0"/>
                    <a:pt x="2895" y="0"/>
                  </a:cubicBezTo>
                  <a:close/>
                </a:path>
              </a:pathLst>
            </a:custGeom>
            <a:gradFill>
              <a:gsLst>
                <a:gs pos="75000">
                  <a:schemeClr val="bg1">
                    <a:alpha val="0"/>
                  </a:schemeClr>
                </a:gs>
                <a:gs pos="79000">
                  <a:schemeClr val="accent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 8"/>
          <p:cNvSpPr/>
          <p:nvPr/>
        </p:nvSpPr>
        <p:spPr>
          <a:xfrm>
            <a:off x="0" y="1741982"/>
            <a:ext cx="12192000" cy="3143781"/>
          </a:xfrm>
          <a:custGeom>
            <a:avLst/>
            <a:gdLst>
              <a:gd name="connisteX0" fmla="*/ 2504237 w 20420294"/>
              <a:gd name="connsiteY0" fmla="*/ 6522109 h 6522109"/>
              <a:gd name="connisteX1" fmla="*/ 7193712 w 20420294"/>
              <a:gd name="connsiteY1" fmla="*/ 3973854 h 6522109"/>
              <a:gd name="connisteX2" fmla="*/ 13384962 w 20420294"/>
              <a:gd name="connsiteY2" fmla="*/ 5545479 h 6522109"/>
              <a:gd name="connisteX3" fmla="*/ 19600342 w 20420294"/>
              <a:gd name="connsiteY3" fmla="*/ 2878479 h 6522109"/>
              <a:gd name="connisteX4" fmla="*/ 20219467 w 20420294"/>
              <a:gd name="connsiteY4" fmla="*/ 2569234 h 6522109"/>
              <a:gd name="connisteX5" fmla="*/ 19647967 w 20420294"/>
              <a:gd name="connsiteY5" fmla="*/ 878229 h 6522109"/>
              <a:gd name="connisteX6" fmla="*/ 18337962 w 20420294"/>
              <a:gd name="connsiteY6" fmla="*/ 92734 h 6522109"/>
              <a:gd name="connisteX7" fmla="*/ 17575962 w 20420294"/>
              <a:gd name="connsiteY7" fmla="*/ 306729 h 6522109"/>
              <a:gd name="connisteX8" fmla="*/ 13075717 w 20420294"/>
              <a:gd name="connsiteY8" fmla="*/ 2140609 h 6522109"/>
              <a:gd name="connisteX9" fmla="*/ 6360592 w 20420294"/>
              <a:gd name="connsiteY9" fmla="*/ 449604 h 6522109"/>
              <a:gd name="connisteX10" fmla="*/ 860857 w 20420294"/>
              <a:gd name="connsiteY10" fmla="*/ 2759734 h 6522109"/>
              <a:gd name="connisteX11" fmla="*/ 289357 w 20420294"/>
              <a:gd name="connsiteY11" fmla="*/ 5379109 h 6522109"/>
              <a:gd name="connisteX12" fmla="*/ 2408987 w 20420294"/>
              <a:gd name="connsiteY12" fmla="*/ 6522109 h 6522109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</a:cxnLst>
            <a:rect l="l" t="t" r="r" b="b"/>
            <a:pathLst>
              <a:path w="19200" h="4951">
                <a:moveTo>
                  <a:pt x="19200" y="0"/>
                </a:moveTo>
                <a:lnTo>
                  <a:pt x="19200" y="3242"/>
                </a:lnTo>
                <a:lnTo>
                  <a:pt x="19159" y="3257"/>
                </a:lnTo>
                <a:cubicBezTo>
                  <a:pt x="17588" y="3818"/>
                  <a:pt x="15757" y="4378"/>
                  <a:pt x="13876" y="4486"/>
                </a:cubicBezTo>
                <a:cubicBezTo>
                  <a:pt x="10533" y="4677"/>
                  <a:pt x="8468" y="2941"/>
                  <a:pt x="5536" y="3112"/>
                </a:cubicBezTo>
                <a:cubicBezTo>
                  <a:pt x="3200" y="3248"/>
                  <a:pt x="1272" y="4282"/>
                  <a:pt x="30" y="4935"/>
                </a:cubicBezTo>
                <a:lnTo>
                  <a:pt x="0" y="4951"/>
                </a:lnTo>
                <a:lnTo>
                  <a:pt x="0" y="786"/>
                </a:lnTo>
                <a:lnTo>
                  <a:pt x="88" y="758"/>
                </a:lnTo>
                <a:cubicBezTo>
                  <a:pt x="1325" y="374"/>
                  <a:pt x="2768" y="85"/>
                  <a:pt x="4414" y="31"/>
                </a:cubicBezTo>
                <a:cubicBezTo>
                  <a:pt x="7704" y="-77"/>
                  <a:pt x="10438" y="1534"/>
                  <a:pt x="13460" y="1509"/>
                </a:cubicBezTo>
                <a:cubicBezTo>
                  <a:pt x="16245" y="1486"/>
                  <a:pt x="17843" y="447"/>
                  <a:pt x="19186" y="5"/>
                </a:cubicBezTo>
                <a:lnTo>
                  <a:pt x="19200" y="0"/>
                </a:lnTo>
                <a:close/>
              </a:path>
            </a:pathLst>
          </a:custGeom>
          <a:gradFill>
            <a:gsLst>
              <a:gs pos="59000">
                <a:srgbClr val="E7F0F9">
                  <a:alpha val="24000"/>
                </a:srgbClr>
              </a:gs>
              <a:gs pos="19000">
                <a:schemeClr val="bg1">
                  <a:alpha val="0"/>
                </a:schemeClr>
              </a:gs>
              <a:gs pos="100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6" name="图片 5" descr="C:/Users/Administrator/AppData/Local/Temp/picturecompress_20211107204608/output_1.pngoutput_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768340" y="466725"/>
            <a:ext cx="6345555" cy="639127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993" h="10065">
                <a:moveTo>
                  <a:pt x="0" y="0"/>
                </a:moveTo>
                <a:lnTo>
                  <a:pt x="9993" y="0"/>
                </a:lnTo>
                <a:lnTo>
                  <a:pt x="9993" y="10065"/>
                </a:lnTo>
                <a:lnTo>
                  <a:pt x="0" y="10065"/>
                </a:lnTo>
                <a:lnTo>
                  <a:pt x="0" y="0"/>
                </a:lnTo>
                <a:close/>
              </a:path>
            </a:pathLst>
          </a:custGeom>
          <a:effectLst>
            <a:softEdge rad="63500"/>
          </a:effectLst>
        </p:spPr>
      </p:pic>
      <p:grpSp>
        <p:nvGrpSpPr>
          <p:cNvPr id="5" name="组合 4"/>
          <p:cNvGrpSpPr/>
          <p:nvPr/>
        </p:nvGrpSpPr>
        <p:grpSpPr>
          <a:xfrm>
            <a:off x="783590" y="485775"/>
            <a:ext cx="2828925" cy="924560"/>
            <a:chOff x="1140" y="757"/>
            <a:chExt cx="4455" cy="1456"/>
          </a:xfrm>
        </p:grpSpPr>
        <p:sp>
          <p:nvSpPr>
            <p:cNvPr id="3" name="文本框 2"/>
            <p:cNvSpPr txBox="1"/>
            <p:nvPr/>
          </p:nvSpPr>
          <p:spPr>
            <a:xfrm>
              <a:off x="1140" y="757"/>
              <a:ext cx="4455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>
                  <a:ln>
                    <a:gradFill>
                      <a:gsLst>
                        <a:gs pos="0">
                          <a:schemeClr val="bg1">
                            <a:alpha val="50000"/>
                          </a:scheme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noFill/>
                  <a:latin typeface="+mj-lt"/>
                  <a:ea typeface="微软雅黑" panose="020B0503020204020204" charset="-122"/>
                </a:rPr>
                <a:t>PART ONE</a:t>
              </a: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1140" y="1162"/>
              <a:ext cx="445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solidFill>
                    <a:schemeClr val="bg1"/>
                  </a:solidFill>
                  <a:latin typeface="+mn-ea"/>
                </a:rPr>
                <a:t>什么是元宇宙</a:t>
              </a: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140" y="1827"/>
              <a:ext cx="445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cap="all">
                  <a:solidFill>
                    <a:schemeClr val="bg1">
                      <a:alpha val="50000"/>
                    </a:schemeClr>
                  </a:solidFill>
                  <a:uFillTx/>
                  <a:ea typeface="+mn-lt"/>
                </a:rPr>
                <a:t>what is </a:t>
              </a:r>
              <a:r>
                <a:rPr lang="en-US" altLang="zh-CN" sz="1000" cap="all">
                  <a:solidFill>
                    <a:schemeClr val="bg1">
                      <a:alpha val="50000"/>
                    </a:schemeClr>
                  </a:solidFill>
                  <a:uFillTx/>
                  <a:ea typeface="+mn-lt"/>
                  <a:sym typeface="+mn-ea"/>
                </a:rPr>
                <a:t>Metaverse</a:t>
              </a: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783590" y="2494280"/>
            <a:ext cx="4494530" cy="14890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 fontAlgn="auto">
              <a:lnSpc>
                <a:spcPct val="130000"/>
              </a:lnSpc>
            </a:pPr>
            <a:r>
              <a:rPr lang="zh-CN" altLang="en-US" sz="1400">
                <a:solidFill>
                  <a:schemeClr val="bg1">
                    <a:lumMod val="75000"/>
                  </a:schemeClr>
                </a:solidFill>
                <a:latin typeface="+mn-ea"/>
                <a:cs typeface="+mn-ea"/>
              </a:rPr>
              <a:t>元宇宙就是数字世界，Metaverse，即meta（超越+宇宙）的结合。这个概念也是来自于尼尔·斯蒂芬森 (Neal Stephenson) 1992 年的科幻小说《雪崩》 ( Snow Crash）中创造的。斯蒂芬森用这个词来描述一个基于虚拟现实的互联网后继者。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83590" y="4335145"/>
            <a:ext cx="4494530" cy="929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 fontAlgn="auto">
              <a:lnSpc>
                <a:spcPct val="130000"/>
              </a:lnSpc>
            </a:pPr>
            <a:r>
              <a:rPr lang="zh-CN" altLang="en-US" sz="1400">
                <a:solidFill>
                  <a:schemeClr val="bg1">
                    <a:lumMod val="75000"/>
                  </a:schemeClr>
                </a:solidFill>
                <a:latin typeface="+mn-ea"/>
                <a:cs typeface="+mn-ea"/>
                <a:sym typeface="+mn-ea"/>
              </a:rPr>
              <a:t>简单来说，元宇宙也可以理解为人类意识中的虚拟世界, 元宇宙不是特指某一款应用或产品，它更像是一个概念</a:t>
            </a:r>
            <a:r>
              <a:rPr lang="en-US" altLang="zh-CN" sz="1400">
                <a:solidFill>
                  <a:schemeClr val="bg1">
                    <a:lumMod val="75000"/>
                  </a:schemeClr>
                </a:solidFill>
                <a:latin typeface="+mn-ea"/>
                <a:cs typeface="+mn-ea"/>
                <a:sym typeface="+mn-ea"/>
              </a:rPr>
              <a:t>——</a:t>
            </a:r>
            <a:r>
              <a:rPr lang="zh-CN" altLang="en-US" sz="1400">
                <a:solidFill>
                  <a:schemeClr val="bg1">
                    <a:lumMod val="75000"/>
                  </a:schemeClr>
                </a:solidFill>
                <a:latin typeface="+mn-ea"/>
                <a:cs typeface="+mn-ea"/>
                <a:sym typeface="+mn-ea"/>
              </a:rPr>
              <a:t>通过数字化形态承载的平行宇宙。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-114300" y="6203950"/>
            <a:ext cx="1478915" cy="75565"/>
            <a:chOff x="15744" y="9615"/>
            <a:chExt cx="2329" cy="119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15744" y="9675"/>
              <a:ext cx="2181" cy="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圆角矩形 39"/>
            <p:cNvSpPr/>
            <p:nvPr/>
          </p:nvSpPr>
          <p:spPr>
            <a:xfrm>
              <a:off x="17158" y="9615"/>
              <a:ext cx="915" cy="11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任意多边形 16"/>
          <p:cNvSpPr/>
          <p:nvPr/>
        </p:nvSpPr>
        <p:spPr>
          <a:xfrm>
            <a:off x="0" y="377355"/>
            <a:ext cx="582930" cy="1191566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918" h="1876">
                <a:moveTo>
                  <a:pt x="0" y="0"/>
                </a:moveTo>
                <a:lnTo>
                  <a:pt x="4" y="0"/>
                </a:lnTo>
                <a:cubicBezTo>
                  <a:pt x="511" y="13"/>
                  <a:pt x="918" y="428"/>
                  <a:pt x="918" y="938"/>
                </a:cubicBezTo>
                <a:cubicBezTo>
                  <a:pt x="918" y="1449"/>
                  <a:pt x="511" y="1864"/>
                  <a:pt x="4" y="1876"/>
                </a:cubicBezTo>
                <a:lnTo>
                  <a:pt x="0" y="1876"/>
                </a:lnTo>
                <a:lnTo>
                  <a:pt x="0" y="1614"/>
                </a:lnTo>
                <a:lnTo>
                  <a:pt x="14" y="1613"/>
                </a:lnTo>
                <a:cubicBezTo>
                  <a:pt x="372" y="1595"/>
                  <a:pt x="655" y="1300"/>
                  <a:pt x="655" y="938"/>
                </a:cubicBezTo>
                <a:cubicBezTo>
                  <a:pt x="655" y="576"/>
                  <a:pt x="372" y="281"/>
                  <a:pt x="14" y="263"/>
                </a:cubicBezTo>
                <a:lnTo>
                  <a:pt x="0" y="263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97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/>
        </p:nvSpPr>
        <p:spPr>
          <a:xfrm>
            <a:off x="3558540" y="645795"/>
            <a:ext cx="5266690" cy="5567045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5790" h="5790">
                <a:moveTo>
                  <a:pt x="2895" y="810"/>
                </a:moveTo>
                <a:cubicBezTo>
                  <a:pt x="1743" y="810"/>
                  <a:pt x="810" y="1743"/>
                  <a:pt x="810" y="2895"/>
                </a:cubicBezTo>
                <a:cubicBezTo>
                  <a:pt x="810" y="4047"/>
                  <a:pt x="1743" y="4980"/>
                  <a:pt x="2895" y="4980"/>
                </a:cubicBezTo>
                <a:cubicBezTo>
                  <a:pt x="4047" y="4980"/>
                  <a:pt x="4980" y="4047"/>
                  <a:pt x="4980" y="2895"/>
                </a:cubicBezTo>
                <a:cubicBezTo>
                  <a:pt x="4980" y="1743"/>
                  <a:pt x="4047" y="810"/>
                  <a:pt x="2895" y="810"/>
                </a:cubicBezTo>
                <a:close/>
                <a:moveTo>
                  <a:pt x="2895" y="0"/>
                </a:moveTo>
                <a:cubicBezTo>
                  <a:pt x="4494" y="0"/>
                  <a:pt x="5790" y="1296"/>
                  <a:pt x="5790" y="2895"/>
                </a:cubicBezTo>
                <a:cubicBezTo>
                  <a:pt x="5790" y="4494"/>
                  <a:pt x="4494" y="5790"/>
                  <a:pt x="2895" y="5790"/>
                </a:cubicBezTo>
                <a:cubicBezTo>
                  <a:pt x="1296" y="5790"/>
                  <a:pt x="0" y="4494"/>
                  <a:pt x="0" y="2895"/>
                </a:cubicBezTo>
                <a:cubicBezTo>
                  <a:pt x="0" y="1296"/>
                  <a:pt x="1296" y="0"/>
                  <a:pt x="2895" y="0"/>
                </a:cubicBezTo>
                <a:close/>
              </a:path>
            </a:pathLst>
          </a:custGeom>
          <a:solidFill>
            <a:schemeClr val="bg1">
              <a:lumMod val="65000"/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783590" y="485775"/>
            <a:ext cx="2828925" cy="924560"/>
            <a:chOff x="1140" y="757"/>
            <a:chExt cx="4455" cy="1456"/>
          </a:xfrm>
        </p:grpSpPr>
        <p:sp>
          <p:nvSpPr>
            <p:cNvPr id="3" name="文本框 2"/>
            <p:cNvSpPr txBox="1"/>
            <p:nvPr/>
          </p:nvSpPr>
          <p:spPr>
            <a:xfrm>
              <a:off x="1140" y="757"/>
              <a:ext cx="4455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>
                  <a:ln>
                    <a:gradFill>
                      <a:gsLst>
                        <a:gs pos="0">
                          <a:schemeClr val="bg1">
                            <a:alpha val="50000"/>
                          </a:scheme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noFill/>
                  <a:latin typeface="+mj-lt"/>
                  <a:ea typeface="微软雅黑" panose="020B0503020204020204" charset="-122"/>
                </a:rPr>
                <a:t>PART ONE</a:t>
              </a: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1140" y="1162"/>
              <a:ext cx="445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solidFill>
                    <a:schemeClr val="bg1"/>
                  </a:solidFill>
                </a:rPr>
                <a:t>什么是元宇宙</a:t>
              </a: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140" y="1827"/>
              <a:ext cx="445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cap="all">
                  <a:solidFill>
                    <a:schemeClr val="bg1">
                      <a:alpha val="50000"/>
                    </a:schemeClr>
                  </a:solidFill>
                  <a:uFillTx/>
                  <a:ea typeface="微软雅黑 Light" panose="020B0502040204020203" charset="-122"/>
                </a:rPr>
                <a:t>what is </a:t>
              </a:r>
              <a:r>
                <a:rPr lang="en-US" altLang="zh-CN" sz="1000" cap="all">
                  <a:solidFill>
                    <a:schemeClr val="bg1">
                      <a:alpha val="50000"/>
                    </a:schemeClr>
                  </a:solidFill>
                  <a:uFillTx/>
                  <a:ea typeface="微软雅黑 Light" panose="020B0502040204020203" charset="-122"/>
                  <a:sym typeface="+mn-ea"/>
                </a:rPr>
                <a:t>Metaverse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778635" y="1743710"/>
            <a:ext cx="2740660" cy="2740660"/>
            <a:chOff x="2658" y="2887"/>
            <a:chExt cx="4316" cy="4316"/>
          </a:xfrm>
        </p:grpSpPr>
        <p:sp>
          <p:nvSpPr>
            <p:cNvPr id="7" name="椭圆 6"/>
            <p:cNvSpPr/>
            <p:nvPr/>
          </p:nvSpPr>
          <p:spPr>
            <a:xfrm>
              <a:off x="2658" y="2887"/>
              <a:ext cx="4316" cy="4316"/>
            </a:xfrm>
            <a:prstGeom prst="ellipse">
              <a:avLst/>
            </a:prstGeom>
            <a:solidFill>
              <a:schemeClr val="tx1">
                <a:alpha val="80000"/>
              </a:schemeClr>
            </a:solidFill>
            <a:ln w="19050">
              <a:gradFill>
                <a:gsLst>
                  <a:gs pos="0">
                    <a:schemeClr val="bg1"/>
                  </a:gs>
                  <a:gs pos="100000">
                    <a:schemeClr val="accent1"/>
                  </a:gs>
                </a:gsLst>
                <a:lin ang="5400000" scaled="1"/>
              </a:gradFill>
            </a:ln>
            <a:effectLst>
              <a:outerShdw blurRad="787400" dist="635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3800" y="4740"/>
              <a:ext cx="2456" cy="567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>
                  <a:solidFill>
                    <a:schemeClr val="tx1"/>
                  </a:solidFill>
                </a:rPr>
                <a:t>真实世界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3270" y="3991"/>
              <a:ext cx="1533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>
                  <a:gradFill>
                    <a:gsLst>
                      <a:gs pos="0">
                        <a:schemeClr val="bg1"/>
                      </a:gs>
                      <a:gs pos="100000">
                        <a:schemeClr val="accent1"/>
                      </a:gs>
                    </a:gsLst>
                    <a:lin ang="2700000" scaled="0"/>
                  </a:gradFill>
                  <a:latin typeface="+mj-ea"/>
                  <a:ea typeface="+mj-ea"/>
                </a:rPr>
                <a:t>科学技术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637" y="3659"/>
              <a:ext cx="1533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>
                  <a:solidFill>
                    <a:schemeClr val="bg1">
                      <a:alpha val="30000"/>
                    </a:schemeClr>
                  </a:solidFill>
                  <a:latin typeface="+mj-ea"/>
                  <a:ea typeface="+mj-ea"/>
                </a:rPr>
                <a:t>物理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3104" y="5413"/>
              <a:ext cx="1533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>
                  <a:solidFill>
                    <a:schemeClr val="bg1">
                      <a:alpha val="30000"/>
                    </a:schemeClr>
                  </a:solidFill>
                  <a:latin typeface="+mj-ea"/>
                  <a:ea typeface="+mj-ea"/>
                </a:rPr>
                <a:t>现实生活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4637" y="5906"/>
              <a:ext cx="1533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>
                  <a:solidFill>
                    <a:schemeClr val="bg1">
                      <a:alpha val="30000"/>
                    </a:schemeClr>
                  </a:solidFill>
                  <a:latin typeface="+mj-ea"/>
                  <a:ea typeface="+mj-ea"/>
                </a:rPr>
                <a:t>真实身份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673340" y="1743710"/>
            <a:ext cx="2740660" cy="2740660"/>
            <a:chOff x="11941" y="2887"/>
            <a:chExt cx="4316" cy="4316"/>
          </a:xfrm>
        </p:grpSpPr>
        <p:sp>
          <p:nvSpPr>
            <p:cNvPr id="9" name="椭圆 8"/>
            <p:cNvSpPr/>
            <p:nvPr/>
          </p:nvSpPr>
          <p:spPr>
            <a:xfrm>
              <a:off x="11941" y="2887"/>
              <a:ext cx="4316" cy="4316"/>
            </a:xfrm>
            <a:prstGeom prst="ellipse">
              <a:avLst/>
            </a:prstGeom>
            <a:solidFill>
              <a:schemeClr val="tx1">
                <a:alpha val="80000"/>
              </a:schemeClr>
            </a:solidFill>
            <a:ln w="19050">
              <a:gradFill>
                <a:gsLst>
                  <a:gs pos="0">
                    <a:schemeClr val="bg1"/>
                  </a:gs>
                  <a:gs pos="100000">
                    <a:schemeClr val="accent1"/>
                  </a:gs>
                </a:gsLst>
                <a:lin ang="5400000" scaled="1"/>
              </a:gradFill>
            </a:ln>
            <a:effectLst>
              <a:outerShdw blurRad="787400" dist="635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12871" y="4474"/>
              <a:ext cx="2456" cy="567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>
                  <a:solidFill>
                    <a:schemeClr val="tx1"/>
                  </a:solidFill>
                </a:rPr>
                <a:t>虚拟世界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3650" y="3407"/>
              <a:ext cx="1533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>
                  <a:solidFill>
                    <a:schemeClr val="bg1">
                      <a:alpha val="30000"/>
                    </a:schemeClr>
                  </a:solidFill>
                  <a:latin typeface="+mj-ea"/>
                  <a:ea typeface="+mj-ea"/>
                </a:rPr>
                <a:t>平行宇宙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2616" y="3890"/>
              <a:ext cx="1533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b="1">
                  <a:solidFill>
                    <a:schemeClr val="bg1">
                      <a:alpha val="30000"/>
                    </a:schemeClr>
                  </a:solidFill>
                  <a:latin typeface="+mj-ea"/>
                  <a:ea typeface="+mj-ea"/>
                </a:rPr>
                <a:t>online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2217" y="5413"/>
              <a:ext cx="193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b="1">
                  <a:solidFill>
                    <a:schemeClr val="bg1">
                      <a:alpha val="30000"/>
                    </a:schemeClr>
                  </a:solidFill>
                  <a:latin typeface="+mj-ea"/>
                  <a:ea typeface="+mj-ea"/>
                </a:rPr>
                <a:t>3D</a:t>
              </a:r>
              <a:r>
                <a:rPr lang="zh-CN" altLang="en-US" sz="1400" b="1">
                  <a:solidFill>
                    <a:schemeClr val="bg1">
                      <a:alpha val="30000"/>
                    </a:schemeClr>
                  </a:solidFill>
                  <a:latin typeface="+mj-ea"/>
                  <a:ea typeface="+mj-ea"/>
                </a:rPr>
                <a:t>虚拟空间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3897" y="5625"/>
              <a:ext cx="1866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>
                  <a:solidFill>
                    <a:schemeClr val="bg1">
                      <a:alpha val="30000"/>
                    </a:schemeClr>
                  </a:solidFill>
                  <a:latin typeface="+mj-ea"/>
                  <a:ea typeface="+mj-ea"/>
                </a:rPr>
                <a:t>数字化形态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2749" y="6142"/>
              <a:ext cx="2700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b="1">
                  <a:gradFill>
                    <a:gsLst>
                      <a:gs pos="0">
                        <a:schemeClr val="bg1"/>
                      </a:gs>
                      <a:gs pos="100000">
                        <a:schemeClr val="accent1"/>
                      </a:gs>
                    </a:gsLst>
                    <a:lin ang="2700000" scaled="0"/>
                  </a:gradFill>
                  <a:latin typeface="+mj-ea"/>
                  <a:ea typeface="+mj-ea"/>
                </a:rPr>
                <a:t>meta+universe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678045" y="2693035"/>
            <a:ext cx="2835910" cy="842645"/>
            <a:chOff x="7224" y="3943"/>
            <a:chExt cx="4466" cy="1327"/>
          </a:xfrm>
        </p:grpSpPr>
        <p:grpSp>
          <p:nvGrpSpPr>
            <p:cNvPr id="30" name="组合 29"/>
            <p:cNvGrpSpPr/>
            <p:nvPr/>
          </p:nvGrpSpPr>
          <p:grpSpPr>
            <a:xfrm>
              <a:off x="7224" y="3943"/>
              <a:ext cx="4466" cy="531"/>
              <a:chOff x="7224" y="3943"/>
              <a:chExt cx="4466" cy="531"/>
            </a:xfrm>
          </p:grpSpPr>
          <p:cxnSp>
            <p:nvCxnSpPr>
              <p:cNvPr id="25" name="直接箭头连接符 24"/>
              <p:cNvCxnSpPr/>
              <p:nvPr/>
            </p:nvCxnSpPr>
            <p:spPr>
              <a:xfrm>
                <a:off x="7224" y="4474"/>
                <a:ext cx="4467" cy="0"/>
              </a:xfrm>
              <a:prstGeom prst="straightConnector1">
                <a:avLst/>
              </a:prstGeom>
              <a:ln>
                <a:solidFill>
                  <a:schemeClr val="accent1">
                    <a:alpha val="5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文本框 26"/>
              <p:cNvSpPr txBox="1"/>
              <p:nvPr/>
            </p:nvSpPr>
            <p:spPr>
              <a:xfrm>
                <a:off x="8983" y="3943"/>
                <a:ext cx="1234" cy="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600" b="1">
                    <a:solidFill>
                      <a:schemeClr val="accent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技术</a:t>
                </a: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7224" y="4740"/>
              <a:ext cx="4466" cy="530"/>
              <a:chOff x="7224" y="4740"/>
              <a:chExt cx="4466" cy="530"/>
            </a:xfrm>
          </p:grpSpPr>
          <p:cxnSp>
            <p:nvCxnSpPr>
              <p:cNvPr id="26" name="直接箭头连接符 25"/>
              <p:cNvCxnSpPr/>
              <p:nvPr/>
            </p:nvCxnSpPr>
            <p:spPr>
              <a:xfrm flipH="1">
                <a:off x="7224" y="4740"/>
                <a:ext cx="4467" cy="0"/>
              </a:xfrm>
              <a:prstGeom prst="straightConnector1">
                <a:avLst/>
              </a:prstGeom>
              <a:ln>
                <a:solidFill>
                  <a:schemeClr val="accent1">
                    <a:lumMod val="75000"/>
                    <a:alpha val="5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文本框 27"/>
              <p:cNvSpPr txBox="1"/>
              <p:nvPr/>
            </p:nvSpPr>
            <p:spPr>
              <a:xfrm>
                <a:off x="8983" y="4740"/>
                <a:ext cx="1234" cy="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600" b="1">
                    <a:solidFill>
                      <a:schemeClr val="accent1">
                        <a:lumMod val="7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映射</a:t>
                </a:r>
              </a:p>
            </p:txBody>
          </p:sp>
        </p:grpSp>
      </p:grpSp>
      <p:sp>
        <p:nvSpPr>
          <p:cNvPr id="36" name="文本框 35"/>
          <p:cNvSpPr txBox="1"/>
          <p:nvPr/>
        </p:nvSpPr>
        <p:spPr>
          <a:xfrm>
            <a:off x="783590" y="5069840"/>
            <a:ext cx="10730230" cy="929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 fontAlgn="auto">
              <a:lnSpc>
                <a:spcPct val="130000"/>
              </a:lnSpc>
            </a:pPr>
            <a:r>
              <a:rPr lang="zh-CN" altLang="en-US" sz="1400">
                <a:solidFill>
                  <a:schemeClr val="bg1">
                    <a:lumMod val="75000"/>
                  </a:schemeClr>
                </a:solidFill>
              </a:rPr>
              <a:t>通过虚拟增强的物理现实，元宇宙呈现收敛性和物理持久性特征。基于未来互联网具有链接感知和共享特征的3D虚拟空间（由 AR，VR，3D 等技术支持），因此元宇宙的本质即为平行宇宙。在真实世界中以技术创造这个世界，并通过这个世界去映射现实。简单来说，就是现实世界的“人造映射版”，我们在虚拟世界中与一个全新的身份一一对应，并且不会间断地</a:t>
            </a:r>
            <a:r>
              <a:rPr lang="en-US" altLang="zh-CN" sz="1400">
                <a:solidFill>
                  <a:schemeClr val="bg1">
                    <a:lumMod val="75000"/>
                  </a:schemeClr>
                </a:solidFill>
              </a:rPr>
              <a:t>“</a:t>
            </a:r>
            <a:r>
              <a:rPr lang="zh-CN" altLang="en-US" sz="1400">
                <a:solidFill>
                  <a:schemeClr val="bg1">
                    <a:lumMod val="75000"/>
                  </a:schemeClr>
                </a:solidFill>
              </a:rPr>
              <a:t>生活下去”。</a:t>
            </a:r>
          </a:p>
        </p:txBody>
      </p:sp>
      <p:grpSp>
        <p:nvGrpSpPr>
          <p:cNvPr id="45" name="组合 44"/>
          <p:cNvGrpSpPr/>
          <p:nvPr/>
        </p:nvGrpSpPr>
        <p:grpSpPr>
          <a:xfrm>
            <a:off x="191135" y="2682875"/>
            <a:ext cx="1310005" cy="834390"/>
            <a:chOff x="321" y="4001"/>
            <a:chExt cx="2611" cy="1663"/>
          </a:xfrm>
        </p:grpSpPr>
        <p:sp>
          <p:nvSpPr>
            <p:cNvPr id="37" name="椭圆 36"/>
            <p:cNvSpPr/>
            <p:nvPr/>
          </p:nvSpPr>
          <p:spPr>
            <a:xfrm>
              <a:off x="2434" y="4001"/>
              <a:ext cx="498" cy="498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1702" y="4518"/>
              <a:ext cx="498" cy="498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2157" y="5166"/>
              <a:ext cx="498" cy="498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1233" y="5011"/>
              <a:ext cx="332" cy="332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586" y="4773"/>
              <a:ext cx="265" cy="2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321" y="5078"/>
              <a:ext cx="265" cy="2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 flipH="1">
            <a:off x="10692130" y="2682875"/>
            <a:ext cx="1310005" cy="834390"/>
            <a:chOff x="321" y="4001"/>
            <a:chExt cx="2611" cy="1663"/>
          </a:xfrm>
        </p:grpSpPr>
        <p:sp>
          <p:nvSpPr>
            <p:cNvPr id="47" name="椭圆 46"/>
            <p:cNvSpPr/>
            <p:nvPr/>
          </p:nvSpPr>
          <p:spPr>
            <a:xfrm>
              <a:off x="2434" y="4001"/>
              <a:ext cx="498" cy="498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1702" y="4518"/>
              <a:ext cx="498" cy="498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157" y="5166"/>
              <a:ext cx="498" cy="498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1233" y="5011"/>
              <a:ext cx="332" cy="332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586" y="4773"/>
              <a:ext cx="265" cy="2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21" y="5078"/>
              <a:ext cx="265" cy="265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任意多边形 14"/>
          <p:cNvSpPr/>
          <p:nvPr/>
        </p:nvSpPr>
        <p:spPr>
          <a:xfrm>
            <a:off x="0" y="377355"/>
            <a:ext cx="582930" cy="1191566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918" h="1876">
                <a:moveTo>
                  <a:pt x="0" y="0"/>
                </a:moveTo>
                <a:lnTo>
                  <a:pt x="4" y="0"/>
                </a:lnTo>
                <a:cubicBezTo>
                  <a:pt x="511" y="13"/>
                  <a:pt x="918" y="428"/>
                  <a:pt x="918" y="938"/>
                </a:cubicBezTo>
                <a:cubicBezTo>
                  <a:pt x="918" y="1449"/>
                  <a:pt x="511" y="1864"/>
                  <a:pt x="4" y="1876"/>
                </a:cubicBezTo>
                <a:lnTo>
                  <a:pt x="0" y="1876"/>
                </a:lnTo>
                <a:lnTo>
                  <a:pt x="0" y="1614"/>
                </a:lnTo>
                <a:lnTo>
                  <a:pt x="14" y="1613"/>
                </a:lnTo>
                <a:cubicBezTo>
                  <a:pt x="372" y="1595"/>
                  <a:pt x="655" y="1300"/>
                  <a:pt x="655" y="938"/>
                </a:cubicBezTo>
                <a:cubicBezTo>
                  <a:pt x="655" y="576"/>
                  <a:pt x="372" y="281"/>
                  <a:pt x="14" y="263"/>
                </a:cubicBezTo>
                <a:lnTo>
                  <a:pt x="0" y="263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97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83590" y="485775"/>
            <a:ext cx="2828925" cy="924560"/>
            <a:chOff x="1140" y="757"/>
            <a:chExt cx="4455" cy="1456"/>
          </a:xfrm>
        </p:grpSpPr>
        <p:sp>
          <p:nvSpPr>
            <p:cNvPr id="4" name="文本框 3"/>
            <p:cNvSpPr txBox="1"/>
            <p:nvPr/>
          </p:nvSpPr>
          <p:spPr>
            <a:xfrm>
              <a:off x="1140" y="757"/>
              <a:ext cx="4455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>
                  <a:ln>
                    <a:gradFill>
                      <a:gsLst>
                        <a:gs pos="0">
                          <a:schemeClr val="bg1">
                            <a:alpha val="50000"/>
                          </a:scheme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noFill/>
                  <a:latin typeface="+mj-lt"/>
                  <a:ea typeface="微软雅黑" panose="020B0503020204020204" charset="-122"/>
                </a:rPr>
                <a:t>PART ONE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140" y="1162"/>
              <a:ext cx="445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solidFill>
                    <a:schemeClr val="bg1"/>
                  </a:solidFill>
                </a:rPr>
                <a:t>元宇宙介绍视频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140" y="1827"/>
              <a:ext cx="445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cap="all">
                  <a:solidFill>
                    <a:schemeClr val="bg1">
                      <a:alpha val="50000"/>
                    </a:schemeClr>
                  </a:solidFill>
                  <a:uFillTx/>
                  <a:ea typeface="微软雅黑 Light" panose="020B0502040204020203" charset="-122"/>
                </a:rPr>
                <a:t>Introduction to the </a:t>
              </a:r>
              <a:r>
                <a:rPr lang="en-US" altLang="zh-CN" sz="1000" cap="all">
                  <a:solidFill>
                    <a:schemeClr val="bg1">
                      <a:alpha val="50000"/>
                    </a:schemeClr>
                  </a:solidFill>
                  <a:uFillTx/>
                  <a:ea typeface="微软雅黑 Light" panose="020B0502040204020203" charset="-122"/>
                  <a:sym typeface="+mn-ea"/>
                </a:rPr>
                <a:t>Metaverse</a:t>
              </a:r>
              <a:r>
                <a:rPr lang="en-US" altLang="zh-CN" sz="1000" cap="all">
                  <a:solidFill>
                    <a:schemeClr val="bg1">
                      <a:alpha val="50000"/>
                    </a:schemeClr>
                  </a:solidFill>
                  <a:uFillTx/>
                  <a:ea typeface="微软雅黑 Light" panose="020B0502040204020203" charset="-122"/>
                </a:rPr>
                <a:t> video</a:t>
              </a:r>
            </a:p>
          </p:txBody>
        </p:sp>
      </p:grpSp>
      <p:pic>
        <p:nvPicPr>
          <p:cNvPr id="29" name="51miz-V100703-E51752D3">
            <a:hlinkClick r:id="" action="ppaction://media"/>
          </p:cNvPr>
          <p:cNvPicPr>
            <a:picLocks noGrp="1"/>
          </p:cNvPicPr>
          <p:nvPr>
            <p:ph type="media" sz="quarter" idx="10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053750" y="1885315"/>
            <a:ext cx="6083929" cy="3422210"/>
          </a:xfrm>
          <a:prstGeom prst="rect">
            <a:avLst/>
          </a:prstGeom>
        </p:spPr>
      </p:pic>
      <p:cxnSp>
        <p:nvCxnSpPr>
          <p:cNvPr id="22" name="直接连接符 21"/>
          <p:cNvCxnSpPr/>
          <p:nvPr/>
        </p:nvCxnSpPr>
        <p:spPr>
          <a:xfrm>
            <a:off x="2287270" y="2701925"/>
            <a:ext cx="0" cy="1892935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alpha val="100000"/>
                  </a:schemeClr>
                </a:gs>
              </a:gsLst>
              <a:lin ang="162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1616710" y="3864610"/>
            <a:ext cx="0" cy="1892935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alpha val="100000"/>
                  </a:schemeClr>
                </a:gs>
              </a:gsLst>
              <a:lin ang="162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8629650" y="4594860"/>
            <a:ext cx="0" cy="1892935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alpha val="100000"/>
                  </a:schemeClr>
                </a:gs>
              </a:gsLst>
              <a:lin ang="162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10307955" y="2840990"/>
            <a:ext cx="0" cy="1892935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alpha val="100000"/>
                  </a:schemeClr>
                </a:gs>
              </a:gsLst>
              <a:lin ang="162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1009650" y="2232660"/>
            <a:ext cx="0" cy="124333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alpha val="100000"/>
                  </a:schemeClr>
                </a:gs>
              </a:gsLst>
              <a:lin ang="162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11546205" y="3864610"/>
            <a:ext cx="0" cy="1892935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alpha val="100000"/>
                  </a:schemeClr>
                </a:gs>
              </a:gsLst>
              <a:lin ang="162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4474210" y="5989320"/>
            <a:ext cx="0" cy="1892935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alpha val="100000"/>
                  </a:schemeClr>
                </a:gs>
              </a:gsLst>
              <a:lin ang="162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任意多边形 14"/>
          <p:cNvSpPr/>
          <p:nvPr/>
        </p:nvSpPr>
        <p:spPr>
          <a:xfrm>
            <a:off x="0" y="377355"/>
            <a:ext cx="582930" cy="1191566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918" h="1876">
                <a:moveTo>
                  <a:pt x="0" y="0"/>
                </a:moveTo>
                <a:lnTo>
                  <a:pt x="4" y="0"/>
                </a:lnTo>
                <a:cubicBezTo>
                  <a:pt x="511" y="13"/>
                  <a:pt x="918" y="428"/>
                  <a:pt x="918" y="938"/>
                </a:cubicBezTo>
                <a:cubicBezTo>
                  <a:pt x="918" y="1449"/>
                  <a:pt x="511" y="1864"/>
                  <a:pt x="4" y="1876"/>
                </a:cubicBezTo>
                <a:lnTo>
                  <a:pt x="0" y="1876"/>
                </a:lnTo>
                <a:lnTo>
                  <a:pt x="0" y="1614"/>
                </a:lnTo>
                <a:lnTo>
                  <a:pt x="14" y="1613"/>
                </a:lnTo>
                <a:cubicBezTo>
                  <a:pt x="372" y="1595"/>
                  <a:pt x="655" y="1300"/>
                  <a:pt x="655" y="938"/>
                </a:cubicBezTo>
                <a:cubicBezTo>
                  <a:pt x="655" y="576"/>
                  <a:pt x="372" y="281"/>
                  <a:pt x="14" y="263"/>
                </a:cubicBezTo>
                <a:lnTo>
                  <a:pt x="0" y="263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97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video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29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3851910" y="810260"/>
            <a:ext cx="3811270" cy="3751580"/>
            <a:chOff x="5559" y="1287"/>
            <a:chExt cx="6002" cy="5908"/>
          </a:xfrm>
        </p:grpSpPr>
        <p:sp>
          <p:nvSpPr>
            <p:cNvPr id="15" name="任意多边形 14"/>
            <p:cNvSpPr/>
            <p:nvPr/>
          </p:nvSpPr>
          <p:spPr>
            <a:xfrm>
              <a:off x="6612" y="2249"/>
              <a:ext cx="4935" cy="4935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5790" h="5790">
                  <a:moveTo>
                    <a:pt x="2895" y="810"/>
                  </a:moveTo>
                  <a:cubicBezTo>
                    <a:pt x="1743" y="810"/>
                    <a:pt x="810" y="1743"/>
                    <a:pt x="810" y="2895"/>
                  </a:cubicBezTo>
                  <a:cubicBezTo>
                    <a:pt x="810" y="4047"/>
                    <a:pt x="1743" y="4980"/>
                    <a:pt x="2895" y="4980"/>
                  </a:cubicBezTo>
                  <a:cubicBezTo>
                    <a:pt x="4047" y="4980"/>
                    <a:pt x="4980" y="4047"/>
                    <a:pt x="4980" y="2895"/>
                  </a:cubicBezTo>
                  <a:cubicBezTo>
                    <a:pt x="4980" y="1743"/>
                    <a:pt x="4047" y="810"/>
                    <a:pt x="2895" y="810"/>
                  </a:cubicBezTo>
                  <a:close/>
                  <a:moveTo>
                    <a:pt x="2895" y="0"/>
                  </a:moveTo>
                  <a:cubicBezTo>
                    <a:pt x="4494" y="0"/>
                    <a:pt x="5790" y="1296"/>
                    <a:pt x="5790" y="2895"/>
                  </a:cubicBezTo>
                  <a:cubicBezTo>
                    <a:pt x="5790" y="4494"/>
                    <a:pt x="4494" y="5790"/>
                    <a:pt x="2895" y="5790"/>
                  </a:cubicBezTo>
                  <a:cubicBezTo>
                    <a:pt x="1296" y="5790"/>
                    <a:pt x="0" y="4494"/>
                    <a:pt x="0" y="2895"/>
                  </a:cubicBezTo>
                  <a:cubicBezTo>
                    <a:pt x="0" y="1296"/>
                    <a:pt x="1296" y="0"/>
                    <a:pt x="2895" y="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97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5559" y="1287"/>
              <a:ext cx="6002" cy="5909"/>
              <a:chOff x="6079" y="1274"/>
              <a:chExt cx="6002" cy="5909"/>
            </a:xfrm>
          </p:grpSpPr>
          <p:pic>
            <p:nvPicPr>
              <p:cNvPr id="17" name="图片 16" descr="51miz-E728380-EF6EF1FC-3840x21717"/>
              <p:cNvPicPr>
                <a:picLocks noChangeAspect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7132" y="2249"/>
                <a:ext cx="4936" cy="4935"/>
              </a:xfrm>
              <a:custGeom>
                <a:avLst/>
                <a:gdLst/>
                <a:ahLst/>
                <a:cxnLst>
                  <a:cxn ang="3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4936" h="4935">
                    <a:moveTo>
                      <a:pt x="2468" y="0"/>
                    </a:moveTo>
                    <a:cubicBezTo>
                      <a:pt x="3831" y="0"/>
                      <a:pt x="4936" y="1105"/>
                      <a:pt x="4936" y="2468"/>
                    </a:cubicBezTo>
                    <a:cubicBezTo>
                      <a:pt x="4936" y="3830"/>
                      <a:pt x="3831" y="4935"/>
                      <a:pt x="2468" y="4935"/>
                    </a:cubicBezTo>
                    <a:cubicBezTo>
                      <a:pt x="1105" y="4935"/>
                      <a:pt x="0" y="3830"/>
                      <a:pt x="0" y="2468"/>
                    </a:cubicBezTo>
                    <a:cubicBezTo>
                      <a:pt x="0" y="1105"/>
                      <a:pt x="1105" y="0"/>
                      <a:pt x="2468" y="0"/>
                    </a:cubicBezTo>
                    <a:close/>
                  </a:path>
                </a:pathLst>
              </a:custGeom>
            </p:spPr>
          </p:pic>
          <p:pic>
            <p:nvPicPr>
              <p:cNvPr id="18" name="图片 17" descr="51miz-E728380-EF6EF1FC-3840x21717"/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6079" y="1274"/>
                <a:ext cx="6002" cy="5241"/>
              </a:xfrm>
              <a:prstGeom prst="ellipse">
                <a:avLst/>
              </a:prstGeom>
              <a:effectLst/>
            </p:spPr>
          </p:pic>
        </p:grpSp>
        <p:sp>
          <p:nvSpPr>
            <p:cNvPr id="19" name="任意多边形 18"/>
            <p:cNvSpPr/>
            <p:nvPr/>
          </p:nvSpPr>
          <p:spPr>
            <a:xfrm>
              <a:off x="6626" y="2249"/>
              <a:ext cx="4935" cy="4935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5790" h="5790">
                  <a:moveTo>
                    <a:pt x="2895" y="810"/>
                  </a:moveTo>
                  <a:cubicBezTo>
                    <a:pt x="1743" y="810"/>
                    <a:pt x="810" y="1743"/>
                    <a:pt x="810" y="2895"/>
                  </a:cubicBezTo>
                  <a:cubicBezTo>
                    <a:pt x="810" y="4047"/>
                    <a:pt x="1743" y="4980"/>
                    <a:pt x="2895" y="4980"/>
                  </a:cubicBezTo>
                  <a:cubicBezTo>
                    <a:pt x="4047" y="4980"/>
                    <a:pt x="4980" y="4047"/>
                    <a:pt x="4980" y="2895"/>
                  </a:cubicBezTo>
                  <a:cubicBezTo>
                    <a:pt x="4980" y="1743"/>
                    <a:pt x="4047" y="810"/>
                    <a:pt x="2895" y="810"/>
                  </a:cubicBezTo>
                  <a:close/>
                  <a:moveTo>
                    <a:pt x="2895" y="0"/>
                  </a:moveTo>
                  <a:cubicBezTo>
                    <a:pt x="4494" y="0"/>
                    <a:pt x="5790" y="1296"/>
                    <a:pt x="5790" y="2895"/>
                  </a:cubicBezTo>
                  <a:cubicBezTo>
                    <a:pt x="5790" y="4494"/>
                    <a:pt x="4494" y="5790"/>
                    <a:pt x="2895" y="5790"/>
                  </a:cubicBezTo>
                  <a:cubicBezTo>
                    <a:pt x="1296" y="5790"/>
                    <a:pt x="0" y="4494"/>
                    <a:pt x="0" y="2895"/>
                  </a:cubicBezTo>
                  <a:cubicBezTo>
                    <a:pt x="0" y="1296"/>
                    <a:pt x="1296" y="0"/>
                    <a:pt x="2895" y="0"/>
                  </a:cubicBezTo>
                  <a:close/>
                </a:path>
              </a:pathLst>
            </a:custGeom>
            <a:gradFill>
              <a:gsLst>
                <a:gs pos="71000">
                  <a:schemeClr val="bg1">
                    <a:alpha val="0"/>
                  </a:schemeClr>
                </a:gs>
                <a:gs pos="80000">
                  <a:schemeClr val="accent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6626" y="2249"/>
              <a:ext cx="4935" cy="4935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5790" h="5790">
                  <a:moveTo>
                    <a:pt x="2895" y="810"/>
                  </a:moveTo>
                  <a:cubicBezTo>
                    <a:pt x="1743" y="810"/>
                    <a:pt x="810" y="1743"/>
                    <a:pt x="810" y="2895"/>
                  </a:cubicBezTo>
                  <a:cubicBezTo>
                    <a:pt x="810" y="4047"/>
                    <a:pt x="1743" y="4980"/>
                    <a:pt x="2895" y="4980"/>
                  </a:cubicBezTo>
                  <a:cubicBezTo>
                    <a:pt x="4047" y="4980"/>
                    <a:pt x="4980" y="4047"/>
                    <a:pt x="4980" y="2895"/>
                  </a:cubicBezTo>
                  <a:cubicBezTo>
                    <a:pt x="4980" y="1743"/>
                    <a:pt x="4047" y="810"/>
                    <a:pt x="2895" y="810"/>
                  </a:cubicBezTo>
                  <a:close/>
                  <a:moveTo>
                    <a:pt x="2895" y="0"/>
                  </a:moveTo>
                  <a:cubicBezTo>
                    <a:pt x="4494" y="0"/>
                    <a:pt x="5790" y="1296"/>
                    <a:pt x="5790" y="2895"/>
                  </a:cubicBezTo>
                  <a:cubicBezTo>
                    <a:pt x="5790" y="4494"/>
                    <a:pt x="4494" y="5790"/>
                    <a:pt x="2895" y="5790"/>
                  </a:cubicBezTo>
                  <a:cubicBezTo>
                    <a:pt x="1296" y="5790"/>
                    <a:pt x="0" y="4494"/>
                    <a:pt x="0" y="2895"/>
                  </a:cubicBezTo>
                  <a:cubicBezTo>
                    <a:pt x="0" y="1296"/>
                    <a:pt x="1296" y="0"/>
                    <a:pt x="2895" y="0"/>
                  </a:cubicBezTo>
                  <a:close/>
                </a:path>
              </a:pathLst>
            </a:custGeom>
            <a:gradFill>
              <a:gsLst>
                <a:gs pos="66000">
                  <a:schemeClr val="bg1">
                    <a:alpha val="0"/>
                  </a:schemeClr>
                </a:gs>
                <a:gs pos="85000">
                  <a:schemeClr val="accent1"/>
                </a:gs>
              </a:gsLst>
              <a:lin ang="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718310" y="4681855"/>
            <a:ext cx="875728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sz="4000" b="1" cap="all">
                <a:solidFill>
                  <a:schemeClr val="bg1">
                    <a:alpha val="10000"/>
                  </a:schemeClr>
                </a:solidFill>
                <a:uFillTx/>
                <a:latin typeface="+mj-lt"/>
                <a:ea typeface="微软雅黑" panose="020B0503020204020204" charset="-122"/>
                <a:cs typeface="微软雅黑" panose="020B0503020204020204" charset="-122"/>
              </a:rPr>
              <a:t>Metacosmic Technology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543935" y="4935220"/>
            <a:ext cx="51066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>
                <a:gradFill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2700000" scaled="0"/>
                </a:gradFill>
                <a:latin typeface="+mn-ea"/>
              </a:rPr>
              <a:t>元宇宙的技术基础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 17"/>
          <p:cNvSpPr/>
          <p:nvPr/>
        </p:nvSpPr>
        <p:spPr>
          <a:xfrm flipH="1">
            <a:off x="5754370" y="2341880"/>
            <a:ext cx="6437630" cy="451612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10138" h="7112">
                <a:moveTo>
                  <a:pt x="4455" y="0"/>
                </a:moveTo>
                <a:cubicBezTo>
                  <a:pt x="7594" y="0"/>
                  <a:pt x="10138" y="2544"/>
                  <a:pt x="10138" y="5684"/>
                </a:cubicBezTo>
                <a:cubicBezTo>
                  <a:pt x="10138" y="6174"/>
                  <a:pt x="10076" y="6650"/>
                  <a:pt x="9959" y="7104"/>
                </a:cubicBezTo>
                <a:lnTo>
                  <a:pt x="9957" y="7112"/>
                </a:lnTo>
                <a:lnTo>
                  <a:pt x="8292" y="7112"/>
                </a:lnTo>
                <a:lnTo>
                  <a:pt x="8300" y="7091"/>
                </a:lnTo>
                <a:cubicBezTo>
                  <a:pt x="8460" y="6652"/>
                  <a:pt x="8548" y="6178"/>
                  <a:pt x="8548" y="5684"/>
                </a:cubicBezTo>
                <a:cubicBezTo>
                  <a:pt x="8548" y="3422"/>
                  <a:pt x="6716" y="1590"/>
                  <a:pt x="4455" y="1590"/>
                </a:cubicBezTo>
                <a:cubicBezTo>
                  <a:pt x="2193" y="1590"/>
                  <a:pt x="361" y="3422"/>
                  <a:pt x="361" y="5684"/>
                </a:cubicBezTo>
                <a:cubicBezTo>
                  <a:pt x="361" y="6178"/>
                  <a:pt x="449" y="6652"/>
                  <a:pt x="609" y="7091"/>
                </a:cubicBezTo>
                <a:lnTo>
                  <a:pt x="617" y="7112"/>
                </a:lnTo>
                <a:lnTo>
                  <a:pt x="0" y="7112"/>
                </a:lnTo>
                <a:lnTo>
                  <a:pt x="0" y="2153"/>
                </a:lnTo>
                <a:lnTo>
                  <a:pt x="26" y="2121"/>
                </a:lnTo>
                <a:cubicBezTo>
                  <a:pt x="1067" y="828"/>
                  <a:pt x="2664" y="0"/>
                  <a:pt x="4455" y="0"/>
                </a:cubicBezTo>
                <a:close/>
              </a:path>
            </a:pathLst>
          </a:custGeom>
          <a:solidFill>
            <a:schemeClr val="accent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 flipH="1">
            <a:off x="0" y="5080"/>
            <a:ext cx="4078605" cy="4888865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6423" h="7699">
                <a:moveTo>
                  <a:pt x="5860" y="0"/>
                </a:moveTo>
                <a:lnTo>
                  <a:pt x="6423" y="0"/>
                </a:lnTo>
                <a:lnTo>
                  <a:pt x="6423" y="293"/>
                </a:lnTo>
                <a:lnTo>
                  <a:pt x="6408" y="283"/>
                </a:lnTo>
                <a:cubicBezTo>
                  <a:pt x="6239" y="175"/>
                  <a:pt x="6060" y="82"/>
                  <a:pt x="5872" y="5"/>
                </a:cubicBezTo>
                <a:lnTo>
                  <a:pt x="5860" y="0"/>
                </a:lnTo>
                <a:close/>
                <a:moveTo>
                  <a:pt x="1181" y="0"/>
                </a:moveTo>
                <a:lnTo>
                  <a:pt x="3371" y="0"/>
                </a:lnTo>
                <a:lnTo>
                  <a:pt x="3359" y="5"/>
                </a:lnTo>
                <a:cubicBezTo>
                  <a:pt x="2146" y="500"/>
                  <a:pt x="1291" y="1692"/>
                  <a:pt x="1291" y="3084"/>
                </a:cubicBezTo>
                <a:cubicBezTo>
                  <a:pt x="1291" y="4920"/>
                  <a:pt x="2779" y="6408"/>
                  <a:pt x="4616" y="6408"/>
                </a:cubicBezTo>
                <a:cubicBezTo>
                  <a:pt x="5276" y="6408"/>
                  <a:pt x="5890" y="6216"/>
                  <a:pt x="6408" y="5884"/>
                </a:cubicBezTo>
                <a:lnTo>
                  <a:pt x="6423" y="5874"/>
                </a:lnTo>
                <a:lnTo>
                  <a:pt x="6423" y="7332"/>
                </a:lnTo>
                <a:lnTo>
                  <a:pt x="6412" y="7336"/>
                </a:lnTo>
                <a:cubicBezTo>
                  <a:pt x="5860" y="7570"/>
                  <a:pt x="5253" y="7699"/>
                  <a:pt x="4616" y="7699"/>
                </a:cubicBezTo>
                <a:cubicBezTo>
                  <a:pt x="2066" y="7699"/>
                  <a:pt x="0" y="5633"/>
                  <a:pt x="0" y="3084"/>
                </a:cubicBezTo>
                <a:cubicBezTo>
                  <a:pt x="0" y="1908"/>
                  <a:pt x="439" y="836"/>
                  <a:pt x="1162" y="21"/>
                </a:cubicBezTo>
                <a:lnTo>
                  <a:pt x="1181" y="0"/>
                </a:lnTo>
                <a:close/>
              </a:path>
            </a:pathLst>
          </a:custGeom>
          <a:solidFill>
            <a:schemeClr val="accent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783590" y="485775"/>
            <a:ext cx="2828925" cy="924560"/>
            <a:chOff x="1140" y="757"/>
            <a:chExt cx="4455" cy="1456"/>
          </a:xfrm>
        </p:grpSpPr>
        <p:sp>
          <p:nvSpPr>
            <p:cNvPr id="3" name="文本框 2"/>
            <p:cNvSpPr txBox="1"/>
            <p:nvPr/>
          </p:nvSpPr>
          <p:spPr>
            <a:xfrm>
              <a:off x="1140" y="757"/>
              <a:ext cx="4455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>
                  <a:ln>
                    <a:gradFill>
                      <a:gsLst>
                        <a:gs pos="0">
                          <a:schemeClr val="bg1">
                            <a:alpha val="50000"/>
                          </a:scheme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noFill/>
                  <a:latin typeface="+mj-lt"/>
                  <a:ea typeface="微软雅黑" panose="020B0503020204020204" charset="-122"/>
                </a:rPr>
                <a:t>PART TWO</a:t>
              </a: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1140" y="1162"/>
              <a:ext cx="445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solidFill>
                    <a:schemeClr val="bg1"/>
                  </a:solidFill>
                </a:rPr>
                <a:t>元宇宙的技术基础</a:t>
              </a: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140" y="1827"/>
              <a:ext cx="445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sz="1000" cap="all">
                  <a:solidFill>
                    <a:schemeClr val="bg1">
                      <a:alpha val="50000"/>
                    </a:schemeClr>
                  </a:solidFill>
                  <a:uFillTx/>
                  <a:ea typeface="微软雅黑 Light" panose="020B0502040204020203" charset="-122"/>
                  <a:cs typeface="微软雅黑" panose="020B0503020204020204" charset="-122"/>
                  <a:sym typeface="+mn-ea"/>
                </a:rPr>
                <a:t>Metacosmic Technology</a:t>
              </a:r>
              <a:endParaRPr lang="en-US" altLang="zh-CN" sz="1000" cap="all">
                <a:solidFill>
                  <a:schemeClr val="bg1">
                    <a:alpha val="50000"/>
                  </a:schemeClr>
                </a:solidFill>
                <a:uFillTx/>
                <a:ea typeface="微软雅黑 Light" panose="020B0502040204020203" charset="-122"/>
                <a:cs typeface="微软雅黑" panose="020B0503020204020204" charset="-122"/>
                <a:sym typeface="+mn-ea"/>
              </a:endParaRPr>
            </a:p>
          </p:txBody>
        </p:sp>
      </p:grpSp>
      <p:sp>
        <p:nvSpPr>
          <p:cNvPr id="50" name="等腰三角形 49"/>
          <p:cNvSpPr/>
          <p:nvPr/>
        </p:nvSpPr>
        <p:spPr>
          <a:xfrm flipV="1">
            <a:off x="-699770" y="4362450"/>
            <a:ext cx="163195" cy="75565"/>
          </a:xfrm>
          <a:prstGeom prst="triangle">
            <a:avLst/>
          </a:prstGeom>
          <a:gradFill>
            <a:gsLst>
              <a:gs pos="0">
                <a:schemeClr val="bg1"/>
              </a:gs>
              <a:gs pos="97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3569970" y="1988820"/>
            <a:ext cx="2504440" cy="3771900"/>
            <a:chOff x="5622" y="3248"/>
            <a:chExt cx="3944" cy="5824"/>
          </a:xfrm>
          <a:effectLst>
            <a:outerShdw blurRad="228600" algn="ctr" rotWithShape="0">
              <a:schemeClr val="bg1">
                <a:alpha val="18000"/>
              </a:schemeClr>
            </a:outerShdw>
          </a:effectLst>
        </p:grpSpPr>
        <p:sp>
          <p:nvSpPr>
            <p:cNvPr id="6" name="圆角矩形 5"/>
            <p:cNvSpPr/>
            <p:nvPr/>
          </p:nvSpPr>
          <p:spPr>
            <a:xfrm>
              <a:off x="5622" y="3248"/>
              <a:ext cx="3944" cy="5824"/>
            </a:xfrm>
            <a:prstGeom prst="roundRect">
              <a:avLst>
                <a:gd name="adj" fmla="val 6135"/>
              </a:avLst>
            </a:prstGeom>
            <a:solidFill>
              <a:schemeClr val="tx2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同侧圆角矩形 20"/>
            <p:cNvSpPr/>
            <p:nvPr/>
          </p:nvSpPr>
          <p:spPr>
            <a:xfrm flipV="1">
              <a:off x="5623" y="8987"/>
              <a:ext cx="3943" cy="85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bg1"/>
                </a:gs>
                <a:gs pos="97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等腰三角形 43"/>
            <p:cNvSpPr/>
            <p:nvPr/>
          </p:nvSpPr>
          <p:spPr>
            <a:xfrm flipV="1">
              <a:off x="7466" y="3760"/>
              <a:ext cx="257" cy="119"/>
            </a:xfrm>
            <a:prstGeom prst="triangle">
              <a:avLst/>
            </a:prstGeom>
            <a:gradFill>
              <a:gsLst>
                <a:gs pos="0">
                  <a:schemeClr val="bg1"/>
                </a:gs>
                <a:gs pos="97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3806825" y="4237990"/>
            <a:ext cx="2032000" cy="929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1400">
                <a:solidFill>
                  <a:schemeClr val="bg1">
                    <a:lumMod val="85000"/>
                  </a:schemeClr>
                </a:solidFill>
              </a:rPr>
              <a:t>通过区块链、AI 技术降低内容创作门槛，提升可延展性</a:t>
            </a:r>
          </a:p>
        </p:txBody>
      </p:sp>
      <p:sp>
        <p:nvSpPr>
          <p:cNvPr id="63" name="文本框 62"/>
          <p:cNvSpPr txBox="1"/>
          <p:nvPr/>
        </p:nvSpPr>
        <p:spPr>
          <a:xfrm>
            <a:off x="3806825" y="3679190"/>
            <a:ext cx="20307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gradFill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2700000" scaled="0"/>
                </a:gradFill>
                <a:latin typeface="+mj-ea"/>
                <a:ea typeface="+mj-ea"/>
              </a:rPr>
              <a:t>人工智能</a:t>
            </a:r>
            <a:endParaRPr lang="en-US" altLang="zh-CN" sz="2400" b="1">
              <a:gradFill>
                <a:gsLst>
                  <a:gs pos="0">
                    <a:schemeClr val="bg1"/>
                  </a:gs>
                  <a:gs pos="100000">
                    <a:schemeClr val="accent1"/>
                  </a:gs>
                </a:gsLst>
                <a:lin ang="2700000" scaled="0"/>
              </a:gradFill>
              <a:latin typeface="+mj-ea"/>
              <a:ea typeface="+mj-ea"/>
            </a:endParaRPr>
          </a:p>
        </p:txBody>
      </p:sp>
      <p:pic>
        <p:nvPicPr>
          <p:cNvPr id="66" name="图片 65" descr="343435383036333b343532343031343bc8cbb9a4d6c7c4dc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17695" y="2679700"/>
            <a:ext cx="808990" cy="824865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6289675" y="1988820"/>
            <a:ext cx="2504440" cy="3771900"/>
            <a:chOff x="9905" y="3248"/>
            <a:chExt cx="3944" cy="5824"/>
          </a:xfrm>
          <a:effectLst>
            <a:outerShdw blurRad="228600" algn="ctr" rotWithShape="0">
              <a:schemeClr val="bg1">
                <a:alpha val="18000"/>
              </a:schemeClr>
            </a:outerShdw>
          </a:effectLst>
        </p:grpSpPr>
        <p:sp>
          <p:nvSpPr>
            <p:cNvPr id="7" name="圆角矩形 6"/>
            <p:cNvSpPr/>
            <p:nvPr/>
          </p:nvSpPr>
          <p:spPr>
            <a:xfrm>
              <a:off x="9905" y="3248"/>
              <a:ext cx="3944" cy="5824"/>
            </a:xfrm>
            <a:prstGeom prst="roundRect">
              <a:avLst>
                <a:gd name="adj" fmla="val 6135"/>
              </a:avLst>
            </a:prstGeom>
            <a:solidFill>
              <a:schemeClr val="tx2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同侧圆角矩形 23"/>
            <p:cNvSpPr/>
            <p:nvPr/>
          </p:nvSpPr>
          <p:spPr>
            <a:xfrm flipV="1">
              <a:off x="9906" y="8987"/>
              <a:ext cx="3943" cy="85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bg1"/>
                </a:gs>
                <a:gs pos="97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等腰三角形 44"/>
            <p:cNvSpPr/>
            <p:nvPr/>
          </p:nvSpPr>
          <p:spPr>
            <a:xfrm flipV="1">
              <a:off x="11748" y="3760"/>
              <a:ext cx="257" cy="119"/>
            </a:xfrm>
            <a:prstGeom prst="triangle">
              <a:avLst/>
            </a:prstGeom>
            <a:gradFill>
              <a:gsLst>
                <a:gs pos="0">
                  <a:schemeClr val="bg1"/>
                </a:gs>
                <a:gs pos="97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6526530" y="4237990"/>
            <a:ext cx="2032000" cy="929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1400">
                <a:solidFill>
                  <a:schemeClr val="bg1">
                    <a:lumMod val="85000"/>
                  </a:schemeClr>
                </a:solidFill>
              </a:rPr>
              <a:t>通过 5G、云计算技术支撑大规模用户同时在线，提升可进入性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6526530" y="3679190"/>
            <a:ext cx="20307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gradFill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2700000" scaled="0"/>
                </a:gradFill>
                <a:latin typeface="+mj-ea"/>
                <a:ea typeface="+mj-ea"/>
              </a:rPr>
              <a:t>网络</a:t>
            </a:r>
          </a:p>
        </p:txBody>
      </p:sp>
      <p:pic>
        <p:nvPicPr>
          <p:cNvPr id="67" name="图片 66" descr="303b343132383033313bcdf8c2e7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190105" y="2733675"/>
            <a:ext cx="702945" cy="716915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9009380" y="1988820"/>
            <a:ext cx="2504440" cy="3771900"/>
            <a:chOff x="14188" y="3248"/>
            <a:chExt cx="3944" cy="5824"/>
          </a:xfrm>
          <a:effectLst>
            <a:outerShdw blurRad="228600" algn="ctr" rotWithShape="0">
              <a:schemeClr val="bg1">
                <a:alpha val="18000"/>
              </a:schemeClr>
            </a:outerShdw>
          </a:effectLst>
        </p:grpSpPr>
        <p:sp>
          <p:nvSpPr>
            <p:cNvPr id="11" name="圆角矩形 10"/>
            <p:cNvSpPr/>
            <p:nvPr/>
          </p:nvSpPr>
          <p:spPr>
            <a:xfrm>
              <a:off x="14188" y="3248"/>
              <a:ext cx="3944" cy="5824"/>
            </a:xfrm>
            <a:prstGeom prst="roundRect">
              <a:avLst>
                <a:gd name="adj" fmla="val 6135"/>
              </a:avLst>
            </a:prstGeom>
            <a:solidFill>
              <a:schemeClr val="tx2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同侧圆角矩形 26"/>
            <p:cNvSpPr/>
            <p:nvPr/>
          </p:nvSpPr>
          <p:spPr>
            <a:xfrm flipV="1">
              <a:off x="14188" y="8987"/>
              <a:ext cx="3943" cy="85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bg1"/>
                </a:gs>
                <a:gs pos="97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等腰三角形 45"/>
            <p:cNvSpPr/>
            <p:nvPr/>
          </p:nvSpPr>
          <p:spPr>
            <a:xfrm flipV="1">
              <a:off x="16030" y="3760"/>
              <a:ext cx="257" cy="119"/>
            </a:xfrm>
            <a:prstGeom prst="triangle">
              <a:avLst/>
            </a:prstGeom>
            <a:gradFill>
              <a:gsLst>
                <a:gs pos="0">
                  <a:schemeClr val="bg1"/>
                </a:gs>
                <a:gs pos="97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9246235" y="4237990"/>
            <a:ext cx="2032000" cy="929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1400">
                <a:solidFill>
                  <a:schemeClr val="bg1">
                    <a:lumMod val="85000"/>
                  </a:schemeClr>
                </a:solidFill>
              </a:rPr>
              <a:t>通过 AR、VR 等新兴交互技术来提升元宇宙用户的沉浸感</a:t>
            </a:r>
          </a:p>
        </p:txBody>
      </p:sp>
      <p:sp>
        <p:nvSpPr>
          <p:cNvPr id="65" name="文本框 64"/>
          <p:cNvSpPr txBox="1"/>
          <p:nvPr/>
        </p:nvSpPr>
        <p:spPr>
          <a:xfrm>
            <a:off x="9246235" y="3679190"/>
            <a:ext cx="20307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gradFill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2700000" scaled="0"/>
                </a:gradFill>
                <a:latin typeface="+mj-ea"/>
                <a:ea typeface="+mj-ea"/>
              </a:rPr>
              <a:t>实时交互</a:t>
            </a:r>
          </a:p>
        </p:txBody>
      </p:sp>
      <p:pic>
        <p:nvPicPr>
          <p:cNvPr id="68" name="图片 67" descr="333437323830313b333530343136313bbdbbbba5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889490" y="2717800"/>
            <a:ext cx="734695" cy="74930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850265" y="1988820"/>
            <a:ext cx="2504440" cy="3771900"/>
            <a:chOff x="1339" y="3248"/>
            <a:chExt cx="3944" cy="5824"/>
          </a:xfrm>
          <a:effectLst>
            <a:outerShdw blurRad="228600" algn="ctr" rotWithShape="0">
              <a:schemeClr val="bg1">
                <a:alpha val="18000"/>
              </a:schemeClr>
            </a:outerShdw>
          </a:effectLst>
        </p:grpSpPr>
        <p:sp>
          <p:nvSpPr>
            <p:cNvPr id="9" name="圆角矩形 8"/>
            <p:cNvSpPr/>
            <p:nvPr/>
          </p:nvSpPr>
          <p:spPr>
            <a:xfrm>
              <a:off x="1339" y="3248"/>
              <a:ext cx="3944" cy="5824"/>
            </a:xfrm>
            <a:prstGeom prst="roundRect">
              <a:avLst>
                <a:gd name="adj" fmla="val 6135"/>
              </a:avLst>
            </a:prstGeom>
            <a:solidFill>
              <a:schemeClr val="tx2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同侧圆角矩形 16"/>
            <p:cNvSpPr/>
            <p:nvPr/>
          </p:nvSpPr>
          <p:spPr>
            <a:xfrm flipV="1">
              <a:off x="1340" y="8987"/>
              <a:ext cx="3943" cy="85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bg1"/>
                </a:gs>
                <a:gs pos="97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等腰三角形 42"/>
            <p:cNvSpPr/>
            <p:nvPr/>
          </p:nvSpPr>
          <p:spPr>
            <a:xfrm flipV="1">
              <a:off x="3182" y="3760"/>
              <a:ext cx="257" cy="119"/>
            </a:xfrm>
            <a:prstGeom prst="triangle">
              <a:avLst/>
            </a:prstGeom>
            <a:gradFill>
              <a:gsLst>
                <a:gs pos="0">
                  <a:schemeClr val="bg1"/>
                </a:gs>
                <a:gs pos="97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1087120" y="4237990"/>
            <a:ext cx="2032000" cy="929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1400">
                <a:solidFill>
                  <a:schemeClr val="bg1">
                    <a:lumMod val="85000"/>
                  </a:schemeClr>
                </a:solidFill>
              </a:rPr>
              <a:t>通过算法、算力提升驱动渲染模式升级，提升可触达性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1087120" y="3679190"/>
            <a:ext cx="20307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gradFill>
                  <a:gsLst>
                    <a:gs pos="0">
                      <a:schemeClr val="bg1"/>
                    </a:gs>
                    <a:gs pos="100000">
                      <a:schemeClr val="accent1"/>
                    </a:gs>
                  </a:gsLst>
                  <a:lin ang="2700000" scaled="0"/>
                </a:gradFill>
                <a:latin typeface="+mj-ea"/>
                <a:ea typeface="+mj-ea"/>
              </a:rPr>
              <a:t>算法</a:t>
            </a:r>
          </a:p>
        </p:txBody>
      </p:sp>
      <p:pic>
        <p:nvPicPr>
          <p:cNvPr id="69" name="图片 68" descr="32313536313337343b32313536313337303bd0bec6ac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636395" y="2640330"/>
            <a:ext cx="930910" cy="949325"/>
          </a:xfrm>
          <a:prstGeom prst="rect">
            <a:avLst/>
          </a:prstGeom>
        </p:spPr>
      </p:pic>
      <p:sp>
        <p:nvSpPr>
          <p:cNvPr id="20" name="任意多边形 19"/>
          <p:cNvSpPr/>
          <p:nvPr/>
        </p:nvSpPr>
        <p:spPr>
          <a:xfrm>
            <a:off x="0" y="377355"/>
            <a:ext cx="582930" cy="1191566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918" h="1876">
                <a:moveTo>
                  <a:pt x="0" y="0"/>
                </a:moveTo>
                <a:lnTo>
                  <a:pt x="4" y="0"/>
                </a:lnTo>
                <a:cubicBezTo>
                  <a:pt x="511" y="13"/>
                  <a:pt x="918" y="428"/>
                  <a:pt x="918" y="938"/>
                </a:cubicBezTo>
                <a:cubicBezTo>
                  <a:pt x="918" y="1449"/>
                  <a:pt x="511" y="1864"/>
                  <a:pt x="4" y="1876"/>
                </a:cubicBezTo>
                <a:lnTo>
                  <a:pt x="0" y="1876"/>
                </a:lnTo>
                <a:lnTo>
                  <a:pt x="0" y="1614"/>
                </a:lnTo>
                <a:lnTo>
                  <a:pt x="14" y="1613"/>
                </a:lnTo>
                <a:cubicBezTo>
                  <a:pt x="372" y="1595"/>
                  <a:pt x="655" y="1300"/>
                  <a:pt x="655" y="938"/>
                </a:cubicBezTo>
                <a:cubicBezTo>
                  <a:pt x="655" y="576"/>
                  <a:pt x="372" y="281"/>
                  <a:pt x="14" y="263"/>
                </a:cubicBezTo>
                <a:lnTo>
                  <a:pt x="0" y="263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97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>
          <a:xfrm>
            <a:off x="0" y="2341880"/>
            <a:ext cx="5435600" cy="451612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8560" h="7112">
                <a:moveTo>
                  <a:pt x="2877" y="0"/>
                </a:moveTo>
                <a:cubicBezTo>
                  <a:pt x="6016" y="0"/>
                  <a:pt x="8560" y="2544"/>
                  <a:pt x="8560" y="5684"/>
                </a:cubicBezTo>
                <a:cubicBezTo>
                  <a:pt x="8560" y="6174"/>
                  <a:pt x="8498" y="6650"/>
                  <a:pt x="8381" y="7104"/>
                </a:cubicBezTo>
                <a:lnTo>
                  <a:pt x="8379" y="7112"/>
                </a:lnTo>
                <a:lnTo>
                  <a:pt x="6714" y="7112"/>
                </a:lnTo>
                <a:lnTo>
                  <a:pt x="6722" y="7091"/>
                </a:lnTo>
                <a:cubicBezTo>
                  <a:pt x="6882" y="6652"/>
                  <a:pt x="6970" y="6178"/>
                  <a:pt x="6970" y="5684"/>
                </a:cubicBezTo>
                <a:cubicBezTo>
                  <a:pt x="6970" y="3422"/>
                  <a:pt x="5138" y="1590"/>
                  <a:pt x="2877" y="1590"/>
                </a:cubicBezTo>
                <a:cubicBezTo>
                  <a:pt x="1763" y="1590"/>
                  <a:pt x="754" y="2034"/>
                  <a:pt x="17" y="2754"/>
                </a:cubicBezTo>
                <a:lnTo>
                  <a:pt x="0" y="2771"/>
                </a:lnTo>
                <a:lnTo>
                  <a:pt x="0" y="781"/>
                </a:lnTo>
                <a:lnTo>
                  <a:pt x="47" y="753"/>
                </a:lnTo>
                <a:cubicBezTo>
                  <a:pt x="880" y="274"/>
                  <a:pt x="1846" y="0"/>
                  <a:pt x="2877" y="0"/>
                </a:cubicBezTo>
                <a:close/>
              </a:path>
            </a:pathLst>
          </a:custGeom>
          <a:solidFill>
            <a:schemeClr val="accent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7111365" y="635"/>
            <a:ext cx="5080635" cy="489331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8001" h="7706">
                <a:moveTo>
                  <a:pt x="1187" y="0"/>
                </a:moveTo>
                <a:lnTo>
                  <a:pt x="3388" y="0"/>
                </a:lnTo>
                <a:lnTo>
                  <a:pt x="3359" y="12"/>
                </a:lnTo>
                <a:cubicBezTo>
                  <a:pt x="2146" y="507"/>
                  <a:pt x="1291" y="1699"/>
                  <a:pt x="1291" y="3091"/>
                </a:cubicBezTo>
                <a:cubicBezTo>
                  <a:pt x="1291" y="4927"/>
                  <a:pt x="2779" y="6415"/>
                  <a:pt x="4616" y="6415"/>
                </a:cubicBezTo>
                <a:cubicBezTo>
                  <a:pt x="6452" y="6415"/>
                  <a:pt x="7940" y="4927"/>
                  <a:pt x="7940" y="3091"/>
                </a:cubicBezTo>
                <a:cubicBezTo>
                  <a:pt x="7940" y="1699"/>
                  <a:pt x="7085" y="507"/>
                  <a:pt x="5872" y="12"/>
                </a:cubicBezTo>
                <a:lnTo>
                  <a:pt x="5843" y="0"/>
                </a:lnTo>
                <a:lnTo>
                  <a:pt x="8001" y="0"/>
                </a:lnTo>
                <a:lnTo>
                  <a:pt x="8001" y="6228"/>
                </a:lnTo>
                <a:lnTo>
                  <a:pt x="7995" y="6235"/>
                </a:lnTo>
                <a:cubicBezTo>
                  <a:pt x="7152" y="7140"/>
                  <a:pt x="5950" y="7706"/>
                  <a:pt x="4616" y="7706"/>
                </a:cubicBezTo>
                <a:cubicBezTo>
                  <a:pt x="2066" y="7706"/>
                  <a:pt x="0" y="5640"/>
                  <a:pt x="0" y="3091"/>
                </a:cubicBezTo>
                <a:cubicBezTo>
                  <a:pt x="0" y="1915"/>
                  <a:pt x="439" y="843"/>
                  <a:pt x="1162" y="28"/>
                </a:cubicBezTo>
                <a:lnTo>
                  <a:pt x="1187" y="0"/>
                </a:lnTo>
                <a:close/>
              </a:path>
            </a:pathLst>
          </a:custGeom>
          <a:solidFill>
            <a:schemeClr val="accent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783590" y="485775"/>
            <a:ext cx="2828925" cy="924560"/>
            <a:chOff x="1140" y="757"/>
            <a:chExt cx="4455" cy="1456"/>
          </a:xfrm>
        </p:grpSpPr>
        <p:sp>
          <p:nvSpPr>
            <p:cNvPr id="3" name="文本框 2"/>
            <p:cNvSpPr txBox="1"/>
            <p:nvPr/>
          </p:nvSpPr>
          <p:spPr>
            <a:xfrm>
              <a:off x="1140" y="757"/>
              <a:ext cx="4455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>
                  <a:ln>
                    <a:gradFill>
                      <a:gsLst>
                        <a:gs pos="0">
                          <a:schemeClr val="bg1">
                            <a:alpha val="50000"/>
                          </a:scheme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noFill/>
                  <a:latin typeface="+mj-lt"/>
                  <a:ea typeface="微软雅黑" panose="020B0503020204020204" charset="-122"/>
                </a:rPr>
                <a:t>PART TWO</a:t>
              </a: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1140" y="1162"/>
              <a:ext cx="445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solidFill>
                    <a:schemeClr val="bg1"/>
                  </a:solidFill>
                </a:rPr>
                <a:t>元宇宙的八个要素</a:t>
              </a: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140" y="1827"/>
              <a:ext cx="4455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sz="1000" cap="all">
                  <a:solidFill>
                    <a:schemeClr val="bg1">
                      <a:alpha val="50000"/>
                    </a:schemeClr>
                  </a:solidFill>
                  <a:uFillTx/>
                  <a:ea typeface="微软雅黑 Light" panose="020B0502040204020203" charset="-122"/>
                  <a:cs typeface="微软雅黑" panose="020B0503020204020204" charset="-122"/>
                  <a:sym typeface="+mn-ea"/>
                </a:rPr>
                <a:t>Metacosmic Characteristics</a:t>
              </a:r>
            </a:p>
          </p:txBody>
        </p:sp>
      </p:grpSp>
      <p:sp>
        <p:nvSpPr>
          <p:cNvPr id="50" name="等腰三角形 49"/>
          <p:cNvSpPr/>
          <p:nvPr/>
        </p:nvSpPr>
        <p:spPr>
          <a:xfrm flipV="1">
            <a:off x="-699770" y="4362450"/>
            <a:ext cx="163195" cy="75565"/>
          </a:xfrm>
          <a:prstGeom prst="triangle">
            <a:avLst/>
          </a:prstGeom>
          <a:gradFill>
            <a:gsLst>
              <a:gs pos="0">
                <a:schemeClr val="bg1"/>
              </a:gs>
              <a:gs pos="97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5" name="组合 84"/>
          <p:cNvGrpSpPr/>
          <p:nvPr/>
        </p:nvGrpSpPr>
        <p:grpSpPr>
          <a:xfrm>
            <a:off x="850265" y="1988185"/>
            <a:ext cx="2504440" cy="1475740"/>
            <a:chOff x="1339" y="3248"/>
            <a:chExt cx="3944" cy="2324"/>
          </a:xfrm>
        </p:grpSpPr>
        <p:grpSp>
          <p:nvGrpSpPr>
            <p:cNvPr id="58" name="组合 57"/>
            <p:cNvGrpSpPr/>
            <p:nvPr/>
          </p:nvGrpSpPr>
          <p:grpSpPr>
            <a:xfrm>
              <a:off x="1339" y="3248"/>
              <a:ext cx="3944" cy="2324"/>
              <a:chOff x="1339" y="3248"/>
              <a:chExt cx="3944" cy="2324"/>
            </a:xfrm>
          </p:grpSpPr>
          <p:grpSp>
            <p:nvGrpSpPr>
              <p:cNvPr id="18" name="组合 17"/>
              <p:cNvGrpSpPr/>
              <p:nvPr/>
            </p:nvGrpSpPr>
            <p:grpSpPr>
              <a:xfrm>
                <a:off x="1339" y="3248"/>
                <a:ext cx="3944" cy="2324"/>
                <a:chOff x="1339" y="2886"/>
                <a:chExt cx="4046" cy="2324"/>
              </a:xfrm>
              <a:effectLst>
                <a:outerShdw blurRad="63500" sx="102000" sy="102000" algn="ctr" rotWithShape="0">
                  <a:schemeClr val="tx1">
                    <a:lumMod val="65000"/>
                    <a:lumOff val="35000"/>
                    <a:alpha val="20000"/>
                  </a:schemeClr>
                </a:outerShdw>
              </a:effectLst>
            </p:grpSpPr>
            <p:sp>
              <p:nvSpPr>
                <p:cNvPr id="9" name="圆角矩形 8"/>
                <p:cNvSpPr/>
                <p:nvPr/>
              </p:nvSpPr>
              <p:spPr>
                <a:xfrm>
                  <a:off x="1339" y="2886"/>
                  <a:ext cx="4046" cy="2324"/>
                </a:xfrm>
                <a:prstGeom prst="roundRect">
                  <a:avLst>
                    <a:gd name="adj" fmla="val 9509"/>
                  </a:avLst>
                </a:prstGeom>
                <a:solidFill>
                  <a:schemeClr val="tx2">
                    <a:lumMod val="50000"/>
                  </a:schemeClr>
                </a:solidFill>
                <a:ln>
                  <a:noFill/>
                </a:ln>
                <a:effectLst>
                  <a:outerShdw blurRad="762000" dist="25400" algn="ctr" rotWithShape="0">
                    <a:schemeClr val="bg1">
                      <a:alpha val="16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同侧圆角矩形 16"/>
                <p:cNvSpPr/>
                <p:nvPr/>
              </p:nvSpPr>
              <p:spPr>
                <a:xfrm flipV="1">
                  <a:off x="1339" y="5125"/>
                  <a:ext cx="4045" cy="85"/>
                </a:xfrm>
                <a:prstGeom prst="round2SameRect">
                  <a:avLst>
                    <a:gd name="adj1" fmla="val 50000"/>
                    <a:gd name="adj2" fmla="val 0"/>
                  </a:avLst>
                </a:prstGeom>
                <a:gradFill>
                  <a:gsLst>
                    <a:gs pos="0">
                      <a:schemeClr val="bg1"/>
                    </a:gs>
                    <a:gs pos="97000">
                      <a:schemeClr val="accent1"/>
                    </a:gs>
                  </a:gsLst>
                  <a:lin ang="27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43" name="等腰三角形 42"/>
              <p:cNvSpPr/>
              <p:nvPr/>
            </p:nvSpPr>
            <p:spPr>
              <a:xfrm flipV="1">
                <a:off x="3182" y="3543"/>
                <a:ext cx="257" cy="119"/>
              </a:xfrm>
              <a:prstGeom prst="triangle">
                <a:avLst/>
              </a:prstGeom>
              <a:gradFill>
                <a:gsLst>
                  <a:gs pos="0">
                    <a:schemeClr val="bg1"/>
                  </a:gs>
                  <a:gs pos="97000">
                    <a:schemeClr val="accent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2" name="文本框 71"/>
            <p:cNvSpPr txBox="1"/>
            <p:nvPr/>
          </p:nvSpPr>
          <p:spPr>
            <a:xfrm>
              <a:off x="1721" y="3999"/>
              <a:ext cx="3181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2800" b="1" cap="all">
                  <a:gradFill>
                    <a:gsLst>
                      <a:gs pos="0">
                        <a:schemeClr val="bg1">
                          <a:alpha val="30000"/>
                        </a:schemeClr>
                      </a:gs>
                      <a:gs pos="87000">
                        <a:schemeClr val="bg1">
                          <a:alpha val="0"/>
                        </a:schemeClr>
                      </a:gs>
                    </a:gsLst>
                    <a:lin ang="5400000" scaled="0"/>
                  </a:gradFill>
                  <a:uFillTx/>
                  <a:latin typeface="+mj-lt"/>
                  <a:ea typeface="微软雅黑" panose="020B0503020204020204" charset="-122"/>
                </a:rPr>
                <a:t>identity</a:t>
              </a: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1962" y="4391"/>
              <a:ext cx="269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gradFill>
                    <a:gsLst>
                      <a:gs pos="0">
                        <a:schemeClr val="bg1"/>
                      </a:gs>
                      <a:gs pos="100000">
                        <a:schemeClr val="accent1"/>
                      </a:gs>
                    </a:gsLst>
                    <a:lin ang="2700000" scaled="0"/>
                  </a:gradFill>
                  <a:latin typeface="+mn-ea"/>
                </a:rPr>
                <a:t>身份</a:t>
              </a: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3569970" y="1988185"/>
            <a:ext cx="2504440" cy="1475740"/>
            <a:chOff x="5622" y="3248"/>
            <a:chExt cx="3944" cy="2324"/>
          </a:xfrm>
        </p:grpSpPr>
        <p:grpSp>
          <p:nvGrpSpPr>
            <p:cNvPr id="57" name="组合 56"/>
            <p:cNvGrpSpPr/>
            <p:nvPr/>
          </p:nvGrpSpPr>
          <p:grpSpPr>
            <a:xfrm>
              <a:off x="5622" y="3248"/>
              <a:ext cx="3944" cy="2324"/>
              <a:chOff x="5622" y="3248"/>
              <a:chExt cx="3944" cy="2324"/>
            </a:xfrm>
          </p:grpSpPr>
          <p:grpSp>
            <p:nvGrpSpPr>
              <p:cNvPr id="19" name="组合 18"/>
              <p:cNvGrpSpPr/>
              <p:nvPr/>
            </p:nvGrpSpPr>
            <p:grpSpPr>
              <a:xfrm>
                <a:off x="5622" y="3248"/>
                <a:ext cx="3944" cy="2324"/>
                <a:chOff x="1339" y="2886"/>
                <a:chExt cx="4046" cy="2324"/>
              </a:xfrm>
              <a:effectLst>
                <a:outerShdw blurRad="63500" sx="102000" sy="102000" algn="ctr" rotWithShape="0">
                  <a:schemeClr val="tx1">
                    <a:lumMod val="65000"/>
                    <a:lumOff val="35000"/>
                    <a:alpha val="20000"/>
                  </a:schemeClr>
                </a:outerShdw>
              </a:effectLst>
            </p:grpSpPr>
            <p:sp>
              <p:nvSpPr>
                <p:cNvPr id="20" name="圆角矩形 19"/>
                <p:cNvSpPr/>
                <p:nvPr/>
              </p:nvSpPr>
              <p:spPr>
                <a:xfrm>
                  <a:off x="1339" y="2886"/>
                  <a:ext cx="4046" cy="2324"/>
                </a:xfrm>
                <a:prstGeom prst="roundRect">
                  <a:avLst>
                    <a:gd name="adj" fmla="val 9509"/>
                  </a:avLst>
                </a:prstGeom>
                <a:solidFill>
                  <a:schemeClr val="tx2">
                    <a:lumMod val="50000"/>
                  </a:schemeClr>
                </a:solidFill>
                <a:ln>
                  <a:noFill/>
                </a:ln>
                <a:effectLst>
                  <a:outerShdw blurRad="762000" dist="25400" algn="ctr" rotWithShape="0">
                    <a:schemeClr val="bg1">
                      <a:alpha val="16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" name="同侧圆角矩形 20"/>
                <p:cNvSpPr/>
                <p:nvPr/>
              </p:nvSpPr>
              <p:spPr>
                <a:xfrm flipV="1">
                  <a:off x="1339" y="5125"/>
                  <a:ext cx="4045" cy="85"/>
                </a:xfrm>
                <a:prstGeom prst="round2SameRect">
                  <a:avLst>
                    <a:gd name="adj1" fmla="val 50000"/>
                    <a:gd name="adj2" fmla="val 0"/>
                  </a:avLst>
                </a:prstGeom>
                <a:gradFill>
                  <a:gsLst>
                    <a:gs pos="0">
                      <a:schemeClr val="bg1"/>
                    </a:gs>
                    <a:gs pos="97000">
                      <a:schemeClr val="accent1"/>
                    </a:gs>
                  </a:gsLst>
                  <a:lin ang="27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44" name="等腰三角形 43"/>
              <p:cNvSpPr/>
              <p:nvPr/>
            </p:nvSpPr>
            <p:spPr>
              <a:xfrm flipV="1">
                <a:off x="7466" y="3543"/>
                <a:ext cx="257" cy="119"/>
              </a:xfrm>
              <a:prstGeom prst="triangle">
                <a:avLst/>
              </a:prstGeom>
              <a:gradFill>
                <a:gsLst>
                  <a:gs pos="0">
                    <a:schemeClr val="bg1"/>
                  </a:gs>
                  <a:gs pos="97000">
                    <a:schemeClr val="accent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3" name="文本框 72"/>
            <p:cNvSpPr txBox="1"/>
            <p:nvPr/>
          </p:nvSpPr>
          <p:spPr>
            <a:xfrm>
              <a:off x="6003" y="3999"/>
              <a:ext cx="3181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altLang="zh-CN" sz="2800" b="1" cap="all">
                  <a:gradFill>
                    <a:gsLst>
                      <a:gs pos="0">
                        <a:schemeClr val="bg1">
                          <a:alpha val="30000"/>
                        </a:schemeClr>
                      </a:gs>
                      <a:gs pos="87000">
                        <a:schemeClr val="bg1">
                          <a:alpha val="0"/>
                        </a:schemeClr>
                      </a:gs>
                    </a:gsLst>
                    <a:lin ang="5400000" scaled="0"/>
                  </a:gradFill>
                  <a:uFillTx/>
                  <a:latin typeface="+mj-lt"/>
                  <a:ea typeface="微软雅黑" panose="020B0503020204020204" charset="-122"/>
                </a:rPr>
                <a:t>friends</a:t>
              </a: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6245" y="4391"/>
              <a:ext cx="269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gradFill>
                    <a:gsLst>
                      <a:gs pos="0">
                        <a:schemeClr val="bg1"/>
                      </a:gs>
                      <a:gs pos="100000">
                        <a:schemeClr val="accent1"/>
                      </a:gs>
                    </a:gsLst>
                    <a:lin ang="2700000" scaled="0"/>
                  </a:gradFill>
                  <a:latin typeface="+mn-ea"/>
                </a:rPr>
                <a:t>朋友</a:t>
              </a: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6289675" y="1988185"/>
            <a:ext cx="2504440" cy="1475740"/>
            <a:chOff x="9905" y="3248"/>
            <a:chExt cx="3944" cy="2324"/>
          </a:xfrm>
        </p:grpSpPr>
        <p:grpSp>
          <p:nvGrpSpPr>
            <p:cNvPr id="56" name="组合 55"/>
            <p:cNvGrpSpPr/>
            <p:nvPr/>
          </p:nvGrpSpPr>
          <p:grpSpPr>
            <a:xfrm>
              <a:off x="9905" y="3248"/>
              <a:ext cx="3944" cy="2324"/>
              <a:chOff x="9905" y="3248"/>
              <a:chExt cx="3944" cy="2324"/>
            </a:xfrm>
          </p:grpSpPr>
          <p:grpSp>
            <p:nvGrpSpPr>
              <p:cNvPr id="22" name="组合 21"/>
              <p:cNvGrpSpPr/>
              <p:nvPr/>
            </p:nvGrpSpPr>
            <p:grpSpPr>
              <a:xfrm>
                <a:off x="9905" y="3248"/>
                <a:ext cx="3944" cy="2324"/>
                <a:chOff x="1339" y="2886"/>
                <a:chExt cx="4046" cy="2324"/>
              </a:xfrm>
              <a:effectLst>
                <a:outerShdw blurRad="63500" sx="102000" sy="102000" algn="ctr" rotWithShape="0">
                  <a:schemeClr val="tx1">
                    <a:lumMod val="65000"/>
                    <a:lumOff val="35000"/>
                    <a:alpha val="20000"/>
                  </a:schemeClr>
                </a:outerShdw>
              </a:effectLst>
            </p:grpSpPr>
            <p:sp>
              <p:nvSpPr>
                <p:cNvPr id="23" name="圆角矩形 22"/>
                <p:cNvSpPr/>
                <p:nvPr/>
              </p:nvSpPr>
              <p:spPr>
                <a:xfrm>
                  <a:off x="1339" y="2886"/>
                  <a:ext cx="4046" cy="2324"/>
                </a:xfrm>
                <a:prstGeom prst="roundRect">
                  <a:avLst>
                    <a:gd name="adj" fmla="val 9509"/>
                  </a:avLst>
                </a:prstGeom>
                <a:solidFill>
                  <a:schemeClr val="tx2">
                    <a:lumMod val="50000"/>
                  </a:schemeClr>
                </a:solidFill>
                <a:ln>
                  <a:noFill/>
                </a:ln>
                <a:effectLst>
                  <a:outerShdw blurRad="762000" dist="25400" algn="ctr" rotWithShape="0">
                    <a:schemeClr val="bg1">
                      <a:alpha val="16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同侧圆角矩形 23"/>
                <p:cNvSpPr/>
                <p:nvPr/>
              </p:nvSpPr>
              <p:spPr>
                <a:xfrm flipV="1">
                  <a:off x="1339" y="5125"/>
                  <a:ext cx="4045" cy="85"/>
                </a:xfrm>
                <a:prstGeom prst="round2SameRect">
                  <a:avLst>
                    <a:gd name="adj1" fmla="val 50000"/>
                    <a:gd name="adj2" fmla="val 0"/>
                  </a:avLst>
                </a:prstGeom>
                <a:gradFill>
                  <a:gsLst>
                    <a:gs pos="0">
                      <a:schemeClr val="bg1"/>
                    </a:gs>
                    <a:gs pos="97000">
                      <a:schemeClr val="accent1"/>
                    </a:gs>
                  </a:gsLst>
                  <a:lin ang="27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45" name="等腰三角形 44"/>
              <p:cNvSpPr/>
              <p:nvPr/>
            </p:nvSpPr>
            <p:spPr>
              <a:xfrm flipV="1">
                <a:off x="11748" y="3543"/>
                <a:ext cx="257" cy="119"/>
              </a:xfrm>
              <a:prstGeom prst="triangle">
                <a:avLst/>
              </a:prstGeom>
              <a:gradFill>
                <a:gsLst>
                  <a:gs pos="0">
                    <a:schemeClr val="bg1"/>
                  </a:gs>
                  <a:gs pos="97000">
                    <a:schemeClr val="accent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5" name="文本框 74"/>
            <p:cNvSpPr txBox="1"/>
            <p:nvPr/>
          </p:nvSpPr>
          <p:spPr>
            <a:xfrm>
              <a:off x="10011" y="3999"/>
              <a:ext cx="3727" cy="7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2400" b="1" cap="all">
                  <a:gradFill>
                    <a:gsLst>
                      <a:gs pos="0">
                        <a:schemeClr val="bg1">
                          <a:alpha val="30000"/>
                        </a:schemeClr>
                      </a:gs>
                      <a:gs pos="87000">
                        <a:schemeClr val="bg1">
                          <a:alpha val="0"/>
                        </a:schemeClr>
                      </a:gs>
                    </a:gsLst>
                    <a:lin ang="5400000" scaled="0"/>
                  </a:gradFill>
                  <a:uFillTx/>
                  <a:latin typeface="+mj-lt"/>
                  <a:ea typeface="微软雅黑" panose="020B0503020204020204" charset="-122"/>
                </a:rPr>
                <a:t>immersion</a:t>
              </a: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10527" y="4391"/>
              <a:ext cx="269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gradFill>
                    <a:gsLst>
                      <a:gs pos="0">
                        <a:schemeClr val="bg1"/>
                      </a:gs>
                      <a:gs pos="100000">
                        <a:schemeClr val="accent1"/>
                      </a:gs>
                    </a:gsLst>
                    <a:lin ang="2700000" scaled="0"/>
                  </a:gradFill>
                  <a:latin typeface="+mn-ea"/>
                </a:rPr>
                <a:t>沉浸感</a:t>
              </a: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9008745" y="1988185"/>
            <a:ext cx="2504440" cy="1475740"/>
            <a:chOff x="14187" y="3248"/>
            <a:chExt cx="3944" cy="2324"/>
          </a:xfrm>
        </p:grpSpPr>
        <p:grpSp>
          <p:nvGrpSpPr>
            <p:cNvPr id="55" name="组合 54"/>
            <p:cNvGrpSpPr/>
            <p:nvPr/>
          </p:nvGrpSpPr>
          <p:grpSpPr>
            <a:xfrm>
              <a:off x="14187" y="3248"/>
              <a:ext cx="3944" cy="2324"/>
              <a:chOff x="14187" y="3248"/>
              <a:chExt cx="3944" cy="2324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14187" y="3248"/>
                <a:ext cx="3944" cy="2324"/>
                <a:chOff x="1339" y="2886"/>
                <a:chExt cx="4046" cy="2324"/>
              </a:xfrm>
              <a:effectLst>
                <a:outerShdw blurRad="63500" sx="102000" sy="102000" algn="ctr" rotWithShape="0">
                  <a:schemeClr val="tx1">
                    <a:lumMod val="65000"/>
                    <a:lumOff val="35000"/>
                    <a:alpha val="20000"/>
                  </a:schemeClr>
                </a:outerShdw>
              </a:effectLst>
            </p:grpSpPr>
            <p:sp>
              <p:nvSpPr>
                <p:cNvPr id="26" name="圆角矩形 25"/>
                <p:cNvSpPr/>
                <p:nvPr/>
              </p:nvSpPr>
              <p:spPr>
                <a:xfrm>
                  <a:off x="1339" y="2886"/>
                  <a:ext cx="4046" cy="2324"/>
                </a:xfrm>
                <a:prstGeom prst="roundRect">
                  <a:avLst>
                    <a:gd name="adj" fmla="val 9509"/>
                  </a:avLst>
                </a:prstGeom>
                <a:solidFill>
                  <a:schemeClr val="tx2">
                    <a:lumMod val="50000"/>
                  </a:schemeClr>
                </a:solidFill>
                <a:ln>
                  <a:noFill/>
                </a:ln>
                <a:effectLst>
                  <a:outerShdw blurRad="762000" dist="25400" algn="ctr" rotWithShape="0">
                    <a:schemeClr val="bg1">
                      <a:alpha val="16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" name="同侧圆角矩形 26"/>
                <p:cNvSpPr/>
                <p:nvPr/>
              </p:nvSpPr>
              <p:spPr>
                <a:xfrm flipV="1">
                  <a:off x="1339" y="5125"/>
                  <a:ext cx="4045" cy="85"/>
                </a:xfrm>
                <a:prstGeom prst="round2SameRect">
                  <a:avLst>
                    <a:gd name="adj1" fmla="val 50000"/>
                    <a:gd name="adj2" fmla="val 0"/>
                  </a:avLst>
                </a:prstGeom>
                <a:gradFill>
                  <a:gsLst>
                    <a:gs pos="0">
                      <a:schemeClr val="bg1"/>
                    </a:gs>
                    <a:gs pos="97000">
                      <a:schemeClr val="accent1"/>
                    </a:gs>
                  </a:gsLst>
                  <a:lin ang="27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46" name="等腰三角形 45"/>
              <p:cNvSpPr/>
              <p:nvPr/>
            </p:nvSpPr>
            <p:spPr>
              <a:xfrm flipV="1">
                <a:off x="16030" y="3543"/>
                <a:ext cx="257" cy="119"/>
              </a:xfrm>
              <a:prstGeom prst="triangle">
                <a:avLst/>
              </a:prstGeom>
              <a:gradFill>
                <a:gsLst>
                  <a:gs pos="0">
                    <a:schemeClr val="bg1"/>
                  </a:gs>
                  <a:gs pos="97000">
                    <a:schemeClr val="accent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6" name="文本框 75"/>
            <p:cNvSpPr txBox="1"/>
            <p:nvPr/>
          </p:nvSpPr>
          <p:spPr>
            <a:xfrm>
              <a:off x="14570" y="3999"/>
              <a:ext cx="3181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2800" b="1" cap="all">
                  <a:gradFill>
                    <a:gsLst>
                      <a:gs pos="0">
                        <a:schemeClr val="bg1">
                          <a:alpha val="30000"/>
                        </a:schemeClr>
                      </a:gs>
                      <a:gs pos="87000">
                        <a:schemeClr val="bg1">
                          <a:alpha val="0"/>
                        </a:schemeClr>
                      </a:gs>
                    </a:gsLst>
                    <a:lin ang="5400000" scaled="0"/>
                  </a:gradFill>
                  <a:uFillTx/>
                  <a:latin typeface="+mj-lt"/>
                  <a:ea typeface="微软雅黑" panose="020B0503020204020204" charset="-122"/>
                </a:rPr>
                <a:t>fluent</a:t>
              </a: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14809" y="4391"/>
              <a:ext cx="269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gradFill>
                    <a:gsLst>
                      <a:gs pos="0">
                        <a:schemeClr val="bg1"/>
                      </a:gs>
                      <a:gs pos="100000">
                        <a:schemeClr val="accent1"/>
                      </a:gs>
                    </a:gsLst>
                    <a:lin ang="2700000" scaled="0"/>
                  </a:gradFill>
                  <a:latin typeface="+mn-ea"/>
                </a:rPr>
                <a:t>低延迟</a:t>
              </a: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850900" y="4281805"/>
            <a:ext cx="2504440" cy="1475740"/>
            <a:chOff x="1339" y="6543"/>
            <a:chExt cx="3944" cy="2324"/>
          </a:xfrm>
        </p:grpSpPr>
        <p:grpSp>
          <p:nvGrpSpPr>
            <p:cNvPr id="59" name="组合 58"/>
            <p:cNvGrpSpPr/>
            <p:nvPr/>
          </p:nvGrpSpPr>
          <p:grpSpPr>
            <a:xfrm>
              <a:off x="1339" y="6543"/>
              <a:ext cx="3944" cy="2324"/>
              <a:chOff x="1339" y="6543"/>
              <a:chExt cx="3944" cy="2324"/>
            </a:xfrm>
          </p:grpSpPr>
          <p:grpSp>
            <p:nvGrpSpPr>
              <p:cNvPr id="30" name="组合 29"/>
              <p:cNvGrpSpPr/>
              <p:nvPr/>
            </p:nvGrpSpPr>
            <p:grpSpPr>
              <a:xfrm>
                <a:off x="1339" y="6543"/>
                <a:ext cx="3944" cy="2324"/>
                <a:chOff x="1339" y="2886"/>
                <a:chExt cx="4046" cy="2324"/>
              </a:xfrm>
              <a:effectLst>
                <a:outerShdw blurRad="63500" sx="102000" sy="102000" algn="ctr" rotWithShape="0">
                  <a:schemeClr val="tx1">
                    <a:lumMod val="65000"/>
                    <a:lumOff val="35000"/>
                    <a:alpha val="20000"/>
                  </a:schemeClr>
                </a:outerShdw>
              </a:effectLst>
            </p:grpSpPr>
            <p:sp>
              <p:nvSpPr>
                <p:cNvPr id="31" name="圆角矩形 30"/>
                <p:cNvSpPr/>
                <p:nvPr/>
              </p:nvSpPr>
              <p:spPr>
                <a:xfrm>
                  <a:off x="1339" y="2886"/>
                  <a:ext cx="4046" cy="2324"/>
                </a:xfrm>
                <a:prstGeom prst="roundRect">
                  <a:avLst>
                    <a:gd name="adj" fmla="val 9509"/>
                  </a:avLst>
                </a:prstGeom>
                <a:solidFill>
                  <a:schemeClr val="tx2">
                    <a:lumMod val="50000"/>
                  </a:schemeClr>
                </a:solidFill>
                <a:ln>
                  <a:noFill/>
                </a:ln>
                <a:effectLst>
                  <a:outerShdw blurRad="762000" dist="25400" algn="ctr" rotWithShape="0">
                    <a:schemeClr val="bg1">
                      <a:alpha val="16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" name="同侧圆角矩形 31"/>
                <p:cNvSpPr/>
                <p:nvPr/>
              </p:nvSpPr>
              <p:spPr>
                <a:xfrm flipV="1">
                  <a:off x="1339" y="5125"/>
                  <a:ext cx="4045" cy="85"/>
                </a:xfrm>
                <a:prstGeom prst="round2SameRect">
                  <a:avLst>
                    <a:gd name="adj1" fmla="val 50000"/>
                    <a:gd name="adj2" fmla="val 0"/>
                  </a:avLst>
                </a:prstGeom>
                <a:gradFill>
                  <a:gsLst>
                    <a:gs pos="0">
                      <a:schemeClr val="bg1"/>
                    </a:gs>
                    <a:gs pos="97000">
                      <a:schemeClr val="accent1"/>
                    </a:gs>
                  </a:gsLst>
                  <a:lin ang="27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51" name="等腰三角形 50"/>
              <p:cNvSpPr/>
              <p:nvPr/>
            </p:nvSpPr>
            <p:spPr>
              <a:xfrm flipV="1">
                <a:off x="3182" y="6838"/>
                <a:ext cx="257" cy="119"/>
              </a:xfrm>
              <a:prstGeom prst="triangle">
                <a:avLst/>
              </a:prstGeom>
              <a:gradFill>
                <a:gsLst>
                  <a:gs pos="0">
                    <a:schemeClr val="bg1"/>
                  </a:gs>
                  <a:gs pos="97000">
                    <a:schemeClr val="accent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7" name="文本框 76"/>
            <p:cNvSpPr txBox="1"/>
            <p:nvPr/>
          </p:nvSpPr>
          <p:spPr>
            <a:xfrm>
              <a:off x="1720" y="7358"/>
              <a:ext cx="3181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2800" b="1" cap="all">
                  <a:gradFill>
                    <a:gsLst>
                      <a:gs pos="0">
                        <a:schemeClr val="bg1">
                          <a:alpha val="30000"/>
                        </a:schemeClr>
                      </a:gs>
                      <a:gs pos="87000">
                        <a:schemeClr val="bg1">
                          <a:alpha val="0"/>
                        </a:schemeClr>
                      </a:gs>
                    </a:gsLst>
                    <a:lin ang="5400000" scaled="0"/>
                  </a:gradFill>
                  <a:uFillTx/>
                  <a:latin typeface="+mj-lt"/>
                  <a:ea typeface="微软雅黑" panose="020B0503020204020204" charset="-122"/>
                </a:rPr>
                <a:t>Various</a:t>
              </a: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1962" y="7726"/>
              <a:ext cx="269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gradFill>
                    <a:gsLst>
                      <a:gs pos="0">
                        <a:schemeClr val="bg1"/>
                      </a:gs>
                      <a:gs pos="100000">
                        <a:schemeClr val="accent1"/>
                      </a:gs>
                    </a:gsLst>
                    <a:lin ang="2700000" scaled="0"/>
                  </a:gradFill>
                  <a:latin typeface="+mn-ea"/>
                </a:rPr>
                <a:t>多元化</a:t>
              </a: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3570605" y="4281805"/>
            <a:ext cx="2504440" cy="1475740"/>
            <a:chOff x="5622" y="6543"/>
            <a:chExt cx="3944" cy="2324"/>
          </a:xfrm>
        </p:grpSpPr>
        <p:grpSp>
          <p:nvGrpSpPr>
            <p:cNvPr id="60" name="组合 59"/>
            <p:cNvGrpSpPr/>
            <p:nvPr/>
          </p:nvGrpSpPr>
          <p:grpSpPr>
            <a:xfrm>
              <a:off x="5622" y="6543"/>
              <a:ext cx="3944" cy="2324"/>
              <a:chOff x="5622" y="6543"/>
              <a:chExt cx="3944" cy="2324"/>
            </a:xfrm>
          </p:grpSpPr>
          <p:grpSp>
            <p:nvGrpSpPr>
              <p:cNvPr id="33" name="组合 32"/>
              <p:cNvGrpSpPr/>
              <p:nvPr/>
            </p:nvGrpSpPr>
            <p:grpSpPr>
              <a:xfrm>
                <a:off x="5622" y="6543"/>
                <a:ext cx="3944" cy="2324"/>
                <a:chOff x="1339" y="2886"/>
                <a:chExt cx="4046" cy="2324"/>
              </a:xfrm>
              <a:effectLst>
                <a:outerShdw blurRad="63500" sx="102000" sy="102000" algn="ctr" rotWithShape="0">
                  <a:schemeClr val="tx1">
                    <a:lumMod val="65000"/>
                    <a:lumOff val="35000"/>
                    <a:alpha val="20000"/>
                  </a:schemeClr>
                </a:outerShdw>
              </a:effectLst>
            </p:grpSpPr>
            <p:sp>
              <p:nvSpPr>
                <p:cNvPr id="34" name="圆角矩形 33"/>
                <p:cNvSpPr/>
                <p:nvPr/>
              </p:nvSpPr>
              <p:spPr>
                <a:xfrm>
                  <a:off x="1339" y="2886"/>
                  <a:ext cx="4046" cy="2324"/>
                </a:xfrm>
                <a:prstGeom prst="roundRect">
                  <a:avLst>
                    <a:gd name="adj" fmla="val 9509"/>
                  </a:avLst>
                </a:prstGeom>
                <a:solidFill>
                  <a:schemeClr val="tx2">
                    <a:lumMod val="50000"/>
                  </a:schemeClr>
                </a:solidFill>
                <a:ln>
                  <a:noFill/>
                </a:ln>
                <a:effectLst>
                  <a:outerShdw blurRad="762000" dist="25400" algn="ctr" rotWithShape="0">
                    <a:schemeClr val="bg1">
                      <a:alpha val="16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" name="同侧圆角矩形 34"/>
                <p:cNvSpPr/>
                <p:nvPr/>
              </p:nvSpPr>
              <p:spPr>
                <a:xfrm flipV="1">
                  <a:off x="1339" y="5125"/>
                  <a:ext cx="4045" cy="85"/>
                </a:xfrm>
                <a:prstGeom prst="round2SameRect">
                  <a:avLst>
                    <a:gd name="adj1" fmla="val 50000"/>
                    <a:gd name="adj2" fmla="val 0"/>
                  </a:avLst>
                </a:prstGeom>
                <a:gradFill>
                  <a:gsLst>
                    <a:gs pos="0">
                      <a:schemeClr val="bg1"/>
                    </a:gs>
                    <a:gs pos="97000">
                      <a:schemeClr val="accent1"/>
                    </a:gs>
                  </a:gsLst>
                  <a:lin ang="27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52" name="等腰三角形 51"/>
              <p:cNvSpPr/>
              <p:nvPr/>
            </p:nvSpPr>
            <p:spPr>
              <a:xfrm flipV="1">
                <a:off x="7467" y="6841"/>
                <a:ext cx="257" cy="119"/>
              </a:xfrm>
              <a:prstGeom prst="triangle">
                <a:avLst/>
              </a:prstGeom>
              <a:gradFill>
                <a:gsLst>
                  <a:gs pos="0">
                    <a:schemeClr val="bg1"/>
                  </a:gs>
                  <a:gs pos="97000">
                    <a:schemeClr val="accent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8" name="文本框 77"/>
            <p:cNvSpPr txBox="1"/>
            <p:nvPr/>
          </p:nvSpPr>
          <p:spPr>
            <a:xfrm>
              <a:off x="5655" y="7358"/>
              <a:ext cx="3877" cy="7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2400" b="1" cap="all">
                  <a:gradFill>
                    <a:gsLst>
                      <a:gs pos="0">
                        <a:schemeClr val="bg1">
                          <a:alpha val="30000"/>
                        </a:schemeClr>
                      </a:gs>
                      <a:gs pos="87000">
                        <a:schemeClr val="bg1">
                          <a:alpha val="0"/>
                        </a:schemeClr>
                      </a:gs>
                    </a:gsLst>
                    <a:lin ang="5400000" scaled="0"/>
                  </a:gradFill>
                  <a:uFillTx/>
                  <a:latin typeface="+mj-lt"/>
                  <a:ea typeface="微软雅黑" panose="020B0503020204020204" charset="-122"/>
                </a:rPr>
                <a:t>everywhere</a:t>
              </a: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6245" y="7726"/>
              <a:ext cx="269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gradFill>
                    <a:gsLst>
                      <a:gs pos="0">
                        <a:schemeClr val="bg1"/>
                      </a:gs>
                      <a:gs pos="100000">
                        <a:schemeClr val="accent1"/>
                      </a:gs>
                    </a:gsLst>
                    <a:lin ang="2700000" scaled="0"/>
                  </a:gradFill>
                  <a:latin typeface="+mn-ea"/>
                </a:rPr>
                <a:t>随地</a:t>
              </a: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6290310" y="4281805"/>
            <a:ext cx="2504440" cy="1475740"/>
            <a:chOff x="9905" y="6543"/>
            <a:chExt cx="3944" cy="2324"/>
          </a:xfrm>
        </p:grpSpPr>
        <p:grpSp>
          <p:nvGrpSpPr>
            <p:cNvPr id="61" name="组合 60"/>
            <p:cNvGrpSpPr/>
            <p:nvPr/>
          </p:nvGrpSpPr>
          <p:grpSpPr>
            <a:xfrm>
              <a:off x="9905" y="6543"/>
              <a:ext cx="3944" cy="2324"/>
              <a:chOff x="9905" y="6543"/>
              <a:chExt cx="3944" cy="2324"/>
            </a:xfrm>
          </p:grpSpPr>
          <p:grpSp>
            <p:nvGrpSpPr>
              <p:cNvPr id="36" name="组合 35"/>
              <p:cNvGrpSpPr/>
              <p:nvPr/>
            </p:nvGrpSpPr>
            <p:grpSpPr>
              <a:xfrm>
                <a:off x="9905" y="6543"/>
                <a:ext cx="3944" cy="2324"/>
                <a:chOff x="1339" y="2886"/>
                <a:chExt cx="4046" cy="2324"/>
              </a:xfrm>
              <a:effectLst>
                <a:outerShdw blurRad="63500" sx="102000" sy="102000" algn="ctr" rotWithShape="0">
                  <a:schemeClr val="tx1">
                    <a:lumMod val="65000"/>
                    <a:lumOff val="35000"/>
                    <a:alpha val="20000"/>
                  </a:schemeClr>
                </a:outerShdw>
              </a:effectLst>
            </p:grpSpPr>
            <p:sp>
              <p:nvSpPr>
                <p:cNvPr id="37" name="圆角矩形 36"/>
                <p:cNvSpPr/>
                <p:nvPr/>
              </p:nvSpPr>
              <p:spPr>
                <a:xfrm>
                  <a:off x="1339" y="2886"/>
                  <a:ext cx="4046" cy="2324"/>
                </a:xfrm>
                <a:prstGeom prst="roundRect">
                  <a:avLst>
                    <a:gd name="adj" fmla="val 9509"/>
                  </a:avLst>
                </a:prstGeom>
                <a:solidFill>
                  <a:schemeClr val="tx2">
                    <a:lumMod val="50000"/>
                  </a:schemeClr>
                </a:solidFill>
                <a:ln>
                  <a:noFill/>
                </a:ln>
                <a:effectLst>
                  <a:outerShdw blurRad="762000" dist="25400" algn="ctr" rotWithShape="0">
                    <a:schemeClr val="bg1">
                      <a:alpha val="16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8" name="同侧圆角矩形 37"/>
                <p:cNvSpPr/>
                <p:nvPr/>
              </p:nvSpPr>
              <p:spPr>
                <a:xfrm flipV="1">
                  <a:off x="1339" y="5125"/>
                  <a:ext cx="4045" cy="85"/>
                </a:xfrm>
                <a:prstGeom prst="round2SameRect">
                  <a:avLst>
                    <a:gd name="adj1" fmla="val 50000"/>
                    <a:gd name="adj2" fmla="val 0"/>
                  </a:avLst>
                </a:prstGeom>
                <a:gradFill>
                  <a:gsLst>
                    <a:gs pos="0">
                      <a:schemeClr val="bg1"/>
                    </a:gs>
                    <a:gs pos="97000">
                      <a:schemeClr val="accent1"/>
                    </a:gs>
                  </a:gsLst>
                  <a:lin ang="27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53" name="等腰三角形 52"/>
              <p:cNvSpPr/>
              <p:nvPr/>
            </p:nvSpPr>
            <p:spPr>
              <a:xfrm flipV="1">
                <a:off x="11748" y="6841"/>
                <a:ext cx="257" cy="119"/>
              </a:xfrm>
              <a:prstGeom prst="triangle">
                <a:avLst/>
              </a:prstGeom>
              <a:gradFill>
                <a:gsLst>
                  <a:gs pos="0">
                    <a:schemeClr val="bg1"/>
                  </a:gs>
                  <a:gs pos="97000">
                    <a:schemeClr val="accent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9" name="文本框 78"/>
            <p:cNvSpPr txBox="1"/>
            <p:nvPr/>
          </p:nvSpPr>
          <p:spPr>
            <a:xfrm>
              <a:off x="10092" y="7358"/>
              <a:ext cx="3565" cy="7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2400" b="1" cap="all">
                  <a:gradFill>
                    <a:gsLst>
                      <a:gs pos="0">
                        <a:schemeClr val="bg1">
                          <a:alpha val="30000"/>
                        </a:schemeClr>
                      </a:gs>
                      <a:gs pos="87000">
                        <a:schemeClr val="bg1">
                          <a:alpha val="0"/>
                        </a:schemeClr>
                      </a:gs>
                    </a:gsLst>
                    <a:lin ang="5400000" scaled="0"/>
                  </a:gradFill>
                  <a:uFillTx/>
                  <a:latin typeface="+mj-lt"/>
                  <a:ea typeface="微软雅黑" panose="020B0503020204020204" charset="-122"/>
                </a:rPr>
                <a:t>Economics</a:t>
              </a: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10527" y="7726"/>
              <a:ext cx="269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gradFill>
                    <a:gsLst>
                      <a:gs pos="0">
                        <a:schemeClr val="bg1"/>
                      </a:gs>
                      <a:gs pos="100000">
                        <a:schemeClr val="accent1"/>
                      </a:gs>
                    </a:gsLst>
                    <a:lin ang="2700000" scaled="0"/>
                  </a:gradFill>
                  <a:latin typeface="+mn-ea"/>
                </a:rPr>
                <a:t>经济系统</a:t>
              </a: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9010015" y="4281805"/>
            <a:ext cx="2504440" cy="1475740"/>
            <a:chOff x="14188" y="6543"/>
            <a:chExt cx="3944" cy="2324"/>
          </a:xfrm>
        </p:grpSpPr>
        <p:grpSp>
          <p:nvGrpSpPr>
            <p:cNvPr id="62" name="组合 61"/>
            <p:cNvGrpSpPr/>
            <p:nvPr/>
          </p:nvGrpSpPr>
          <p:grpSpPr>
            <a:xfrm>
              <a:off x="14188" y="6543"/>
              <a:ext cx="3944" cy="2324"/>
              <a:chOff x="14188" y="6543"/>
              <a:chExt cx="3944" cy="2324"/>
            </a:xfrm>
          </p:grpSpPr>
          <p:grpSp>
            <p:nvGrpSpPr>
              <p:cNvPr id="39" name="组合 38"/>
              <p:cNvGrpSpPr/>
              <p:nvPr/>
            </p:nvGrpSpPr>
            <p:grpSpPr>
              <a:xfrm>
                <a:off x="14188" y="6543"/>
                <a:ext cx="3944" cy="2324"/>
                <a:chOff x="1339" y="2886"/>
                <a:chExt cx="4046" cy="2324"/>
              </a:xfrm>
              <a:effectLst>
                <a:outerShdw blurRad="63500" sx="102000" sy="102000" algn="ctr" rotWithShape="0">
                  <a:schemeClr val="tx1">
                    <a:lumMod val="65000"/>
                    <a:lumOff val="35000"/>
                    <a:alpha val="20000"/>
                  </a:schemeClr>
                </a:outerShdw>
              </a:effectLst>
            </p:grpSpPr>
            <p:sp>
              <p:nvSpPr>
                <p:cNvPr id="41" name="圆角矩形 40"/>
                <p:cNvSpPr/>
                <p:nvPr/>
              </p:nvSpPr>
              <p:spPr>
                <a:xfrm>
                  <a:off x="1339" y="2886"/>
                  <a:ext cx="4046" cy="2324"/>
                </a:xfrm>
                <a:prstGeom prst="roundRect">
                  <a:avLst>
                    <a:gd name="adj" fmla="val 9509"/>
                  </a:avLst>
                </a:prstGeom>
                <a:solidFill>
                  <a:schemeClr val="tx2">
                    <a:lumMod val="50000"/>
                  </a:schemeClr>
                </a:solidFill>
                <a:ln>
                  <a:noFill/>
                </a:ln>
                <a:effectLst>
                  <a:outerShdw blurRad="762000" dist="25400" algn="ctr" rotWithShape="0">
                    <a:schemeClr val="bg1">
                      <a:alpha val="16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" name="同侧圆角矩形 41"/>
                <p:cNvSpPr/>
                <p:nvPr/>
              </p:nvSpPr>
              <p:spPr>
                <a:xfrm flipV="1">
                  <a:off x="1339" y="5125"/>
                  <a:ext cx="4045" cy="85"/>
                </a:xfrm>
                <a:prstGeom prst="round2SameRect">
                  <a:avLst>
                    <a:gd name="adj1" fmla="val 50000"/>
                    <a:gd name="adj2" fmla="val 0"/>
                  </a:avLst>
                </a:prstGeom>
                <a:gradFill>
                  <a:gsLst>
                    <a:gs pos="0">
                      <a:schemeClr val="bg1"/>
                    </a:gs>
                    <a:gs pos="97000">
                      <a:schemeClr val="accent1"/>
                    </a:gs>
                  </a:gsLst>
                  <a:lin ang="27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54" name="等腰三角形 53"/>
              <p:cNvSpPr/>
              <p:nvPr/>
            </p:nvSpPr>
            <p:spPr>
              <a:xfrm flipV="1">
                <a:off x="16029" y="6841"/>
                <a:ext cx="257" cy="119"/>
              </a:xfrm>
              <a:prstGeom prst="triangle">
                <a:avLst/>
              </a:prstGeom>
              <a:gradFill>
                <a:gsLst>
                  <a:gs pos="0">
                    <a:schemeClr val="bg1"/>
                  </a:gs>
                  <a:gs pos="97000">
                    <a:schemeClr val="accent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0" name="文本框 79"/>
            <p:cNvSpPr txBox="1"/>
            <p:nvPr/>
          </p:nvSpPr>
          <p:spPr>
            <a:xfrm>
              <a:off x="14276" y="7358"/>
              <a:ext cx="3763" cy="7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2400" b="1" cap="all">
                  <a:gradFill>
                    <a:gsLst>
                      <a:gs pos="0">
                        <a:schemeClr val="bg1">
                          <a:alpha val="30000"/>
                        </a:schemeClr>
                      </a:gs>
                      <a:gs pos="87000">
                        <a:schemeClr val="bg1">
                          <a:alpha val="0"/>
                        </a:schemeClr>
                      </a:gs>
                    </a:gsLst>
                    <a:lin ang="5400000" scaled="0"/>
                  </a:gradFill>
                  <a:uFillTx/>
                  <a:latin typeface="+mj-lt"/>
                  <a:ea typeface="微软雅黑" panose="020B0503020204020204" charset="-122"/>
                </a:rPr>
                <a:t>civilization</a:t>
              </a: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14809" y="7726"/>
              <a:ext cx="2698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gradFill>
                    <a:gsLst>
                      <a:gs pos="0">
                        <a:schemeClr val="bg1"/>
                      </a:gs>
                      <a:gs pos="100000">
                        <a:schemeClr val="accent1"/>
                      </a:gs>
                    </a:gsLst>
                    <a:lin ang="2700000" scaled="0"/>
                  </a:gradFill>
                  <a:latin typeface="+mn-ea"/>
                </a:rPr>
                <a:t>文明</a:t>
              </a:r>
            </a:p>
          </p:txBody>
        </p:sp>
      </p:grpSp>
      <p:sp>
        <p:nvSpPr>
          <p:cNvPr id="15" name="任意多边形 14"/>
          <p:cNvSpPr/>
          <p:nvPr/>
        </p:nvSpPr>
        <p:spPr>
          <a:xfrm>
            <a:off x="0" y="377355"/>
            <a:ext cx="582930" cy="1191566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918" h="1876">
                <a:moveTo>
                  <a:pt x="0" y="0"/>
                </a:moveTo>
                <a:lnTo>
                  <a:pt x="4" y="0"/>
                </a:lnTo>
                <a:cubicBezTo>
                  <a:pt x="511" y="13"/>
                  <a:pt x="918" y="428"/>
                  <a:pt x="918" y="938"/>
                </a:cubicBezTo>
                <a:cubicBezTo>
                  <a:pt x="918" y="1449"/>
                  <a:pt x="511" y="1864"/>
                  <a:pt x="4" y="1876"/>
                </a:cubicBezTo>
                <a:lnTo>
                  <a:pt x="0" y="1876"/>
                </a:lnTo>
                <a:lnTo>
                  <a:pt x="0" y="1614"/>
                </a:lnTo>
                <a:lnTo>
                  <a:pt x="14" y="1613"/>
                </a:lnTo>
                <a:cubicBezTo>
                  <a:pt x="372" y="1595"/>
                  <a:pt x="655" y="1300"/>
                  <a:pt x="655" y="938"/>
                </a:cubicBezTo>
                <a:cubicBezTo>
                  <a:pt x="655" y="576"/>
                  <a:pt x="372" y="281"/>
                  <a:pt x="14" y="263"/>
                </a:cubicBezTo>
                <a:lnTo>
                  <a:pt x="0" y="263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97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元宇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EE1F2"/>
      </a:accent1>
      <a:accent2>
        <a:srgbClr val="FFFFFF"/>
      </a:accent2>
      <a:accent3>
        <a:srgbClr val="A5A5A5"/>
      </a:accent3>
      <a:accent4>
        <a:srgbClr val="FFC000"/>
      </a:accent4>
      <a:accent5>
        <a:srgbClr val="CEE1F2"/>
      </a:accent5>
      <a:accent6>
        <a:srgbClr val="70AD47"/>
      </a:accent6>
      <a:hlink>
        <a:srgbClr val="0563C1"/>
      </a:hlink>
      <a:folHlink>
        <a:srgbClr val="954F72"/>
      </a:folHlink>
    </a:clrScheme>
    <a:fontScheme name="元宇宙">
      <a:majorFont>
        <a:latin typeface="微软雅黑"/>
        <a:ea typeface="微软雅黑"/>
        <a:cs typeface=""/>
      </a:majorFont>
      <a:minorFont>
        <a:latin typeface="微软雅黑 Light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1783</Words>
  <Application>Microsoft Office PowerPoint</Application>
  <PresentationFormat>宽屏</PresentationFormat>
  <Paragraphs>185</Paragraphs>
  <Slides>27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OPPOSans B</vt:lpstr>
      <vt:lpstr>Radikal</vt:lpstr>
      <vt:lpstr>汉仪雅酷黑 45W</vt:lpstr>
      <vt:lpstr>微软雅黑</vt:lpstr>
      <vt:lpstr>微软雅黑 Light</vt:lpstr>
      <vt:lpstr>Arial</vt:lpstr>
      <vt:lpstr>Calibri</vt:lpstr>
      <vt:lpstr>Segoe UI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极简约科技风元宇宙介绍ppt模板</dc:title>
  <dc:creator>林先森</dc:creator>
  <cp:keywords>P界达人</cp:keywords>
  <dc:description>www.51pptmoban.com</dc:description>
  <cp:lastModifiedBy>Win user</cp:lastModifiedBy>
  <cp:revision>103</cp:revision>
  <dcterms:created xsi:type="dcterms:W3CDTF">2021-11-07T04:26:00Z</dcterms:created>
  <dcterms:modified xsi:type="dcterms:W3CDTF">2022-01-12T14:18:23Z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8C6B7058638A4BED981460A69B40A08F</vt:lpwstr>
  </property>
  <property fmtid="{D5CDD505-2E9C-101B-9397-08002B2CF9AE}" pid="3" name="KSOProductBuildVer">
    <vt:lpwstr>2052-11.1.0.11115</vt:lpwstr>
  </property>
</Properties>
</file>